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av" ContentType="audio/x-wav"/>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media/audio3.wav" ContentType="audio/wav"/>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6" r:id="rId1"/>
  </p:sldMasterIdLst>
  <p:notesMasterIdLst>
    <p:notesMasterId r:id="rId22"/>
  </p:notesMasterIdLst>
  <p:sldIdLst>
    <p:sldId id="313" r:id="rId2"/>
    <p:sldId id="396" r:id="rId3"/>
    <p:sldId id="370" r:id="rId4"/>
    <p:sldId id="258" r:id="rId5"/>
    <p:sldId id="261" r:id="rId6"/>
    <p:sldId id="263" r:id="rId7"/>
    <p:sldId id="393" r:id="rId8"/>
    <p:sldId id="342" r:id="rId9"/>
    <p:sldId id="343" r:id="rId10"/>
    <p:sldId id="344" r:id="rId11"/>
    <p:sldId id="346" r:id="rId12"/>
    <p:sldId id="347" r:id="rId13"/>
    <p:sldId id="352" r:id="rId14"/>
    <p:sldId id="365" r:id="rId15"/>
    <p:sldId id="336" r:id="rId16"/>
    <p:sldId id="348" r:id="rId17"/>
    <p:sldId id="395" r:id="rId18"/>
    <p:sldId id="366" r:id="rId19"/>
    <p:sldId id="373" r:id="rId20"/>
    <p:sldId id="327" r:id="rId21"/>
  </p:sldIdLst>
  <p:sldSz cx="12161838" cy="6858000"/>
  <p:notesSz cx="6858000" cy="9144000"/>
  <p:embeddedFontLst>
    <p:embeddedFont>
      <p:font typeface="Calibri" panose="020F0502020204030204" pitchFamily="34" charset="0"/>
      <p:regular r:id="rId23"/>
      <p:bold r:id="rId24"/>
      <p:italic r:id="rId25"/>
      <p:boldItalic r:id="rId26"/>
    </p:embeddedFont>
    <p:embeddedFont>
      <p:font typeface="Bebas Neue" panose="020B0604020202020204" charset="0"/>
      <p:regular r:id="rId27"/>
    </p:embeddedFont>
    <p:embeddedFont>
      <p:font typeface="微软雅黑" panose="020B0503020204020204" pitchFamily="34" charset="-122"/>
      <p:regular r:id="rId28"/>
      <p:bold r:id="rId29"/>
    </p:embeddedFont>
    <p:embeddedFont>
      <p:font typeface="Arial-Rounded" panose="020B0500000000000000" charset="0"/>
      <p:regular r:id="rId30"/>
    </p:embeddedFont>
    <p:embeddedFont>
      <p:font typeface="Source Sans Pro" panose="020B0503030403020204" pitchFamily="34" charset="0"/>
      <p:regular r:id="rId31"/>
      <p:bold r:id="rId32"/>
      <p:italic r:id="rId33"/>
      <p:boldItalic r:id="rId34"/>
    </p:embeddedFont>
    <p:embeddedFont>
      <p:font typeface="HP001 4 hàng" panose="020B0603050302020204" pitchFamily="34" charset="0"/>
      <p:regular r:id="rId35"/>
      <p:bold r:id="rId36"/>
    </p:embeddedFont>
    <p:embeddedFont>
      <p:font typeface="Arial Rounded MT Bold" panose="020F0704030504030204" pitchFamily="34" charset="0"/>
      <p:regular r:id="rId37"/>
    </p:embeddedFont>
    <p:embeddedFont>
      <p:font typeface="Dosis" panose="02010503020202060003" pitchFamily="2" charset="0"/>
      <p:regular r:id="rId38"/>
      <p:bold r:id="rId39"/>
    </p:embeddedFont>
    <p:embeddedFont>
      <p:font typeface="宋体" panose="02010600030101010101" pitchFamily="2" charset="-122"/>
      <p:regular r:id="rId40"/>
    </p:embeddedFont>
    <p:embeddedFont>
      <p:font typeface="Quicksand" panose="020B0604020202020204" charset="0"/>
      <p:regular r:id="rId41"/>
      <p:bold r:id="rId42"/>
    </p:embeddedFont>
    <p:embeddedFont>
      <p:font typeface="Roboto Condensed Light" panose="02000000000000000000" pitchFamily="2" charset="0"/>
      <p:regular r:id="rId43"/>
      <p:italic r:id="rId44"/>
    </p:embeddedFont>
    <p:embeddedFont>
      <p:font typeface="HP001 5 hàng" panose="020B0603050302020204" pitchFamily="34" charset="0"/>
      <p:regular r:id="rId45"/>
      <p:bold r:id="rId46"/>
    </p:embeddedFont>
    <p:embeddedFont>
      <p:font typeface="Fira Sans Extra Condensed Medium" panose="020B0604020202020204" charset="0"/>
      <p:regular r:id="rId47"/>
      <p:bold r:id="rId48"/>
      <p:italic r:id="rId49"/>
      <p:boldItalic r:id="rId50"/>
    </p:embeddedFont>
    <p:embeddedFont>
      <p:font typeface="Titan One" panose="020B0604020202020204" charset="0"/>
      <p:regular r:id="rId5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3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FFFF"/>
    <a:srgbClr val="D60093"/>
    <a:srgbClr val="FFAB81"/>
    <a:srgbClr val="FF99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CB95AF5-CCCD-4433-B029-0209CC4ECF57}">
  <a:tblStyle styleId="{2CB95AF5-CCCD-4433-B029-0209CC4ECF57}"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706" autoAdjust="0"/>
    <p:restoredTop sz="88029" autoAdjust="0"/>
  </p:normalViewPr>
  <p:slideViewPr>
    <p:cSldViewPr>
      <p:cViewPr varScale="1">
        <p:scale>
          <a:sx n="87" d="100"/>
          <a:sy n="87" d="100"/>
        </p:scale>
        <p:origin x="552" y="48"/>
      </p:cViewPr>
      <p:guideLst>
        <p:guide orient="horz" pos="2160"/>
        <p:guide pos="3831"/>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9" Type="http://schemas.openxmlformats.org/officeDocument/2006/relationships/font" Target="fonts/font17.fntdata"/><Relationship Id="rId21" Type="http://schemas.openxmlformats.org/officeDocument/2006/relationships/slide" Target="slides/slide20.xml"/><Relationship Id="rId34" Type="http://schemas.openxmlformats.org/officeDocument/2006/relationships/font" Target="fonts/font12.fntdata"/><Relationship Id="rId42" Type="http://schemas.openxmlformats.org/officeDocument/2006/relationships/font" Target="fonts/font20.fntdata"/><Relationship Id="rId47" Type="http://schemas.openxmlformats.org/officeDocument/2006/relationships/font" Target="fonts/font25.fntdata"/><Relationship Id="rId50" Type="http://schemas.openxmlformats.org/officeDocument/2006/relationships/font" Target="fonts/font28.fntdata"/><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7.fntdata"/><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font" Target="fonts/font15.fntdata"/><Relationship Id="rId40" Type="http://schemas.openxmlformats.org/officeDocument/2006/relationships/font" Target="fonts/font18.fntdata"/><Relationship Id="rId45" Type="http://schemas.openxmlformats.org/officeDocument/2006/relationships/font" Target="fonts/font23.fntdata"/><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4" Type="http://schemas.openxmlformats.org/officeDocument/2006/relationships/font" Target="fonts/font22.fntdata"/><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font" Target="fonts/font13.fntdata"/><Relationship Id="rId43" Type="http://schemas.openxmlformats.org/officeDocument/2006/relationships/font" Target="fonts/font21.fntdata"/><Relationship Id="rId48" Type="http://schemas.openxmlformats.org/officeDocument/2006/relationships/font" Target="fonts/font26.fntdata"/><Relationship Id="rId8" Type="http://schemas.openxmlformats.org/officeDocument/2006/relationships/slide" Target="slides/slide7.xml"/><Relationship Id="rId51" Type="http://schemas.openxmlformats.org/officeDocument/2006/relationships/font" Target="fonts/font29.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font" Target="fonts/font16.fntdata"/><Relationship Id="rId46" Type="http://schemas.openxmlformats.org/officeDocument/2006/relationships/font" Target="fonts/font24.fntdata"/><Relationship Id="rId20" Type="http://schemas.openxmlformats.org/officeDocument/2006/relationships/slide" Target="slides/slide19.xml"/><Relationship Id="rId41" Type="http://schemas.openxmlformats.org/officeDocument/2006/relationships/font" Target="fonts/font19.fntdata"/><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font" Target="fonts/font14.fntdata"/><Relationship Id="rId49" Type="http://schemas.openxmlformats.org/officeDocument/2006/relationships/font" Target="fonts/font2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41746586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16.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17.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18.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19.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20.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b="1"/>
              <a:t>Tác</a:t>
            </a:r>
            <a:r>
              <a:rPr lang="vi-VN" b="1" baseline="0"/>
              <a:t> giả bộ ppt Toán + TV2: Phan Thị Linh – Đà Nẵng</a:t>
            </a:r>
          </a:p>
          <a:p>
            <a:r>
              <a:rPr lang="vi-VN" b="1" baseline="0"/>
              <a:t>Sđt lh: 0916.604.268</a:t>
            </a:r>
          </a:p>
          <a:p>
            <a:r>
              <a:rPr lang="vi-VN" sz="1100" b="1">
                <a:latin typeface="Arial" pitchFamily="34" charset="0"/>
                <a:cs typeface="Arial" pitchFamily="34" charset="0"/>
              </a:rPr>
              <a:t>+ Zalo: 0916.604.268</a:t>
            </a:r>
          </a:p>
          <a:p>
            <a:r>
              <a:rPr lang="vi-VN" sz="1100" b="1">
                <a:latin typeface="Arial" pitchFamily="34" charset="0"/>
                <a:cs typeface="Arial" pitchFamily="34" charset="0"/>
              </a:rPr>
              <a:t>+ Facebook cá nhân: </a:t>
            </a:r>
            <a:r>
              <a:rPr lang="vi-VN" sz="1100">
                <a:hlinkClick r:id="rId3"/>
              </a:rPr>
              <a:t>https://www.facebook.com/nhilinh.phan/</a:t>
            </a:r>
            <a:endParaRPr lang="vi-VN" sz="1100"/>
          </a:p>
          <a:p>
            <a:r>
              <a:rPr lang="vi-VN" sz="1100" b="1">
                <a:latin typeface="Arial" pitchFamily="34" charset="0"/>
                <a:cs typeface="Arial" pitchFamily="34" charset="0"/>
              </a:rPr>
              <a:t>+ Nhóm chia sẻ tài liệu: </a:t>
            </a:r>
            <a:r>
              <a:rPr lang="vi-VN" sz="1100">
                <a:hlinkClick r:id="rId4"/>
              </a:rPr>
              <a:t>https://www.facebook.com/groups/443096903751589</a:t>
            </a:r>
            <a:endParaRPr lang="vi-VN" sz="1100"/>
          </a:p>
          <a:p>
            <a:r>
              <a:rPr lang="vi-VN" sz="1100" b="1">
                <a:latin typeface="Arial" pitchFamily="34" charset="0"/>
                <a:cs typeface="Arial" pitchFamily="34" charset="0"/>
              </a:rPr>
              <a:t>Hãy</a:t>
            </a:r>
            <a:r>
              <a:rPr lang="vi-VN" sz="1100" b="1" baseline="0">
                <a:latin typeface="Arial" pitchFamily="34" charset="0"/>
                <a:cs typeface="Arial" pitchFamily="34" charset="0"/>
              </a:rPr>
              <a:t> liên hệ chính chủ sản phẩm để được hỗ trợ và đồng hành trong suốt năm học nhé!</a:t>
            </a:r>
            <a:endParaRPr lang="vi-VN" sz="1100" b="1">
              <a:latin typeface="Arial" pitchFamily="34" charset="0"/>
              <a:cs typeface="Arial" pitchFamily="34" charset="0"/>
            </a:endParaRPr>
          </a:p>
        </p:txBody>
      </p:sp>
    </p:spTree>
    <p:extLst>
      <p:ext uri="{BB962C8B-B14F-4D97-AF65-F5344CB8AC3E}">
        <p14:creationId xmlns:p14="http://schemas.microsoft.com/office/powerpoint/2010/main" val="7865381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GVHD</a:t>
            </a:r>
            <a:r>
              <a:rPr lang="en-US" baseline="0"/>
              <a:t> HS trình bày cân đối, đừng nên quá máy móc việc bắt HS phải lùi mấy ô mấy ô. Điểu này sẽ tạo nên sự cứng nhắc cho HS trong cuộc sống.</a:t>
            </a:r>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3D44AB91-A8C2-45A2-A8DC-9C24C78B8DEA}" type="slidenum">
              <a:rPr lang="en-US" smtClean="0"/>
              <a:t>14</a:t>
            </a:fld>
            <a:endParaRPr lang="en-US"/>
          </a:p>
        </p:txBody>
      </p:sp>
    </p:spTree>
    <p:extLst>
      <p:ext uri="{BB962C8B-B14F-4D97-AF65-F5344CB8AC3E}">
        <p14:creationId xmlns:p14="http://schemas.microsoft.com/office/powerpoint/2010/main" val="30248516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8E734D7E-DDC1-43BA-BA84-4A1CFE3D3418}" type="slidenum">
              <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extLst>
      <p:ext uri="{BB962C8B-B14F-4D97-AF65-F5344CB8AC3E}">
        <p14:creationId xmlns:p14="http://schemas.microsoft.com/office/powerpoint/2010/main" val="17174145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b="1"/>
              <a:t>Tác</a:t>
            </a:r>
            <a:r>
              <a:rPr lang="vi-VN" b="1" baseline="0"/>
              <a:t> giả bộ ppt Toán + TV2: Phan Thị Linh – Đà Nẵng</a:t>
            </a:r>
          </a:p>
          <a:p>
            <a:r>
              <a:rPr lang="vi-VN" b="1" baseline="0"/>
              <a:t>Sđt lh: 0916.604.268</a:t>
            </a:r>
          </a:p>
          <a:p>
            <a:r>
              <a:rPr lang="vi-VN" sz="1100" b="1">
                <a:latin typeface="Arial" pitchFamily="34" charset="0"/>
                <a:cs typeface="Arial" pitchFamily="34" charset="0"/>
              </a:rPr>
              <a:t>+ Zalo: 0916.604.268</a:t>
            </a:r>
          </a:p>
          <a:p>
            <a:r>
              <a:rPr lang="vi-VN" sz="1100" b="1">
                <a:latin typeface="Arial" pitchFamily="34" charset="0"/>
                <a:cs typeface="Arial" pitchFamily="34" charset="0"/>
              </a:rPr>
              <a:t>+ Facebook cá nhân: </a:t>
            </a:r>
            <a:r>
              <a:rPr lang="vi-VN" sz="1100">
                <a:hlinkClick r:id="rId3"/>
              </a:rPr>
              <a:t>https://www.facebook.com/nhilinh.phan/</a:t>
            </a:r>
            <a:endParaRPr lang="vi-VN" sz="1100"/>
          </a:p>
          <a:p>
            <a:r>
              <a:rPr lang="vi-VN" sz="1100" b="1">
                <a:latin typeface="Arial" pitchFamily="34" charset="0"/>
                <a:cs typeface="Arial" pitchFamily="34" charset="0"/>
              </a:rPr>
              <a:t>+ Nhóm chia sẻ tài liệu: </a:t>
            </a:r>
            <a:r>
              <a:rPr lang="vi-VN" sz="1100">
                <a:hlinkClick r:id="rId4"/>
              </a:rPr>
              <a:t>https://www.facebook.com/groups/443096903751589</a:t>
            </a:r>
            <a:endParaRPr lang="vi-VN" sz="1100"/>
          </a:p>
          <a:p>
            <a:r>
              <a:rPr lang="vi-VN" sz="1100" b="1">
                <a:latin typeface="Arial" pitchFamily="34" charset="0"/>
                <a:cs typeface="Arial" pitchFamily="34" charset="0"/>
              </a:rPr>
              <a:t>Hãy</a:t>
            </a:r>
            <a:r>
              <a:rPr lang="vi-VN" sz="1100" b="1" baseline="0">
                <a:latin typeface="Arial" pitchFamily="34" charset="0"/>
                <a:cs typeface="Arial" pitchFamily="34" charset="0"/>
              </a:rPr>
              <a:t> liên hệ chính chủ sản phẩm để được hỗ trợ và đồng hành trong suốt năm học nhé!</a:t>
            </a:r>
            <a:endParaRPr lang="vi-VN" sz="1100" b="1">
              <a:latin typeface="Arial" pitchFamily="34" charset="0"/>
              <a:cs typeface="Arial" pitchFamily="34" charset="0"/>
            </a:endParaRPr>
          </a:p>
          <a:p>
            <a:endParaRPr lang="en-US"/>
          </a:p>
        </p:txBody>
      </p:sp>
    </p:spTree>
    <p:extLst>
      <p:ext uri="{BB962C8B-B14F-4D97-AF65-F5344CB8AC3E}">
        <p14:creationId xmlns:p14="http://schemas.microsoft.com/office/powerpoint/2010/main" val="33515676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b="1"/>
              <a:t>Tác</a:t>
            </a:r>
            <a:r>
              <a:rPr lang="vi-VN" b="1" baseline="0"/>
              <a:t> giả bộ ppt Toán + TV2: Phan Thị Linh – Đà Nẵng</a:t>
            </a:r>
          </a:p>
          <a:p>
            <a:r>
              <a:rPr lang="vi-VN" b="1" baseline="0"/>
              <a:t>Sđt lh: 0916.604.268</a:t>
            </a:r>
          </a:p>
          <a:p>
            <a:r>
              <a:rPr lang="vi-VN" sz="1100" b="1">
                <a:latin typeface="Arial" pitchFamily="34" charset="0"/>
                <a:cs typeface="Arial" pitchFamily="34" charset="0"/>
              </a:rPr>
              <a:t>+ Zalo: 0916.604.268</a:t>
            </a:r>
          </a:p>
          <a:p>
            <a:r>
              <a:rPr lang="vi-VN" sz="1100" b="1">
                <a:latin typeface="Arial" pitchFamily="34" charset="0"/>
                <a:cs typeface="Arial" pitchFamily="34" charset="0"/>
              </a:rPr>
              <a:t>+ Facebook cá nhân: </a:t>
            </a:r>
            <a:r>
              <a:rPr lang="vi-VN" sz="1100">
                <a:hlinkClick r:id="rId3"/>
              </a:rPr>
              <a:t>https://www.facebook.com/nhilinh.phan/</a:t>
            </a:r>
            <a:endParaRPr lang="vi-VN" sz="1100"/>
          </a:p>
          <a:p>
            <a:r>
              <a:rPr lang="vi-VN" sz="1100" b="1">
                <a:latin typeface="Arial" pitchFamily="34" charset="0"/>
                <a:cs typeface="Arial" pitchFamily="34" charset="0"/>
              </a:rPr>
              <a:t>+ Nhóm chia sẻ tài liệu: </a:t>
            </a:r>
            <a:r>
              <a:rPr lang="vi-VN" sz="1100">
                <a:hlinkClick r:id="rId4"/>
              </a:rPr>
              <a:t>https://www.facebook.com/groups/443096903751589</a:t>
            </a:r>
            <a:endParaRPr lang="vi-VN" sz="1100"/>
          </a:p>
          <a:p>
            <a:r>
              <a:rPr lang="vi-VN" sz="1100" b="1">
                <a:latin typeface="Arial" pitchFamily="34" charset="0"/>
                <a:cs typeface="Arial" pitchFamily="34" charset="0"/>
              </a:rPr>
              <a:t>Hãy</a:t>
            </a:r>
            <a:r>
              <a:rPr lang="vi-VN" sz="1100" b="1" baseline="0">
                <a:latin typeface="Arial" pitchFamily="34" charset="0"/>
                <a:cs typeface="Arial" pitchFamily="34" charset="0"/>
              </a:rPr>
              <a:t> liên hệ chính chủ sản phẩm để được hỗ trợ và đồng hành trong suốt năm học nhé!</a:t>
            </a:r>
            <a:endParaRPr lang="vi-VN" sz="1100" b="1">
              <a:latin typeface="Arial" pitchFamily="34" charset="0"/>
              <a:cs typeface="Arial" pitchFamily="34" charset="0"/>
            </a:endParaRPr>
          </a:p>
          <a:p>
            <a:endParaRPr lang="en-US"/>
          </a:p>
        </p:txBody>
      </p:sp>
    </p:spTree>
    <p:extLst>
      <p:ext uri="{BB962C8B-B14F-4D97-AF65-F5344CB8AC3E}">
        <p14:creationId xmlns:p14="http://schemas.microsoft.com/office/powerpoint/2010/main" val="34224295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b="1"/>
              <a:t>Tác</a:t>
            </a:r>
            <a:r>
              <a:rPr lang="vi-VN" b="1" baseline="0"/>
              <a:t> giả bộ ppt Toán + TV2: Phan Thị Linh – Đà Nẵng</a:t>
            </a:r>
          </a:p>
          <a:p>
            <a:r>
              <a:rPr lang="vi-VN" b="1" baseline="0"/>
              <a:t>Sđt lh: 0916.604.268</a:t>
            </a:r>
          </a:p>
          <a:p>
            <a:r>
              <a:rPr lang="vi-VN" sz="1100" b="1">
                <a:latin typeface="Arial" pitchFamily="34" charset="0"/>
                <a:cs typeface="Arial" pitchFamily="34" charset="0"/>
              </a:rPr>
              <a:t>+ Zalo: 0916.604.268</a:t>
            </a:r>
          </a:p>
          <a:p>
            <a:r>
              <a:rPr lang="vi-VN" sz="1100" b="1">
                <a:latin typeface="Arial" pitchFamily="34" charset="0"/>
                <a:cs typeface="Arial" pitchFamily="34" charset="0"/>
              </a:rPr>
              <a:t>+ Facebook cá nhân: </a:t>
            </a:r>
            <a:r>
              <a:rPr lang="vi-VN" sz="1100">
                <a:hlinkClick r:id="rId3"/>
              </a:rPr>
              <a:t>https://www.facebook.com/nhilinh.phan/</a:t>
            </a:r>
            <a:endParaRPr lang="vi-VN" sz="1100"/>
          </a:p>
          <a:p>
            <a:r>
              <a:rPr lang="vi-VN" sz="1100" b="1">
                <a:latin typeface="Arial" pitchFamily="34" charset="0"/>
                <a:cs typeface="Arial" pitchFamily="34" charset="0"/>
              </a:rPr>
              <a:t>+ Nhóm chia sẻ tài liệu: </a:t>
            </a:r>
            <a:r>
              <a:rPr lang="vi-VN" sz="1100">
                <a:hlinkClick r:id="rId4"/>
              </a:rPr>
              <a:t>https://www.facebook.com/groups/443096903751589</a:t>
            </a:r>
            <a:endParaRPr lang="vi-VN" sz="1100"/>
          </a:p>
          <a:p>
            <a:r>
              <a:rPr lang="vi-VN" sz="1100" b="1">
                <a:latin typeface="Arial" pitchFamily="34" charset="0"/>
                <a:cs typeface="Arial" pitchFamily="34" charset="0"/>
              </a:rPr>
              <a:t>Hãy</a:t>
            </a:r>
            <a:r>
              <a:rPr lang="vi-VN" sz="1100" b="1" baseline="0">
                <a:latin typeface="Arial" pitchFamily="34" charset="0"/>
                <a:cs typeface="Arial" pitchFamily="34" charset="0"/>
              </a:rPr>
              <a:t> liên hệ chính chủ sản phẩm để được hỗ trợ và đồng hành trong suốt năm học nhé!</a:t>
            </a:r>
            <a:endParaRPr lang="vi-VN" sz="1100" b="1">
              <a:latin typeface="Arial" pitchFamily="34" charset="0"/>
              <a:cs typeface="Arial" pitchFamily="34" charset="0"/>
            </a:endParaRPr>
          </a:p>
          <a:p>
            <a:endParaRPr lang="en-US"/>
          </a:p>
        </p:txBody>
      </p:sp>
    </p:spTree>
    <p:extLst>
      <p:ext uri="{BB962C8B-B14F-4D97-AF65-F5344CB8AC3E}">
        <p14:creationId xmlns:p14="http://schemas.microsoft.com/office/powerpoint/2010/main" val="39551111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b="1"/>
              <a:t>Tác</a:t>
            </a:r>
            <a:r>
              <a:rPr lang="vi-VN" b="1" baseline="0"/>
              <a:t> giả bộ ppt Toán + TV2: Phan Thị Linh – Đà Nẵng</a:t>
            </a:r>
          </a:p>
          <a:p>
            <a:r>
              <a:rPr lang="vi-VN" b="1" baseline="0"/>
              <a:t>Sđt lh: 0916.604.268</a:t>
            </a:r>
          </a:p>
          <a:p>
            <a:r>
              <a:rPr lang="vi-VN" sz="1100" b="1">
                <a:latin typeface="Arial" pitchFamily="34" charset="0"/>
                <a:cs typeface="Arial" pitchFamily="34" charset="0"/>
              </a:rPr>
              <a:t>+ Zalo: 0916.604.268</a:t>
            </a:r>
          </a:p>
          <a:p>
            <a:r>
              <a:rPr lang="vi-VN" sz="1100" b="1">
                <a:latin typeface="Arial" pitchFamily="34" charset="0"/>
                <a:cs typeface="Arial" pitchFamily="34" charset="0"/>
              </a:rPr>
              <a:t>+ Facebook cá nhân: </a:t>
            </a:r>
            <a:r>
              <a:rPr lang="vi-VN" sz="1100">
                <a:hlinkClick r:id="rId3"/>
              </a:rPr>
              <a:t>https://www.facebook.com/nhilinh.phan/</a:t>
            </a:r>
            <a:endParaRPr lang="vi-VN" sz="1100"/>
          </a:p>
          <a:p>
            <a:r>
              <a:rPr lang="vi-VN" sz="1100" b="1">
                <a:latin typeface="Arial" pitchFamily="34" charset="0"/>
                <a:cs typeface="Arial" pitchFamily="34" charset="0"/>
              </a:rPr>
              <a:t>+ Nhóm chia sẻ tài liệu: </a:t>
            </a:r>
            <a:r>
              <a:rPr lang="vi-VN" sz="1100">
                <a:hlinkClick r:id="rId4"/>
              </a:rPr>
              <a:t>https://www.facebook.com/groups/443096903751589</a:t>
            </a:r>
            <a:endParaRPr lang="vi-VN" sz="1100"/>
          </a:p>
          <a:p>
            <a:r>
              <a:rPr lang="vi-VN" sz="1100" b="1">
                <a:latin typeface="Arial" pitchFamily="34" charset="0"/>
                <a:cs typeface="Arial" pitchFamily="34" charset="0"/>
              </a:rPr>
              <a:t>Hãy</a:t>
            </a:r>
            <a:r>
              <a:rPr lang="vi-VN" sz="1100" b="1" baseline="0">
                <a:latin typeface="Arial" pitchFamily="34" charset="0"/>
                <a:cs typeface="Arial" pitchFamily="34" charset="0"/>
              </a:rPr>
              <a:t> liên hệ chính chủ sản phẩm để được hỗ trợ và đồng hành trong suốt năm học nhé!</a:t>
            </a:r>
            <a:endParaRPr lang="vi-VN" sz="1100" b="1">
              <a:latin typeface="Arial" pitchFamily="34" charset="0"/>
              <a:cs typeface="Arial" pitchFamily="34" charset="0"/>
            </a:endParaRPr>
          </a:p>
          <a:p>
            <a:endParaRPr lang="en-US"/>
          </a:p>
        </p:txBody>
      </p:sp>
    </p:spTree>
    <p:extLst>
      <p:ext uri="{BB962C8B-B14F-4D97-AF65-F5344CB8AC3E}">
        <p14:creationId xmlns:p14="http://schemas.microsoft.com/office/powerpoint/2010/main" val="16707774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g6c6532119b_0_5: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3" name="Google Shape;413;g6c6532119b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vi-VN" b="1"/>
              <a:t>Tác</a:t>
            </a:r>
            <a:r>
              <a:rPr lang="vi-VN" b="1" baseline="0"/>
              <a:t> giả bộ ppt Toán + TV2: Phan Thị Linh – Đà Nẵng</a:t>
            </a:r>
          </a:p>
          <a:p>
            <a:r>
              <a:rPr lang="vi-VN" b="1" baseline="0"/>
              <a:t>Sđt lh: 0916.604.268</a:t>
            </a:r>
          </a:p>
          <a:p>
            <a:r>
              <a:rPr lang="vi-VN" sz="1100" b="1">
                <a:latin typeface="Arial" pitchFamily="34" charset="0"/>
                <a:cs typeface="Arial" pitchFamily="34" charset="0"/>
              </a:rPr>
              <a:t>+ Zalo: 0916.604.268</a:t>
            </a:r>
          </a:p>
          <a:p>
            <a:r>
              <a:rPr lang="vi-VN" sz="1100" b="1">
                <a:latin typeface="Arial" pitchFamily="34" charset="0"/>
                <a:cs typeface="Arial" pitchFamily="34" charset="0"/>
              </a:rPr>
              <a:t>+ Facebook cá nhân: </a:t>
            </a:r>
            <a:r>
              <a:rPr lang="vi-VN" sz="1100">
                <a:hlinkClick r:id="rId3"/>
              </a:rPr>
              <a:t>https://www.facebook.com/nhilinh.phan/</a:t>
            </a:r>
            <a:endParaRPr lang="vi-VN" sz="1100"/>
          </a:p>
          <a:p>
            <a:r>
              <a:rPr lang="vi-VN" sz="1100" b="1">
                <a:latin typeface="Arial" pitchFamily="34" charset="0"/>
                <a:cs typeface="Arial" pitchFamily="34" charset="0"/>
              </a:rPr>
              <a:t>+ Nhóm chia sẻ tài liệu: </a:t>
            </a:r>
            <a:r>
              <a:rPr lang="vi-VN" sz="1100">
                <a:hlinkClick r:id="rId4"/>
              </a:rPr>
              <a:t>https://www.facebook.com/groups/443096903751589</a:t>
            </a:r>
            <a:endParaRPr lang="vi-VN" sz="1100"/>
          </a:p>
          <a:p>
            <a:r>
              <a:rPr lang="vi-VN" sz="1100" b="1">
                <a:latin typeface="Arial" pitchFamily="34" charset="0"/>
                <a:cs typeface="Arial" pitchFamily="34" charset="0"/>
              </a:rPr>
              <a:t>Hãy</a:t>
            </a:r>
            <a:r>
              <a:rPr lang="vi-VN" sz="1100" b="1" baseline="0">
                <a:latin typeface="Arial" pitchFamily="34" charset="0"/>
                <a:cs typeface="Arial" pitchFamily="34" charset="0"/>
              </a:rPr>
              <a:t> liên hệ chính chủ sản phẩm để được hỗ trợ và đồng hành trong suốt năm học nhé!</a:t>
            </a:r>
            <a:endParaRPr lang="vi-VN" sz="1100" b="1">
              <a:latin typeface="Arial" pitchFamily="34" charset="0"/>
              <a:cs typeface="Arial" pitchFamily="34" charset="0"/>
            </a:endParaRPr>
          </a:p>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09889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Nếu dài quá, GV cho xem 1 nửa rồi hẹn HS cuối tiết học hoặc tiết học sau cho HS xem tiếp ạ</a:t>
            </a:r>
          </a:p>
        </p:txBody>
      </p:sp>
    </p:spTree>
    <p:extLst>
      <p:ext uri="{BB962C8B-B14F-4D97-AF65-F5344CB8AC3E}">
        <p14:creationId xmlns:p14="http://schemas.microsoft.com/office/powerpoint/2010/main" val="4270557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b="1"/>
              <a:t>Tác</a:t>
            </a:r>
            <a:r>
              <a:rPr lang="vi-VN" b="1" baseline="0"/>
              <a:t> giả bộ ppt Toán + TV2: Phan Thị Linh – Đà Nẵng</a:t>
            </a:r>
          </a:p>
          <a:p>
            <a:r>
              <a:rPr lang="vi-VN" b="1" baseline="0"/>
              <a:t>Sđt lh: 0916.604.268</a:t>
            </a:r>
          </a:p>
          <a:p>
            <a:r>
              <a:rPr lang="vi-VN" sz="1100" b="1">
                <a:latin typeface="Arial" pitchFamily="34" charset="0"/>
                <a:cs typeface="Arial" pitchFamily="34" charset="0"/>
              </a:rPr>
              <a:t>+ Zalo: 0916.604.268</a:t>
            </a:r>
          </a:p>
          <a:p>
            <a:r>
              <a:rPr lang="vi-VN" sz="1100" b="1">
                <a:latin typeface="Arial" pitchFamily="34" charset="0"/>
                <a:cs typeface="Arial" pitchFamily="34" charset="0"/>
              </a:rPr>
              <a:t>+ Facebook cá nhân: </a:t>
            </a:r>
            <a:r>
              <a:rPr lang="vi-VN" sz="1100">
                <a:hlinkClick r:id="rId3"/>
              </a:rPr>
              <a:t>https://www.facebook.com/nhilinh.phan/</a:t>
            </a:r>
            <a:endParaRPr lang="vi-VN" sz="1100"/>
          </a:p>
          <a:p>
            <a:r>
              <a:rPr lang="vi-VN" sz="1100" b="1">
                <a:latin typeface="Arial" pitchFamily="34" charset="0"/>
                <a:cs typeface="Arial" pitchFamily="34" charset="0"/>
              </a:rPr>
              <a:t>+ Nhóm chia sẻ tài liệu: </a:t>
            </a:r>
            <a:r>
              <a:rPr lang="vi-VN" sz="1100">
                <a:hlinkClick r:id="rId4"/>
              </a:rPr>
              <a:t>https://www.facebook.com/groups/443096903751589</a:t>
            </a:r>
            <a:endParaRPr lang="vi-VN" sz="1100"/>
          </a:p>
          <a:p>
            <a:r>
              <a:rPr lang="vi-VN" sz="1100" b="1">
                <a:latin typeface="Arial" pitchFamily="34" charset="0"/>
                <a:cs typeface="Arial" pitchFamily="34" charset="0"/>
              </a:rPr>
              <a:t>Hãy</a:t>
            </a:r>
            <a:r>
              <a:rPr lang="vi-VN" sz="1100" b="1" baseline="0">
                <a:latin typeface="Arial" pitchFamily="34" charset="0"/>
                <a:cs typeface="Arial" pitchFamily="34" charset="0"/>
              </a:rPr>
              <a:t> liên hệ chính chủ sản phẩm để được hỗ trợ và đồng hành trong suốt năm học nhé!</a:t>
            </a:r>
            <a:endParaRPr lang="vi-VN" sz="1100" b="1">
              <a:latin typeface="Arial" pitchFamily="34" charset="0"/>
              <a:cs typeface="Arial" pitchFamily="34" charset="0"/>
            </a:endParaRPr>
          </a:p>
          <a:p>
            <a:endParaRPr lang="en-US"/>
          </a:p>
        </p:txBody>
      </p:sp>
    </p:spTree>
    <p:extLst>
      <p:ext uri="{BB962C8B-B14F-4D97-AF65-F5344CB8AC3E}">
        <p14:creationId xmlns:p14="http://schemas.microsoft.com/office/powerpoint/2010/main" val="38553557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endParaRPr lang="en-US" b="1">
              <a:solidFill>
                <a:srgbClr val="000000"/>
              </a:solidFill>
            </a:endParaRPr>
          </a:p>
        </p:txBody>
      </p:sp>
    </p:spTree>
    <p:extLst>
      <p:ext uri="{BB962C8B-B14F-4D97-AF65-F5344CB8AC3E}">
        <p14:creationId xmlns:p14="http://schemas.microsoft.com/office/powerpoint/2010/main" val="41570523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1165360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Có khá nhiều từ khó, viết dễ nhầm lẫn. Thầy cô linh động ạ</a:t>
            </a:r>
            <a:endParaRPr lang="en-US"/>
          </a:p>
        </p:txBody>
      </p:sp>
    </p:spTree>
    <p:extLst>
      <p:ext uri="{BB962C8B-B14F-4D97-AF65-F5344CB8AC3E}">
        <p14:creationId xmlns:p14="http://schemas.microsoft.com/office/powerpoint/2010/main" val="38963982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b="1"/>
              <a:t>Tác</a:t>
            </a:r>
            <a:r>
              <a:rPr lang="vi-VN" b="1" baseline="0"/>
              <a:t> giả bộ ppt Toán + TV2: Phan Thị Linh – Đà Nẵng</a:t>
            </a:r>
          </a:p>
          <a:p>
            <a:r>
              <a:rPr lang="vi-VN" b="1" baseline="0"/>
              <a:t>Sđt lh: 0916.604.268</a:t>
            </a:r>
          </a:p>
          <a:p>
            <a:r>
              <a:rPr lang="vi-VN" sz="1100" b="1">
                <a:latin typeface="Arial" pitchFamily="34" charset="0"/>
                <a:cs typeface="Arial" pitchFamily="34" charset="0"/>
              </a:rPr>
              <a:t>+ Zalo: 0916.604.268</a:t>
            </a:r>
          </a:p>
          <a:p>
            <a:r>
              <a:rPr lang="vi-VN" sz="1100" b="1">
                <a:latin typeface="Arial" pitchFamily="34" charset="0"/>
                <a:cs typeface="Arial" pitchFamily="34" charset="0"/>
              </a:rPr>
              <a:t>+ Facebook cá nhân: </a:t>
            </a:r>
            <a:r>
              <a:rPr lang="vi-VN" sz="1100">
                <a:hlinkClick r:id="rId3"/>
              </a:rPr>
              <a:t>https://www.facebook.com/nhilinh.phan/</a:t>
            </a:r>
            <a:endParaRPr lang="vi-VN" sz="1100"/>
          </a:p>
          <a:p>
            <a:r>
              <a:rPr lang="vi-VN" sz="1100" b="1">
                <a:latin typeface="Arial" pitchFamily="34" charset="0"/>
                <a:cs typeface="Arial" pitchFamily="34" charset="0"/>
              </a:rPr>
              <a:t>+ Nhóm chia sẻ tài liệu: </a:t>
            </a:r>
            <a:r>
              <a:rPr lang="vi-VN" sz="1100">
                <a:hlinkClick r:id="rId4"/>
              </a:rPr>
              <a:t>https://www.facebook.com/groups/443096903751589</a:t>
            </a:r>
            <a:endParaRPr lang="vi-VN" sz="1100"/>
          </a:p>
          <a:p>
            <a:r>
              <a:rPr lang="vi-VN" sz="1100" b="1">
                <a:latin typeface="Arial" pitchFamily="34" charset="0"/>
                <a:cs typeface="Arial" pitchFamily="34" charset="0"/>
              </a:rPr>
              <a:t>Hãy</a:t>
            </a:r>
            <a:r>
              <a:rPr lang="vi-VN" sz="1100" b="1" baseline="0">
                <a:latin typeface="Arial" pitchFamily="34" charset="0"/>
                <a:cs typeface="Arial" pitchFamily="34" charset="0"/>
              </a:rPr>
              <a:t> liên hệ chính chủ sản phẩm để được hỗ trợ và đồng hành trong suốt năm học nhé!</a:t>
            </a:r>
            <a:endParaRPr lang="vi-VN" sz="1100" b="1">
              <a:latin typeface="Arial" pitchFamily="34" charset="0"/>
              <a:cs typeface="Arial" pitchFamily="34" charset="0"/>
            </a:endParaRPr>
          </a:p>
          <a:p>
            <a:endParaRPr lang="en-US"/>
          </a:p>
        </p:txBody>
      </p:sp>
    </p:spTree>
    <p:extLst>
      <p:ext uri="{BB962C8B-B14F-4D97-AF65-F5344CB8AC3E}">
        <p14:creationId xmlns:p14="http://schemas.microsoft.com/office/powerpoint/2010/main" val="36467719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b="1"/>
              <a:t>Tác</a:t>
            </a:r>
            <a:r>
              <a:rPr lang="vi-VN" b="1" baseline="0"/>
              <a:t> giả bộ ppt Toán + TV2: Phan Thị Linh – Đà Nẵng</a:t>
            </a:r>
          </a:p>
          <a:p>
            <a:r>
              <a:rPr lang="vi-VN" b="1" baseline="0"/>
              <a:t>Sđt lh: 0916.604.268</a:t>
            </a:r>
          </a:p>
          <a:p>
            <a:r>
              <a:rPr lang="vi-VN" sz="1100" b="1">
                <a:latin typeface="Arial" pitchFamily="34" charset="0"/>
                <a:cs typeface="Arial" pitchFamily="34" charset="0"/>
              </a:rPr>
              <a:t>+ Zalo: 0916.604.268</a:t>
            </a:r>
          </a:p>
          <a:p>
            <a:r>
              <a:rPr lang="vi-VN" sz="1100" b="1">
                <a:latin typeface="Arial" pitchFamily="34" charset="0"/>
                <a:cs typeface="Arial" pitchFamily="34" charset="0"/>
              </a:rPr>
              <a:t>+ Facebook cá nhân: </a:t>
            </a:r>
            <a:r>
              <a:rPr lang="vi-VN" sz="1100">
                <a:hlinkClick r:id="rId3"/>
              </a:rPr>
              <a:t>https://www.facebook.com/nhilinh.phan/</a:t>
            </a:r>
            <a:endParaRPr lang="vi-VN" sz="1100"/>
          </a:p>
          <a:p>
            <a:r>
              <a:rPr lang="vi-VN" sz="1100" b="1">
                <a:latin typeface="Arial" pitchFamily="34" charset="0"/>
                <a:cs typeface="Arial" pitchFamily="34" charset="0"/>
              </a:rPr>
              <a:t>+ Nhóm chia sẻ tài liệu: </a:t>
            </a:r>
            <a:r>
              <a:rPr lang="vi-VN" sz="1100">
                <a:hlinkClick r:id="rId4"/>
              </a:rPr>
              <a:t>https://www.facebook.com/groups/443096903751589</a:t>
            </a:r>
            <a:endParaRPr lang="vi-VN" sz="1100"/>
          </a:p>
          <a:p>
            <a:r>
              <a:rPr lang="vi-VN" sz="1100" b="1">
                <a:latin typeface="Arial" pitchFamily="34" charset="0"/>
                <a:cs typeface="Arial" pitchFamily="34" charset="0"/>
              </a:rPr>
              <a:t>Hãy</a:t>
            </a:r>
            <a:r>
              <a:rPr lang="vi-VN" sz="1100" b="1" baseline="0">
                <a:latin typeface="Arial" pitchFamily="34" charset="0"/>
                <a:cs typeface="Arial" pitchFamily="34" charset="0"/>
              </a:rPr>
              <a:t> liên hệ chính chủ sản phẩm để được hỗ trợ và đồng hành trong suốt năm học nhé!</a:t>
            </a:r>
            <a:endParaRPr lang="vi-VN" sz="1100" b="1">
              <a:latin typeface="Arial" pitchFamily="34" charset="0"/>
              <a:cs typeface="Arial" pitchFamily="34" charset="0"/>
            </a:endParaRPr>
          </a:p>
          <a:p>
            <a:endParaRPr lang="en-US"/>
          </a:p>
        </p:txBody>
      </p:sp>
    </p:spTree>
    <p:extLst>
      <p:ext uri="{BB962C8B-B14F-4D97-AF65-F5344CB8AC3E}">
        <p14:creationId xmlns:p14="http://schemas.microsoft.com/office/powerpoint/2010/main" val="16330226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p:nvPr/>
        </p:nvSpPr>
        <p:spPr>
          <a:xfrm>
            <a:off x="427141" y="366600"/>
            <a:ext cx="11307557" cy="6124800"/>
          </a:xfrm>
          <a:prstGeom prst="roundRect">
            <a:avLst>
              <a:gd name="adj" fmla="val 3448"/>
            </a:avLst>
          </a:prstGeom>
          <a:solidFill>
            <a:schemeClr val="l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0" name="Google Shape;10;p2"/>
          <p:cNvSpPr txBox="1">
            <a:spLocks noGrp="1"/>
          </p:cNvSpPr>
          <p:nvPr>
            <p:ph type="ctrTitle"/>
          </p:nvPr>
        </p:nvSpPr>
        <p:spPr>
          <a:xfrm>
            <a:off x="1237531" y="2578533"/>
            <a:ext cx="6564520" cy="2163200"/>
          </a:xfrm>
          <a:prstGeom prst="rect">
            <a:avLst/>
          </a:prstGeom>
        </p:spPr>
        <p:txBody>
          <a:bodyPr spcFirstLastPara="1" wrap="square" lIns="121705" tIns="121705" rIns="121705" bIns="121705" anchor="ctr" anchorCtr="0">
            <a:noAutofit/>
          </a:bodyPr>
          <a:lstStyle>
            <a:lvl1pPr lvl="0" algn="ctr">
              <a:lnSpc>
                <a:spcPct val="80000"/>
              </a:lnSpc>
              <a:spcBef>
                <a:spcPts val="0"/>
              </a:spcBef>
              <a:spcAft>
                <a:spcPts val="0"/>
              </a:spcAft>
              <a:buClr>
                <a:srgbClr val="191919"/>
              </a:buClr>
              <a:buSzPts val="5200"/>
              <a:buNone/>
              <a:defRPr sz="5300">
                <a:solidFill>
                  <a:schemeClr val="accent2"/>
                </a:solidFill>
              </a:defRPr>
            </a:lvl1pPr>
            <a:lvl2pPr lvl="1" algn="ctr">
              <a:spcBef>
                <a:spcPts val="0"/>
              </a:spcBef>
              <a:spcAft>
                <a:spcPts val="0"/>
              </a:spcAft>
              <a:buClr>
                <a:srgbClr val="191919"/>
              </a:buClr>
              <a:buSzPts val="5200"/>
              <a:buNone/>
              <a:defRPr sz="6900">
                <a:solidFill>
                  <a:srgbClr val="191919"/>
                </a:solidFill>
              </a:defRPr>
            </a:lvl2pPr>
            <a:lvl3pPr lvl="2" algn="ctr">
              <a:spcBef>
                <a:spcPts val="0"/>
              </a:spcBef>
              <a:spcAft>
                <a:spcPts val="0"/>
              </a:spcAft>
              <a:buClr>
                <a:srgbClr val="191919"/>
              </a:buClr>
              <a:buSzPts val="5200"/>
              <a:buNone/>
              <a:defRPr sz="6900">
                <a:solidFill>
                  <a:srgbClr val="191919"/>
                </a:solidFill>
              </a:defRPr>
            </a:lvl3pPr>
            <a:lvl4pPr lvl="3" algn="ctr">
              <a:spcBef>
                <a:spcPts val="0"/>
              </a:spcBef>
              <a:spcAft>
                <a:spcPts val="0"/>
              </a:spcAft>
              <a:buClr>
                <a:srgbClr val="191919"/>
              </a:buClr>
              <a:buSzPts val="5200"/>
              <a:buNone/>
              <a:defRPr sz="6900">
                <a:solidFill>
                  <a:srgbClr val="191919"/>
                </a:solidFill>
              </a:defRPr>
            </a:lvl4pPr>
            <a:lvl5pPr lvl="4" algn="ctr">
              <a:spcBef>
                <a:spcPts val="0"/>
              </a:spcBef>
              <a:spcAft>
                <a:spcPts val="0"/>
              </a:spcAft>
              <a:buClr>
                <a:srgbClr val="191919"/>
              </a:buClr>
              <a:buSzPts val="5200"/>
              <a:buNone/>
              <a:defRPr sz="6900">
                <a:solidFill>
                  <a:srgbClr val="191919"/>
                </a:solidFill>
              </a:defRPr>
            </a:lvl5pPr>
            <a:lvl6pPr lvl="5" algn="ctr">
              <a:spcBef>
                <a:spcPts val="0"/>
              </a:spcBef>
              <a:spcAft>
                <a:spcPts val="0"/>
              </a:spcAft>
              <a:buClr>
                <a:srgbClr val="191919"/>
              </a:buClr>
              <a:buSzPts val="5200"/>
              <a:buNone/>
              <a:defRPr sz="6900">
                <a:solidFill>
                  <a:srgbClr val="191919"/>
                </a:solidFill>
              </a:defRPr>
            </a:lvl6pPr>
            <a:lvl7pPr lvl="6" algn="ctr">
              <a:spcBef>
                <a:spcPts val="0"/>
              </a:spcBef>
              <a:spcAft>
                <a:spcPts val="0"/>
              </a:spcAft>
              <a:buClr>
                <a:srgbClr val="191919"/>
              </a:buClr>
              <a:buSzPts val="5200"/>
              <a:buNone/>
              <a:defRPr sz="6900">
                <a:solidFill>
                  <a:srgbClr val="191919"/>
                </a:solidFill>
              </a:defRPr>
            </a:lvl7pPr>
            <a:lvl8pPr lvl="7" algn="ctr">
              <a:spcBef>
                <a:spcPts val="0"/>
              </a:spcBef>
              <a:spcAft>
                <a:spcPts val="0"/>
              </a:spcAft>
              <a:buClr>
                <a:srgbClr val="191919"/>
              </a:buClr>
              <a:buSzPts val="5200"/>
              <a:buNone/>
              <a:defRPr sz="6900">
                <a:solidFill>
                  <a:srgbClr val="191919"/>
                </a:solidFill>
              </a:defRPr>
            </a:lvl8pPr>
            <a:lvl9pPr lvl="8" algn="ctr">
              <a:spcBef>
                <a:spcPts val="0"/>
              </a:spcBef>
              <a:spcAft>
                <a:spcPts val="0"/>
              </a:spcAft>
              <a:buClr>
                <a:srgbClr val="191919"/>
              </a:buClr>
              <a:buSzPts val="5200"/>
              <a:buNone/>
              <a:defRPr sz="6900">
                <a:solidFill>
                  <a:srgbClr val="191919"/>
                </a:solidFill>
              </a:defRPr>
            </a:lvl9pPr>
          </a:lstStyle>
          <a:p>
            <a:endParaRPr/>
          </a:p>
        </p:txBody>
      </p:sp>
      <p:sp>
        <p:nvSpPr>
          <p:cNvPr id="11" name="Google Shape;11;p2"/>
          <p:cNvSpPr txBox="1">
            <a:spLocks noGrp="1"/>
          </p:cNvSpPr>
          <p:nvPr>
            <p:ph type="subTitle" idx="1"/>
          </p:nvPr>
        </p:nvSpPr>
        <p:spPr>
          <a:xfrm>
            <a:off x="1237531" y="4774100"/>
            <a:ext cx="6564520" cy="634400"/>
          </a:xfrm>
          <a:prstGeom prst="rect">
            <a:avLst/>
          </a:prstGeom>
        </p:spPr>
        <p:txBody>
          <a:bodyPr spcFirstLastPara="1" wrap="square" lIns="121705" tIns="121705" rIns="121705" bIns="121705" anchor="t" anchorCtr="0">
            <a:noAutofit/>
          </a:bodyPr>
          <a:lstStyle>
            <a:lvl1pPr lvl="0" algn="ctr">
              <a:lnSpc>
                <a:spcPct val="100000"/>
              </a:lnSpc>
              <a:spcBef>
                <a:spcPts val="0"/>
              </a:spcBef>
              <a:spcAft>
                <a:spcPts val="0"/>
              </a:spcAft>
              <a:buSzPts val="1400"/>
              <a:buNone/>
              <a:defRPr sz="2400"/>
            </a:lvl1pPr>
            <a:lvl2pPr lvl="1" algn="ctr">
              <a:lnSpc>
                <a:spcPct val="100000"/>
              </a:lnSpc>
              <a:spcBef>
                <a:spcPts val="0"/>
              </a:spcBef>
              <a:spcAft>
                <a:spcPts val="0"/>
              </a:spcAft>
              <a:buSzPts val="1800"/>
              <a:buNone/>
              <a:defRPr sz="2400"/>
            </a:lvl2pPr>
            <a:lvl3pPr lvl="2" algn="ctr">
              <a:lnSpc>
                <a:spcPct val="100000"/>
              </a:lnSpc>
              <a:spcBef>
                <a:spcPts val="0"/>
              </a:spcBef>
              <a:spcAft>
                <a:spcPts val="0"/>
              </a:spcAft>
              <a:buSzPts val="1800"/>
              <a:buNone/>
              <a:defRPr sz="2400"/>
            </a:lvl3pPr>
            <a:lvl4pPr lvl="3" algn="ctr">
              <a:lnSpc>
                <a:spcPct val="100000"/>
              </a:lnSpc>
              <a:spcBef>
                <a:spcPts val="0"/>
              </a:spcBef>
              <a:spcAft>
                <a:spcPts val="0"/>
              </a:spcAft>
              <a:buSzPts val="1800"/>
              <a:buNone/>
              <a:defRPr sz="2400"/>
            </a:lvl4pPr>
            <a:lvl5pPr lvl="4" algn="ctr">
              <a:lnSpc>
                <a:spcPct val="100000"/>
              </a:lnSpc>
              <a:spcBef>
                <a:spcPts val="0"/>
              </a:spcBef>
              <a:spcAft>
                <a:spcPts val="0"/>
              </a:spcAft>
              <a:buSzPts val="1800"/>
              <a:buNone/>
              <a:defRPr sz="2400"/>
            </a:lvl5pPr>
            <a:lvl6pPr lvl="5" algn="ctr">
              <a:lnSpc>
                <a:spcPct val="100000"/>
              </a:lnSpc>
              <a:spcBef>
                <a:spcPts val="0"/>
              </a:spcBef>
              <a:spcAft>
                <a:spcPts val="0"/>
              </a:spcAft>
              <a:buSzPts val="1800"/>
              <a:buNone/>
              <a:defRPr sz="2400"/>
            </a:lvl6pPr>
            <a:lvl7pPr lvl="6" algn="ctr">
              <a:lnSpc>
                <a:spcPct val="100000"/>
              </a:lnSpc>
              <a:spcBef>
                <a:spcPts val="0"/>
              </a:spcBef>
              <a:spcAft>
                <a:spcPts val="0"/>
              </a:spcAft>
              <a:buSzPts val="1800"/>
              <a:buNone/>
              <a:defRPr sz="2400"/>
            </a:lvl7pPr>
            <a:lvl8pPr lvl="7" algn="ctr">
              <a:lnSpc>
                <a:spcPct val="100000"/>
              </a:lnSpc>
              <a:spcBef>
                <a:spcPts val="0"/>
              </a:spcBef>
              <a:spcAft>
                <a:spcPts val="0"/>
              </a:spcAft>
              <a:buSzPts val="1800"/>
              <a:buNone/>
              <a:defRPr sz="2400"/>
            </a:lvl8pPr>
            <a:lvl9pPr lvl="8" algn="ctr">
              <a:lnSpc>
                <a:spcPct val="100000"/>
              </a:lnSpc>
              <a:spcBef>
                <a:spcPts val="0"/>
              </a:spcBef>
              <a:spcAft>
                <a:spcPts val="0"/>
              </a:spcAft>
              <a:buSzPts val="1800"/>
              <a:buNone/>
              <a:defRPr sz="2400"/>
            </a:lvl9pPr>
          </a:lstStyle>
          <a:p>
            <a:endParaRPr/>
          </a:p>
        </p:txBody>
      </p:sp>
      <p:sp>
        <p:nvSpPr>
          <p:cNvPr id="12" name="Google Shape;12;p2"/>
          <p:cNvSpPr txBox="1">
            <a:spLocks noGrp="1"/>
          </p:cNvSpPr>
          <p:nvPr>
            <p:ph type="title" idx="2"/>
          </p:nvPr>
        </p:nvSpPr>
        <p:spPr>
          <a:xfrm>
            <a:off x="1371765" y="1437000"/>
            <a:ext cx="6301572" cy="634400"/>
          </a:xfrm>
          <a:prstGeom prst="rect">
            <a:avLst/>
          </a:prstGeom>
        </p:spPr>
        <p:txBody>
          <a:bodyPr spcFirstLastPara="1" wrap="square" lIns="121705" tIns="121705" rIns="121705" bIns="121705" anchor="t" anchorCtr="0">
            <a:noAutofit/>
          </a:bodyPr>
          <a:lstStyle>
            <a:lvl1pPr lvl="0" algn="ctr">
              <a:spcBef>
                <a:spcPts val="0"/>
              </a:spcBef>
              <a:spcAft>
                <a:spcPts val="0"/>
              </a:spcAft>
              <a:buSzPts val="1800"/>
              <a:buNone/>
              <a:defRPr sz="2400"/>
            </a:lvl1pPr>
            <a:lvl2pPr lvl="1">
              <a:spcBef>
                <a:spcPts val="0"/>
              </a:spcBef>
              <a:spcAft>
                <a:spcPts val="0"/>
              </a:spcAft>
              <a:buSzPts val="3500"/>
              <a:buNone/>
              <a:defRPr>
                <a:latin typeface="Dosis"/>
                <a:ea typeface="Dosis"/>
                <a:cs typeface="Dosis"/>
                <a:sym typeface="Dosis"/>
              </a:defRPr>
            </a:lvl2pPr>
            <a:lvl3pPr lvl="2">
              <a:spcBef>
                <a:spcPts val="0"/>
              </a:spcBef>
              <a:spcAft>
                <a:spcPts val="0"/>
              </a:spcAft>
              <a:buSzPts val="3500"/>
              <a:buNone/>
              <a:defRPr>
                <a:latin typeface="Dosis"/>
                <a:ea typeface="Dosis"/>
                <a:cs typeface="Dosis"/>
                <a:sym typeface="Dosis"/>
              </a:defRPr>
            </a:lvl3pPr>
            <a:lvl4pPr lvl="3">
              <a:spcBef>
                <a:spcPts val="0"/>
              </a:spcBef>
              <a:spcAft>
                <a:spcPts val="0"/>
              </a:spcAft>
              <a:buSzPts val="3500"/>
              <a:buNone/>
              <a:defRPr>
                <a:latin typeface="Dosis"/>
                <a:ea typeface="Dosis"/>
                <a:cs typeface="Dosis"/>
                <a:sym typeface="Dosis"/>
              </a:defRPr>
            </a:lvl4pPr>
            <a:lvl5pPr lvl="4">
              <a:spcBef>
                <a:spcPts val="0"/>
              </a:spcBef>
              <a:spcAft>
                <a:spcPts val="0"/>
              </a:spcAft>
              <a:buSzPts val="3500"/>
              <a:buNone/>
              <a:defRPr>
                <a:latin typeface="Dosis"/>
                <a:ea typeface="Dosis"/>
                <a:cs typeface="Dosis"/>
                <a:sym typeface="Dosis"/>
              </a:defRPr>
            </a:lvl5pPr>
            <a:lvl6pPr lvl="5">
              <a:spcBef>
                <a:spcPts val="0"/>
              </a:spcBef>
              <a:spcAft>
                <a:spcPts val="0"/>
              </a:spcAft>
              <a:buSzPts val="3500"/>
              <a:buNone/>
              <a:defRPr>
                <a:latin typeface="Dosis"/>
                <a:ea typeface="Dosis"/>
                <a:cs typeface="Dosis"/>
                <a:sym typeface="Dosis"/>
              </a:defRPr>
            </a:lvl6pPr>
            <a:lvl7pPr lvl="6">
              <a:spcBef>
                <a:spcPts val="0"/>
              </a:spcBef>
              <a:spcAft>
                <a:spcPts val="0"/>
              </a:spcAft>
              <a:buSzPts val="3500"/>
              <a:buNone/>
              <a:defRPr>
                <a:latin typeface="Dosis"/>
                <a:ea typeface="Dosis"/>
                <a:cs typeface="Dosis"/>
                <a:sym typeface="Dosis"/>
              </a:defRPr>
            </a:lvl7pPr>
            <a:lvl8pPr lvl="7">
              <a:spcBef>
                <a:spcPts val="0"/>
              </a:spcBef>
              <a:spcAft>
                <a:spcPts val="0"/>
              </a:spcAft>
              <a:buSzPts val="3500"/>
              <a:buNone/>
              <a:defRPr>
                <a:latin typeface="Dosis"/>
                <a:ea typeface="Dosis"/>
                <a:cs typeface="Dosis"/>
                <a:sym typeface="Dosis"/>
              </a:defRPr>
            </a:lvl8pPr>
            <a:lvl9pPr lvl="8">
              <a:spcBef>
                <a:spcPts val="0"/>
              </a:spcBef>
              <a:spcAft>
                <a:spcPts val="0"/>
              </a:spcAft>
              <a:buSzPts val="3500"/>
              <a:buNone/>
              <a:defRPr>
                <a:latin typeface="Dosis"/>
                <a:ea typeface="Dosis"/>
                <a:cs typeface="Dosis"/>
                <a:sym typeface="Dosis"/>
              </a:defRPr>
            </a:lvl9pPr>
          </a:lstStyle>
          <a:p>
            <a:endParaRPr/>
          </a:p>
        </p:txBody>
      </p:sp>
      <p:grpSp>
        <p:nvGrpSpPr>
          <p:cNvPr id="13" name="Google Shape;13;p2"/>
          <p:cNvGrpSpPr/>
          <p:nvPr/>
        </p:nvGrpSpPr>
        <p:grpSpPr>
          <a:xfrm>
            <a:off x="622877" y="490827"/>
            <a:ext cx="10842281" cy="1810607"/>
            <a:chOff x="468316" y="368120"/>
            <a:chExt cx="8151878" cy="1357955"/>
          </a:xfrm>
        </p:grpSpPr>
        <p:grpSp>
          <p:nvGrpSpPr>
            <p:cNvPr id="14" name="Google Shape;14;p2"/>
            <p:cNvGrpSpPr/>
            <p:nvPr/>
          </p:nvGrpSpPr>
          <p:grpSpPr>
            <a:xfrm>
              <a:off x="7935890" y="368120"/>
              <a:ext cx="684304" cy="634375"/>
              <a:chOff x="6408388" y="676125"/>
              <a:chExt cx="957068" cy="887238"/>
            </a:xfrm>
          </p:grpSpPr>
          <p:sp>
            <p:nvSpPr>
              <p:cNvPr id="15" name="Google Shape;15;p2"/>
              <p:cNvSpPr/>
              <p:nvPr/>
            </p:nvSpPr>
            <p:spPr>
              <a:xfrm>
                <a:off x="6408388" y="676125"/>
                <a:ext cx="957068" cy="887238"/>
              </a:xfrm>
              <a:custGeom>
                <a:avLst/>
                <a:gdLst/>
                <a:ahLst/>
                <a:cxnLst/>
                <a:rect l="l" t="t" r="r" b="b"/>
                <a:pathLst>
                  <a:path w="17694" h="16403" extrusionOk="0">
                    <a:moveTo>
                      <a:pt x="11121" y="0"/>
                    </a:moveTo>
                    <a:cubicBezTo>
                      <a:pt x="10889" y="0"/>
                      <a:pt x="10632" y="141"/>
                      <a:pt x="10384" y="423"/>
                    </a:cubicBezTo>
                    <a:cubicBezTo>
                      <a:pt x="9083" y="1940"/>
                      <a:pt x="7547" y="7950"/>
                      <a:pt x="7547" y="7950"/>
                    </a:cubicBezTo>
                    <a:cubicBezTo>
                      <a:pt x="6051" y="7484"/>
                      <a:pt x="6476" y="794"/>
                      <a:pt x="4635" y="794"/>
                    </a:cubicBezTo>
                    <a:cubicBezTo>
                      <a:pt x="4293" y="794"/>
                      <a:pt x="3874" y="1024"/>
                      <a:pt x="3350" y="1566"/>
                    </a:cubicBezTo>
                    <a:cubicBezTo>
                      <a:pt x="0" y="5034"/>
                      <a:pt x="0" y="16383"/>
                      <a:pt x="8729" y="16402"/>
                    </a:cubicBezTo>
                    <a:cubicBezTo>
                      <a:pt x="14521" y="16402"/>
                      <a:pt x="15802" y="11871"/>
                      <a:pt x="15802" y="11871"/>
                    </a:cubicBezTo>
                    <a:cubicBezTo>
                      <a:pt x="11310" y="10945"/>
                      <a:pt x="11270" y="9999"/>
                      <a:pt x="11270" y="9999"/>
                    </a:cubicBezTo>
                    <a:cubicBezTo>
                      <a:pt x="17102" y="8994"/>
                      <a:pt x="17694" y="4147"/>
                      <a:pt x="16334" y="3911"/>
                    </a:cubicBezTo>
                    <a:cubicBezTo>
                      <a:pt x="16281" y="3902"/>
                      <a:pt x="16227" y="3898"/>
                      <a:pt x="16172" y="3898"/>
                    </a:cubicBezTo>
                    <a:cubicBezTo>
                      <a:pt x="15478" y="3898"/>
                      <a:pt x="14691" y="4569"/>
                      <a:pt x="14101" y="5203"/>
                    </a:cubicBezTo>
                    <a:lnTo>
                      <a:pt x="14101" y="5203"/>
                    </a:lnTo>
                    <a:cubicBezTo>
                      <a:pt x="15113" y="3802"/>
                      <a:pt x="16392" y="1429"/>
                      <a:pt x="14561" y="226"/>
                    </a:cubicBezTo>
                    <a:cubicBezTo>
                      <a:pt x="14532" y="207"/>
                      <a:pt x="14500" y="198"/>
                      <a:pt x="14464" y="198"/>
                    </a:cubicBezTo>
                    <a:cubicBezTo>
                      <a:pt x="13639" y="198"/>
                      <a:pt x="11131" y="5213"/>
                      <a:pt x="11112" y="5213"/>
                    </a:cubicBezTo>
                    <a:cubicBezTo>
                      <a:pt x="11112" y="5213"/>
                      <a:pt x="11112" y="5212"/>
                      <a:pt x="11113" y="5211"/>
                    </a:cubicBezTo>
                    <a:cubicBezTo>
                      <a:pt x="12449" y="1756"/>
                      <a:pt x="11942" y="0"/>
                      <a:pt x="11121" y="0"/>
                    </a:cubicBezTo>
                    <a:close/>
                  </a:path>
                </a:pathLst>
              </a:custGeom>
              <a:solidFill>
                <a:schemeClr val="lt2"/>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6577853" y="807673"/>
                <a:ext cx="106611" cy="103691"/>
              </a:xfrm>
              <a:custGeom>
                <a:avLst/>
                <a:gdLst/>
                <a:ahLst/>
                <a:cxnLst/>
                <a:rect l="l" t="t" r="r" b="b"/>
                <a:pathLst>
                  <a:path w="1971" h="1917" extrusionOk="0">
                    <a:moveTo>
                      <a:pt x="749" y="1"/>
                    </a:moveTo>
                    <a:cubicBezTo>
                      <a:pt x="749" y="1"/>
                      <a:pt x="0" y="1656"/>
                      <a:pt x="867" y="1892"/>
                    </a:cubicBezTo>
                    <a:cubicBezTo>
                      <a:pt x="928" y="1909"/>
                      <a:pt x="986" y="1916"/>
                      <a:pt x="1041" y="1916"/>
                    </a:cubicBezTo>
                    <a:cubicBezTo>
                      <a:pt x="1783" y="1916"/>
                      <a:pt x="1970" y="533"/>
                      <a:pt x="1970" y="533"/>
                    </a:cubicBezTo>
                    <a:lnTo>
                      <a:pt x="1734" y="395"/>
                    </a:lnTo>
                    <a:cubicBezTo>
                      <a:pt x="1734" y="395"/>
                      <a:pt x="1466" y="1468"/>
                      <a:pt x="1071" y="1468"/>
                    </a:cubicBezTo>
                    <a:cubicBezTo>
                      <a:pt x="1024" y="1468"/>
                      <a:pt x="976" y="1453"/>
                      <a:pt x="926" y="1420"/>
                    </a:cubicBezTo>
                    <a:cubicBezTo>
                      <a:pt x="453" y="1085"/>
                      <a:pt x="1064" y="178"/>
                      <a:pt x="1064" y="178"/>
                    </a:cubicBezTo>
                    <a:lnTo>
                      <a:pt x="74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6413700" y="777875"/>
                <a:ext cx="167998" cy="133278"/>
              </a:xfrm>
              <a:custGeom>
                <a:avLst/>
                <a:gdLst/>
                <a:ahLst/>
                <a:cxnLst/>
                <a:rect l="l" t="t" r="r" b="b"/>
                <a:pathLst>
                  <a:path w="2582" h="2464" extrusionOk="0">
                    <a:moveTo>
                      <a:pt x="1" y="0"/>
                    </a:moveTo>
                    <a:lnTo>
                      <a:pt x="1715" y="2463"/>
                    </a:lnTo>
                    <a:cubicBezTo>
                      <a:pt x="1715" y="2463"/>
                      <a:pt x="1912" y="1419"/>
                      <a:pt x="2582" y="552"/>
                    </a:cubicBez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6611118" y="1260788"/>
                <a:ext cx="42461" cy="48302"/>
              </a:xfrm>
              <a:custGeom>
                <a:avLst/>
                <a:gdLst/>
                <a:ahLst/>
                <a:cxnLst/>
                <a:rect l="l" t="t" r="r" b="b"/>
                <a:pathLst>
                  <a:path w="785" h="893" extrusionOk="0">
                    <a:moveTo>
                      <a:pt x="253" y="1"/>
                    </a:moveTo>
                    <a:cubicBezTo>
                      <a:pt x="1" y="1"/>
                      <a:pt x="289" y="892"/>
                      <a:pt x="513" y="892"/>
                    </a:cubicBezTo>
                    <a:cubicBezTo>
                      <a:pt x="525" y="892"/>
                      <a:pt x="536" y="890"/>
                      <a:pt x="548" y="884"/>
                    </a:cubicBezTo>
                    <a:cubicBezTo>
                      <a:pt x="784" y="766"/>
                      <a:pt x="390" y="57"/>
                      <a:pt x="390" y="57"/>
                    </a:cubicBezTo>
                    <a:cubicBezTo>
                      <a:pt x="333" y="18"/>
                      <a:pt x="287" y="1"/>
                      <a:pt x="25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6755864" y="1437555"/>
                <a:ext cx="68207" cy="30290"/>
              </a:xfrm>
              <a:custGeom>
                <a:avLst/>
                <a:gdLst/>
                <a:ahLst/>
                <a:cxnLst/>
                <a:rect l="l" t="t" r="r" b="b"/>
                <a:pathLst>
                  <a:path w="1261" h="560" extrusionOk="0">
                    <a:moveTo>
                      <a:pt x="492" y="0"/>
                    </a:moveTo>
                    <a:lnTo>
                      <a:pt x="492" y="0"/>
                    </a:lnTo>
                    <a:cubicBezTo>
                      <a:pt x="1" y="82"/>
                      <a:pt x="735" y="559"/>
                      <a:pt x="1053" y="559"/>
                    </a:cubicBezTo>
                    <a:cubicBezTo>
                      <a:pt x="1118" y="559"/>
                      <a:pt x="1165" y="539"/>
                      <a:pt x="1182" y="493"/>
                    </a:cubicBezTo>
                    <a:cubicBezTo>
                      <a:pt x="1261" y="256"/>
                      <a:pt x="492" y="0"/>
                      <a:pt x="4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6914403" y="1510523"/>
                <a:ext cx="60851" cy="18282"/>
              </a:xfrm>
              <a:custGeom>
                <a:avLst/>
                <a:gdLst/>
                <a:ahLst/>
                <a:cxnLst/>
                <a:rect l="l" t="t" r="r" b="b"/>
                <a:pathLst>
                  <a:path w="1125" h="338" extrusionOk="0">
                    <a:moveTo>
                      <a:pt x="686" y="1"/>
                    </a:moveTo>
                    <a:cubicBezTo>
                      <a:pt x="482" y="1"/>
                      <a:pt x="280" y="31"/>
                      <a:pt x="280" y="31"/>
                    </a:cubicBezTo>
                    <a:cubicBezTo>
                      <a:pt x="0" y="232"/>
                      <a:pt x="318" y="338"/>
                      <a:pt x="637" y="338"/>
                    </a:cubicBezTo>
                    <a:cubicBezTo>
                      <a:pt x="880" y="338"/>
                      <a:pt x="1125" y="276"/>
                      <a:pt x="1108" y="149"/>
                    </a:cubicBezTo>
                    <a:cubicBezTo>
                      <a:pt x="1098" y="31"/>
                      <a:pt x="891" y="1"/>
                      <a:pt x="68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6802274" y="1503599"/>
                <a:ext cx="67613" cy="25422"/>
              </a:xfrm>
              <a:custGeom>
                <a:avLst/>
                <a:gdLst/>
                <a:ahLst/>
                <a:cxnLst/>
                <a:rect l="l" t="t" r="r" b="b"/>
                <a:pathLst>
                  <a:path w="1250" h="470" extrusionOk="0">
                    <a:moveTo>
                      <a:pt x="442" y="1"/>
                    </a:moveTo>
                    <a:cubicBezTo>
                      <a:pt x="1" y="153"/>
                      <a:pt x="653" y="470"/>
                      <a:pt x="999" y="470"/>
                    </a:cubicBezTo>
                    <a:cubicBezTo>
                      <a:pt x="1102" y="470"/>
                      <a:pt x="1177" y="442"/>
                      <a:pt x="1191" y="375"/>
                    </a:cubicBezTo>
                    <a:cubicBezTo>
                      <a:pt x="1250" y="139"/>
                      <a:pt x="442" y="1"/>
                      <a:pt x="4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6532363" y="1237367"/>
                <a:ext cx="42352" cy="47329"/>
              </a:xfrm>
              <a:custGeom>
                <a:avLst/>
                <a:gdLst/>
                <a:ahLst/>
                <a:cxnLst/>
                <a:rect l="l" t="t" r="r" b="b"/>
                <a:pathLst>
                  <a:path w="783" h="875" extrusionOk="0">
                    <a:moveTo>
                      <a:pt x="250" y="0"/>
                    </a:moveTo>
                    <a:cubicBezTo>
                      <a:pt x="1" y="0"/>
                      <a:pt x="282" y="875"/>
                      <a:pt x="505" y="875"/>
                    </a:cubicBezTo>
                    <a:cubicBezTo>
                      <a:pt x="519" y="875"/>
                      <a:pt x="532" y="871"/>
                      <a:pt x="546" y="864"/>
                    </a:cubicBezTo>
                    <a:cubicBezTo>
                      <a:pt x="782" y="766"/>
                      <a:pt x="388" y="56"/>
                      <a:pt x="388" y="56"/>
                    </a:cubicBezTo>
                    <a:cubicBezTo>
                      <a:pt x="331" y="17"/>
                      <a:pt x="285" y="0"/>
                      <a:pt x="25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6545128" y="1322667"/>
                <a:ext cx="42352" cy="48356"/>
              </a:xfrm>
              <a:custGeom>
                <a:avLst/>
                <a:gdLst/>
                <a:ahLst/>
                <a:cxnLst/>
                <a:rect l="l" t="t" r="r" b="b"/>
                <a:pathLst>
                  <a:path w="783" h="894" extrusionOk="0">
                    <a:moveTo>
                      <a:pt x="252" y="0"/>
                    </a:moveTo>
                    <a:cubicBezTo>
                      <a:pt x="0" y="0"/>
                      <a:pt x="285" y="893"/>
                      <a:pt x="523" y="893"/>
                    </a:cubicBezTo>
                    <a:cubicBezTo>
                      <a:pt x="537" y="893"/>
                      <a:pt x="552" y="890"/>
                      <a:pt x="566" y="883"/>
                    </a:cubicBezTo>
                    <a:cubicBezTo>
                      <a:pt x="782" y="785"/>
                      <a:pt x="388" y="56"/>
                      <a:pt x="388" y="56"/>
                    </a:cubicBezTo>
                    <a:cubicBezTo>
                      <a:pt x="332" y="17"/>
                      <a:pt x="287" y="0"/>
                      <a:pt x="25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6611118" y="1347116"/>
                <a:ext cx="42461" cy="48248"/>
              </a:xfrm>
              <a:custGeom>
                <a:avLst/>
                <a:gdLst/>
                <a:ahLst/>
                <a:cxnLst/>
                <a:rect l="l" t="t" r="r" b="b"/>
                <a:pathLst>
                  <a:path w="785" h="892" extrusionOk="0">
                    <a:moveTo>
                      <a:pt x="253" y="1"/>
                    </a:moveTo>
                    <a:cubicBezTo>
                      <a:pt x="1" y="1"/>
                      <a:pt x="289" y="892"/>
                      <a:pt x="513" y="892"/>
                    </a:cubicBezTo>
                    <a:cubicBezTo>
                      <a:pt x="525" y="892"/>
                      <a:pt x="536" y="889"/>
                      <a:pt x="548" y="884"/>
                    </a:cubicBezTo>
                    <a:cubicBezTo>
                      <a:pt x="784" y="766"/>
                      <a:pt x="390" y="57"/>
                      <a:pt x="390" y="57"/>
                    </a:cubicBezTo>
                    <a:cubicBezTo>
                      <a:pt x="333" y="18"/>
                      <a:pt x="287" y="1"/>
                      <a:pt x="25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6618150" y="1432795"/>
                <a:ext cx="58850" cy="39756"/>
              </a:xfrm>
              <a:custGeom>
                <a:avLst/>
                <a:gdLst/>
                <a:ahLst/>
                <a:cxnLst/>
                <a:rect l="l" t="t" r="r" b="b"/>
                <a:pathLst>
                  <a:path w="1088" h="735" extrusionOk="0">
                    <a:moveTo>
                      <a:pt x="374" y="0"/>
                    </a:moveTo>
                    <a:cubicBezTo>
                      <a:pt x="1" y="0"/>
                      <a:pt x="572" y="734"/>
                      <a:pt x="846" y="734"/>
                    </a:cubicBezTo>
                    <a:cubicBezTo>
                      <a:pt x="879" y="734"/>
                      <a:pt x="908" y="723"/>
                      <a:pt x="930" y="699"/>
                    </a:cubicBezTo>
                    <a:cubicBezTo>
                      <a:pt x="1088" y="522"/>
                      <a:pt x="457" y="10"/>
                      <a:pt x="457" y="10"/>
                    </a:cubicBezTo>
                    <a:cubicBezTo>
                      <a:pt x="425" y="3"/>
                      <a:pt x="397" y="0"/>
                      <a:pt x="37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6692849" y="1482288"/>
                <a:ext cx="67288" cy="26775"/>
              </a:xfrm>
              <a:custGeom>
                <a:avLst/>
                <a:gdLst/>
                <a:ahLst/>
                <a:cxnLst/>
                <a:rect l="l" t="t" r="r" b="b"/>
                <a:pathLst>
                  <a:path w="1244" h="495" extrusionOk="0">
                    <a:moveTo>
                      <a:pt x="455" y="1"/>
                    </a:moveTo>
                    <a:lnTo>
                      <a:pt x="455" y="1"/>
                    </a:lnTo>
                    <a:cubicBezTo>
                      <a:pt x="1" y="142"/>
                      <a:pt x="693" y="495"/>
                      <a:pt x="1025" y="495"/>
                    </a:cubicBezTo>
                    <a:cubicBezTo>
                      <a:pt x="1110" y="495"/>
                      <a:pt x="1172" y="471"/>
                      <a:pt x="1184" y="415"/>
                    </a:cubicBezTo>
                    <a:cubicBezTo>
                      <a:pt x="1243" y="158"/>
                      <a:pt x="455" y="1"/>
                      <a:pt x="45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6864315" y="1457893"/>
                <a:ext cx="60851" cy="18715"/>
              </a:xfrm>
              <a:custGeom>
                <a:avLst/>
                <a:gdLst/>
                <a:ahLst/>
                <a:cxnLst/>
                <a:rect l="l" t="t" r="r" b="b"/>
                <a:pathLst>
                  <a:path w="1125" h="346" extrusionOk="0">
                    <a:moveTo>
                      <a:pt x="701" y="1"/>
                    </a:moveTo>
                    <a:cubicBezTo>
                      <a:pt x="492" y="1"/>
                      <a:pt x="280" y="38"/>
                      <a:pt x="280" y="38"/>
                    </a:cubicBezTo>
                    <a:cubicBezTo>
                      <a:pt x="0" y="239"/>
                      <a:pt x="318" y="346"/>
                      <a:pt x="637" y="346"/>
                    </a:cubicBezTo>
                    <a:cubicBezTo>
                      <a:pt x="880" y="346"/>
                      <a:pt x="1125" y="284"/>
                      <a:pt x="1108" y="156"/>
                    </a:cubicBezTo>
                    <a:cubicBezTo>
                      <a:pt x="1089" y="33"/>
                      <a:pt x="896" y="1"/>
                      <a:pt x="70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6681111" y="1375243"/>
                <a:ext cx="58742" cy="39756"/>
              </a:xfrm>
              <a:custGeom>
                <a:avLst/>
                <a:gdLst/>
                <a:ahLst/>
                <a:cxnLst/>
                <a:rect l="l" t="t" r="r" b="b"/>
                <a:pathLst>
                  <a:path w="1086" h="735" extrusionOk="0">
                    <a:moveTo>
                      <a:pt x="372" y="0"/>
                    </a:moveTo>
                    <a:cubicBezTo>
                      <a:pt x="1" y="0"/>
                      <a:pt x="586" y="734"/>
                      <a:pt x="849" y="734"/>
                    </a:cubicBezTo>
                    <a:cubicBezTo>
                      <a:pt x="881" y="734"/>
                      <a:pt x="908" y="723"/>
                      <a:pt x="928" y="699"/>
                    </a:cubicBezTo>
                    <a:cubicBezTo>
                      <a:pt x="1086" y="502"/>
                      <a:pt x="456" y="10"/>
                      <a:pt x="456" y="10"/>
                    </a:cubicBezTo>
                    <a:cubicBezTo>
                      <a:pt x="424" y="3"/>
                      <a:pt x="396" y="0"/>
                      <a:pt x="37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 name="Google Shape;29;p2"/>
            <p:cNvGrpSpPr/>
            <p:nvPr/>
          </p:nvGrpSpPr>
          <p:grpSpPr>
            <a:xfrm>
              <a:off x="468316" y="402231"/>
              <a:ext cx="684280" cy="566153"/>
              <a:chOff x="7558775" y="805000"/>
              <a:chExt cx="862247" cy="713399"/>
            </a:xfrm>
          </p:grpSpPr>
          <p:sp>
            <p:nvSpPr>
              <p:cNvPr id="30" name="Google Shape;30;p2"/>
              <p:cNvSpPr/>
              <p:nvPr/>
            </p:nvSpPr>
            <p:spPr>
              <a:xfrm>
                <a:off x="7558775" y="805000"/>
                <a:ext cx="861539" cy="713399"/>
              </a:xfrm>
              <a:custGeom>
                <a:avLst/>
                <a:gdLst/>
                <a:ahLst/>
                <a:cxnLst/>
                <a:rect l="l" t="t" r="r" b="b"/>
                <a:pathLst>
                  <a:path w="23920" h="19807" extrusionOk="0">
                    <a:moveTo>
                      <a:pt x="6252" y="0"/>
                    </a:moveTo>
                    <a:cubicBezTo>
                      <a:pt x="6112" y="0"/>
                      <a:pt x="5973" y="14"/>
                      <a:pt x="5833" y="44"/>
                    </a:cubicBezTo>
                    <a:cubicBezTo>
                      <a:pt x="4000" y="438"/>
                      <a:pt x="6601" y="3669"/>
                      <a:pt x="6601" y="3669"/>
                    </a:cubicBezTo>
                    <a:cubicBezTo>
                      <a:pt x="6601" y="3669"/>
                      <a:pt x="4590" y="1565"/>
                      <a:pt x="3213" y="1565"/>
                    </a:cubicBezTo>
                    <a:cubicBezTo>
                      <a:pt x="2910" y="1565"/>
                      <a:pt x="2638" y="1667"/>
                      <a:pt x="2424" y="1916"/>
                    </a:cubicBezTo>
                    <a:cubicBezTo>
                      <a:pt x="1163" y="3354"/>
                      <a:pt x="4592" y="5837"/>
                      <a:pt x="4592" y="5837"/>
                    </a:cubicBezTo>
                    <a:cubicBezTo>
                      <a:pt x="4592" y="5837"/>
                      <a:pt x="2636" y="4760"/>
                      <a:pt x="1416" y="4760"/>
                    </a:cubicBezTo>
                    <a:cubicBezTo>
                      <a:pt x="953" y="4760"/>
                      <a:pt x="596" y="4916"/>
                      <a:pt x="493" y="5344"/>
                    </a:cubicBezTo>
                    <a:cubicBezTo>
                      <a:pt x="1" y="7393"/>
                      <a:pt x="4119" y="10624"/>
                      <a:pt x="7961" y="11629"/>
                    </a:cubicBezTo>
                    <a:cubicBezTo>
                      <a:pt x="7961" y="11629"/>
                      <a:pt x="5401" y="13430"/>
                      <a:pt x="2896" y="13430"/>
                    </a:cubicBezTo>
                    <a:cubicBezTo>
                      <a:pt x="2436" y="13430"/>
                      <a:pt x="1978" y="13369"/>
                      <a:pt x="1538" y="13225"/>
                    </a:cubicBezTo>
                    <a:lnTo>
                      <a:pt x="1538" y="13225"/>
                    </a:lnTo>
                    <a:cubicBezTo>
                      <a:pt x="1538" y="13226"/>
                      <a:pt x="2025" y="19807"/>
                      <a:pt x="11322" y="19807"/>
                    </a:cubicBezTo>
                    <a:cubicBezTo>
                      <a:pt x="11377" y="19807"/>
                      <a:pt x="11432" y="19806"/>
                      <a:pt x="11488" y="19806"/>
                    </a:cubicBezTo>
                    <a:cubicBezTo>
                      <a:pt x="22029" y="19727"/>
                      <a:pt x="23920" y="1758"/>
                      <a:pt x="18482" y="1108"/>
                    </a:cubicBezTo>
                    <a:cubicBezTo>
                      <a:pt x="18193" y="1074"/>
                      <a:pt x="17922" y="1058"/>
                      <a:pt x="17669" y="1058"/>
                    </a:cubicBezTo>
                    <a:cubicBezTo>
                      <a:pt x="13957" y="1058"/>
                      <a:pt x="13821" y="4556"/>
                      <a:pt x="12512" y="7433"/>
                    </a:cubicBezTo>
                    <a:cubicBezTo>
                      <a:pt x="12512" y="7433"/>
                      <a:pt x="9438" y="0"/>
                      <a:pt x="6252" y="0"/>
                    </a:cubicBezTo>
                    <a:close/>
                  </a:path>
                </a:pathLst>
              </a:custGeom>
              <a:solidFill>
                <a:schemeClr val="lt2"/>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8020052" y="1100380"/>
                <a:ext cx="273625" cy="163952"/>
              </a:xfrm>
              <a:custGeom>
                <a:avLst/>
                <a:gdLst/>
                <a:ahLst/>
                <a:cxnLst/>
                <a:rect l="l" t="t" r="r" b="b"/>
                <a:pathLst>
                  <a:path w="7597" h="4552" extrusionOk="0">
                    <a:moveTo>
                      <a:pt x="2207" y="729"/>
                    </a:moveTo>
                    <a:lnTo>
                      <a:pt x="2207" y="729"/>
                    </a:lnTo>
                    <a:cubicBezTo>
                      <a:pt x="2207" y="729"/>
                      <a:pt x="2172" y="778"/>
                      <a:pt x="2124" y="861"/>
                    </a:cubicBezTo>
                    <a:lnTo>
                      <a:pt x="2124" y="861"/>
                    </a:lnTo>
                    <a:cubicBezTo>
                      <a:pt x="2176" y="781"/>
                      <a:pt x="2207" y="729"/>
                      <a:pt x="2207" y="729"/>
                    </a:cubicBezTo>
                    <a:close/>
                    <a:moveTo>
                      <a:pt x="907" y="0"/>
                    </a:moveTo>
                    <a:lnTo>
                      <a:pt x="907" y="0"/>
                    </a:lnTo>
                    <a:cubicBezTo>
                      <a:pt x="907" y="0"/>
                      <a:pt x="1" y="237"/>
                      <a:pt x="237" y="1497"/>
                    </a:cubicBezTo>
                    <a:cubicBezTo>
                      <a:pt x="344" y="2066"/>
                      <a:pt x="618" y="2222"/>
                      <a:pt x="888" y="2222"/>
                    </a:cubicBezTo>
                    <a:cubicBezTo>
                      <a:pt x="1216" y="2222"/>
                      <a:pt x="1537" y="1990"/>
                      <a:pt x="1537" y="1990"/>
                    </a:cubicBezTo>
                    <a:lnTo>
                      <a:pt x="1537" y="1990"/>
                    </a:lnTo>
                    <a:cubicBezTo>
                      <a:pt x="1537" y="1990"/>
                      <a:pt x="947" y="2601"/>
                      <a:pt x="1971" y="3054"/>
                    </a:cubicBezTo>
                    <a:cubicBezTo>
                      <a:pt x="2156" y="3132"/>
                      <a:pt x="2332" y="3164"/>
                      <a:pt x="2497" y="3164"/>
                    </a:cubicBezTo>
                    <a:cubicBezTo>
                      <a:pt x="3247" y="3164"/>
                      <a:pt x="3764" y="2503"/>
                      <a:pt x="3764" y="2502"/>
                    </a:cubicBezTo>
                    <a:lnTo>
                      <a:pt x="3764" y="2502"/>
                    </a:lnTo>
                    <a:cubicBezTo>
                      <a:pt x="3764" y="2503"/>
                      <a:pt x="2937" y="3960"/>
                      <a:pt x="4118" y="4256"/>
                    </a:cubicBezTo>
                    <a:cubicBezTo>
                      <a:pt x="4263" y="4292"/>
                      <a:pt x="4396" y="4308"/>
                      <a:pt x="4519" y="4308"/>
                    </a:cubicBezTo>
                    <a:cubicBezTo>
                      <a:pt x="5147" y="4308"/>
                      <a:pt x="5506" y="3895"/>
                      <a:pt x="5661" y="3655"/>
                    </a:cubicBezTo>
                    <a:lnTo>
                      <a:pt x="5661" y="3655"/>
                    </a:lnTo>
                    <a:cubicBezTo>
                      <a:pt x="5587" y="3860"/>
                      <a:pt x="5595" y="4216"/>
                      <a:pt x="6306" y="4492"/>
                    </a:cubicBezTo>
                    <a:cubicBezTo>
                      <a:pt x="6411" y="4533"/>
                      <a:pt x="6508" y="4552"/>
                      <a:pt x="6598" y="4552"/>
                    </a:cubicBezTo>
                    <a:cubicBezTo>
                      <a:pt x="7416" y="4552"/>
                      <a:pt x="7597" y="2992"/>
                      <a:pt x="7153" y="2423"/>
                    </a:cubicBezTo>
                    <a:lnTo>
                      <a:pt x="7153" y="2423"/>
                    </a:lnTo>
                    <a:cubicBezTo>
                      <a:pt x="7153" y="2424"/>
                      <a:pt x="7251" y="3684"/>
                      <a:pt x="6463" y="3960"/>
                    </a:cubicBezTo>
                    <a:cubicBezTo>
                      <a:pt x="6410" y="3980"/>
                      <a:pt x="6361" y="3990"/>
                      <a:pt x="6317" y="3990"/>
                    </a:cubicBezTo>
                    <a:cubicBezTo>
                      <a:pt x="5709" y="3990"/>
                      <a:pt x="5931" y="2227"/>
                      <a:pt x="5931" y="2226"/>
                    </a:cubicBezTo>
                    <a:lnTo>
                      <a:pt x="5931" y="2226"/>
                    </a:lnTo>
                    <a:cubicBezTo>
                      <a:pt x="5931" y="2227"/>
                      <a:pt x="5633" y="3602"/>
                      <a:pt x="4839" y="3602"/>
                    </a:cubicBezTo>
                    <a:cubicBezTo>
                      <a:pt x="4767" y="3602"/>
                      <a:pt x="4691" y="3591"/>
                      <a:pt x="4611" y="3566"/>
                    </a:cubicBezTo>
                    <a:cubicBezTo>
                      <a:pt x="3626" y="3290"/>
                      <a:pt x="4118" y="1400"/>
                      <a:pt x="4118" y="1399"/>
                    </a:cubicBezTo>
                    <a:lnTo>
                      <a:pt x="4118" y="1399"/>
                    </a:lnTo>
                    <a:cubicBezTo>
                      <a:pt x="4118" y="1399"/>
                      <a:pt x="3548" y="2627"/>
                      <a:pt x="2735" y="2627"/>
                    </a:cubicBezTo>
                    <a:cubicBezTo>
                      <a:pt x="2604" y="2627"/>
                      <a:pt x="2467" y="2596"/>
                      <a:pt x="2326" y="2522"/>
                    </a:cubicBezTo>
                    <a:cubicBezTo>
                      <a:pt x="1503" y="2095"/>
                      <a:pt x="1925" y="1198"/>
                      <a:pt x="2124" y="861"/>
                    </a:cubicBezTo>
                    <a:lnTo>
                      <a:pt x="2124" y="861"/>
                    </a:lnTo>
                    <a:cubicBezTo>
                      <a:pt x="1948" y="1124"/>
                      <a:pt x="1530" y="1693"/>
                      <a:pt x="1187" y="1693"/>
                    </a:cubicBezTo>
                    <a:cubicBezTo>
                      <a:pt x="1084" y="1693"/>
                      <a:pt x="988" y="1642"/>
                      <a:pt x="907" y="1517"/>
                    </a:cubicBezTo>
                    <a:cubicBezTo>
                      <a:pt x="493" y="867"/>
                      <a:pt x="907" y="0"/>
                      <a:pt x="9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7939373" y="1202958"/>
                <a:ext cx="234762" cy="243514"/>
              </a:xfrm>
              <a:custGeom>
                <a:avLst/>
                <a:gdLst/>
                <a:ahLst/>
                <a:cxnLst/>
                <a:rect l="l" t="t" r="r" b="b"/>
                <a:pathLst>
                  <a:path w="6518" h="6761" extrusionOk="0">
                    <a:moveTo>
                      <a:pt x="2418" y="1250"/>
                    </a:moveTo>
                    <a:cubicBezTo>
                      <a:pt x="2418" y="1250"/>
                      <a:pt x="2380" y="1273"/>
                      <a:pt x="2319" y="1314"/>
                    </a:cubicBezTo>
                    <a:lnTo>
                      <a:pt x="2319" y="1314"/>
                    </a:lnTo>
                    <a:cubicBezTo>
                      <a:pt x="2381" y="1275"/>
                      <a:pt x="2418" y="1250"/>
                      <a:pt x="2418" y="1250"/>
                    </a:cubicBezTo>
                    <a:close/>
                    <a:moveTo>
                      <a:pt x="1392" y="1"/>
                    </a:moveTo>
                    <a:cubicBezTo>
                      <a:pt x="1123" y="1"/>
                      <a:pt x="478" y="109"/>
                      <a:pt x="231" y="1112"/>
                    </a:cubicBezTo>
                    <a:cubicBezTo>
                      <a:pt x="1" y="2048"/>
                      <a:pt x="653" y="2174"/>
                      <a:pt x="1022" y="2174"/>
                    </a:cubicBezTo>
                    <a:cubicBezTo>
                      <a:pt x="1158" y="2174"/>
                      <a:pt x="1255" y="2157"/>
                      <a:pt x="1255" y="2157"/>
                    </a:cubicBezTo>
                    <a:lnTo>
                      <a:pt x="1255" y="2157"/>
                    </a:lnTo>
                    <a:cubicBezTo>
                      <a:pt x="1255" y="2157"/>
                      <a:pt x="428" y="2452"/>
                      <a:pt x="1196" y="3319"/>
                    </a:cubicBezTo>
                    <a:cubicBezTo>
                      <a:pt x="1525" y="3673"/>
                      <a:pt x="1920" y="3776"/>
                      <a:pt x="2267" y="3776"/>
                    </a:cubicBezTo>
                    <a:cubicBezTo>
                      <a:pt x="2752" y="3776"/>
                      <a:pt x="3147" y="3575"/>
                      <a:pt x="3147" y="3575"/>
                    </a:cubicBezTo>
                    <a:lnTo>
                      <a:pt x="3147" y="3575"/>
                    </a:lnTo>
                    <a:cubicBezTo>
                      <a:pt x="3147" y="3575"/>
                      <a:pt x="1728" y="4600"/>
                      <a:pt x="2713" y="5368"/>
                    </a:cubicBezTo>
                    <a:cubicBezTo>
                      <a:pt x="3043" y="5620"/>
                      <a:pt x="3357" y="5705"/>
                      <a:pt x="3631" y="5705"/>
                    </a:cubicBezTo>
                    <a:cubicBezTo>
                      <a:pt x="3984" y="5705"/>
                      <a:pt x="4269" y="5565"/>
                      <a:pt x="4433" y="5460"/>
                    </a:cubicBezTo>
                    <a:lnTo>
                      <a:pt x="4433" y="5460"/>
                    </a:lnTo>
                    <a:cubicBezTo>
                      <a:pt x="4276" y="5619"/>
                      <a:pt x="4125" y="5958"/>
                      <a:pt x="4684" y="6531"/>
                    </a:cubicBezTo>
                    <a:cubicBezTo>
                      <a:pt x="4845" y="6692"/>
                      <a:pt x="5014" y="6760"/>
                      <a:pt x="5181" y="6760"/>
                    </a:cubicBezTo>
                    <a:cubicBezTo>
                      <a:pt x="5871" y="6760"/>
                      <a:pt x="6517" y="5589"/>
                      <a:pt x="6358" y="4954"/>
                    </a:cubicBezTo>
                    <a:lnTo>
                      <a:pt x="6358" y="4954"/>
                    </a:lnTo>
                    <a:cubicBezTo>
                      <a:pt x="6358" y="4955"/>
                      <a:pt x="5933" y="6101"/>
                      <a:pt x="5136" y="6101"/>
                    </a:cubicBezTo>
                    <a:cubicBezTo>
                      <a:pt x="5111" y="6101"/>
                      <a:pt x="5085" y="6100"/>
                      <a:pt x="5058" y="6097"/>
                    </a:cubicBezTo>
                    <a:cubicBezTo>
                      <a:pt x="4191" y="6038"/>
                      <a:pt x="5294" y="4246"/>
                      <a:pt x="5295" y="4245"/>
                    </a:cubicBezTo>
                    <a:lnTo>
                      <a:pt x="5295" y="4245"/>
                    </a:lnTo>
                    <a:cubicBezTo>
                      <a:pt x="5294" y="4246"/>
                      <a:pt x="4639" y="5128"/>
                      <a:pt x="3963" y="5128"/>
                    </a:cubicBezTo>
                    <a:cubicBezTo>
                      <a:pt x="3794" y="5128"/>
                      <a:pt x="3624" y="5073"/>
                      <a:pt x="3462" y="4935"/>
                    </a:cubicBezTo>
                    <a:cubicBezTo>
                      <a:pt x="2654" y="4245"/>
                      <a:pt x="3935" y="2689"/>
                      <a:pt x="3935" y="2689"/>
                    </a:cubicBezTo>
                    <a:lnTo>
                      <a:pt x="3935" y="2689"/>
                    </a:lnTo>
                    <a:cubicBezTo>
                      <a:pt x="3935" y="2689"/>
                      <a:pt x="3189" y="3331"/>
                      <a:pt x="2494" y="3331"/>
                    </a:cubicBezTo>
                    <a:cubicBezTo>
                      <a:pt x="2230" y="3331"/>
                      <a:pt x="1974" y="3239"/>
                      <a:pt x="1768" y="2984"/>
                    </a:cubicBezTo>
                    <a:cubicBezTo>
                      <a:pt x="1160" y="2212"/>
                      <a:pt x="2017" y="1523"/>
                      <a:pt x="2319" y="1314"/>
                    </a:cubicBezTo>
                    <a:lnTo>
                      <a:pt x="2319" y="1314"/>
                    </a:lnTo>
                    <a:cubicBezTo>
                      <a:pt x="2103" y="1450"/>
                      <a:pt x="1581" y="1753"/>
                      <a:pt x="1222" y="1753"/>
                    </a:cubicBezTo>
                    <a:cubicBezTo>
                      <a:pt x="1037" y="1753"/>
                      <a:pt x="895" y="1672"/>
                      <a:pt x="861" y="1447"/>
                    </a:cubicBezTo>
                    <a:cubicBezTo>
                      <a:pt x="743" y="639"/>
                      <a:pt x="1512" y="9"/>
                      <a:pt x="1512" y="9"/>
                    </a:cubicBezTo>
                    <a:cubicBezTo>
                      <a:pt x="1512" y="9"/>
                      <a:pt x="1466" y="1"/>
                      <a:pt x="13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7796527" y="1263720"/>
                <a:ext cx="173172" cy="251222"/>
              </a:xfrm>
              <a:custGeom>
                <a:avLst/>
                <a:gdLst/>
                <a:ahLst/>
                <a:cxnLst/>
                <a:rect l="l" t="t" r="r" b="b"/>
                <a:pathLst>
                  <a:path w="4808" h="6975" extrusionOk="0">
                    <a:moveTo>
                      <a:pt x="2502" y="1376"/>
                    </a:moveTo>
                    <a:cubicBezTo>
                      <a:pt x="2502" y="1376"/>
                      <a:pt x="2456" y="1390"/>
                      <a:pt x="2382" y="1419"/>
                    </a:cubicBezTo>
                    <a:lnTo>
                      <a:pt x="2382" y="1419"/>
                    </a:lnTo>
                    <a:cubicBezTo>
                      <a:pt x="2457" y="1393"/>
                      <a:pt x="2502" y="1376"/>
                      <a:pt x="2502" y="1376"/>
                    </a:cubicBezTo>
                    <a:close/>
                    <a:moveTo>
                      <a:pt x="1776" y="0"/>
                    </a:moveTo>
                    <a:cubicBezTo>
                      <a:pt x="1487" y="0"/>
                      <a:pt x="1043" y="130"/>
                      <a:pt x="650" y="785"/>
                    </a:cubicBezTo>
                    <a:cubicBezTo>
                      <a:pt x="0" y="1888"/>
                      <a:pt x="1222" y="1947"/>
                      <a:pt x="1222" y="1947"/>
                    </a:cubicBezTo>
                    <a:cubicBezTo>
                      <a:pt x="1222" y="1947"/>
                      <a:pt x="414" y="2046"/>
                      <a:pt x="828" y="2992"/>
                    </a:cubicBezTo>
                    <a:cubicBezTo>
                      <a:pt x="1094" y="3573"/>
                      <a:pt x="1645" y="3685"/>
                      <a:pt x="2029" y="3685"/>
                    </a:cubicBezTo>
                    <a:cubicBezTo>
                      <a:pt x="2268" y="3685"/>
                      <a:pt x="2443" y="3642"/>
                      <a:pt x="2443" y="3642"/>
                    </a:cubicBezTo>
                    <a:lnTo>
                      <a:pt x="2443" y="3642"/>
                    </a:lnTo>
                    <a:cubicBezTo>
                      <a:pt x="2443" y="3642"/>
                      <a:pt x="907" y="4272"/>
                      <a:pt x="1537" y="5179"/>
                    </a:cubicBezTo>
                    <a:cubicBezTo>
                      <a:pt x="1827" y="5595"/>
                      <a:pt x="2192" y="5708"/>
                      <a:pt x="2502" y="5708"/>
                    </a:cubicBezTo>
                    <a:cubicBezTo>
                      <a:pt x="2699" y="5708"/>
                      <a:pt x="2874" y="5662"/>
                      <a:pt x="2993" y="5620"/>
                    </a:cubicBezTo>
                    <a:lnTo>
                      <a:pt x="2993" y="5620"/>
                    </a:lnTo>
                    <a:cubicBezTo>
                      <a:pt x="2808" y="5731"/>
                      <a:pt x="2568" y="6005"/>
                      <a:pt x="2877" y="6637"/>
                    </a:cubicBezTo>
                    <a:cubicBezTo>
                      <a:pt x="2997" y="6877"/>
                      <a:pt x="3177" y="6975"/>
                      <a:pt x="3379" y="6975"/>
                    </a:cubicBezTo>
                    <a:cubicBezTo>
                      <a:pt x="3974" y="6975"/>
                      <a:pt x="4764" y="6131"/>
                      <a:pt x="4808" y="5573"/>
                    </a:cubicBezTo>
                    <a:lnTo>
                      <a:pt x="4808" y="5573"/>
                    </a:lnTo>
                    <a:cubicBezTo>
                      <a:pt x="4808" y="5573"/>
                      <a:pt x="4208" y="6377"/>
                      <a:pt x="3560" y="6377"/>
                    </a:cubicBezTo>
                    <a:cubicBezTo>
                      <a:pt x="3484" y="6377"/>
                      <a:pt x="3407" y="6366"/>
                      <a:pt x="3330" y="6341"/>
                    </a:cubicBezTo>
                    <a:cubicBezTo>
                      <a:pt x="2601" y="6085"/>
                      <a:pt x="4098" y="4706"/>
                      <a:pt x="4098" y="4706"/>
                    </a:cubicBezTo>
                    <a:lnTo>
                      <a:pt x="4098" y="4706"/>
                    </a:lnTo>
                    <a:cubicBezTo>
                      <a:pt x="4098" y="4706"/>
                      <a:pt x="3422" y="5249"/>
                      <a:pt x="2860" y="5249"/>
                    </a:cubicBezTo>
                    <a:cubicBezTo>
                      <a:pt x="2643" y="5249"/>
                      <a:pt x="2443" y="5167"/>
                      <a:pt x="2305" y="4942"/>
                    </a:cubicBezTo>
                    <a:cubicBezTo>
                      <a:pt x="1813" y="4154"/>
                      <a:pt x="3389" y="2992"/>
                      <a:pt x="3389" y="2992"/>
                    </a:cubicBezTo>
                    <a:lnTo>
                      <a:pt x="3389" y="2992"/>
                    </a:lnTo>
                    <a:cubicBezTo>
                      <a:pt x="3389" y="2992"/>
                      <a:pt x="2771" y="3312"/>
                      <a:pt x="2219" y="3312"/>
                    </a:cubicBezTo>
                    <a:cubicBezTo>
                      <a:pt x="1884" y="3312"/>
                      <a:pt x="1573" y="3194"/>
                      <a:pt x="1439" y="2814"/>
                    </a:cubicBezTo>
                    <a:cubicBezTo>
                      <a:pt x="1131" y="1990"/>
                      <a:pt x="2045" y="1550"/>
                      <a:pt x="2382" y="1419"/>
                    </a:cubicBezTo>
                    <a:lnTo>
                      <a:pt x="2382" y="1419"/>
                    </a:lnTo>
                    <a:cubicBezTo>
                      <a:pt x="2191" y="1483"/>
                      <a:pt x="1810" y="1597"/>
                      <a:pt x="1511" y="1597"/>
                    </a:cubicBezTo>
                    <a:cubicBezTo>
                      <a:pt x="1248" y="1597"/>
                      <a:pt x="1050" y="1509"/>
                      <a:pt x="1104" y="1218"/>
                    </a:cubicBezTo>
                    <a:cubicBezTo>
                      <a:pt x="1241" y="470"/>
                      <a:pt x="2089" y="56"/>
                      <a:pt x="2089" y="56"/>
                    </a:cubicBezTo>
                    <a:cubicBezTo>
                      <a:pt x="2089" y="56"/>
                      <a:pt x="1965" y="0"/>
                      <a:pt x="17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8161637" y="887480"/>
                <a:ext cx="99012" cy="91737"/>
              </a:xfrm>
              <a:custGeom>
                <a:avLst/>
                <a:gdLst/>
                <a:ahLst/>
                <a:cxnLst/>
                <a:rect l="l" t="t" r="r" b="b"/>
                <a:pathLst>
                  <a:path w="2749" h="2547" extrusionOk="0">
                    <a:moveTo>
                      <a:pt x="2296" y="0"/>
                    </a:moveTo>
                    <a:lnTo>
                      <a:pt x="1724" y="158"/>
                    </a:lnTo>
                    <a:cubicBezTo>
                      <a:pt x="1724" y="158"/>
                      <a:pt x="2197" y="1636"/>
                      <a:pt x="1527" y="1951"/>
                    </a:cubicBezTo>
                    <a:cubicBezTo>
                      <a:pt x="1465" y="1979"/>
                      <a:pt x="1407" y="1992"/>
                      <a:pt x="1353" y="1992"/>
                    </a:cubicBezTo>
                    <a:cubicBezTo>
                      <a:pt x="721" y="1992"/>
                      <a:pt x="621" y="237"/>
                      <a:pt x="621" y="237"/>
                    </a:cubicBezTo>
                    <a:lnTo>
                      <a:pt x="207" y="276"/>
                    </a:lnTo>
                    <a:cubicBezTo>
                      <a:pt x="207" y="276"/>
                      <a:pt x="1" y="2546"/>
                      <a:pt x="1419" y="2546"/>
                    </a:cubicBezTo>
                    <a:cubicBezTo>
                      <a:pt x="1454" y="2546"/>
                      <a:pt x="1490" y="2545"/>
                      <a:pt x="1527" y="2542"/>
                    </a:cubicBezTo>
                    <a:cubicBezTo>
                      <a:pt x="2749" y="2443"/>
                      <a:pt x="2296" y="0"/>
                      <a:pt x="229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8278174" y="933575"/>
                <a:ext cx="142849" cy="80253"/>
              </a:xfrm>
              <a:custGeom>
                <a:avLst/>
                <a:gdLst/>
                <a:ahLst/>
                <a:cxnLst/>
                <a:rect l="l" t="t" r="r" b="b"/>
                <a:pathLst>
                  <a:path w="3074" h="2228" extrusionOk="0">
                    <a:moveTo>
                      <a:pt x="0" y="1"/>
                    </a:moveTo>
                    <a:cubicBezTo>
                      <a:pt x="118" y="316"/>
                      <a:pt x="414" y="2227"/>
                      <a:pt x="414" y="2227"/>
                    </a:cubicBezTo>
                    <a:lnTo>
                      <a:pt x="307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8125800" y="958435"/>
                <a:ext cx="60365" cy="59645"/>
              </a:xfrm>
              <a:custGeom>
                <a:avLst/>
                <a:gdLst/>
                <a:ahLst/>
                <a:cxnLst/>
                <a:rect l="l" t="t" r="r" b="b"/>
                <a:pathLst>
                  <a:path w="1676" h="1656" extrusionOk="0">
                    <a:moveTo>
                      <a:pt x="828" y="0"/>
                    </a:moveTo>
                    <a:cubicBezTo>
                      <a:pt x="375" y="0"/>
                      <a:pt x="0" y="375"/>
                      <a:pt x="0" y="828"/>
                    </a:cubicBezTo>
                    <a:cubicBezTo>
                      <a:pt x="0" y="1281"/>
                      <a:pt x="375" y="1656"/>
                      <a:pt x="828" y="1656"/>
                    </a:cubicBezTo>
                    <a:cubicBezTo>
                      <a:pt x="1301" y="1656"/>
                      <a:pt x="1675" y="1281"/>
                      <a:pt x="1675" y="828"/>
                    </a:cubicBezTo>
                    <a:cubicBezTo>
                      <a:pt x="1675" y="375"/>
                      <a:pt x="1301" y="0"/>
                      <a:pt x="8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 name="Google Shape;37;p2"/>
            <p:cNvSpPr/>
            <p:nvPr/>
          </p:nvSpPr>
          <p:spPr>
            <a:xfrm>
              <a:off x="7571588" y="526075"/>
              <a:ext cx="363050" cy="704450"/>
            </a:xfrm>
            <a:custGeom>
              <a:avLst/>
              <a:gdLst/>
              <a:ahLst/>
              <a:cxnLst/>
              <a:rect l="l" t="t" r="r" b="b"/>
              <a:pathLst>
                <a:path w="14522" h="28178" extrusionOk="0">
                  <a:moveTo>
                    <a:pt x="1517" y="0"/>
                  </a:moveTo>
                  <a:cubicBezTo>
                    <a:pt x="1150" y="0"/>
                    <a:pt x="769" y="119"/>
                    <a:pt x="493" y="343"/>
                  </a:cubicBezTo>
                  <a:cubicBezTo>
                    <a:pt x="139" y="658"/>
                    <a:pt x="1" y="1131"/>
                    <a:pt x="60" y="1584"/>
                  </a:cubicBezTo>
                  <a:cubicBezTo>
                    <a:pt x="119" y="2116"/>
                    <a:pt x="414" y="2589"/>
                    <a:pt x="749" y="3003"/>
                  </a:cubicBezTo>
                  <a:cubicBezTo>
                    <a:pt x="1084" y="3436"/>
                    <a:pt x="1478" y="3830"/>
                    <a:pt x="1872" y="4205"/>
                  </a:cubicBezTo>
                  <a:cubicBezTo>
                    <a:pt x="2680" y="4953"/>
                    <a:pt x="3587" y="5584"/>
                    <a:pt x="4552" y="6096"/>
                  </a:cubicBezTo>
                  <a:cubicBezTo>
                    <a:pt x="4769" y="6510"/>
                    <a:pt x="4985" y="6923"/>
                    <a:pt x="5202" y="7337"/>
                  </a:cubicBezTo>
                  <a:cubicBezTo>
                    <a:pt x="5655" y="8283"/>
                    <a:pt x="6089" y="9229"/>
                    <a:pt x="6463" y="10194"/>
                  </a:cubicBezTo>
                  <a:cubicBezTo>
                    <a:pt x="5872" y="9583"/>
                    <a:pt x="5419" y="8835"/>
                    <a:pt x="4887" y="8165"/>
                  </a:cubicBezTo>
                  <a:cubicBezTo>
                    <a:pt x="4355" y="7495"/>
                    <a:pt x="3724" y="6884"/>
                    <a:pt x="2917" y="6589"/>
                  </a:cubicBezTo>
                  <a:cubicBezTo>
                    <a:pt x="2674" y="6497"/>
                    <a:pt x="2382" y="6440"/>
                    <a:pt x="2094" y="6440"/>
                  </a:cubicBezTo>
                  <a:cubicBezTo>
                    <a:pt x="1518" y="6440"/>
                    <a:pt x="953" y="6667"/>
                    <a:pt x="808" y="7298"/>
                  </a:cubicBezTo>
                  <a:cubicBezTo>
                    <a:pt x="572" y="8283"/>
                    <a:pt x="1695" y="8815"/>
                    <a:pt x="2424" y="9091"/>
                  </a:cubicBezTo>
                  <a:cubicBezTo>
                    <a:pt x="3370" y="9445"/>
                    <a:pt x="4394" y="9623"/>
                    <a:pt x="5399" y="9662"/>
                  </a:cubicBezTo>
                  <a:cubicBezTo>
                    <a:pt x="5411" y="9668"/>
                    <a:pt x="5422" y="9670"/>
                    <a:pt x="5434" y="9670"/>
                  </a:cubicBezTo>
                  <a:cubicBezTo>
                    <a:pt x="5462" y="9670"/>
                    <a:pt x="5490" y="9656"/>
                    <a:pt x="5517" y="9642"/>
                  </a:cubicBezTo>
                  <a:cubicBezTo>
                    <a:pt x="5892" y="10155"/>
                    <a:pt x="6286" y="10647"/>
                    <a:pt x="6778" y="11022"/>
                  </a:cubicBezTo>
                  <a:cubicBezTo>
                    <a:pt x="7054" y="11770"/>
                    <a:pt x="7310" y="12539"/>
                    <a:pt x="7547" y="13287"/>
                  </a:cubicBezTo>
                  <a:cubicBezTo>
                    <a:pt x="7409" y="13150"/>
                    <a:pt x="7251" y="12992"/>
                    <a:pt x="7113" y="12854"/>
                  </a:cubicBezTo>
                  <a:cubicBezTo>
                    <a:pt x="7094" y="12775"/>
                    <a:pt x="7035" y="12696"/>
                    <a:pt x="6936" y="12677"/>
                  </a:cubicBezTo>
                  <a:cubicBezTo>
                    <a:pt x="6424" y="12164"/>
                    <a:pt x="5892" y="11672"/>
                    <a:pt x="5281" y="11258"/>
                  </a:cubicBezTo>
                  <a:cubicBezTo>
                    <a:pt x="4564" y="10799"/>
                    <a:pt x="3710" y="10425"/>
                    <a:pt x="2847" y="10425"/>
                  </a:cubicBezTo>
                  <a:cubicBezTo>
                    <a:pt x="2785" y="10425"/>
                    <a:pt x="2723" y="10427"/>
                    <a:pt x="2661" y="10431"/>
                  </a:cubicBezTo>
                  <a:cubicBezTo>
                    <a:pt x="2227" y="10470"/>
                    <a:pt x="1754" y="10608"/>
                    <a:pt x="1478" y="10963"/>
                  </a:cubicBezTo>
                  <a:cubicBezTo>
                    <a:pt x="1222" y="11298"/>
                    <a:pt x="1222" y="11731"/>
                    <a:pt x="1400" y="12105"/>
                  </a:cubicBezTo>
                  <a:cubicBezTo>
                    <a:pt x="1813" y="12992"/>
                    <a:pt x="3074" y="13169"/>
                    <a:pt x="3921" y="13287"/>
                  </a:cubicBezTo>
                  <a:cubicBezTo>
                    <a:pt x="4249" y="13328"/>
                    <a:pt x="4580" y="13347"/>
                    <a:pt x="4910" y="13347"/>
                  </a:cubicBezTo>
                  <a:cubicBezTo>
                    <a:pt x="5552" y="13347"/>
                    <a:pt x="6193" y="13273"/>
                    <a:pt x="6818" y="13130"/>
                  </a:cubicBezTo>
                  <a:cubicBezTo>
                    <a:pt x="7113" y="13425"/>
                    <a:pt x="7409" y="13741"/>
                    <a:pt x="7724" y="14036"/>
                  </a:cubicBezTo>
                  <a:cubicBezTo>
                    <a:pt x="7744" y="14056"/>
                    <a:pt x="7764" y="14076"/>
                    <a:pt x="7783" y="14076"/>
                  </a:cubicBezTo>
                  <a:cubicBezTo>
                    <a:pt x="8039" y="15021"/>
                    <a:pt x="8276" y="15967"/>
                    <a:pt x="8493" y="16913"/>
                  </a:cubicBezTo>
                  <a:cubicBezTo>
                    <a:pt x="8118" y="16617"/>
                    <a:pt x="7823" y="16263"/>
                    <a:pt x="7507" y="15908"/>
                  </a:cubicBezTo>
                  <a:cubicBezTo>
                    <a:pt x="7153" y="15494"/>
                    <a:pt x="6759" y="15100"/>
                    <a:pt x="6286" y="14805"/>
                  </a:cubicBezTo>
                  <a:cubicBezTo>
                    <a:pt x="5615" y="14385"/>
                    <a:pt x="4801" y="14109"/>
                    <a:pt x="4003" y="14109"/>
                  </a:cubicBezTo>
                  <a:cubicBezTo>
                    <a:pt x="3863" y="14109"/>
                    <a:pt x="3724" y="14117"/>
                    <a:pt x="3587" y="14135"/>
                  </a:cubicBezTo>
                  <a:cubicBezTo>
                    <a:pt x="3114" y="14194"/>
                    <a:pt x="2661" y="14411"/>
                    <a:pt x="2385" y="14805"/>
                  </a:cubicBezTo>
                  <a:cubicBezTo>
                    <a:pt x="2129" y="15159"/>
                    <a:pt x="2050" y="15612"/>
                    <a:pt x="2247" y="16006"/>
                  </a:cubicBezTo>
                  <a:cubicBezTo>
                    <a:pt x="2661" y="16854"/>
                    <a:pt x="3862" y="17070"/>
                    <a:pt x="4710" y="17149"/>
                  </a:cubicBezTo>
                  <a:cubicBezTo>
                    <a:pt x="4868" y="17162"/>
                    <a:pt x="5028" y="17168"/>
                    <a:pt x="5188" y="17168"/>
                  </a:cubicBezTo>
                  <a:cubicBezTo>
                    <a:pt x="6003" y="17168"/>
                    <a:pt x="6835" y="17012"/>
                    <a:pt x="7626" y="16814"/>
                  </a:cubicBezTo>
                  <a:cubicBezTo>
                    <a:pt x="7665" y="16795"/>
                    <a:pt x="7704" y="16775"/>
                    <a:pt x="7724" y="16755"/>
                  </a:cubicBezTo>
                  <a:cubicBezTo>
                    <a:pt x="7980" y="17011"/>
                    <a:pt x="8256" y="17267"/>
                    <a:pt x="8552" y="17464"/>
                  </a:cubicBezTo>
                  <a:cubicBezTo>
                    <a:pt x="8571" y="17484"/>
                    <a:pt x="8591" y="17484"/>
                    <a:pt x="8611" y="17484"/>
                  </a:cubicBezTo>
                  <a:cubicBezTo>
                    <a:pt x="8808" y="18489"/>
                    <a:pt x="8985" y="19514"/>
                    <a:pt x="9143" y="20518"/>
                  </a:cubicBezTo>
                  <a:cubicBezTo>
                    <a:pt x="9084" y="20459"/>
                    <a:pt x="9025" y="20400"/>
                    <a:pt x="8946" y="20341"/>
                  </a:cubicBezTo>
                  <a:cubicBezTo>
                    <a:pt x="8788" y="20164"/>
                    <a:pt x="8611" y="19986"/>
                    <a:pt x="8414" y="19829"/>
                  </a:cubicBezTo>
                  <a:cubicBezTo>
                    <a:pt x="8059" y="19533"/>
                    <a:pt x="7704" y="19238"/>
                    <a:pt x="7291" y="19021"/>
                  </a:cubicBezTo>
                  <a:cubicBezTo>
                    <a:pt x="6834" y="18770"/>
                    <a:pt x="6299" y="18575"/>
                    <a:pt x="5762" y="18575"/>
                  </a:cubicBezTo>
                  <a:cubicBezTo>
                    <a:pt x="5582" y="18575"/>
                    <a:pt x="5400" y="18597"/>
                    <a:pt x="5222" y="18647"/>
                  </a:cubicBezTo>
                  <a:cubicBezTo>
                    <a:pt x="4828" y="18745"/>
                    <a:pt x="4552" y="18982"/>
                    <a:pt x="4473" y="19376"/>
                  </a:cubicBezTo>
                  <a:cubicBezTo>
                    <a:pt x="4414" y="19730"/>
                    <a:pt x="4493" y="20085"/>
                    <a:pt x="4670" y="20400"/>
                  </a:cubicBezTo>
                  <a:cubicBezTo>
                    <a:pt x="5084" y="21070"/>
                    <a:pt x="5813" y="21346"/>
                    <a:pt x="6562" y="21425"/>
                  </a:cubicBezTo>
                  <a:cubicBezTo>
                    <a:pt x="6677" y="21431"/>
                    <a:pt x="6794" y="21433"/>
                    <a:pt x="6912" y="21433"/>
                  </a:cubicBezTo>
                  <a:cubicBezTo>
                    <a:pt x="7196" y="21433"/>
                    <a:pt x="7485" y="21419"/>
                    <a:pt x="7764" y="21405"/>
                  </a:cubicBezTo>
                  <a:cubicBezTo>
                    <a:pt x="8236" y="21385"/>
                    <a:pt x="8690" y="21366"/>
                    <a:pt x="9162" y="21326"/>
                  </a:cubicBezTo>
                  <a:cubicBezTo>
                    <a:pt x="9182" y="21366"/>
                    <a:pt x="9222" y="21385"/>
                    <a:pt x="9261" y="21405"/>
                  </a:cubicBezTo>
                  <a:cubicBezTo>
                    <a:pt x="9340" y="21957"/>
                    <a:pt x="9399" y="22508"/>
                    <a:pt x="9458" y="23060"/>
                  </a:cubicBezTo>
                  <a:cubicBezTo>
                    <a:pt x="8847" y="22765"/>
                    <a:pt x="8197" y="22548"/>
                    <a:pt x="7547" y="22410"/>
                  </a:cubicBezTo>
                  <a:cubicBezTo>
                    <a:pt x="7261" y="22344"/>
                    <a:pt x="6913" y="22259"/>
                    <a:pt x="6584" y="22259"/>
                  </a:cubicBezTo>
                  <a:cubicBezTo>
                    <a:pt x="6322" y="22259"/>
                    <a:pt x="6072" y="22312"/>
                    <a:pt x="5872" y="22469"/>
                  </a:cubicBezTo>
                  <a:cubicBezTo>
                    <a:pt x="5399" y="22863"/>
                    <a:pt x="5636" y="23533"/>
                    <a:pt x="5990" y="23907"/>
                  </a:cubicBezTo>
                  <a:cubicBezTo>
                    <a:pt x="6264" y="24207"/>
                    <a:pt x="6640" y="24282"/>
                    <a:pt x="7028" y="24282"/>
                  </a:cubicBezTo>
                  <a:cubicBezTo>
                    <a:pt x="7228" y="24282"/>
                    <a:pt x="7432" y="24262"/>
                    <a:pt x="7626" y="24242"/>
                  </a:cubicBezTo>
                  <a:cubicBezTo>
                    <a:pt x="8256" y="24144"/>
                    <a:pt x="8887" y="23927"/>
                    <a:pt x="9458" y="23612"/>
                  </a:cubicBezTo>
                  <a:cubicBezTo>
                    <a:pt x="9478" y="23612"/>
                    <a:pt x="9497" y="23592"/>
                    <a:pt x="9497" y="23592"/>
                  </a:cubicBezTo>
                  <a:cubicBezTo>
                    <a:pt x="9635" y="25050"/>
                    <a:pt x="9714" y="26508"/>
                    <a:pt x="9754" y="27986"/>
                  </a:cubicBezTo>
                  <a:cubicBezTo>
                    <a:pt x="9763" y="28114"/>
                    <a:pt x="9867" y="28178"/>
                    <a:pt x="9968" y="28178"/>
                  </a:cubicBezTo>
                  <a:cubicBezTo>
                    <a:pt x="10069" y="28178"/>
                    <a:pt x="10167" y="28114"/>
                    <a:pt x="10167" y="27986"/>
                  </a:cubicBezTo>
                  <a:cubicBezTo>
                    <a:pt x="10128" y="26469"/>
                    <a:pt x="10029" y="24971"/>
                    <a:pt x="9891" y="23474"/>
                  </a:cubicBezTo>
                  <a:lnTo>
                    <a:pt x="9891" y="23474"/>
                  </a:lnTo>
                  <a:cubicBezTo>
                    <a:pt x="10522" y="23577"/>
                    <a:pt x="11164" y="23701"/>
                    <a:pt x="11800" y="23701"/>
                  </a:cubicBezTo>
                  <a:cubicBezTo>
                    <a:pt x="12019" y="23701"/>
                    <a:pt x="12236" y="23686"/>
                    <a:pt x="12453" y="23651"/>
                  </a:cubicBezTo>
                  <a:cubicBezTo>
                    <a:pt x="13202" y="23533"/>
                    <a:pt x="13950" y="23099"/>
                    <a:pt x="14246" y="22370"/>
                  </a:cubicBezTo>
                  <a:cubicBezTo>
                    <a:pt x="14522" y="21701"/>
                    <a:pt x="14029" y="21050"/>
                    <a:pt x="13359" y="20932"/>
                  </a:cubicBezTo>
                  <a:cubicBezTo>
                    <a:pt x="13263" y="20914"/>
                    <a:pt x="13167" y="20905"/>
                    <a:pt x="13072" y="20905"/>
                  </a:cubicBezTo>
                  <a:cubicBezTo>
                    <a:pt x="12350" y="20905"/>
                    <a:pt x="11668" y="21392"/>
                    <a:pt x="11093" y="21740"/>
                  </a:cubicBezTo>
                  <a:cubicBezTo>
                    <a:pt x="10739" y="21976"/>
                    <a:pt x="10364" y="22213"/>
                    <a:pt x="10029" y="22489"/>
                  </a:cubicBezTo>
                  <a:cubicBezTo>
                    <a:pt x="9951" y="22548"/>
                    <a:pt x="9891" y="22607"/>
                    <a:pt x="9813" y="22666"/>
                  </a:cubicBezTo>
                  <a:cubicBezTo>
                    <a:pt x="9793" y="22410"/>
                    <a:pt x="9754" y="22154"/>
                    <a:pt x="9734" y="21917"/>
                  </a:cubicBezTo>
                  <a:cubicBezTo>
                    <a:pt x="9694" y="21641"/>
                    <a:pt x="9655" y="21366"/>
                    <a:pt x="9635" y="21090"/>
                  </a:cubicBezTo>
                  <a:cubicBezTo>
                    <a:pt x="10167" y="20105"/>
                    <a:pt x="11566" y="19947"/>
                    <a:pt x="12453" y="19474"/>
                  </a:cubicBezTo>
                  <a:cubicBezTo>
                    <a:pt x="13280" y="19021"/>
                    <a:pt x="14049" y="18154"/>
                    <a:pt x="14049" y="17169"/>
                  </a:cubicBezTo>
                  <a:cubicBezTo>
                    <a:pt x="14066" y="16412"/>
                    <a:pt x="13493" y="15727"/>
                    <a:pt x="12761" y="15727"/>
                  </a:cubicBezTo>
                  <a:cubicBezTo>
                    <a:pt x="12636" y="15727"/>
                    <a:pt x="12506" y="15747"/>
                    <a:pt x="12374" y="15790"/>
                  </a:cubicBezTo>
                  <a:cubicBezTo>
                    <a:pt x="11941" y="15947"/>
                    <a:pt x="11586" y="16263"/>
                    <a:pt x="11271" y="16598"/>
                  </a:cubicBezTo>
                  <a:cubicBezTo>
                    <a:pt x="10955" y="16933"/>
                    <a:pt x="10660" y="17287"/>
                    <a:pt x="10443" y="17681"/>
                  </a:cubicBezTo>
                  <a:cubicBezTo>
                    <a:pt x="9951" y="18489"/>
                    <a:pt x="9655" y="19395"/>
                    <a:pt x="9576" y="20341"/>
                  </a:cubicBezTo>
                  <a:cubicBezTo>
                    <a:pt x="9557" y="20400"/>
                    <a:pt x="9576" y="20440"/>
                    <a:pt x="9596" y="20479"/>
                  </a:cubicBezTo>
                  <a:cubicBezTo>
                    <a:pt x="9576" y="20499"/>
                    <a:pt x="9557" y="20518"/>
                    <a:pt x="9557" y="20538"/>
                  </a:cubicBezTo>
                  <a:cubicBezTo>
                    <a:pt x="9379" y="19415"/>
                    <a:pt x="9182" y="18292"/>
                    <a:pt x="8965" y="17189"/>
                  </a:cubicBezTo>
                  <a:cubicBezTo>
                    <a:pt x="9025" y="17149"/>
                    <a:pt x="9064" y="17070"/>
                    <a:pt x="9044" y="16972"/>
                  </a:cubicBezTo>
                  <a:cubicBezTo>
                    <a:pt x="8709" y="15691"/>
                    <a:pt x="10069" y="14805"/>
                    <a:pt x="10955" y="14154"/>
                  </a:cubicBezTo>
                  <a:cubicBezTo>
                    <a:pt x="11803" y="13524"/>
                    <a:pt x="12729" y="12637"/>
                    <a:pt x="12926" y="11534"/>
                  </a:cubicBezTo>
                  <a:cubicBezTo>
                    <a:pt x="13004" y="11081"/>
                    <a:pt x="12945" y="10608"/>
                    <a:pt x="12630" y="10253"/>
                  </a:cubicBezTo>
                  <a:cubicBezTo>
                    <a:pt x="12371" y="9959"/>
                    <a:pt x="11975" y="9832"/>
                    <a:pt x="11602" y="9832"/>
                  </a:cubicBezTo>
                  <a:cubicBezTo>
                    <a:pt x="11550" y="9832"/>
                    <a:pt x="11499" y="9835"/>
                    <a:pt x="11448" y="9840"/>
                  </a:cubicBezTo>
                  <a:cubicBezTo>
                    <a:pt x="10384" y="9918"/>
                    <a:pt x="9793" y="10864"/>
                    <a:pt x="9497" y="11790"/>
                  </a:cubicBezTo>
                  <a:cubicBezTo>
                    <a:pt x="9162" y="12874"/>
                    <a:pt x="9025" y="14056"/>
                    <a:pt x="9044" y="15179"/>
                  </a:cubicBezTo>
                  <a:cubicBezTo>
                    <a:pt x="9044" y="15218"/>
                    <a:pt x="9064" y="15258"/>
                    <a:pt x="9064" y="15277"/>
                  </a:cubicBezTo>
                  <a:cubicBezTo>
                    <a:pt x="8906" y="15494"/>
                    <a:pt x="8788" y="15750"/>
                    <a:pt x="8690" y="16006"/>
                  </a:cubicBezTo>
                  <a:cubicBezTo>
                    <a:pt x="8473" y="15061"/>
                    <a:pt x="8217" y="14115"/>
                    <a:pt x="7941" y="13169"/>
                  </a:cubicBezTo>
                  <a:cubicBezTo>
                    <a:pt x="7980" y="13130"/>
                    <a:pt x="8020" y="13071"/>
                    <a:pt x="8000" y="12972"/>
                  </a:cubicBezTo>
                  <a:cubicBezTo>
                    <a:pt x="7803" y="11770"/>
                    <a:pt x="8847" y="10805"/>
                    <a:pt x="9517" y="9958"/>
                  </a:cubicBezTo>
                  <a:cubicBezTo>
                    <a:pt x="10148" y="9150"/>
                    <a:pt x="10620" y="8184"/>
                    <a:pt x="10778" y="7180"/>
                  </a:cubicBezTo>
                  <a:cubicBezTo>
                    <a:pt x="10837" y="6726"/>
                    <a:pt x="10817" y="6234"/>
                    <a:pt x="10542" y="5860"/>
                  </a:cubicBezTo>
                  <a:cubicBezTo>
                    <a:pt x="10350" y="5613"/>
                    <a:pt x="10073" y="5500"/>
                    <a:pt x="9789" y="5500"/>
                  </a:cubicBezTo>
                  <a:cubicBezTo>
                    <a:pt x="9665" y="5500"/>
                    <a:pt x="9539" y="5522"/>
                    <a:pt x="9419" y="5564"/>
                  </a:cubicBezTo>
                  <a:cubicBezTo>
                    <a:pt x="8512" y="5899"/>
                    <a:pt x="8177" y="6963"/>
                    <a:pt x="8059" y="7830"/>
                  </a:cubicBezTo>
                  <a:cubicBezTo>
                    <a:pt x="7901" y="8973"/>
                    <a:pt x="7941" y="10135"/>
                    <a:pt x="7980" y="11278"/>
                  </a:cubicBezTo>
                  <a:cubicBezTo>
                    <a:pt x="7980" y="11298"/>
                    <a:pt x="7980" y="11298"/>
                    <a:pt x="7980" y="11298"/>
                  </a:cubicBezTo>
                  <a:cubicBezTo>
                    <a:pt x="7823" y="11593"/>
                    <a:pt x="7685" y="11908"/>
                    <a:pt x="7626" y="12224"/>
                  </a:cubicBezTo>
                  <a:cubicBezTo>
                    <a:pt x="7527" y="11948"/>
                    <a:pt x="7448" y="11672"/>
                    <a:pt x="7350" y="11396"/>
                  </a:cubicBezTo>
                  <a:cubicBezTo>
                    <a:pt x="7291" y="11219"/>
                    <a:pt x="7212" y="11041"/>
                    <a:pt x="7153" y="10864"/>
                  </a:cubicBezTo>
                  <a:cubicBezTo>
                    <a:pt x="7153" y="10844"/>
                    <a:pt x="7153" y="10825"/>
                    <a:pt x="7133" y="10825"/>
                  </a:cubicBezTo>
                  <a:cubicBezTo>
                    <a:pt x="6995" y="10470"/>
                    <a:pt x="6857" y="10115"/>
                    <a:pt x="6719" y="9761"/>
                  </a:cubicBezTo>
                  <a:cubicBezTo>
                    <a:pt x="6719" y="9721"/>
                    <a:pt x="6719" y="9702"/>
                    <a:pt x="6719" y="9662"/>
                  </a:cubicBezTo>
                  <a:cubicBezTo>
                    <a:pt x="6384" y="8500"/>
                    <a:pt x="6818" y="7318"/>
                    <a:pt x="7251" y="6234"/>
                  </a:cubicBezTo>
                  <a:cubicBezTo>
                    <a:pt x="7626" y="5268"/>
                    <a:pt x="8059" y="4264"/>
                    <a:pt x="8039" y="3200"/>
                  </a:cubicBezTo>
                  <a:cubicBezTo>
                    <a:pt x="8020" y="2668"/>
                    <a:pt x="7882" y="2096"/>
                    <a:pt x="7488" y="1742"/>
                  </a:cubicBezTo>
                  <a:cubicBezTo>
                    <a:pt x="7240" y="1521"/>
                    <a:pt x="6934" y="1388"/>
                    <a:pt x="6618" y="1388"/>
                  </a:cubicBezTo>
                  <a:cubicBezTo>
                    <a:pt x="6482" y="1388"/>
                    <a:pt x="6343" y="1412"/>
                    <a:pt x="6207" y="1466"/>
                  </a:cubicBezTo>
                  <a:cubicBezTo>
                    <a:pt x="5104" y="1919"/>
                    <a:pt x="5320" y="3377"/>
                    <a:pt x="5439" y="4303"/>
                  </a:cubicBezTo>
                  <a:cubicBezTo>
                    <a:pt x="5577" y="5525"/>
                    <a:pt x="5833" y="6726"/>
                    <a:pt x="6187" y="7909"/>
                  </a:cubicBezTo>
                  <a:cubicBezTo>
                    <a:pt x="6207" y="7968"/>
                    <a:pt x="6227" y="7987"/>
                    <a:pt x="6266" y="8027"/>
                  </a:cubicBezTo>
                  <a:cubicBezTo>
                    <a:pt x="6227" y="8184"/>
                    <a:pt x="6207" y="8362"/>
                    <a:pt x="6207" y="8539"/>
                  </a:cubicBezTo>
                  <a:cubicBezTo>
                    <a:pt x="5813" y="7652"/>
                    <a:pt x="5380" y="6805"/>
                    <a:pt x="4926" y="5958"/>
                  </a:cubicBezTo>
                  <a:cubicBezTo>
                    <a:pt x="4926" y="5919"/>
                    <a:pt x="4926" y="5879"/>
                    <a:pt x="4887" y="5840"/>
                  </a:cubicBezTo>
                  <a:cubicBezTo>
                    <a:pt x="4710" y="5150"/>
                    <a:pt x="4532" y="4480"/>
                    <a:pt x="4335" y="3791"/>
                  </a:cubicBezTo>
                  <a:cubicBezTo>
                    <a:pt x="4158" y="3141"/>
                    <a:pt x="3981" y="2510"/>
                    <a:pt x="3705" y="1899"/>
                  </a:cubicBezTo>
                  <a:cubicBezTo>
                    <a:pt x="3330" y="1032"/>
                    <a:pt x="2700" y="106"/>
                    <a:pt x="1675" y="8"/>
                  </a:cubicBezTo>
                  <a:cubicBezTo>
                    <a:pt x="1623" y="3"/>
                    <a:pt x="1570" y="0"/>
                    <a:pt x="15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1346075" y="700400"/>
              <a:ext cx="184200" cy="184200"/>
            </a:xfrm>
            <a:prstGeom prst="plus">
              <a:avLst>
                <a:gd name="adj" fmla="val 25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 name="Google Shape;39;p2"/>
            <p:cNvGrpSpPr/>
            <p:nvPr/>
          </p:nvGrpSpPr>
          <p:grpSpPr>
            <a:xfrm>
              <a:off x="8243225" y="1343850"/>
              <a:ext cx="375350" cy="382225"/>
              <a:chOff x="8090375" y="1459050"/>
              <a:chExt cx="375350" cy="382225"/>
            </a:xfrm>
          </p:grpSpPr>
          <p:sp>
            <p:nvSpPr>
              <p:cNvPr id="40" name="Google Shape;40;p2"/>
              <p:cNvSpPr/>
              <p:nvPr/>
            </p:nvSpPr>
            <p:spPr>
              <a:xfrm>
                <a:off x="8090375" y="1459050"/>
                <a:ext cx="375350" cy="382225"/>
              </a:xfrm>
              <a:custGeom>
                <a:avLst/>
                <a:gdLst/>
                <a:ahLst/>
                <a:cxnLst/>
                <a:rect l="l" t="t" r="r" b="b"/>
                <a:pathLst>
                  <a:path w="15014" h="15289" extrusionOk="0">
                    <a:moveTo>
                      <a:pt x="8861" y="1"/>
                    </a:moveTo>
                    <a:cubicBezTo>
                      <a:pt x="8250" y="1"/>
                      <a:pt x="7661" y="266"/>
                      <a:pt x="7271" y="768"/>
                    </a:cubicBezTo>
                    <a:cubicBezTo>
                      <a:pt x="6896" y="1241"/>
                      <a:pt x="6680" y="1852"/>
                      <a:pt x="6561" y="2463"/>
                    </a:cubicBezTo>
                    <a:cubicBezTo>
                      <a:pt x="6226" y="1852"/>
                      <a:pt x="5813" y="1281"/>
                      <a:pt x="5182" y="926"/>
                    </a:cubicBezTo>
                    <a:cubicBezTo>
                      <a:pt x="4824" y="718"/>
                      <a:pt x="4380" y="588"/>
                      <a:pt x="3947" y="588"/>
                    </a:cubicBezTo>
                    <a:cubicBezTo>
                      <a:pt x="3476" y="588"/>
                      <a:pt x="3018" y="743"/>
                      <a:pt x="2700" y="1123"/>
                    </a:cubicBezTo>
                    <a:cubicBezTo>
                      <a:pt x="2128" y="1832"/>
                      <a:pt x="2365" y="2995"/>
                      <a:pt x="2680" y="3743"/>
                    </a:cubicBezTo>
                    <a:cubicBezTo>
                      <a:pt x="2916" y="4295"/>
                      <a:pt x="3251" y="4788"/>
                      <a:pt x="3685" y="5182"/>
                    </a:cubicBezTo>
                    <a:cubicBezTo>
                      <a:pt x="3304" y="5115"/>
                      <a:pt x="2891" y="5069"/>
                      <a:pt x="2485" y="5069"/>
                    </a:cubicBezTo>
                    <a:cubicBezTo>
                      <a:pt x="1336" y="5069"/>
                      <a:pt x="244" y="5432"/>
                      <a:pt x="99" y="6699"/>
                    </a:cubicBezTo>
                    <a:cubicBezTo>
                      <a:pt x="0" y="7566"/>
                      <a:pt x="532" y="8374"/>
                      <a:pt x="1281" y="8807"/>
                    </a:cubicBezTo>
                    <a:cubicBezTo>
                      <a:pt x="1655" y="9043"/>
                      <a:pt x="2089" y="9162"/>
                      <a:pt x="2542" y="9201"/>
                    </a:cubicBezTo>
                    <a:cubicBezTo>
                      <a:pt x="2574" y="9203"/>
                      <a:pt x="2607" y="9204"/>
                      <a:pt x="2640" y="9204"/>
                    </a:cubicBezTo>
                    <a:cubicBezTo>
                      <a:pt x="2932" y="9204"/>
                      <a:pt x="3237" y="9139"/>
                      <a:pt x="3542" y="9139"/>
                    </a:cubicBezTo>
                    <a:cubicBezTo>
                      <a:pt x="3577" y="9139"/>
                      <a:pt x="3611" y="9140"/>
                      <a:pt x="3645" y="9142"/>
                    </a:cubicBezTo>
                    <a:cubicBezTo>
                      <a:pt x="2975" y="9595"/>
                      <a:pt x="2424" y="10206"/>
                      <a:pt x="2108" y="10935"/>
                    </a:cubicBezTo>
                    <a:cubicBezTo>
                      <a:pt x="1754" y="11723"/>
                      <a:pt x="1774" y="12728"/>
                      <a:pt x="2443" y="13358"/>
                    </a:cubicBezTo>
                    <a:cubicBezTo>
                      <a:pt x="2779" y="13665"/>
                      <a:pt x="3199" y="13799"/>
                      <a:pt x="3626" y="13799"/>
                    </a:cubicBezTo>
                    <a:cubicBezTo>
                      <a:pt x="4075" y="13799"/>
                      <a:pt x="4532" y="13650"/>
                      <a:pt x="4906" y="13398"/>
                    </a:cubicBezTo>
                    <a:cubicBezTo>
                      <a:pt x="5320" y="13102"/>
                      <a:pt x="5694" y="12688"/>
                      <a:pt x="5990" y="12216"/>
                    </a:cubicBezTo>
                    <a:cubicBezTo>
                      <a:pt x="6010" y="12511"/>
                      <a:pt x="6049" y="12787"/>
                      <a:pt x="6108" y="13083"/>
                    </a:cubicBezTo>
                    <a:cubicBezTo>
                      <a:pt x="6207" y="13516"/>
                      <a:pt x="6285" y="14009"/>
                      <a:pt x="6502" y="14403"/>
                    </a:cubicBezTo>
                    <a:cubicBezTo>
                      <a:pt x="6856" y="15029"/>
                      <a:pt x="7562" y="15289"/>
                      <a:pt x="8249" y="15289"/>
                    </a:cubicBezTo>
                    <a:cubicBezTo>
                      <a:pt x="8405" y="15289"/>
                      <a:pt x="8560" y="15275"/>
                      <a:pt x="8709" y="15250"/>
                    </a:cubicBezTo>
                    <a:cubicBezTo>
                      <a:pt x="9576" y="15092"/>
                      <a:pt x="10167" y="14403"/>
                      <a:pt x="10285" y="13555"/>
                    </a:cubicBezTo>
                    <a:cubicBezTo>
                      <a:pt x="10364" y="13023"/>
                      <a:pt x="10285" y="12531"/>
                      <a:pt x="10128" y="12058"/>
                    </a:cubicBezTo>
                    <a:lnTo>
                      <a:pt x="10128" y="12058"/>
                    </a:lnTo>
                    <a:cubicBezTo>
                      <a:pt x="10640" y="12452"/>
                      <a:pt x="11231" y="12728"/>
                      <a:pt x="11881" y="12807"/>
                    </a:cubicBezTo>
                    <a:cubicBezTo>
                      <a:pt x="11982" y="12817"/>
                      <a:pt x="12083" y="12823"/>
                      <a:pt x="12183" y="12823"/>
                    </a:cubicBezTo>
                    <a:cubicBezTo>
                      <a:pt x="13007" y="12823"/>
                      <a:pt x="13806" y="12463"/>
                      <a:pt x="14245" y="11743"/>
                    </a:cubicBezTo>
                    <a:cubicBezTo>
                      <a:pt x="14718" y="10955"/>
                      <a:pt x="14541" y="9969"/>
                      <a:pt x="13989" y="9260"/>
                    </a:cubicBezTo>
                    <a:cubicBezTo>
                      <a:pt x="13713" y="8886"/>
                      <a:pt x="13339" y="8610"/>
                      <a:pt x="12925" y="8413"/>
                    </a:cubicBezTo>
                    <a:cubicBezTo>
                      <a:pt x="12945" y="8413"/>
                      <a:pt x="12945" y="8413"/>
                      <a:pt x="12965" y="8393"/>
                    </a:cubicBezTo>
                    <a:cubicBezTo>
                      <a:pt x="13359" y="8216"/>
                      <a:pt x="13773" y="8019"/>
                      <a:pt x="14108" y="7723"/>
                    </a:cubicBezTo>
                    <a:cubicBezTo>
                      <a:pt x="14718" y="7172"/>
                      <a:pt x="15014" y="6068"/>
                      <a:pt x="14797" y="5280"/>
                    </a:cubicBezTo>
                    <a:cubicBezTo>
                      <a:pt x="14580" y="4453"/>
                      <a:pt x="13753" y="4019"/>
                      <a:pt x="12945" y="3960"/>
                    </a:cubicBezTo>
                    <a:cubicBezTo>
                      <a:pt x="12837" y="3951"/>
                      <a:pt x="12729" y="3948"/>
                      <a:pt x="12621" y="3948"/>
                    </a:cubicBezTo>
                    <a:cubicBezTo>
                      <a:pt x="12237" y="3948"/>
                      <a:pt x="11856" y="3997"/>
                      <a:pt x="11487" y="4059"/>
                    </a:cubicBezTo>
                    <a:cubicBezTo>
                      <a:pt x="11231" y="4118"/>
                      <a:pt x="10975" y="4177"/>
                      <a:pt x="10738" y="4256"/>
                    </a:cubicBezTo>
                    <a:cubicBezTo>
                      <a:pt x="11113" y="3566"/>
                      <a:pt x="11290" y="2798"/>
                      <a:pt x="11132" y="2029"/>
                    </a:cubicBezTo>
                    <a:cubicBezTo>
                      <a:pt x="10975" y="1202"/>
                      <a:pt x="10423" y="433"/>
                      <a:pt x="9615" y="138"/>
                    </a:cubicBezTo>
                    <a:cubicBezTo>
                      <a:pt x="9368" y="46"/>
                      <a:pt x="9112" y="1"/>
                      <a:pt x="88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8224500" y="1572325"/>
                <a:ext cx="53575" cy="41875"/>
              </a:xfrm>
              <a:custGeom>
                <a:avLst/>
                <a:gdLst/>
                <a:ahLst/>
                <a:cxnLst/>
                <a:rect l="l" t="t" r="r" b="b"/>
                <a:pathLst>
                  <a:path w="2143" h="1675" extrusionOk="0">
                    <a:moveTo>
                      <a:pt x="1203" y="701"/>
                    </a:moveTo>
                    <a:cubicBezTo>
                      <a:pt x="1217" y="701"/>
                      <a:pt x="1156" y="835"/>
                      <a:pt x="1149" y="835"/>
                    </a:cubicBezTo>
                    <a:cubicBezTo>
                      <a:pt x="1146" y="835"/>
                      <a:pt x="1152" y="812"/>
                      <a:pt x="1177" y="749"/>
                    </a:cubicBezTo>
                    <a:cubicBezTo>
                      <a:pt x="1177" y="729"/>
                      <a:pt x="1177" y="729"/>
                      <a:pt x="1177" y="729"/>
                    </a:cubicBezTo>
                    <a:cubicBezTo>
                      <a:pt x="1191" y="709"/>
                      <a:pt x="1200" y="701"/>
                      <a:pt x="1203" y="701"/>
                    </a:cubicBezTo>
                    <a:close/>
                    <a:moveTo>
                      <a:pt x="1114" y="0"/>
                    </a:moveTo>
                    <a:cubicBezTo>
                      <a:pt x="916" y="0"/>
                      <a:pt x="720" y="64"/>
                      <a:pt x="566" y="198"/>
                    </a:cubicBezTo>
                    <a:cubicBezTo>
                      <a:pt x="0" y="708"/>
                      <a:pt x="431" y="1675"/>
                      <a:pt x="1108" y="1675"/>
                    </a:cubicBezTo>
                    <a:cubicBezTo>
                      <a:pt x="1162" y="1675"/>
                      <a:pt x="1218" y="1669"/>
                      <a:pt x="1275" y="1656"/>
                    </a:cubicBezTo>
                    <a:cubicBezTo>
                      <a:pt x="1512" y="1636"/>
                      <a:pt x="1748" y="1498"/>
                      <a:pt x="1886" y="1301"/>
                    </a:cubicBezTo>
                    <a:cubicBezTo>
                      <a:pt x="2142" y="907"/>
                      <a:pt x="2004" y="395"/>
                      <a:pt x="1630" y="158"/>
                    </a:cubicBezTo>
                    <a:cubicBezTo>
                      <a:pt x="1479" y="54"/>
                      <a:pt x="1296" y="0"/>
                      <a:pt x="11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8191850" y="1627050"/>
                <a:ext cx="53200" cy="42225"/>
              </a:xfrm>
              <a:custGeom>
                <a:avLst/>
                <a:gdLst/>
                <a:ahLst/>
                <a:cxnLst/>
                <a:rect l="l" t="t" r="r" b="b"/>
                <a:pathLst>
                  <a:path w="2128" h="1689" extrusionOk="0">
                    <a:moveTo>
                      <a:pt x="1187" y="706"/>
                    </a:moveTo>
                    <a:lnTo>
                      <a:pt x="1187" y="706"/>
                    </a:lnTo>
                    <a:cubicBezTo>
                      <a:pt x="1206" y="706"/>
                      <a:pt x="1144" y="844"/>
                      <a:pt x="1135" y="844"/>
                    </a:cubicBezTo>
                    <a:cubicBezTo>
                      <a:pt x="1131" y="844"/>
                      <a:pt x="1137" y="819"/>
                      <a:pt x="1163" y="747"/>
                    </a:cubicBezTo>
                    <a:cubicBezTo>
                      <a:pt x="1163" y="747"/>
                      <a:pt x="1163" y="747"/>
                      <a:pt x="1163" y="728"/>
                    </a:cubicBezTo>
                    <a:cubicBezTo>
                      <a:pt x="1175" y="712"/>
                      <a:pt x="1183" y="706"/>
                      <a:pt x="1187" y="706"/>
                    </a:cubicBezTo>
                    <a:close/>
                    <a:moveTo>
                      <a:pt x="1111" y="0"/>
                    </a:moveTo>
                    <a:cubicBezTo>
                      <a:pt x="909" y="0"/>
                      <a:pt x="708" y="69"/>
                      <a:pt x="552" y="215"/>
                    </a:cubicBezTo>
                    <a:cubicBezTo>
                      <a:pt x="1" y="730"/>
                      <a:pt x="426" y="1689"/>
                      <a:pt x="1108" y="1689"/>
                    </a:cubicBezTo>
                    <a:cubicBezTo>
                      <a:pt x="1158" y="1689"/>
                      <a:pt x="1209" y="1684"/>
                      <a:pt x="1261" y="1673"/>
                    </a:cubicBezTo>
                    <a:cubicBezTo>
                      <a:pt x="1497" y="1634"/>
                      <a:pt x="1734" y="1516"/>
                      <a:pt x="1872" y="1299"/>
                    </a:cubicBezTo>
                    <a:cubicBezTo>
                      <a:pt x="2128" y="925"/>
                      <a:pt x="1990" y="412"/>
                      <a:pt x="1616" y="156"/>
                    </a:cubicBezTo>
                    <a:cubicBezTo>
                      <a:pt x="1468" y="54"/>
                      <a:pt x="1289" y="0"/>
                      <a:pt x="11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8213175" y="1679700"/>
                <a:ext cx="53075" cy="41900"/>
              </a:xfrm>
              <a:custGeom>
                <a:avLst/>
                <a:gdLst/>
                <a:ahLst/>
                <a:cxnLst/>
                <a:rect l="l" t="t" r="r" b="b"/>
                <a:pathLst>
                  <a:path w="2123" h="1676" extrusionOk="0">
                    <a:moveTo>
                      <a:pt x="1195" y="707"/>
                    </a:moveTo>
                    <a:cubicBezTo>
                      <a:pt x="1203" y="707"/>
                      <a:pt x="1139" y="838"/>
                      <a:pt x="1130" y="838"/>
                    </a:cubicBezTo>
                    <a:cubicBezTo>
                      <a:pt x="1126" y="838"/>
                      <a:pt x="1132" y="815"/>
                      <a:pt x="1157" y="749"/>
                    </a:cubicBezTo>
                    <a:cubicBezTo>
                      <a:pt x="1157" y="749"/>
                      <a:pt x="1157" y="730"/>
                      <a:pt x="1176" y="730"/>
                    </a:cubicBezTo>
                    <a:cubicBezTo>
                      <a:pt x="1187" y="714"/>
                      <a:pt x="1193" y="707"/>
                      <a:pt x="1195" y="707"/>
                    </a:cubicBezTo>
                    <a:close/>
                    <a:moveTo>
                      <a:pt x="1107" y="0"/>
                    </a:moveTo>
                    <a:cubicBezTo>
                      <a:pt x="906" y="0"/>
                      <a:pt x="709" y="64"/>
                      <a:pt x="566" y="198"/>
                    </a:cubicBezTo>
                    <a:cubicBezTo>
                      <a:pt x="1" y="726"/>
                      <a:pt x="413" y="1675"/>
                      <a:pt x="1086" y="1675"/>
                    </a:cubicBezTo>
                    <a:cubicBezTo>
                      <a:pt x="1141" y="1675"/>
                      <a:pt x="1197" y="1669"/>
                      <a:pt x="1255" y="1656"/>
                    </a:cubicBezTo>
                    <a:cubicBezTo>
                      <a:pt x="1511" y="1636"/>
                      <a:pt x="1748" y="1498"/>
                      <a:pt x="1886" y="1301"/>
                    </a:cubicBezTo>
                    <a:cubicBezTo>
                      <a:pt x="2122" y="907"/>
                      <a:pt x="2004" y="395"/>
                      <a:pt x="1630" y="158"/>
                    </a:cubicBezTo>
                    <a:cubicBezTo>
                      <a:pt x="1479" y="54"/>
                      <a:pt x="1291" y="0"/>
                      <a:pt x="11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8247050" y="1627050"/>
                <a:ext cx="53175" cy="42225"/>
              </a:xfrm>
              <a:custGeom>
                <a:avLst/>
                <a:gdLst/>
                <a:ahLst/>
                <a:cxnLst/>
                <a:rect l="l" t="t" r="r" b="b"/>
                <a:pathLst>
                  <a:path w="2127" h="1689" extrusionOk="0">
                    <a:moveTo>
                      <a:pt x="1186" y="706"/>
                    </a:moveTo>
                    <a:lnTo>
                      <a:pt x="1186" y="706"/>
                    </a:lnTo>
                    <a:cubicBezTo>
                      <a:pt x="1205" y="706"/>
                      <a:pt x="1143" y="844"/>
                      <a:pt x="1134" y="844"/>
                    </a:cubicBezTo>
                    <a:cubicBezTo>
                      <a:pt x="1130" y="844"/>
                      <a:pt x="1136" y="819"/>
                      <a:pt x="1161" y="747"/>
                    </a:cubicBezTo>
                    <a:cubicBezTo>
                      <a:pt x="1161" y="747"/>
                      <a:pt x="1161" y="747"/>
                      <a:pt x="1161" y="728"/>
                    </a:cubicBezTo>
                    <a:cubicBezTo>
                      <a:pt x="1174" y="712"/>
                      <a:pt x="1182" y="706"/>
                      <a:pt x="1186" y="706"/>
                    </a:cubicBezTo>
                    <a:close/>
                    <a:moveTo>
                      <a:pt x="1122" y="0"/>
                    </a:moveTo>
                    <a:cubicBezTo>
                      <a:pt x="918" y="0"/>
                      <a:pt x="716" y="69"/>
                      <a:pt x="570" y="215"/>
                    </a:cubicBezTo>
                    <a:cubicBezTo>
                      <a:pt x="1" y="730"/>
                      <a:pt x="425" y="1689"/>
                      <a:pt x="1107" y="1689"/>
                    </a:cubicBezTo>
                    <a:cubicBezTo>
                      <a:pt x="1157" y="1689"/>
                      <a:pt x="1208" y="1684"/>
                      <a:pt x="1260" y="1673"/>
                    </a:cubicBezTo>
                    <a:cubicBezTo>
                      <a:pt x="1516" y="1634"/>
                      <a:pt x="1752" y="1516"/>
                      <a:pt x="1890" y="1299"/>
                    </a:cubicBezTo>
                    <a:cubicBezTo>
                      <a:pt x="2127" y="925"/>
                      <a:pt x="2008" y="412"/>
                      <a:pt x="1634" y="156"/>
                    </a:cubicBezTo>
                    <a:cubicBezTo>
                      <a:pt x="1486" y="54"/>
                      <a:pt x="1303" y="0"/>
                      <a:pt x="11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8289875" y="1591575"/>
                <a:ext cx="53200" cy="42250"/>
              </a:xfrm>
              <a:custGeom>
                <a:avLst/>
                <a:gdLst/>
                <a:ahLst/>
                <a:cxnLst/>
                <a:rect l="l" t="t" r="r" b="b"/>
                <a:pathLst>
                  <a:path w="2128" h="1690" extrusionOk="0">
                    <a:moveTo>
                      <a:pt x="1187" y="706"/>
                    </a:moveTo>
                    <a:lnTo>
                      <a:pt x="1187" y="706"/>
                    </a:lnTo>
                    <a:cubicBezTo>
                      <a:pt x="1206" y="706"/>
                      <a:pt x="1144" y="844"/>
                      <a:pt x="1135" y="844"/>
                    </a:cubicBezTo>
                    <a:cubicBezTo>
                      <a:pt x="1131" y="844"/>
                      <a:pt x="1137" y="819"/>
                      <a:pt x="1162" y="748"/>
                    </a:cubicBezTo>
                    <a:cubicBezTo>
                      <a:pt x="1162" y="748"/>
                      <a:pt x="1162" y="748"/>
                      <a:pt x="1162" y="728"/>
                    </a:cubicBezTo>
                    <a:cubicBezTo>
                      <a:pt x="1175" y="712"/>
                      <a:pt x="1183" y="706"/>
                      <a:pt x="1187" y="706"/>
                    </a:cubicBezTo>
                    <a:close/>
                    <a:moveTo>
                      <a:pt x="1110" y="1"/>
                    </a:moveTo>
                    <a:cubicBezTo>
                      <a:pt x="909" y="1"/>
                      <a:pt x="708" y="69"/>
                      <a:pt x="552" y="216"/>
                    </a:cubicBezTo>
                    <a:cubicBezTo>
                      <a:pt x="1" y="730"/>
                      <a:pt x="426" y="1689"/>
                      <a:pt x="1108" y="1689"/>
                    </a:cubicBezTo>
                    <a:cubicBezTo>
                      <a:pt x="1158" y="1689"/>
                      <a:pt x="1209" y="1684"/>
                      <a:pt x="1261" y="1674"/>
                    </a:cubicBezTo>
                    <a:cubicBezTo>
                      <a:pt x="1497" y="1634"/>
                      <a:pt x="1734" y="1516"/>
                      <a:pt x="1872" y="1299"/>
                    </a:cubicBezTo>
                    <a:cubicBezTo>
                      <a:pt x="2128" y="925"/>
                      <a:pt x="1990" y="393"/>
                      <a:pt x="1616" y="157"/>
                    </a:cubicBezTo>
                    <a:cubicBezTo>
                      <a:pt x="1467" y="55"/>
                      <a:pt x="1289" y="1"/>
                      <a:pt x="11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8311100" y="1643800"/>
                <a:ext cx="53175" cy="42225"/>
              </a:xfrm>
              <a:custGeom>
                <a:avLst/>
                <a:gdLst/>
                <a:ahLst/>
                <a:cxnLst/>
                <a:rect l="l" t="t" r="r" b="b"/>
                <a:pathLst>
                  <a:path w="2127" h="1689" extrusionOk="0">
                    <a:moveTo>
                      <a:pt x="1199" y="705"/>
                    </a:moveTo>
                    <a:cubicBezTo>
                      <a:pt x="1207" y="705"/>
                      <a:pt x="1143" y="835"/>
                      <a:pt x="1133" y="835"/>
                    </a:cubicBezTo>
                    <a:cubicBezTo>
                      <a:pt x="1130" y="835"/>
                      <a:pt x="1135" y="812"/>
                      <a:pt x="1161" y="747"/>
                    </a:cubicBezTo>
                    <a:cubicBezTo>
                      <a:pt x="1161" y="747"/>
                      <a:pt x="1161" y="727"/>
                      <a:pt x="1180" y="727"/>
                    </a:cubicBezTo>
                    <a:cubicBezTo>
                      <a:pt x="1191" y="711"/>
                      <a:pt x="1197" y="705"/>
                      <a:pt x="1199" y="705"/>
                    </a:cubicBezTo>
                    <a:close/>
                    <a:moveTo>
                      <a:pt x="1121" y="0"/>
                    </a:moveTo>
                    <a:cubicBezTo>
                      <a:pt x="917" y="0"/>
                      <a:pt x="716" y="69"/>
                      <a:pt x="570" y="215"/>
                    </a:cubicBezTo>
                    <a:cubicBezTo>
                      <a:pt x="0" y="729"/>
                      <a:pt x="424" y="1689"/>
                      <a:pt x="1106" y="1689"/>
                    </a:cubicBezTo>
                    <a:cubicBezTo>
                      <a:pt x="1156" y="1689"/>
                      <a:pt x="1207" y="1684"/>
                      <a:pt x="1259" y="1673"/>
                    </a:cubicBezTo>
                    <a:cubicBezTo>
                      <a:pt x="1515" y="1634"/>
                      <a:pt x="1752" y="1516"/>
                      <a:pt x="1890" y="1299"/>
                    </a:cubicBezTo>
                    <a:cubicBezTo>
                      <a:pt x="2126" y="905"/>
                      <a:pt x="2008" y="392"/>
                      <a:pt x="1633" y="156"/>
                    </a:cubicBezTo>
                    <a:cubicBezTo>
                      <a:pt x="1485" y="54"/>
                      <a:pt x="1302" y="0"/>
                      <a:pt x="11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8268250" y="1685850"/>
                <a:ext cx="53150" cy="42050"/>
              </a:xfrm>
              <a:custGeom>
                <a:avLst/>
                <a:gdLst/>
                <a:ahLst/>
                <a:cxnLst/>
                <a:rect l="l" t="t" r="r" b="b"/>
                <a:pathLst>
                  <a:path w="2126" h="1682" extrusionOk="0">
                    <a:moveTo>
                      <a:pt x="1205" y="711"/>
                    </a:moveTo>
                    <a:cubicBezTo>
                      <a:pt x="1216" y="711"/>
                      <a:pt x="1152" y="837"/>
                      <a:pt x="1145" y="837"/>
                    </a:cubicBezTo>
                    <a:cubicBezTo>
                      <a:pt x="1141" y="837"/>
                      <a:pt x="1149" y="812"/>
                      <a:pt x="1180" y="740"/>
                    </a:cubicBezTo>
                    <a:cubicBezTo>
                      <a:pt x="1195" y="719"/>
                      <a:pt x="1203" y="711"/>
                      <a:pt x="1205" y="711"/>
                    </a:cubicBezTo>
                    <a:close/>
                    <a:moveTo>
                      <a:pt x="1118" y="1"/>
                    </a:moveTo>
                    <a:cubicBezTo>
                      <a:pt x="920" y="1"/>
                      <a:pt x="723" y="64"/>
                      <a:pt x="569" y="208"/>
                    </a:cubicBezTo>
                    <a:cubicBezTo>
                      <a:pt x="0" y="722"/>
                      <a:pt x="424" y="1682"/>
                      <a:pt x="1122" y="1682"/>
                    </a:cubicBezTo>
                    <a:cubicBezTo>
                      <a:pt x="1173" y="1682"/>
                      <a:pt x="1225" y="1677"/>
                      <a:pt x="1279" y="1666"/>
                    </a:cubicBezTo>
                    <a:cubicBezTo>
                      <a:pt x="1515" y="1626"/>
                      <a:pt x="1752" y="1508"/>
                      <a:pt x="1889" y="1292"/>
                    </a:cubicBezTo>
                    <a:cubicBezTo>
                      <a:pt x="2126" y="917"/>
                      <a:pt x="2008" y="405"/>
                      <a:pt x="1633" y="149"/>
                    </a:cubicBezTo>
                    <a:cubicBezTo>
                      <a:pt x="1482" y="54"/>
                      <a:pt x="1300" y="1"/>
                      <a:pt x="11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77"/>
        <p:cNvGrpSpPr/>
        <p:nvPr/>
      </p:nvGrpSpPr>
      <p:grpSpPr>
        <a:xfrm>
          <a:off x="0" y="0"/>
          <a:ext cx="0" cy="0"/>
          <a:chOff x="0" y="0"/>
          <a:chExt cx="0" cy="0"/>
        </a:xfrm>
      </p:grpSpPr>
      <p:sp>
        <p:nvSpPr>
          <p:cNvPr id="78" name="Google Shape;78;p4"/>
          <p:cNvSpPr/>
          <p:nvPr/>
        </p:nvSpPr>
        <p:spPr>
          <a:xfrm>
            <a:off x="427141" y="366600"/>
            <a:ext cx="11307557" cy="6124800"/>
          </a:xfrm>
          <a:prstGeom prst="roundRect">
            <a:avLst>
              <a:gd name="adj" fmla="val 3448"/>
            </a:avLst>
          </a:prstGeom>
          <a:solidFill>
            <a:schemeClr val="l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79" name="Google Shape;79;p4"/>
          <p:cNvSpPr txBox="1">
            <a:spLocks noGrp="1"/>
          </p:cNvSpPr>
          <p:nvPr>
            <p:ph type="title"/>
          </p:nvPr>
        </p:nvSpPr>
        <p:spPr>
          <a:xfrm>
            <a:off x="957625" y="719200"/>
            <a:ext cx="10255765" cy="710800"/>
          </a:xfrm>
          <a:prstGeom prst="rect">
            <a:avLst/>
          </a:prstGeom>
        </p:spPr>
        <p:txBody>
          <a:bodyPr spcFirstLastPara="1" wrap="square" lIns="121705" tIns="121705" rIns="121705" bIns="121705" anchor="t" anchorCtr="0">
            <a:noAutofit/>
          </a:bodyPr>
          <a:lstStyle>
            <a:lvl1pPr lvl="0" rtl="0">
              <a:spcBef>
                <a:spcPts val="0"/>
              </a:spcBef>
              <a:spcAft>
                <a:spcPts val="0"/>
              </a:spcAft>
              <a:buSzPts val="36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80" name="Google Shape;80;p4"/>
          <p:cNvSpPr txBox="1">
            <a:spLocks noGrp="1"/>
          </p:cNvSpPr>
          <p:nvPr>
            <p:ph type="body" idx="1"/>
          </p:nvPr>
        </p:nvSpPr>
        <p:spPr>
          <a:xfrm>
            <a:off x="957625" y="1590467"/>
            <a:ext cx="10255765" cy="4548400"/>
          </a:xfrm>
          <a:prstGeom prst="rect">
            <a:avLst/>
          </a:prstGeom>
        </p:spPr>
        <p:txBody>
          <a:bodyPr spcFirstLastPara="1" wrap="square" lIns="121705" tIns="121705" rIns="121705" bIns="121705" anchor="t" anchorCtr="0">
            <a:noAutofit/>
          </a:bodyPr>
          <a:lstStyle>
            <a:lvl1pPr marL="608625" lvl="0" indent="-405750" rtl="0">
              <a:lnSpc>
                <a:spcPct val="100000"/>
              </a:lnSpc>
              <a:spcBef>
                <a:spcPts val="0"/>
              </a:spcBef>
              <a:spcAft>
                <a:spcPts val="0"/>
              </a:spcAft>
              <a:buClr>
                <a:srgbClr val="434343"/>
              </a:buClr>
              <a:buSzPts val="1200"/>
              <a:buAutoNum type="arabicPeriod"/>
              <a:defRPr sz="1700">
                <a:solidFill>
                  <a:srgbClr val="434343"/>
                </a:solidFill>
              </a:defRPr>
            </a:lvl1pPr>
            <a:lvl2pPr marL="1217249" lvl="1" indent="-405750" rtl="0">
              <a:lnSpc>
                <a:spcPct val="115000"/>
              </a:lnSpc>
              <a:spcBef>
                <a:spcPts val="2130"/>
              </a:spcBef>
              <a:spcAft>
                <a:spcPts val="0"/>
              </a:spcAft>
              <a:buClr>
                <a:srgbClr val="434343"/>
              </a:buClr>
              <a:buSzPts val="1200"/>
              <a:buFont typeface="Roboto Condensed Light"/>
              <a:buAutoNum type="alphaLcPeriod"/>
              <a:defRPr>
                <a:solidFill>
                  <a:srgbClr val="434343"/>
                </a:solidFill>
              </a:defRPr>
            </a:lvl2pPr>
            <a:lvl3pPr marL="1825874" lvl="2" indent="-405750" rtl="0">
              <a:lnSpc>
                <a:spcPct val="115000"/>
              </a:lnSpc>
              <a:spcBef>
                <a:spcPts val="2130"/>
              </a:spcBef>
              <a:spcAft>
                <a:spcPts val="0"/>
              </a:spcAft>
              <a:buClr>
                <a:srgbClr val="434343"/>
              </a:buClr>
              <a:buSzPts val="1200"/>
              <a:buFont typeface="Roboto Condensed Light"/>
              <a:buAutoNum type="romanLcPeriod"/>
              <a:defRPr>
                <a:solidFill>
                  <a:srgbClr val="434343"/>
                </a:solidFill>
              </a:defRPr>
            </a:lvl3pPr>
            <a:lvl4pPr marL="2434499" lvl="3" indent="-405750" rtl="0">
              <a:lnSpc>
                <a:spcPct val="115000"/>
              </a:lnSpc>
              <a:spcBef>
                <a:spcPts val="2130"/>
              </a:spcBef>
              <a:spcAft>
                <a:spcPts val="0"/>
              </a:spcAft>
              <a:buClr>
                <a:srgbClr val="434343"/>
              </a:buClr>
              <a:buSzPts val="1200"/>
              <a:buFont typeface="Roboto Condensed Light"/>
              <a:buAutoNum type="arabicPeriod"/>
              <a:defRPr>
                <a:solidFill>
                  <a:srgbClr val="434343"/>
                </a:solidFill>
              </a:defRPr>
            </a:lvl4pPr>
            <a:lvl5pPr marL="3043123" lvl="4" indent="-405750" rtl="0">
              <a:lnSpc>
                <a:spcPct val="115000"/>
              </a:lnSpc>
              <a:spcBef>
                <a:spcPts val="2130"/>
              </a:spcBef>
              <a:spcAft>
                <a:spcPts val="0"/>
              </a:spcAft>
              <a:buClr>
                <a:srgbClr val="434343"/>
              </a:buClr>
              <a:buSzPts val="1200"/>
              <a:buFont typeface="Roboto Condensed Light"/>
              <a:buAutoNum type="alphaLcPeriod"/>
              <a:defRPr>
                <a:solidFill>
                  <a:srgbClr val="434343"/>
                </a:solidFill>
              </a:defRPr>
            </a:lvl5pPr>
            <a:lvl6pPr marL="3651748" lvl="5" indent="-405750" rtl="0">
              <a:lnSpc>
                <a:spcPct val="115000"/>
              </a:lnSpc>
              <a:spcBef>
                <a:spcPts val="2130"/>
              </a:spcBef>
              <a:spcAft>
                <a:spcPts val="0"/>
              </a:spcAft>
              <a:buClr>
                <a:srgbClr val="434343"/>
              </a:buClr>
              <a:buSzPts val="1200"/>
              <a:buFont typeface="Roboto Condensed Light"/>
              <a:buAutoNum type="romanLcPeriod"/>
              <a:defRPr>
                <a:solidFill>
                  <a:srgbClr val="434343"/>
                </a:solidFill>
              </a:defRPr>
            </a:lvl6pPr>
            <a:lvl7pPr marL="4260372" lvl="6" indent="-405750" rtl="0">
              <a:lnSpc>
                <a:spcPct val="115000"/>
              </a:lnSpc>
              <a:spcBef>
                <a:spcPts val="2130"/>
              </a:spcBef>
              <a:spcAft>
                <a:spcPts val="0"/>
              </a:spcAft>
              <a:buClr>
                <a:srgbClr val="434343"/>
              </a:buClr>
              <a:buSzPts val="1200"/>
              <a:buFont typeface="Roboto Condensed Light"/>
              <a:buAutoNum type="arabicPeriod"/>
              <a:defRPr>
                <a:solidFill>
                  <a:srgbClr val="434343"/>
                </a:solidFill>
              </a:defRPr>
            </a:lvl7pPr>
            <a:lvl8pPr marL="4868997" lvl="7" indent="-405750" rtl="0">
              <a:lnSpc>
                <a:spcPct val="115000"/>
              </a:lnSpc>
              <a:spcBef>
                <a:spcPts val="2130"/>
              </a:spcBef>
              <a:spcAft>
                <a:spcPts val="0"/>
              </a:spcAft>
              <a:buClr>
                <a:srgbClr val="434343"/>
              </a:buClr>
              <a:buSzPts val="1200"/>
              <a:buFont typeface="Roboto Condensed Light"/>
              <a:buAutoNum type="alphaLcPeriod"/>
              <a:defRPr>
                <a:solidFill>
                  <a:srgbClr val="434343"/>
                </a:solidFill>
              </a:defRPr>
            </a:lvl8pPr>
            <a:lvl9pPr marL="5477622" lvl="8" indent="-405750" rtl="0">
              <a:lnSpc>
                <a:spcPct val="115000"/>
              </a:lnSpc>
              <a:spcBef>
                <a:spcPts val="2130"/>
              </a:spcBef>
              <a:spcAft>
                <a:spcPts val="2130"/>
              </a:spcAft>
              <a:buClr>
                <a:srgbClr val="434343"/>
              </a:buClr>
              <a:buSzPts val="1200"/>
              <a:buFont typeface="Roboto Condensed Light"/>
              <a:buAutoNum type="romanLcPeriod"/>
              <a:defRPr>
                <a:solidFill>
                  <a:srgbClr val="434343"/>
                </a:solidFill>
              </a:defRPr>
            </a:lvl9pPr>
          </a:lstStyle>
          <a:p>
            <a:endParaRPr/>
          </a:p>
        </p:txBody>
      </p:sp>
      <p:grpSp>
        <p:nvGrpSpPr>
          <p:cNvPr id="81" name="Google Shape;81;p4"/>
          <p:cNvGrpSpPr/>
          <p:nvPr/>
        </p:nvGrpSpPr>
        <p:grpSpPr>
          <a:xfrm flipH="1">
            <a:off x="10362954" y="697175"/>
            <a:ext cx="910116" cy="754871"/>
            <a:chOff x="7558775" y="805000"/>
            <a:chExt cx="862247" cy="713399"/>
          </a:xfrm>
        </p:grpSpPr>
        <p:sp>
          <p:nvSpPr>
            <p:cNvPr id="82" name="Google Shape;82;p4"/>
            <p:cNvSpPr/>
            <p:nvPr/>
          </p:nvSpPr>
          <p:spPr>
            <a:xfrm>
              <a:off x="7558775" y="805000"/>
              <a:ext cx="861539" cy="713399"/>
            </a:xfrm>
            <a:custGeom>
              <a:avLst/>
              <a:gdLst/>
              <a:ahLst/>
              <a:cxnLst/>
              <a:rect l="l" t="t" r="r" b="b"/>
              <a:pathLst>
                <a:path w="23920" h="19807" extrusionOk="0">
                  <a:moveTo>
                    <a:pt x="6252" y="0"/>
                  </a:moveTo>
                  <a:cubicBezTo>
                    <a:pt x="6112" y="0"/>
                    <a:pt x="5973" y="14"/>
                    <a:pt x="5833" y="44"/>
                  </a:cubicBezTo>
                  <a:cubicBezTo>
                    <a:pt x="4000" y="438"/>
                    <a:pt x="6601" y="3669"/>
                    <a:pt x="6601" y="3669"/>
                  </a:cubicBezTo>
                  <a:cubicBezTo>
                    <a:pt x="6601" y="3669"/>
                    <a:pt x="4590" y="1565"/>
                    <a:pt x="3213" y="1565"/>
                  </a:cubicBezTo>
                  <a:cubicBezTo>
                    <a:pt x="2910" y="1565"/>
                    <a:pt x="2638" y="1667"/>
                    <a:pt x="2424" y="1916"/>
                  </a:cubicBezTo>
                  <a:cubicBezTo>
                    <a:pt x="1163" y="3354"/>
                    <a:pt x="4592" y="5837"/>
                    <a:pt x="4592" y="5837"/>
                  </a:cubicBezTo>
                  <a:cubicBezTo>
                    <a:pt x="4592" y="5837"/>
                    <a:pt x="2636" y="4760"/>
                    <a:pt x="1416" y="4760"/>
                  </a:cubicBezTo>
                  <a:cubicBezTo>
                    <a:pt x="953" y="4760"/>
                    <a:pt x="596" y="4916"/>
                    <a:pt x="493" y="5344"/>
                  </a:cubicBezTo>
                  <a:cubicBezTo>
                    <a:pt x="1" y="7393"/>
                    <a:pt x="4119" y="10624"/>
                    <a:pt x="7961" y="11629"/>
                  </a:cubicBezTo>
                  <a:cubicBezTo>
                    <a:pt x="7961" y="11629"/>
                    <a:pt x="5401" y="13430"/>
                    <a:pt x="2896" y="13430"/>
                  </a:cubicBezTo>
                  <a:cubicBezTo>
                    <a:pt x="2436" y="13430"/>
                    <a:pt x="1978" y="13369"/>
                    <a:pt x="1538" y="13225"/>
                  </a:cubicBezTo>
                  <a:lnTo>
                    <a:pt x="1538" y="13225"/>
                  </a:lnTo>
                  <a:cubicBezTo>
                    <a:pt x="1538" y="13226"/>
                    <a:pt x="2025" y="19807"/>
                    <a:pt x="11322" y="19807"/>
                  </a:cubicBezTo>
                  <a:cubicBezTo>
                    <a:pt x="11377" y="19807"/>
                    <a:pt x="11432" y="19806"/>
                    <a:pt x="11488" y="19806"/>
                  </a:cubicBezTo>
                  <a:cubicBezTo>
                    <a:pt x="22029" y="19727"/>
                    <a:pt x="23920" y="1758"/>
                    <a:pt x="18482" y="1108"/>
                  </a:cubicBezTo>
                  <a:cubicBezTo>
                    <a:pt x="18193" y="1074"/>
                    <a:pt x="17922" y="1058"/>
                    <a:pt x="17669" y="1058"/>
                  </a:cubicBezTo>
                  <a:cubicBezTo>
                    <a:pt x="13957" y="1058"/>
                    <a:pt x="13821" y="4556"/>
                    <a:pt x="12512" y="7433"/>
                  </a:cubicBezTo>
                  <a:cubicBezTo>
                    <a:pt x="12512" y="7433"/>
                    <a:pt x="9438" y="0"/>
                    <a:pt x="6252" y="0"/>
                  </a:cubicBezTo>
                  <a:close/>
                </a:path>
              </a:pathLst>
            </a:custGeom>
            <a:solidFill>
              <a:schemeClr val="lt2"/>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4"/>
            <p:cNvSpPr/>
            <p:nvPr/>
          </p:nvSpPr>
          <p:spPr>
            <a:xfrm>
              <a:off x="8020052" y="1100380"/>
              <a:ext cx="273625" cy="163952"/>
            </a:xfrm>
            <a:custGeom>
              <a:avLst/>
              <a:gdLst/>
              <a:ahLst/>
              <a:cxnLst/>
              <a:rect l="l" t="t" r="r" b="b"/>
              <a:pathLst>
                <a:path w="7597" h="4552" extrusionOk="0">
                  <a:moveTo>
                    <a:pt x="2207" y="729"/>
                  </a:moveTo>
                  <a:lnTo>
                    <a:pt x="2207" y="729"/>
                  </a:lnTo>
                  <a:cubicBezTo>
                    <a:pt x="2207" y="729"/>
                    <a:pt x="2172" y="778"/>
                    <a:pt x="2124" y="861"/>
                  </a:cubicBezTo>
                  <a:lnTo>
                    <a:pt x="2124" y="861"/>
                  </a:lnTo>
                  <a:cubicBezTo>
                    <a:pt x="2176" y="781"/>
                    <a:pt x="2207" y="729"/>
                    <a:pt x="2207" y="729"/>
                  </a:cubicBezTo>
                  <a:close/>
                  <a:moveTo>
                    <a:pt x="907" y="0"/>
                  </a:moveTo>
                  <a:lnTo>
                    <a:pt x="907" y="0"/>
                  </a:lnTo>
                  <a:cubicBezTo>
                    <a:pt x="907" y="0"/>
                    <a:pt x="1" y="237"/>
                    <a:pt x="237" y="1497"/>
                  </a:cubicBezTo>
                  <a:cubicBezTo>
                    <a:pt x="344" y="2066"/>
                    <a:pt x="618" y="2222"/>
                    <a:pt x="888" y="2222"/>
                  </a:cubicBezTo>
                  <a:cubicBezTo>
                    <a:pt x="1216" y="2222"/>
                    <a:pt x="1537" y="1990"/>
                    <a:pt x="1537" y="1990"/>
                  </a:cubicBezTo>
                  <a:lnTo>
                    <a:pt x="1537" y="1990"/>
                  </a:lnTo>
                  <a:cubicBezTo>
                    <a:pt x="1537" y="1990"/>
                    <a:pt x="947" y="2601"/>
                    <a:pt x="1971" y="3054"/>
                  </a:cubicBezTo>
                  <a:cubicBezTo>
                    <a:pt x="2156" y="3132"/>
                    <a:pt x="2332" y="3164"/>
                    <a:pt x="2497" y="3164"/>
                  </a:cubicBezTo>
                  <a:cubicBezTo>
                    <a:pt x="3247" y="3164"/>
                    <a:pt x="3764" y="2503"/>
                    <a:pt x="3764" y="2502"/>
                  </a:cubicBezTo>
                  <a:lnTo>
                    <a:pt x="3764" y="2502"/>
                  </a:lnTo>
                  <a:cubicBezTo>
                    <a:pt x="3764" y="2503"/>
                    <a:pt x="2937" y="3960"/>
                    <a:pt x="4118" y="4256"/>
                  </a:cubicBezTo>
                  <a:cubicBezTo>
                    <a:pt x="4263" y="4292"/>
                    <a:pt x="4396" y="4308"/>
                    <a:pt x="4519" y="4308"/>
                  </a:cubicBezTo>
                  <a:cubicBezTo>
                    <a:pt x="5147" y="4308"/>
                    <a:pt x="5506" y="3895"/>
                    <a:pt x="5661" y="3655"/>
                  </a:cubicBezTo>
                  <a:lnTo>
                    <a:pt x="5661" y="3655"/>
                  </a:lnTo>
                  <a:cubicBezTo>
                    <a:pt x="5587" y="3860"/>
                    <a:pt x="5595" y="4216"/>
                    <a:pt x="6306" y="4492"/>
                  </a:cubicBezTo>
                  <a:cubicBezTo>
                    <a:pt x="6411" y="4533"/>
                    <a:pt x="6508" y="4552"/>
                    <a:pt x="6598" y="4552"/>
                  </a:cubicBezTo>
                  <a:cubicBezTo>
                    <a:pt x="7416" y="4552"/>
                    <a:pt x="7597" y="2992"/>
                    <a:pt x="7153" y="2423"/>
                  </a:cubicBezTo>
                  <a:lnTo>
                    <a:pt x="7153" y="2423"/>
                  </a:lnTo>
                  <a:cubicBezTo>
                    <a:pt x="7153" y="2424"/>
                    <a:pt x="7251" y="3684"/>
                    <a:pt x="6463" y="3960"/>
                  </a:cubicBezTo>
                  <a:cubicBezTo>
                    <a:pt x="6410" y="3980"/>
                    <a:pt x="6361" y="3990"/>
                    <a:pt x="6317" y="3990"/>
                  </a:cubicBezTo>
                  <a:cubicBezTo>
                    <a:pt x="5709" y="3990"/>
                    <a:pt x="5931" y="2227"/>
                    <a:pt x="5931" y="2226"/>
                  </a:cubicBezTo>
                  <a:lnTo>
                    <a:pt x="5931" y="2226"/>
                  </a:lnTo>
                  <a:cubicBezTo>
                    <a:pt x="5931" y="2227"/>
                    <a:pt x="5633" y="3602"/>
                    <a:pt x="4839" y="3602"/>
                  </a:cubicBezTo>
                  <a:cubicBezTo>
                    <a:pt x="4767" y="3602"/>
                    <a:pt x="4691" y="3591"/>
                    <a:pt x="4611" y="3566"/>
                  </a:cubicBezTo>
                  <a:cubicBezTo>
                    <a:pt x="3626" y="3290"/>
                    <a:pt x="4118" y="1400"/>
                    <a:pt x="4118" y="1399"/>
                  </a:cubicBezTo>
                  <a:lnTo>
                    <a:pt x="4118" y="1399"/>
                  </a:lnTo>
                  <a:cubicBezTo>
                    <a:pt x="4118" y="1399"/>
                    <a:pt x="3548" y="2627"/>
                    <a:pt x="2735" y="2627"/>
                  </a:cubicBezTo>
                  <a:cubicBezTo>
                    <a:pt x="2604" y="2627"/>
                    <a:pt x="2467" y="2596"/>
                    <a:pt x="2326" y="2522"/>
                  </a:cubicBezTo>
                  <a:cubicBezTo>
                    <a:pt x="1503" y="2095"/>
                    <a:pt x="1925" y="1198"/>
                    <a:pt x="2124" y="861"/>
                  </a:cubicBezTo>
                  <a:lnTo>
                    <a:pt x="2124" y="861"/>
                  </a:lnTo>
                  <a:cubicBezTo>
                    <a:pt x="1948" y="1124"/>
                    <a:pt x="1530" y="1693"/>
                    <a:pt x="1187" y="1693"/>
                  </a:cubicBezTo>
                  <a:cubicBezTo>
                    <a:pt x="1084" y="1693"/>
                    <a:pt x="988" y="1642"/>
                    <a:pt x="907" y="1517"/>
                  </a:cubicBezTo>
                  <a:cubicBezTo>
                    <a:pt x="493" y="867"/>
                    <a:pt x="907" y="0"/>
                    <a:pt x="9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4"/>
            <p:cNvSpPr/>
            <p:nvPr/>
          </p:nvSpPr>
          <p:spPr>
            <a:xfrm>
              <a:off x="7939373" y="1202958"/>
              <a:ext cx="234762" cy="243514"/>
            </a:xfrm>
            <a:custGeom>
              <a:avLst/>
              <a:gdLst/>
              <a:ahLst/>
              <a:cxnLst/>
              <a:rect l="l" t="t" r="r" b="b"/>
              <a:pathLst>
                <a:path w="6518" h="6761" extrusionOk="0">
                  <a:moveTo>
                    <a:pt x="2418" y="1250"/>
                  </a:moveTo>
                  <a:cubicBezTo>
                    <a:pt x="2418" y="1250"/>
                    <a:pt x="2380" y="1273"/>
                    <a:pt x="2319" y="1314"/>
                  </a:cubicBezTo>
                  <a:lnTo>
                    <a:pt x="2319" y="1314"/>
                  </a:lnTo>
                  <a:cubicBezTo>
                    <a:pt x="2381" y="1275"/>
                    <a:pt x="2418" y="1250"/>
                    <a:pt x="2418" y="1250"/>
                  </a:cubicBezTo>
                  <a:close/>
                  <a:moveTo>
                    <a:pt x="1392" y="1"/>
                  </a:moveTo>
                  <a:cubicBezTo>
                    <a:pt x="1123" y="1"/>
                    <a:pt x="478" y="109"/>
                    <a:pt x="231" y="1112"/>
                  </a:cubicBezTo>
                  <a:cubicBezTo>
                    <a:pt x="1" y="2048"/>
                    <a:pt x="653" y="2174"/>
                    <a:pt x="1022" y="2174"/>
                  </a:cubicBezTo>
                  <a:cubicBezTo>
                    <a:pt x="1158" y="2174"/>
                    <a:pt x="1255" y="2157"/>
                    <a:pt x="1255" y="2157"/>
                  </a:cubicBezTo>
                  <a:lnTo>
                    <a:pt x="1255" y="2157"/>
                  </a:lnTo>
                  <a:cubicBezTo>
                    <a:pt x="1255" y="2157"/>
                    <a:pt x="428" y="2452"/>
                    <a:pt x="1196" y="3319"/>
                  </a:cubicBezTo>
                  <a:cubicBezTo>
                    <a:pt x="1525" y="3673"/>
                    <a:pt x="1920" y="3776"/>
                    <a:pt x="2267" y="3776"/>
                  </a:cubicBezTo>
                  <a:cubicBezTo>
                    <a:pt x="2752" y="3776"/>
                    <a:pt x="3147" y="3575"/>
                    <a:pt x="3147" y="3575"/>
                  </a:cubicBezTo>
                  <a:lnTo>
                    <a:pt x="3147" y="3575"/>
                  </a:lnTo>
                  <a:cubicBezTo>
                    <a:pt x="3147" y="3575"/>
                    <a:pt x="1728" y="4600"/>
                    <a:pt x="2713" y="5368"/>
                  </a:cubicBezTo>
                  <a:cubicBezTo>
                    <a:pt x="3043" y="5620"/>
                    <a:pt x="3357" y="5705"/>
                    <a:pt x="3631" y="5705"/>
                  </a:cubicBezTo>
                  <a:cubicBezTo>
                    <a:pt x="3984" y="5705"/>
                    <a:pt x="4269" y="5565"/>
                    <a:pt x="4433" y="5460"/>
                  </a:cubicBezTo>
                  <a:lnTo>
                    <a:pt x="4433" y="5460"/>
                  </a:lnTo>
                  <a:cubicBezTo>
                    <a:pt x="4276" y="5619"/>
                    <a:pt x="4125" y="5958"/>
                    <a:pt x="4684" y="6531"/>
                  </a:cubicBezTo>
                  <a:cubicBezTo>
                    <a:pt x="4845" y="6692"/>
                    <a:pt x="5014" y="6760"/>
                    <a:pt x="5181" y="6760"/>
                  </a:cubicBezTo>
                  <a:cubicBezTo>
                    <a:pt x="5871" y="6760"/>
                    <a:pt x="6517" y="5589"/>
                    <a:pt x="6358" y="4954"/>
                  </a:cubicBezTo>
                  <a:lnTo>
                    <a:pt x="6358" y="4954"/>
                  </a:lnTo>
                  <a:cubicBezTo>
                    <a:pt x="6358" y="4955"/>
                    <a:pt x="5933" y="6101"/>
                    <a:pt x="5136" y="6101"/>
                  </a:cubicBezTo>
                  <a:cubicBezTo>
                    <a:pt x="5111" y="6101"/>
                    <a:pt x="5085" y="6100"/>
                    <a:pt x="5058" y="6097"/>
                  </a:cubicBezTo>
                  <a:cubicBezTo>
                    <a:pt x="4191" y="6038"/>
                    <a:pt x="5294" y="4246"/>
                    <a:pt x="5295" y="4245"/>
                  </a:cubicBezTo>
                  <a:lnTo>
                    <a:pt x="5295" y="4245"/>
                  </a:lnTo>
                  <a:cubicBezTo>
                    <a:pt x="5294" y="4246"/>
                    <a:pt x="4639" y="5128"/>
                    <a:pt x="3963" y="5128"/>
                  </a:cubicBezTo>
                  <a:cubicBezTo>
                    <a:pt x="3794" y="5128"/>
                    <a:pt x="3624" y="5073"/>
                    <a:pt x="3462" y="4935"/>
                  </a:cubicBezTo>
                  <a:cubicBezTo>
                    <a:pt x="2654" y="4245"/>
                    <a:pt x="3935" y="2689"/>
                    <a:pt x="3935" y="2689"/>
                  </a:cubicBezTo>
                  <a:lnTo>
                    <a:pt x="3935" y="2689"/>
                  </a:lnTo>
                  <a:cubicBezTo>
                    <a:pt x="3935" y="2689"/>
                    <a:pt x="3189" y="3331"/>
                    <a:pt x="2494" y="3331"/>
                  </a:cubicBezTo>
                  <a:cubicBezTo>
                    <a:pt x="2230" y="3331"/>
                    <a:pt x="1974" y="3239"/>
                    <a:pt x="1768" y="2984"/>
                  </a:cubicBezTo>
                  <a:cubicBezTo>
                    <a:pt x="1160" y="2212"/>
                    <a:pt x="2017" y="1523"/>
                    <a:pt x="2319" y="1314"/>
                  </a:cubicBezTo>
                  <a:lnTo>
                    <a:pt x="2319" y="1314"/>
                  </a:lnTo>
                  <a:cubicBezTo>
                    <a:pt x="2103" y="1450"/>
                    <a:pt x="1581" y="1753"/>
                    <a:pt x="1222" y="1753"/>
                  </a:cubicBezTo>
                  <a:cubicBezTo>
                    <a:pt x="1037" y="1753"/>
                    <a:pt x="895" y="1672"/>
                    <a:pt x="861" y="1447"/>
                  </a:cubicBezTo>
                  <a:cubicBezTo>
                    <a:pt x="743" y="639"/>
                    <a:pt x="1512" y="9"/>
                    <a:pt x="1512" y="9"/>
                  </a:cubicBezTo>
                  <a:cubicBezTo>
                    <a:pt x="1512" y="9"/>
                    <a:pt x="1466" y="1"/>
                    <a:pt x="13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4"/>
            <p:cNvSpPr/>
            <p:nvPr/>
          </p:nvSpPr>
          <p:spPr>
            <a:xfrm>
              <a:off x="7796527" y="1263720"/>
              <a:ext cx="173172" cy="251222"/>
            </a:xfrm>
            <a:custGeom>
              <a:avLst/>
              <a:gdLst/>
              <a:ahLst/>
              <a:cxnLst/>
              <a:rect l="l" t="t" r="r" b="b"/>
              <a:pathLst>
                <a:path w="4808" h="6975" extrusionOk="0">
                  <a:moveTo>
                    <a:pt x="2502" y="1376"/>
                  </a:moveTo>
                  <a:cubicBezTo>
                    <a:pt x="2502" y="1376"/>
                    <a:pt x="2456" y="1390"/>
                    <a:pt x="2382" y="1419"/>
                  </a:cubicBezTo>
                  <a:lnTo>
                    <a:pt x="2382" y="1419"/>
                  </a:lnTo>
                  <a:cubicBezTo>
                    <a:pt x="2457" y="1393"/>
                    <a:pt x="2502" y="1376"/>
                    <a:pt x="2502" y="1376"/>
                  </a:cubicBezTo>
                  <a:close/>
                  <a:moveTo>
                    <a:pt x="1776" y="0"/>
                  </a:moveTo>
                  <a:cubicBezTo>
                    <a:pt x="1487" y="0"/>
                    <a:pt x="1043" y="130"/>
                    <a:pt x="650" y="785"/>
                  </a:cubicBezTo>
                  <a:cubicBezTo>
                    <a:pt x="0" y="1888"/>
                    <a:pt x="1222" y="1947"/>
                    <a:pt x="1222" y="1947"/>
                  </a:cubicBezTo>
                  <a:cubicBezTo>
                    <a:pt x="1222" y="1947"/>
                    <a:pt x="414" y="2046"/>
                    <a:pt x="828" y="2992"/>
                  </a:cubicBezTo>
                  <a:cubicBezTo>
                    <a:pt x="1094" y="3573"/>
                    <a:pt x="1645" y="3685"/>
                    <a:pt x="2029" y="3685"/>
                  </a:cubicBezTo>
                  <a:cubicBezTo>
                    <a:pt x="2268" y="3685"/>
                    <a:pt x="2443" y="3642"/>
                    <a:pt x="2443" y="3642"/>
                  </a:cubicBezTo>
                  <a:lnTo>
                    <a:pt x="2443" y="3642"/>
                  </a:lnTo>
                  <a:cubicBezTo>
                    <a:pt x="2443" y="3642"/>
                    <a:pt x="907" y="4272"/>
                    <a:pt x="1537" y="5179"/>
                  </a:cubicBezTo>
                  <a:cubicBezTo>
                    <a:pt x="1827" y="5595"/>
                    <a:pt x="2192" y="5708"/>
                    <a:pt x="2502" y="5708"/>
                  </a:cubicBezTo>
                  <a:cubicBezTo>
                    <a:pt x="2699" y="5708"/>
                    <a:pt x="2874" y="5662"/>
                    <a:pt x="2993" y="5620"/>
                  </a:cubicBezTo>
                  <a:lnTo>
                    <a:pt x="2993" y="5620"/>
                  </a:lnTo>
                  <a:cubicBezTo>
                    <a:pt x="2808" y="5731"/>
                    <a:pt x="2568" y="6005"/>
                    <a:pt x="2877" y="6637"/>
                  </a:cubicBezTo>
                  <a:cubicBezTo>
                    <a:pt x="2997" y="6877"/>
                    <a:pt x="3177" y="6975"/>
                    <a:pt x="3379" y="6975"/>
                  </a:cubicBezTo>
                  <a:cubicBezTo>
                    <a:pt x="3974" y="6975"/>
                    <a:pt x="4764" y="6131"/>
                    <a:pt x="4808" y="5573"/>
                  </a:cubicBezTo>
                  <a:lnTo>
                    <a:pt x="4808" y="5573"/>
                  </a:lnTo>
                  <a:cubicBezTo>
                    <a:pt x="4808" y="5573"/>
                    <a:pt x="4208" y="6377"/>
                    <a:pt x="3560" y="6377"/>
                  </a:cubicBezTo>
                  <a:cubicBezTo>
                    <a:pt x="3484" y="6377"/>
                    <a:pt x="3407" y="6366"/>
                    <a:pt x="3330" y="6341"/>
                  </a:cubicBezTo>
                  <a:cubicBezTo>
                    <a:pt x="2601" y="6085"/>
                    <a:pt x="4098" y="4706"/>
                    <a:pt x="4098" y="4706"/>
                  </a:cubicBezTo>
                  <a:lnTo>
                    <a:pt x="4098" y="4706"/>
                  </a:lnTo>
                  <a:cubicBezTo>
                    <a:pt x="4098" y="4706"/>
                    <a:pt x="3422" y="5249"/>
                    <a:pt x="2860" y="5249"/>
                  </a:cubicBezTo>
                  <a:cubicBezTo>
                    <a:pt x="2643" y="5249"/>
                    <a:pt x="2443" y="5167"/>
                    <a:pt x="2305" y="4942"/>
                  </a:cubicBezTo>
                  <a:cubicBezTo>
                    <a:pt x="1813" y="4154"/>
                    <a:pt x="3389" y="2992"/>
                    <a:pt x="3389" y="2992"/>
                  </a:cubicBezTo>
                  <a:lnTo>
                    <a:pt x="3389" y="2992"/>
                  </a:lnTo>
                  <a:cubicBezTo>
                    <a:pt x="3389" y="2992"/>
                    <a:pt x="2771" y="3312"/>
                    <a:pt x="2219" y="3312"/>
                  </a:cubicBezTo>
                  <a:cubicBezTo>
                    <a:pt x="1884" y="3312"/>
                    <a:pt x="1573" y="3194"/>
                    <a:pt x="1439" y="2814"/>
                  </a:cubicBezTo>
                  <a:cubicBezTo>
                    <a:pt x="1131" y="1990"/>
                    <a:pt x="2045" y="1550"/>
                    <a:pt x="2382" y="1419"/>
                  </a:cubicBezTo>
                  <a:lnTo>
                    <a:pt x="2382" y="1419"/>
                  </a:lnTo>
                  <a:cubicBezTo>
                    <a:pt x="2191" y="1483"/>
                    <a:pt x="1810" y="1597"/>
                    <a:pt x="1511" y="1597"/>
                  </a:cubicBezTo>
                  <a:cubicBezTo>
                    <a:pt x="1248" y="1597"/>
                    <a:pt x="1050" y="1509"/>
                    <a:pt x="1104" y="1218"/>
                  </a:cubicBezTo>
                  <a:cubicBezTo>
                    <a:pt x="1241" y="470"/>
                    <a:pt x="2089" y="56"/>
                    <a:pt x="2089" y="56"/>
                  </a:cubicBezTo>
                  <a:cubicBezTo>
                    <a:pt x="2089" y="56"/>
                    <a:pt x="1965" y="0"/>
                    <a:pt x="17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4"/>
            <p:cNvSpPr/>
            <p:nvPr/>
          </p:nvSpPr>
          <p:spPr>
            <a:xfrm>
              <a:off x="8161637" y="887480"/>
              <a:ext cx="99012" cy="91737"/>
            </a:xfrm>
            <a:custGeom>
              <a:avLst/>
              <a:gdLst/>
              <a:ahLst/>
              <a:cxnLst/>
              <a:rect l="l" t="t" r="r" b="b"/>
              <a:pathLst>
                <a:path w="2749" h="2547" extrusionOk="0">
                  <a:moveTo>
                    <a:pt x="2296" y="0"/>
                  </a:moveTo>
                  <a:lnTo>
                    <a:pt x="1724" y="158"/>
                  </a:lnTo>
                  <a:cubicBezTo>
                    <a:pt x="1724" y="158"/>
                    <a:pt x="2197" y="1636"/>
                    <a:pt x="1527" y="1951"/>
                  </a:cubicBezTo>
                  <a:cubicBezTo>
                    <a:pt x="1465" y="1979"/>
                    <a:pt x="1407" y="1992"/>
                    <a:pt x="1353" y="1992"/>
                  </a:cubicBezTo>
                  <a:cubicBezTo>
                    <a:pt x="721" y="1992"/>
                    <a:pt x="621" y="237"/>
                    <a:pt x="621" y="237"/>
                  </a:cubicBezTo>
                  <a:lnTo>
                    <a:pt x="207" y="276"/>
                  </a:lnTo>
                  <a:cubicBezTo>
                    <a:pt x="207" y="276"/>
                    <a:pt x="1" y="2546"/>
                    <a:pt x="1419" y="2546"/>
                  </a:cubicBezTo>
                  <a:cubicBezTo>
                    <a:pt x="1454" y="2546"/>
                    <a:pt x="1490" y="2545"/>
                    <a:pt x="1527" y="2542"/>
                  </a:cubicBezTo>
                  <a:cubicBezTo>
                    <a:pt x="2749" y="2443"/>
                    <a:pt x="2296" y="0"/>
                    <a:pt x="229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4"/>
            <p:cNvSpPr/>
            <p:nvPr/>
          </p:nvSpPr>
          <p:spPr>
            <a:xfrm>
              <a:off x="8278174" y="933575"/>
              <a:ext cx="142849" cy="80253"/>
            </a:xfrm>
            <a:custGeom>
              <a:avLst/>
              <a:gdLst/>
              <a:ahLst/>
              <a:cxnLst/>
              <a:rect l="l" t="t" r="r" b="b"/>
              <a:pathLst>
                <a:path w="3074" h="2228" extrusionOk="0">
                  <a:moveTo>
                    <a:pt x="0" y="1"/>
                  </a:moveTo>
                  <a:cubicBezTo>
                    <a:pt x="118" y="316"/>
                    <a:pt x="414" y="2227"/>
                    <a:pt x="414" y="2227"/>
                  </a:cubicBezTo>
                  <a:lnTo>
                    <a:pt x="307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4"/>
            <p:cNvSpPr/>
            <p:nvPr/>
          </p:nvSpPr>
          <p:spPr>
            <a:xfrm>
              <a:off x="8125800" y="958435"/>
              <a:ext cx="60365" cy="59645"/>
            </a:xfrm>
            <a:custGeom>
              <a:avLst/>
              <a:gdLst/>
              <a:ahLst/>
              <a:cxnLst/>
              <a:rect l="l" t="t" r="r" b="b"/>
              <a:pathLst>
                <a:path w="1676" h="1656" extrusionOk="0">
                  <a:moveTo>
                    <a:pt x="828" y="0"/>
                  </a:moveTo>
                  <a:cubicBezTo>
                    <a:pt x="375" y="0"/>
                    <a:pt x="0" y="375"/>
                    <a:pt x="0" y="828"/>
                  </a:cubicBezTo>
                  <a:cubicBezTo>
                    <a:pt x="0" y="1281"/>
                    <a:pt x="375" y="1656"/>
                    <a:pt x="828" y="1656"/>
                  </a:cubicBezTo>
                  <a:cubicBezTo>
                    <a:pt x="1301" y="1656"/>
                    <a:pt x="1675" y="1281"/>
                    <a:pt x="1675" y="828"/>
                  </a:cubicBezTo>
                  <a:cubicBezTo>
                    <a:pt x="1675" y="375"/>
                    <a:pt x="1301" y="0"/>
                    <a:pt x="8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 name="Google Shape;89;p4"/>
          <p:cNvGrpSpPr/>
          <p:nvPr/>
        </p:nvGrpSpPr>
        <p:grpSpPr>
          <a:xfrm>
            <a:off x="741528" y="4496985"/>
            <a:ext cx="10657103" cy="1772751"/>
            <a:chOff x="557525" y="3372738"/>
            <a:chExt cx="8012650" cy="1329563"/>
          </a:xfrm>
        </p:grpSpPr>
        <p:sp>
          <p:nvSpPr>
            <p:cNvPr id="90" name="Google Shape;90;p4"/>
            <p:cNvSpPr/>
            <p:nvPr/>
          </p:nvSpPr>
          <p:spPr>
            <a:xfrm>
              <a:off x="8026350" y="4121600"/>
              <a:ext cx="543825" cy="580700"/>
            </a:xfrm>
            <a:custGeom>
              <a:avLst/>
              <a:gdLst/>
              <a:ahLst/>
              <a:cxnLst/>
              <a:rect l="l" t="t" r="r" b="b"/>
              <a:pathLst>
                <a:path w="21753" h="23228" extrusionOk="0">
                  <a:moveTo>
                    <a:pt x="20092" y="0"/>
                  </a:moveTo>
                  <a:cubicBezTo>
                    <a:pt x="20022" y="0"/>
                    <a:pt x="19954" y="35"/>
                    <a:pt x="19920" y="117"/>
                  </a:cubicBezTo>
                  <a:cubicBezTo>
                    <a:pt x="19290" y="1437"/>
                    <a:pt x="18600" y="2738"/>
                    <a:pt x="17891" y="4018"/>
                  </a:cubicBezTo>
                  <a:cubicBezTo>
                    <a:pt x="17891" y="3999"/>
                    <a:pt x="17871" y="3979"/>
                    <a:pt x="17871" y="3959"/>
                  </a:cubicBezTo>
                  <a:cubicBezTo>
                    <a:pt x="17477" y="3447"/>
                    <a:pt x="16984" y="2994"/>
                    <a:pt x="16433" y="2659"/>
                  </a:cubicBezTo>
                  <a:cubicBezTo>
                    <a:pt x="16068" y="2440"/>
                    <a:pt x="15670" y="2210"/>
                    <a:pt x="15256" y="2210"/>
                  </a:cubicBezTo>
                  <a:cubicBezTo>
                    <a:pt x="15111" y="2210"/>
                    <a:pt x="14965" y="2238"/>
                    <a:pt x="14817" y="2304"/>
                  </a:cubicBezTo>
                  <a:cubicBezTo>
                    <a:pt x="14325" y="2501"/>
                    <a:pt x="13852" y="3014"/>
                    <a:pt x="14127" y="3565"/>
                  </a:cubicBezTo>
                  <a:cubicBezTo>
                    <a:pt x="14384" y="4077"/>
                    <a:pt x="15113" y="4196"/>
                    <a:pt x="15625" y="4294"/>
                  </a:cubicBezTo>
                  <a:cubicBezTo>
                    <a:pt x="16275" y="4452"/>
                    <a:pt x="16945" y="4491"/>
                    <a:pt x="17635" y="4491"/>
                  </a:cubicBezTo>
                  <a:cubicBezTo>
                    <a:pt x="17359" y="4964"/>
                    <a:pt x="17063" y="5437"/>
                    <a:pt x="16787" y="5910"/>
                  </a:cubicBezTo>
                  <a:cubicBezTo>
                    <a:pt x="16748" y="5910"/>
                    <a:pt x="16689" y="5910"/>
                    <a:pt x="16669" y="5930"/>
                  </a:cubicBezTo>
                  <a:cubicBezTo>
                    <a:pt x="16255" y="5733"/>
                    <a:pt x="15822" y="5516"/>
                    <a:pt x="15408" y="5299"/>
                  </a:cubicBezTo>
                  <a:cubicBezTo>
                    <a:pt x="15054" y="5122"/>
                    <a:pt x="14699" y="4944"/>
                    <a:pt x="14325" y="4806"/>
                  </a:cubicBezTo>
                  <a:cubicBezTo>
                    <a:pt x="14006" y="4691"/>
                    <a:pt x="13671" y="4624"/>
                    <a:pt x="13341" y="4624"/>
                  </a:cubicBezTo>
                  <a:cubicBezTo>
                    <a:pt x="12935" y="4624"/>
                    <a:pt x="12535" y="4725"/>
                    <a:pt x="12177" y="4964"/>
                  </a:cubicBezTo>
                  <a:cubicBezTo>
                    <a:pt x="11881" y="5181"/>
                    <a:pt x="11665" y="5476"/>
                    <a:pt x="11586" y="5831"/>
                  </a:cubicBezTo>
                  <a:cubicBezTo>
                    <a:pt x="11507" y="6225"/>
                    <a:pt x="11665" y="6540"/>
                    <a:pt x="11960" y="6796"/>
                  </a:cubicBezTo>
                  <a:cubicBezTo>
                    <a:pt x="12451" y="7173"/>
                    <a:pt x="13064" y="7305"/>
                    <a:pt x="13664" y="7305"/>
                  </a:cubicBezTo>
                  <a:cubicBezTo>
                    <a:pt x="13787" y="7305"/>
                    <a:pt x="13909" y="7299"/>
                    <a:pt x="14029" y="7289"/>
                  </a:cubicBezTo>
                  <a:cubicBezTo>
                    <a:pt x="14482" y="7250"/>
                    <a:pt x="14935" y="7151"/>
                    <a:pt x="15369" y="7013"/>
                  </a:cubicBezTo>
                  <a:cubicBezTo>
                    <a:pt x="15605" y="6934"/>
                    <a:pt x="15842" y="6856"/>
                    <a:pt x="16058" y="6777"/>
                  </a:cubicBezTo>
                  <a:cubicBezTo>
                    <a:pt x="16157" y="6737"/>
                    <a:pt x="16236" y="6698"/>
                    <a:pt x="16314" y="6659"/>
                  </a:cubicBezTo>
                  <a:lnTo>
                    <a:pt x="16314" y="6659"/>
                  </a:lnTo>
                  <a:cubicBezTo>
                    <a:pt x="15763" y="7525"/>
                    <a:pt x="15191" y="8392"/>
                    <a:pt x="14600" y="9220"/>
                  </a:cubicBezTo>
                  <a:lnTo>
                    <a:pt x="14541" y="9220"/>
                  </a:lnTo>
                  <a:cubicBezTo>
                    <a:pt x="14167" y="9279"/>
                    <a:pt x="13832" y="9397"/>
                    <a:pt x="13497" y="9535"/>
                  </a:cubicBezTo>
                  <a:cubicBezTo>
                    <a:pt x="13477" y="9515"/>
                    <a:pt x="13458" y="9476"/>
                    <a:pt x="13418" y="9437"/>
                  </a:cubicBezTo>
                  <a:cubicBezTo>
                    <a:pt x="12650" y="8826"/>
                    <a:pt x="11822" y="8274"/>
                    <a:pt x="10877" y="7959"/>
                  </a:cubicBezTo>
                  <a:cubicBezTo>
                    <a:pt x="10434" y="7793"/>
                    <a:pt x="9861" y="7633"/>
                    <a:pt x="9318" y="7633"/>
                  </a:cubicBezTo>
                  <a:cubicBezTo>
                    <a:pt x="8894" y="7633"/>
                    <a:pt x="8488" y="7731"/>
                    <a:pt x="8177" y="7998"/>
                  </a:cubicBezTo>
                  <a:cubicBezTo>
                    <a:pt x="7842" y="8274"/>
                    <a:pt x="7724" y="8708"/>
                    <a:pt x="7803" y="9141"/>
                  </a:cubicBezTo>
                  <a:cubicBezTo>
                    <a:pt x="7901" y="9614"/>
                    <a:pt x="8236" y="9988"/>
                    <a:pt x="8630" y="10244"/>
                  </a:cubicBezTo>
                  <a:cubicBezTo>
                    <a:pt x="9243" y="10618"/>
                    <a:pt x="9980" y="10788"/>
                    <a:pt x="10705" y="10788"/>
                  </a:cubicBezTo>
                  <a:cubicBezTo>
                    <a:pt x="10935" y="10788"/>
                    <a:pt x="11165" y="10770"/>
                    <a:pt x="11389" y="10737"/>
                  </a:cubicBezTo>
                  <a:cubicBezTo>
                    <a:pt x="11940" y="10658"/>
                    <a:pt x="12453" y="10461"/>
                    <a:pt x="12945" y="10225"/>
                  </a:cubicBezTo>
                  <a:cubicBezTo>
                    <a:pt x="13379" y="10028"/>
                    <a:pt x="13793" y="9831"/>
                    <a:pt x="14246" y="9693"/>
                  </a:cubicBezTo>
                  <a:lnTo>
                    <a:pt x="14246" y="9693"/>
                  </a:lnTo>
                  <a:cubicBezTo>
                    <a:pt x="13674" y="10481"/>
                    <a:pt x="13064" y="11249"/>
                    <a:pt x="12433" y="11998"/>
                  </a:cubicBezTo>
                  <a:cubicBezTo>
                    <a:pt x="12413" y="11998"/>
                    <a:pt x="12394" y="12018"/>
                    <a:pt x="12374" y="12018"/>
                  </a:cubicBezTo>
                  <a:cubicBezTo>
                    <a:pt x="11980" y="12156"/>
                    <a:pt x="11586" y="12333"/>
                    <a:pt x="11172" y="12471"/>
                  </a:cubicBezTo>
                  <a:cubicBezTo>
                    <a:pt x="10404" y="11899"/>
                    <a:pt x="9537" y="11446"/>
                    <a:pt x="8611" y="11170"/>
                  </a:cubicBezTo>
                  <a:cubicBezTo>
                    <a:pt x="8131" y="11022"/>
                    <a:pt x="7520" y="10841"/>
                    <a:pt x="6944" y="10841"/>
                  </a:cubicBezTo>
                  <a:cubicBezTo>
                    <a:pt x="6527" y="10841"/>
                    <a:pt x="6128" y="10936"/>
                    <a:pt x="5813" y="11210"/>
                  </a:cubicBezTo>
                  <a:cubicBezTo>
                    <a:pt x="5498" y="11466"/>
                    <a:pt x="5320" y="11880"/>
                    <a:pt x="5419" y="12294"/>
                  </a:cubicBezTo>
                  <a:cubicBezTo>
                    <a:pt x="5537" y="12727"/>
                    <a:pt x="5911" y="13042"/>
                    <a:pt x="6286" y="13239"/>
                  </a:cubicBezTo>
                  <a:cubicBezTo>
                    <a:pt x="6830" y="13524"/>
                    <a:pt x="7451" y="13630"/>
                    <a:pt x="8070" y="13630"/>
                  </a:cubicBezTo>
                  <a:cubicBezTo>
                    <a:pt x="8392" y="13630"/>
                    <a:pt x="8714" y="13602"/>
                    <a:pt x="9024" y="13555"/>
                  </a:cubicBezTo>
                  <a:cubicBezTo>
                    <a:pt x="9734" y="13436"/>
                    <a:pt x="10443" y="13200"/>
                    <a:pt x="11113" y="12944"/>
                  </a:cubicBezTo>
                  <a:cubicBezTo>
                    <a:pt x="11130" y="12947"/>
                    <a:pt x="11146" y="12949"/>
                    <a:pt x="11162" y="12949"/>
                  </a:cubicBezTo>
                  <a:cubicBezTo>
                    <a:pt x="11238" y="12949"/>
                    <a:pt x="11300" y="12911"/>
                    <a:pt x="11349" y="12845"/>
                  </a:cubicBezTo>
                  <a:cubicBezTo>
                    <a:pt x="11527" y="12766"/>
                    <a:pt x="11724" y="12707"/>
                    <a:pt x="11921" y="12628"/>
                  </a:cubicBezTo>
                  <a:lnTo>
                    <a:pt x="11921" y="12628"/>
                  </a:lnTo>
                  <a:cubicBezTo>
                    <a:pt x="11389" y="13220"/>
                    <a:pt x="10857" y="13811"/>
                    <a:pt x="10305" y="14382"/>
                  </a:cubicBezTo>
                  <a:cubicBezTo>
                    <a:pt x="9675" y="14540"/>
                    <a:pt x="9123" y="14816"/>
                    <a:pt x="8571" y="15131"/>
                  </a:cubicBezTo>
                  <a:cubicBezTo>
                    <a:pt x="8552" y="15091"/>
                    <a:pt x="8532" y="15072"/>
                    <a:pt x="8492" y="15072"/>
                  </a:cubicBezTo>
                  <a:cubicBezTo>
                    <a:pt x="7547" y="14697"/>
                    <a:pt x="6542" y="14441"/>
                    <a:pt x="5537" y="14382"/>
                  </a:cubicBezTo>
                  <a:cubicBezTo>
                    <a:pt x="5410" y="14373"/>
                    <a:pt x="5271" y="14366"/>
                    <a:pt x="5127" y="14366"/>
                  </a:cubicBezTo>
                  <a:cubicBezTo>
                    <a:pt x="4376" y="14366"/>
                    <a:pt x="3479" y="14541"/>
                    <a:pt x="3330" y="15367"/>
                  </a:cubicBezTo>
                  <a:cubicBezTo>
                    <a:pt x="3153" y="16313"/>
                    <a:pt x="4178" y="16825"/>
                    <a:pt x="4966" y="16865"/>
                  </a:cubicBezTo>
                  <a:cubicBezTo>
                    <a:pt x="5040" y="16870"/>
                    <a:pt x="5114" y="16872"/>
                    <a:pt x="5188" y="16872"/>
                  </a:cubicBezTo>
                  <a:cubicBezTo>
                    <a:pt x="5974" y="16872"/>
                    <a:pt x="6725" y="16594"/>
                    <a:pt x="7409" y="16234"/>
                  </a:cubicBezTo>
                  <a:cubicBezTo>
                    <a:pt x="8158" y="15840"/>
                    <a:pt x="8887" y="15347"/>
                    <a:pt x="9675" y="15013"/>
                  </a:cubicBezTo>
                  <a:lnTo>
                    <a:pt x="9675" y="15013"/>
                  </a:lnTo>
                  <a:cubicBezTo>
                    <a:pt x="8926" y="15742"/>
                    <a:pt x="8158" y="16431"/>
                    <a:pt x="7350" y="17101"/>
                  </a:cubicBezTo>
                  <a:cubicBezTo>
                    <a:pt x="6995" y="17397"/>
                    <a:pt x="6621" y="17692"/>
                    <a:pt x="6246" y="17988"/>
                  </a:cubicBezTo>
                  <a:cubicBezTo>
                    <a:pt x="5163" y="18047"/>
                    <a:pt x="4079" y="18263"/>
                    <a:pt x="3054" y="18618"/>
                  </a:cubicBezTo>
                  <a:cubicBezTo>
                    <a:pt x="2523" y="18795"/>
                    <a:pt x="2010" y="19012"/>
                    <a:pt x="1518" y="19268"/>
                  </a:cubicBezTo>
                  <a:cubicBezTo>
                    <a:pt x="1045" y="19505"/>
                    <a:pt x="572" y="19800"/>
                    <a:pt x="316" y="20273"/>
                  </a:cubicBezTo>
                  <a:cubicBezTo>
                    <a:pt x="79" y="20667"/>
                    <a:pt x="1" y="21160"/>
                    <a:pt x="198" y="21574"/>
                  </a:cubicBezTo>
                  <a:cubicBezTo>
                    <a:pt x="395" y="21968"/>
                    <a:pt x="749" y="22243"/>
                    <a:pt x="1143" y="22362"/>
                  </a:cubicBezTo>
                  <a:cubicBezTo>
                    <a:pt x="1344" y="22430"/>
                    <a:pt x="1543" y="22461"/>
                    <a:pt x="1739" y="22461"/>
                  </a:cubicBezTo>
                  <a:cubicBezTo>
                    <a:pt x="2503" y="22461"/>
                    <a:pt x="3215" y="21993"/>
                    <a:pt x="3764" y="21475"/>
                  </a:cubicBezTo>
                  <a:cubicBezTo>
                    <a:pt x="4256" y="21022"/>
                    <a:pt x="4690" y="20510"/>
                    <a:pt x="5123" y="19997"/>
                  </a:cubicBezTo>
                  <a:cubicBezTo>
                    <a:pt x="5576" y="19446"/>
                    <a:pt x="6010" y="18914"/>
                    <a:pt x="6463" y="18362"/>
                  </a:cubicBezTo>
                  <a:cubicBezTo>
                    <a:pt x="6502" y="18323"/>
                    <a:pt x="6522" y="18303"/>
                    <a:pt x="6542" y="18263"/>
                  </a:cubicBezTo>
                  <a:cubicBezTo>
                    <a:pt x="7310" y="17672"/>
                    <a:pt x="8039" y="17062"/>
                    <a:pt x="8749" y="16431"/>
                  </a:cubicBezTo>
                  <a:lnTo>
                    <a:pt x="8749" y="16431"/>
                  </a:lnTo>
                  <a:cubicBezTo>
                    <a:pt x="8690" y="16589"/>
                    <a:pt x="8650" y="16746"/>
                    <a:pt x="8591" y="16924"/>
                  </a:cubicBezTo>
                  <a:cubicBezTo>
                    <a:pt x="8552" y="16924"/>
                    <a:pt x="8512" y="16943"/>
                    <a:pt x="8492" y="16983"/>
                  </a:cubicBezTo>
                  <a:cubicBezTo>
                    <a:pt x="7685" y="17929"/>
                    <a:pt x="6956" y="18933"/>
                    <a:pt x="6325" y="19978"/>
                  </a:cubicBezTo>
                  <a:cubicBezTo>
                    <a:pt x="5852" y="20785"/>
                    <a:pt x="5064" y="22027"/>
                    <a:pt x="5892" y="22894"/>
                  </a:cubicBezTo>
                  <a:cubicBezTo>
                    <a:pt x="6103" y="23118"/>
                    <a:pt x="6404" y="23228"/>
                    <a:pt x="6709" y="23228"/>
                  </a:cubicBezTo>
                  <a:cubicBezTo>
                    <a:pt x="6859" y="23228"/>
                    <a:pt x="7010" y="23202"/>
                    <a:pt x="7153" y="23150"/>
                  </a:cubicBezTo>
                  <a:cubicBezTo>
                    <a:pt x="7685" y="22992"/>
                    <a:pt x="8039" y="22539"/>
                    <a:pt x="8256" y="22046"/>
                  </a:cubicBezTo>
                  <a:cubicBezTo>
                    <a:pt x="8709" y="21101"/>
                    <a:pt x="8729" y="19997"/>
                    <a:pt x="8768" y="18953"/>
                  </a:cubicBezTo>
                  <a:cubicBezTo>
                    <a:pt x="8827" y="17791"/>
                    <a:pt x="8906" y="16530"/>
                    <a:pt x="9675" y="15604"/>
                  </a:cubicBezTo>
                  <a:cubicBezTo>
                    <a:pt x="9714" y="15584"/>
                    <a:pt x="9714" y="15545"/>
                    <a:pt x="9734" y="15525"/>
                  </a:cubicBezTo>
                  <a:cubicBezTo>
                    <a:pt x="9990" y="15269"/>
                    <a:pt x="10266" y="14993"/>
                    <a:pt x="10542" y="14717"/>
                  </a:cubicBezTo>
                  <a:cubicBezTo>
                    <a:pt x="10542" y="14717"/>
                    <a:pt x="10561" y="14697"/>
                    <a:pt x="10581" y="14678"/>
                  </a:cubicBezTo>
                  <a:cubicBezTo>
                    <a:pt x="10699" y="14540"/>
                    <a:pt x="10837" y="14421"/>
                    <a:pt x="10955" y="14284"/>
                  </a:cubicBezTo>
                  <a:cubicBezTo>
                    <a:pt x="11152" y="14067"/>
                    <a:pt x="11349" y="13850"/>
                    <a:pt x="11546" y="13633"/>
                  </a:cubicBezTo>
                  <a:lnTo>
                    <a:pt x="11546" y="13633"/>
                  </a:lnTo>
                  <a:cubicBezTo>
                    <a:pt x="11487" y="13949"/>
                    <a:pt x="11468" y="14284"/>
                    <a:pt x="11507" y="14618"/>
                  </a:cubicBezTo>
                  <a:cubicBezTo>
                    <a:pt x="11507" y="14618"/>
                    <a:pt x="11507" y="14638"/>
                    <a:pt x="11487" y="14638"/>
                  </a:cubicBezTo>
                  <a:cubicBezTo>
                    <a:pt x="10995" y="15682"/>
                    <a:pt x="10482" y="16727"/>
                    <a:pt x="10148" y="17830"/>
                  </a:cubicBezTo>
                  <a:cubicBezTo>
                    <a:pt x="9911" y="18658"/>
                    <a:pt x="9793" y="19761"/>
                    <a:pt x="10482" y="20450"/>
                  </a:cubicBezTo>
                  <a:cubicBezTo>
                    <a:pt x="10669" y="20637"/>
                    <a:pt x="10918" y="20745"/>
                    <a:pt x="11175" y="20745"/>
                  </a:cubicBezTo>
                  <a:cubicBezTo>
                    <a:pt x="11326" y="20745"/>
                    <a:pt x="11480" y="20708"/>
                    <a:pt x="11625" y="20628"/>
                  </a:cubicBezTo>
                  <a:cubicBezTo>
                    <a:pt x="12039" y="20411"/>
                    <a:pt x="12256" y="19958"/>
                    <a:pt x="12374" y="19524"/>
                  </a:cubicBezTo>
                  <a:cubicBezTo>
                    <a:pt x="12650" y="18539"/>
                    <a:pt x="12610" y="17475"/>
                    <a:pt x="12354" y="16490"/>
                  </a:cubicBezTo>
                  <a:cubicBezTo>
                    <a:pt x="12098" y="15426"/>
                    <a:pt x="11527" y="14126"/>
                    <a:pt x="12216" y="13101"/>
                  </a:cubicBezTo>
                  <a:cubicBezTo>
                    <a:pt x="12256" y="13023"/>
                    <a:pt x="12256" y="12944"/>
                    <a:pt x="12216" y="12885"/>
                  </a:cubicBezTo>
                  <a:cubicBezTo>
                    <a:pt x="12866" y="12156"/>
                    <a:pt x="13477" y="11387"/>
                    <a:pt x="14068" y="10619"/>
                  </a:cubicBezTo>
                  <a:lnTo>
                    <a:pt x="14068" y="10619"/>
                  </a:lnTo>
                  <a:cubicBezTo>
                    <a:pt x="14049" y="10895"/>
                    <a:pt x="14068" y="11170"/>
                    <a:pt x="14108" y="11427"/>
                  </a:cubicBezTo>
                  <a:cubicBezTo>
                    <a:pt x="14088" y="11446"/>
                    <a:pt x="14068" y="11486"/>
                    <a:pt x="14049" y="11505"/>
                  </a:cubicBezTo>
                  <a:cubicBezTo>
                    <a:pt x="13576" y="12550"/>
                    <a:pt x="13221" y="13653"/>
                    <a:pt x="13083" y="14796"/>
                  </a:cubicBezTo>
                  <a:cubicBezTo>
                    <a:pt x="12985" y="15761"/>
                    <a:pt x="13142" y="16865"/>
                    <a:pt x="14068" y="17377"/>
                  </a:cubicBezTo>
                  <a:cubicBezTo>
                    <a:pt x="14298" y="17498"/>
                    <a:pt x="14565" y="17574"/>
                    <a:pt x="14828" y="17574"/>
                  </a:cubicBezTo>
                  <a:cubicBezTo>
                    <a:pt x="14993" y="17574"/>
                    <a:pt x="15157" y="17544"/>
                    <a:pt x="15310" y="17475"/>
                  </a:cubicBezTo>
                  <a:cubicBezTo>
                    <a:pt x="15743" y="17278"/>
                    <a:pt x="16019" y="16865"/>
                    <a:pt x="16117" y="16411"/>
                  </a:cubicBezTo>
                  <a:cubicBezTo>
                    <a:pt x="16374" y="15328"/>
                    <a:pt x="15901" y="14146"/>
                    <a:pt x="15388" y="13220"/>
                  </a:cubicBezTo>
                  <a:cubicBezTo>
                    <a:pt x="14837" y="12274"/>
                    <a:pt x="13950" y="10914"/>
                    <a:pt x="14778" y="9870"/>
                  </a:cubicBezTo>
                  <a:cubicBezTo>
                    <a:pt x="14837" y="9791"/>
                    <a:pt x="14837" y="9712"/>
                    <a:pt x="14797" y="9634"/>
                  </a:cubicBezTo>
                  <a:cubicBezTo>
                    <a:pt x="15448" y="8727"/>
                    <a:pt x="16078" y="7782"/>
                    <a:pt x="16689" y="6836"/>
                  </a:cubicBezTo>
                  <a:cubicBezTo>
                    <a:pt x="16689" y="6856"/>
                    <a:pt x="16709" y="6875"/>
                    <a:pt x="16709" y="6915"/>
                  </a:cubicBezTo>
                  <a:cubicBezTo>
                    <a:pt x="16669" y="6934"/>
                    <a:pt x="16649" y="6954"/>
                    <a:pt x="16630" y="7013"/>
                  </a:cubicBezTo>
                  <a:cubicBezTo>
                    <a:pt x="16334" y="7900"/>
                    <a:pt x="16236" y="8846"/>
                    <a:pt x="16334" y="9791"/>
                  </a:cubicBezTo>
                  <a:cubicBezTo>
                    <a:pt x="16393" y="10244"/>
                    <a:pt x="16492" y="10698"/>
                    <a:pt x="16649" y="11131"/>
                  </a:cubicBezTo>
                  <a:cubicBezTo>
                    <a:pt x="16807" y="11565"/>
                    <a:pt x="17004" y="11998"/>
                    <a:pt x="17339" y="12313"/>
                  </a:cubicBezTo>
                  <a:cubicBezTo>
                    <a:pt x="17579" y="12527"/>
                    <a:pt x="17858" y="12621"/>
                    <a:pt x="18135" y="12621"/>
                  </a:cubicBezTo>
                  <a:cubicBezTo>
                    <a:pt x="18677" y="12621"/>
                    <a:pt x="19213" y="12263"/>
                    <a:pt x="19447" y="11742"/>
                  </a:cubicBezTo>
                  <a:cubicBezTo>
                    <a:pt x="19841" y="10836"/>
                    <a:pt x="19487" y="9712"/>
                    <a:pt x="18915" y="8983"/>
                  </a:cubicBezTo>
                  <a:cubicBezTo>
                    <a:pt x="18285" y="8176"/>
                    <a:pt x="17083" y="7466"/>
                    <a:pt x="16984" y="6343"/>
                  </a:cubicBezTo>
                  <a:cubicBezTo>
                    <a:pt x="17142" y="6107"/>
                    <a:pt x="17280" y="5870"/>
                    <a:pt x="17418" y="5654"/>
                  </a:cubicBezTo>
                  <a:cubicBezTo>
                    <a:pt x="17556" y="5417"/>
                    <a:pt x="17674" y="5201"/>
                    <a:pt x="17812" y="4984"/>
                  </a:cubicBezTo>
                  <a:cubicBezTo>
                    <a:pt x="17832" y="5082"/>
                    <a:pt x="17871" y="5161"/>
                    <a:pt x="17930" y="5240"/>
                  </a:cubicBezTo>
                  <a:cubicBezTo>
                    <a:pt x="18127" y="5634"/>
                    <a:pt x="18364" y="5989"/>
                    <a:pt x="18600" y="6343"/>
                  </a:cubicBezTo>
                  <a:cubicBezTo>
                    <a:pt x="19033" y="6993"/>
                    <a:pt x="19526" y="7821"/>
                    <a:pt x="20334" y="8018"/>
                  </a:cubicBezTo>
                  <a:cubicBezTo>
                    <a:pt x="20432" y="8041"/>
                    <a:pt x="20532" y="8052"/>
                    <a:pt x="20630" y="8052"/>
                  </a:cubicBezTo>
                  <a:cubicBezTo>
                    <a:pt x="21198" y="8052"/>
                    <a:pt x="21716" y="7674"/>
                    <a:pt x="21733" y="7053"/>
                  </a:cubicBezTo>
                  <a:cubicBezTo>
                    <a:pt x="21752" y="6284"/>
                    <a:pt x="21240" y="5575"/>
                    <a:pt x="20610" y="5161"/>
                  </a:cubicBezTo>
                  <a:cubicBezTo>
                    <a:pt x="19900" y="4688"/>
                    <a:pt x="19033" y="4491"/>
                    <a:pt x="18206" y="4294"/>
                  </a:cubicBezTo>
                  <a:cubicBezTo>
                    <a:pt x="18935" y="2974"/>
                    <a:pt x="19644" y="1634"/>
                    <a:pt x="20294" y="275"/>
                  </a:cubicBezTo>
                  <a:cubicBezTo>
                    <a:pt x="20359" y="121"/>
                    <a:pt x="20222" y="0"/>
                    <a:pt x="200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4"/>
            <p:cNvSpPr/>
            <p:nvPr/>
          </p:nvSpPr>
          <p:spPr>
            <a:xfrm>
              <a:off x="557525" y="4021125"/>
              <a:ext cx="184200" cy="184200"/>
            </a:xfrm>
            <a:prstGeom prst="plus">
              <a:avLst>
                <a:gd name="adj" fmla="val 25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4"/>
            <p:cNvSpPr/>
            <p:nvPr/>
          </p:nvSpPr>
          <p:spPr>
            <a:xfrm>
              <a:off x="887175" y="3372738"/>
              <a:ext cx="300500" cy="355225"/>
            </a:xfrm>
            <a:custGeom>
              <a:avLst/>
              <a:gdLst/>
              <a:ahLst/>
              <a:cxnLst/>
              <a:rect l="l" t="t" r="r" b="b"/>
              <a:pathLst>
                <a:path w="12020" h="14209" extrusionOk="0">
                  <a:moveTo>
                    <a:pt x="3122" y="1"/>
                  </a:moveTo>
                  <a:cubicBezTo>
                    <a:pt x="3027" y="1"/>
                    <a:pt x="2932" y="6"/>
                    <a:pt x="2838" y="19"/>
                  </a:cubicBezTo>
                  <a:cubicBezTo>
                    <a:pt x="1222" y="216"/>
                    <a:pt x="375" y="1811"/>
                    <a:pt x="158" y="3269"/>
                  </a:cubicBezTo>
                  <a:cubicBezTo>
                    <a:pt x="40" y="4097"/>
                    <a:pt x="20" y="4944"/>
                    <a:pt x="20" y="5772"/>
                  </a:cubicBezTo>
                  <a:cubicBezTo>
                    <a:pt x="0" y="6580"/>
                    <a:pt x="0" y="7387"/>
                    <a:pt x="40" y="8215"/>
                  </a:cubicBezTo>
                  <a:cubicBezTo>
                    <a:pt x="119" y="10067"/>
                    <a:pt x="355" y="11919"/>
                    <a:pt x="710" y="13732"/>
                  </a:cubicBezTo>
                  <a:cubicBezTo>
                    <a:pt x="765" y="13970"/>
                    <a:pt x="956" y="14209"/>
                    <a:pt x="1221" y="14209"/>
                  </a:cubicBezTo>
                  <a:cubicBezTo>
                    <a:pt x="1241" y="14209"/>
                    <a:pt x="1261" y="14207"/>
                    <a:pt x="1281" y="14205"/>
                  </a:cubicBezTo>
                  <a:cubicBezTo>
                    <a:pt x="3212" y="13889"/>
                    <a:pt x="5064" y="13239"/>
                    <a:pt x="6778" y="12293"/>
                  </a:cubicBezTo>
                  <a:cubicBezTo>
                    <a:pt x="7606" y="11840"/>
                    <a:pt x="8414" y="11308"/>
                    <a:pt x="9143" y="10697"/>
                  </a:cubicBezTo>
                  <a:cubicBezTo>
                    <a:pt x="9970" y="10028"/>
                    <a:pt x="10798" y="9279"/>
                    <a:pt x="11330" y="8353"/>
                  </a:cubicBezTo>
                  <a:cubicBezTo>
                    <a:pt x="11822" y="7525"/>
                    <a:pt x="12019" y="6501"/>
                    <a:pt x="11704" y="5575"/>
                  </a:cubicBezTo>
                  <a:cubicBezTo>
                    <a:pt x="11389" y="4649"/>
                    <a:pt x="10581" y="4058"/>
                    <a:pt x="9655" y="3861"/>
                  </a:cubicBezTo>
                  <a:cubicBezTo>
                    <a:pt x="9425" y="3815"/>
                    <a:pt x="9200" y="3794"/>
                    <a:pt x="8982" y="3794"/>
                  </a:cubicBezTo>
                  <a:cubicBezTo>
                    <a:pt x="7872" y="3794"/>
                    <a:pt x="6912" y="4345"/>
                    <a:pt x="6089" y="5102"/>
                  </a:cubicBezTo>
                  <a:cubicBezTo>
                    <a:pt x="6187" y="4314"/>
                    <a:pt x="6167" y="3526"/>
                    <a:pt x="6010" y="2757"/>
                  </a:cubicBezTo>
                  <a:cubicBezTo>
                    <a:pt x="5852" y="2009"/>
                    <a:pt x="5537" y="1319"/>
                    <a:pt x="4966" y="767"/>
                  </a:cubicBezTo>
                  <a:cubicBezTo>
                    <a:pt x="4481" y="300"/>
                    <a:pt x="3800" y="1"/>
                    <a:pt x="31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185"/>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1">
  <p:cSld name="CUSTOM_11">
    <p:spTree>
      <p:nvGrpSpPr>
        <p:cNvPr id="1" name="Shape 288"/>
        <p:cNvGrpSpPr/>
        <p:nvPr/>
      </p:nvGrpSpPr>
      <p:grpSpPr>
        <a:xfrm>
          <a:off x="0" y="0"/>
          <a:ext cx="0" cy="0"/>
          <a:chOff x="0" y="0"/>
          <a:chExt cx="0" cy="0"/>
        </a:xfrm>
      </p:grpSpPr>
      <p:sp>
        <p:nvSpPr>
          <p:cNvPr id="289" name="Google Shape;289;p18"/>
          <p:cNvSpPr/>
          <p:nvPr/>
        </p:nvSpPr>
        <p:spPr>
          <a:xfrm>
            <a:off x="427141" y="366600"/>
            <a:ext cx="11307557" cy="6124800"/>
          </a:xfrm>
          <a:prstGeom prst="roundRect">
            <a:avLst>
              <a:gd name="adj" fmla="val 3448"/>
            </a:avLst>
          </a:prstGeom>
          <a:solidFill>
            <a:schemeClr val="l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90" name="Google Shape;290;p18"/>
          <p:cNvSpPr txBox="1">
            <a:spLocks noGrp="1"/>
          </p:cNvSpPr>
          <p:nvPr>
            <p:ph type="title"/>
          </p:nvPr>
        </p:nvSpPr>
        <p:spPr>
          <a:xfrm>
            <a:off x="957625" y="719200"/>
            <a:ext cx="10255765" cy="710800"/>
          </a:xfrm>
          <a:prstGeom prst="rect">
            <a:avLst/>
          </a:prstGeom>
        </p:spPr>
        <p:txBody>
          <a:bodyPr spcFirstLastPara="1" wrap="square" lIns="121705" tIns="121705" rIns="121705" bIns="121705" anchor="t" anchorCtr="0">
            <a:noAutofit/>
          </a:bodyPr>
          <a:lstStyle>
            <a:lvl1pPr lvl="0" rtl="0">
              <a:spcBef>
                <a:spcPts val="0"/>
              </a:spcBef>
              <a:spcAft>
                <a:spcPts val="0"/>
              </a:spcAft>
              <a:buSzPts val="36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ext 2">
  <p:cSld name="CUSTOM_4">
    <p:spTree>
      <p:nvGrpSpPr>
        <p:cNvPr id="1" name="Shape 359"/>
        <p:cNvGrpSpPr/>
        <p:nvPr/>
      </p:nvGrpSpPr>
      <p:grpSpPr>
        <a:xfrm>
          <a:off x="0" y="0"/>
          <a:ext cx="0" cy="0"/>
          <a:chOff x="0" y="0"/>
          <a:chExt cx="0" cy="0"/>
        </a:xfrm>
      </p:grpSpPr>
      <p:sp>
        <p:nvSpPr>
          <p:cNvPr id="360" name="Google Shape;360;p23"/>
          <p:cNvSpPr/>
          <p:nvPr/>
        </p:nvSpPr>
        <p:spPr>
          <a:xfrm>
            <a:off x="427141" y="366600"/>
            <a:ext cx="11307557" cy="6124800"/>
          </a:xfrm>
          <a:prstGeom prst="roundRect">
            <a:avLst>
              <a:gd name="adj" fmla="val 3448"/>
            </a:avLst>
          </a:prstGeom>
          <a:solidFill>
            <a:schemeClr val="l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361" name="Google Shape;361;p23"/>
          <p:cNvSpPr txBox="1">
            <a:spLocks noGrp="1"/>
          </p:cNvSpPr>
          <p:nvPr>
            <p:ph type="title"/>
          </p:nvPr>
        </p:nvSpPr>
        <p:spPr>
          <a:xfrm>
            <a:off x="948448" y="2119000"/>
            <a:ext cx="4335248" cy="825600"/>
          </a:xfrm>
          <a:prstGeom prst="rect">
            <a:avLst/>
          </a:prstGeom>
        </p:spPr>
        <p:txBody>
          <a:bodyPr spcFirstLastPara="1" wrap="square" lIns="121705" tIns="121705" rIns="121705" bIns="121705" anchor="t" anchorCtr="0">
            <a:noAutofit/>
          </a:bodyPr>
          <a:lstStyle>
            <a:lvl1pPr lvl="0" rtl="0">
              <a:spcBef>
                <a:spcPts val="0"/>
              </a:spcBef>
              <a:spcAft>
                <a:spcPts val="0"/>
              </a:spcAft>
              <a:buSzPts val="36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62" name="Google Shape;362;p23"/>
          <p:cNvSpPr txBox="1">
            <a:spLocks noGrp="1"/>
          </p:cNvSpPr>
          <p:nvPr>
            <p:ph type="subTitle" idx="1"/>
          </p:nvPr>
        </p:nvSpPr>
        <p:spPr>
          <a:xfrm>
            <a:off x="948448" y="2944600"/>
            <a:ext cx="4335248" cy="1794400"/>
          </a:xfrm>
          <a:prstGeom prst="rect">
            <a:avLst/>
          </a:prstGeom>
        </p:spPr>
        <p:txBody>
          <a:bodyPr spcFirstLastPara="1" wrap="square" lIns="121705" tIns="121705" rIns="121705" bIns="12170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2130"/>
              </a:spcBef>
              <a:spcAft>
                <a:spcPts val="0"/>
              </a:spcAft>
              <a:buSzPts val="1400"/>
              <a:buNone/>
              <a:defRPr/>
            </a:lvl3pPr>
            <a:lvl4pPr lvl="3" algn="ctr" rtl="0">
              <a:lnSpc>
                <a:spcPct val="100000"/>
              </a:lnSpc>
              <a:spcBef>
                <a:spcPts val="2130"/>
              </a:spcBef>
              <a:spcAft>
                <a:spcPts val="0"/>
              </a:spcAft>
              <a:buSzPts val="1400"/>
              <a:buNone/>
              <a:defRPr/>
            </a:lvl4pPr>
            <a:lvl5pPr lvl="4" algn="ctr" rtl="0">
              <a:lnSpc>
                <a:spcPct val="100000"/>
              </a:lnSpc>
              <a:spcBef>
                <a:spcPts val="2130"/>
              </a:spcBef>
              <a:spcAft>
                <a:spcPts val="0"/>
              </a:spcAft>
              <a:buSzPts val="1400"/>
              <a:buNone/>
              <a:defRPr/>
            </a:lvl5pPr>
            <a:lvl6pPr lvl="5" algn="ctr" rtl="0">
              <a:lnSpc>
                <a:spcPct val="100000"/>
              </a:lnSpc>
              <a:spcBef>
                <a:spcPts val="2130"/>
              </a:spcBef>
              <a:spcAft>
                <a:spcPts val="0"/>
              </a:spcAft>
              <a:buSzPts val="1400"/>
              <a:buNone/>
              <a:defRPr/>
            </a:lvl6pPr>
            <a:lvl7pPr lvl="6" algn="ctr" rtl="0">
              <a:lnSpc>
                <a:spcPct val="100000"/>
              </a:lnSpc>
              <a:spcBef>
                <a:spcPts val="2130"/>
              </a:spcBef>
              <a:spcAft>
                <a:spcPts val="0"/>
              </a:spcAft>
              <a:buSzPts val="1400"/>
              <a:buNone/>
              <a:defRPr/>
            </a:lvl7pPr>
            <a:lvl8pPr lvl="7" algn="ctr" rtl="0">
              <a:lnSpc>
                <a:spcPct val="100000"/>
              </a:lnSpc>
              <a:spcBef>
                <a:spcPts val="2130"/>
              </a:spcBef>
              <a:spcAft>
                <a:spcPts val="0"/>
              </a:spcAft>
              <a:buSzPts val="1400"/>
              <a:buNone/>
              <a:defRPr/>
            </a:lvl8pPr>
            <a:lvl9pPr lvl="8" algn="ctr" rtl="0">
              <a:lnSpc>
                <a:spcPct val="100000"/>
              </a:lnSpc>
              <a:spcBef>
                <a:spcPts val="2130"/>
              </a:spcBef>
              <a:spcAft>
                <a:spcPts val="213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501"/>
        <p:cNvGrpSpPr/>
        <p:nvPr/>
      </p:nvGrpSpPr>
      <p:grpSpPr>
        <a:xfrm>
          <a:off x="0" y="0"/>
          <a:ext cx="0" cy="0"/>
          <a:chOff x="0" y="0"/>
          <a:chExt cx="0" cy="0"/>
        </a:xfrm>
      </p:grpSpPr>
      <p:sp>
        <p:nvSpPr>
          <p:cNvPr id="502" name="Google Shape;502;p36"/>
          <p:cNvSpPr/>
          <p:nvPr/>
        </p:nvSpPr>
        <p:spPr>
          <a:xfrm>
            <a:off x="427141" y="366600"/>
            <a:ext cx="11307557" cy="6124800"/>
          </a:xfrm>
          <a:prstGeom prst="roundRect">
            <a:avLst>
              <a:gd name="adj" fmla="val 3448"/>
            </a:avLst>
          </a:prstGeom>
          <a:solidFill>
            <a:schemeClr val="l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grpSp>
        <p:nvGrpSpPr>
          <p:cNvPr id="503" name="Google Shape;503;p36"/>
          <p:cNvGrpSpPr/>
          <p:nvPr/>
        </p:nvGrpSpPr>
        <p:grpSpPr>
          <a:xfrm>
            <a:off x="622877" y="490827"/>
            <a:ext cx="10842281" cy="1810607"/>
            <a:chOff x="468316" y="368120"/>
            <a:chExt cx="8151878" cy="1357955"/>
          </a:xfrm>
        </p:grpSpPr>
        <p:grpSp>
          <p:nvGrpSpPr>
            <p:cNvPr id="504" name="Google Shape;504;p36"/>
            <p:cNvGrpSpPr/>
            <p:nvPr/>
          </p:nvGrpSpPr>
          <p:grpSpPr>
            <a:xfrm>
              <a:off x="7935890" y="368120"/>
              <a:ext cx="684304" cy="634375"/>
              <a:chOff x="6408388" y="676125"/>
              <a:chExt cx="957068" cy="887238"/>
            </a:xfrm>
          </p:grpSpPr>
          <p:sp>
            <p:nvSpPr>
              <p:cNvPr id="505" name="Google Shape;505;p36"/>
              <p:cNvSpPr/>
              <p:nvPr/>
            </p:nvSpPr>
            <p:spPr>
              <a:xfrm>
                <a:off x="6408388" y="676125"/>
                <a:ext cx="957068" cy="887238"/>
              </a:xfrm>
              <a:custGeom>
                <a:avLst/>
                <a:gdLst/>
                <a:ahLst/>
                <a:cxnLst/>
                <a:rect l="l" t="t" r="r" b="b"/>
                <a:pathLst>
                  <a:path w="17694" h="16403" extrusionOk="0">
                    <a:moveTo>
                      <a:pt x="11121" y="0"/>
                    </a:moveTo>
                    <a:cubicBezTo>
                      <a:pt x="10889" y="0"/>
                      <a:pt x="10632" y="141"/>
                      <a:pt x="10384" y="423"/>
                    </a:cubicBezTo>
                    <a:cubicBezTo>
                      <a:pt x="9083" y="1940"/>
                      <a:pt x="7547" y="7950"/>
                      <a:pt x="7547" y="7950"/>
                    </a:cubicBezTo>
                    <a:cubicBezTo>
                      <a:pt x="6051" y="7484"/>
                      <a:pt x="6476" y="794"/>
                      <a:pt x="4635" y="794"/>
                    </a:cubicBezTo>
                    <a:cubicBezTo>
                      <a:pt x="4293" y="794"/>
                      <a:pt x="3874" y="1024"/>
                      <a:pt x="3350" y="1566"/>
                    </a:cubicBezTo>
                    <a:cubicBezTo>
                      <a:pt x="0" y="5034"/>
                      <a:pt x="0" y="16383"/>
                      <a:pt x="8729" y="16402"/>
                    </a:cubicBezTo>
                    <a:cubicBezTo>
                      <a:pt x="14521" y="16402"/>
                      <a:pt x="15802" y="11871"/>
                      <a:pt x="15802" y="11871"/>
                    </a:cubicBezTo>
                    <a:cubicBezTo>
                      <a:pt x="11310" y="10945"/>
                      <a:pt x="11270" y="9999"/>
                      <a:pt x="11270" y="9999"/>
                    </a:cubicBezTo>
                    <a:cubicBezTo>
                      <a:pt x="17102" y="8994"/>
                      <a:pt x="17694" y="4147"/>
                      <a:pt x="16334" y="3911"/>
                    </a:cubicBezTo>
                    <a:cubicBezTo>
                      <a:pt x="16281" y="3902"/>
                      <a:pt x="16227" y="3898"/>
                      <a:pt x="16172" y="3898"/>
                    </a:cubicBezTo>
                    <a:cubicBezTo>
                      <a:pt x="15478" y="3898"/>
                      <a:pt x="14691" y="4569"/>
                      <a:pt x="14101" y="5203"/>
                    </a:cubicBezTo>
                    <a:lnTo>
                      <a:pt x="14101" y="5203"/>
                    </a:lnTo>
                    <a:cubicBezTo>
                      <a:pt x="15113" y="3802"/>
                      <a:pt x="16392" y="1429"/>
                      <a:pt x="14561" y="226"/>
                    </a:cubicBezTo>
                    <a:cubicBezTo>
                      <a:pt x="14532" y="207"/>
                      <a:pt x="14500" y="198"/>
                      <a:pt x="14464" y="198"/>
                    </a:cubicBezTo>
                    <a:cubicBezTo>
                      <a:pt x="13639" y="198"/>
                      <a:pt x="11131" y="5213"/>
                      <a:pt x="11112" y="5213"/>
                    </a:cubicBezTo>
                    <a:cubicBezTo>
                      <a:pt x="11112" y="5213"/>
                      <a:pt x="11112" y="5212"/>
                      <a:pt x="11113" y="5211"/>
                    </a:cubicBezTo>
                    <a:cubicBezTo>
                      <a:pt x="12449" y="1756"/>
                      <a:pt x="11942" y="0"/>
                      <a:pt x="11121" y="0"/>
                    </a:cubicBezTo>
                    <a:close/>
                  </a:path>
                </a:pathLst>
              </a:custGeom>
              <a:solidFill>
                <a:schemeClr val="lt2"/>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36"/>
              <p:cNvSpPr/>
              <p:nvPr/>
            </p:nvSpPr>
            <p:spPr>
              <a:xfrm>
                <a:off x="6577853" y="807673"/>
                <a:ext cx="106611" cy="103691"/>
              </a:xfrm>
              <a:custGeom>
                <a:avLst/>
                <a:gdLst/>
                <a:ahLst/>
                <a:cxnLst/>
                <a:rect l="l" t="t" r="r" b="b"/>
                <a:pathLst>
                  <a:path w="1971" h="1917" extrusionOk="0">
                    <a:moveTo>
                      <a:pt x="749" y="1"/>
                    </a:moveTo>
                    <a:cubicBezTo>
                      <a:pt x="749" y="1"/>
                      <a:pt x="0" y="1656"/>
                      <a:pt x="867" y="1892"/>
                    </a:cubicBezTo>
                    <a:cubicBezTo>
                      <a:pt x="928" y="1909"/>
                      <a:pt x="986" y="1916"/>
                      <a:pt x="1041" y="1916"/>
                    </a:cubicBezTo>
                    <a:cubicBezTo>
                      <a:pt x="1783" y="1916"/>
                      <a:pt x="1970" y="533"/>
                      <a:pt x="1970" y="533"/>
                    </a:cubicBezTo>
                    <a:lnTo>
                      <a:pt x="1734" y="395"/>
                    </a:lnTo>
                    <a:cubicBezTo>
                      <a:pt x="1734" y="395"/>
                      <a:pt x="1466" y="1468"/>
                      <a:pt x="1071" y="1468"/>
                    </a:cubicBezTo>
                    <a:cubicBezTo>
                      <a:pt x="1024" y="1468"/>
                      <a:pt x="976" y="1453"/>
                      <a:pt x="926" y="1420"/>
                    </a:cubicBezTo>
                    <a:cubicBezTo>
                      <a:pt x="453" y="1085"/>
                      <a:pt x="1064" y="178"/>
                      <a:pt x="1064" y="178"/>
                    </a:cubicBezTo>
                    <a:lnTo>
                      <a:pt x="74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36"/>
              <p:cNvSpPr/>
              <p:nvPr/>
            </p:nvSpPr>
            <p:spPr>
              <a:xfrm>
                <a:off x="6413700" y="777875"/>
                <a:ext cx="167998" cy="133278"/>
              </a:xfrm>
              <a:custGeom>
                <a:avLst/>
                <a:gdLst/>
                <a:ahLst/>
                <a:cxnLst/>
                <a:rect l="l" t="t" r="r" b="b"/>
                <a:pathLst>
                  <a:path w="2582" h="2464" extrusionOk="0">
                    <a:moveTo>
                      <a:pt x="1" y="0"/>
                    </a:moveTo>
                    <a:lnTo>
                      <a:pt x="1715" y="2463"/>
                    </a:lnTo>
                    <a:cubicBezTo>
                      <a:pt x="1715" y="2463"/>
                      <a:pt x="1912" y="1419"/>
                      <a:pt x="2582" y="552"/>
                    </a:cubicBez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36"/>
              <p:cNvSpPr/>
              <p:nvPr/>
            </p:nvSpPr>
            <p:spPr>
              <a:xfrm>
                <a:off x="6611118" y="1260788"/>
                <a:ext cx="42461" cy="48302"/>
              </a:xfrm>
              <a:custGeom>
                <a:avLst/>
                <a:gdLst/>
                <a:ahLst/>
                <a:cxnLst/>
                <a:rect l="l" t="t" r="r" b="b"/>
                <a:pathLst>
                  <a:path w="785" h="893" extrusionOk="0">
                    <a:moveTo>
                      <a:pt x="253" y="1"/>
                    </a:moveTo>
                    <a:cubicBezTo>
                      <a:pt x="1" y="1"/>
                      <a:pt x="289" y="892"/>
                      <a:pt x="513" y="892"/>
                    </a:cubicBezTo>
                    <a:cubicBezTo>
                      <a:pt x="525" y="892"/>
                      <a:pt x="536" y="890"/>
                      <a:pt x="548" y="884"/>
                    </a:cubicBezTo>
                    <a:cubicBezTo>
                      <a:pt x="784" y="766"/>
                      <a:pt x="390" y="57"/>
                      <a:pt x="390" y="57"/>
                    </a:cubicBezTo>
                    <a:cubicBezTo>
                      <a:pt x="333" y="18"/>
                      <a:pt x="287" y="1"/>
                      <a:pt x="25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36"/>
              <p:cNvSpPr/>
              <p:nvPr/>
            </p:nvSpPr>
            <p:spPr>
              <a:xfrm>
                <a:off x="6755864" y="1437555"/>
                <a:ext cx="68207" cy="30290"/>
              </a:xfrm>
              <a:custGeom>
                <a:avLst/>
                <a:gdLst/>
                <a:ahLst/>
                <a:cxnLst/>
                <a:rect l="l" t="t" r="r" b="b"/>
                <a:pathLst>
                  <a:path w="1261" h="560" extrusionOk="0">
                    <a:moveTo>
                      <a:pt x="492" y="0"/>
                    </a:moveTo>
                    <a:lnTo>
                      <a:pt x="492" y="0"/>
                    </a:lnTo>
                    <a:cubicBezTo>
                      <a:pt x="1" y="82"/>
                      <a:pt x="735" y="559"/>
                      <a:pt x="1053" y="559"/>
                    </a:cubicBezTo>
                    <a:cubicBezTo>
                      <a:pt x="1118" y="559"/>
                      <a:pt x="1165" y="539"/>
                      <a:pt x="1182" y="493"/>
                    </a:cubicBezTo>
                    <a:cubicBezTo>
                      <a:pt x="1261" y="256"/>
                      <a:pt x="492" y="0"/>
                      <a:pt x="4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36"/>
              <p:cNvSpPr/>
              <p:nvPr/>
            </p:nvSpPr>
            <p:spPr>
              <a:xfrm>
                <a:off x="6914403" y="1510523"/>
                <a:ext cx="60851" cy="18282"/>
              </a:xfrm>
              <a:custGeom>
                <a:avLst/>
                <a:gdLst/>
                <a:ahLst/>
                <a:cxnLst/>
                <a:rect l="l" t="t" r="r" b="b"/>
                <a:pathLst>
                  <a:path w="1125" h="338" extrusionOk="0">
                    <a:moveTo>
                      <a:pt x="686" y="1"/>
                    </a:moveTo>
                    <a:cubicBezTo>
                      <a:pt x="482" y="1"/>
                      <a:pt x="280" y="31"/>
                      <a:pt x="280" y="31"/>
                    </a:cubicBezTo>
                    <a:cubicBezTo>
                      <a:pt x="0" y="232"/>
                      <a:pt x="318" y="338"/>
                      <a:pt x="637" y="338"/>
                    </a:cubicBezTo>
                    <a:cubicBezTo>
                      <a:pt x="880" y="338"/>
                      <a:pt x="1125" y="276"/>
                      <a:pt x="1108" y="149"/>
                    </a:cubicBezTo>
                    <a:cubicBezTo>
                      <a:pt x="1098" y="31"/>
                      <a:pt x="891" y="1"/>
                      <a:pt x="68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36"/>
              <p:cNvSpPr/>
              <p:nvPr/>
            </p:nvSpPr>
            <p:spPr>
              <a:xfrm>
                <a:off x="6802274" y="1503599"/>
                <a:ext cx="67613" cy="25422"/>
              </a:xfrm>
              <a:custGeom>
                <a:avLst/>
                <a:gdLst/>
                <a:ahLst/>
                <a:cxnLst/>
                <a:rect l="l" t="t" r="r" b="b"/>
                <a:pathLst>
                  <a:path w="1250" h="470" extrusionOk="0">
                    <a:moveTo>
                      <a:pt x="442" y="1"/>
                    </a:moveTo>
                    <a:cubicBezTo>
                      <a:pt x="1" y="153"/>
                      <a:pt x="653" y="470"/>
                      <a:pt x="999" y="470"/>
                    </a:cubicBezTo>
                    <a:cubicBezTo>
                      <a:pt x="1102" y="470"/>
                      <a:pt x="1177" y="442"/>
                      <a:pt x="1191" y="375"/>
                    </a:cubicBezTo>
                    <a:cubicBezTo>
                      <a:pt x="1250" y="139"/>
                      <a:pt x="442" y="1"/>
                      <a:pt x="4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36"/>
              <p:cNvSpPr/>
              <p:nvPr/>
            </p:nvSpPr>
            <p:spPr>
              <a:xfrm>
                <a:off x="6532363" y="1237367"/>
                <a:ext cx="42352" cy="47329"/>
              </a:xfrm>
              <a:custGeom>
                <a:avLst/>
                <a:gdLst/>
                <a:ahLst/>
                <a:cxnLst/>
                <a:rect l="l" t="t" r="r" b="b"/>
                <a:pathLst>
                  <a:path w="783" h="875" extrusionOk="0">
                    <a:moveTo>
                      <a:pt x="250" y="0"/>
                    </a:moveTo>
                    <a:cubicBezTo>
                      <a:pt x="1" y="0"/>
                      <a:pt x="282" y="875"/>
                      <a:pt x="505" y="875"/>
                    </a:cubicBezTo>
                    <a:cubicBezTo>
                      <a:pt x="519" y="875"/>
                      <a:pt x="532" y="871"/>
                      <a:pt x="546" y="864"/>
                    </a:cubicBezTo>
                    <a:cubicBezTo>
                      <a:pt x="782" y="766"/>
                      <a:pt x="388" y="56"/>
                      <a:pt x="388" y="56"/>
                    </a:cubicBezTo>
                    <a:cubicBezTo>
                      <a:pt x="331" y="17"/>
                      <a:pt x="285" y="0"/>
                      <a:pt x="25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36"/>
              <p:cNvSpPr/>
              <p:nvPr/>
            </p:nvSpPr>
            <p:spPr>
              <a:xfrm>
                <a:off x="6545128" y="1322667"/>
                <a:ext cx="42352" cy="48356"/>
              </a:xfrm>
              <a:custGeom>
                <a:avLst/>
                <a:gdLst/>
                <a:ahLst/>
                <a:cxnLst/>
                <a:rect l="l" t="t" r="r" b="b"/>
                <a:pathLst>
                  <a:path w="783" h="894" extrusionOk="0">
                    <a:moveTo>
                      <a:pt x="252" y="0"/>
                    </a:moveTo>
                    <a:cubicBezTo>
                      <a:pt x="0" y="0"/>
                      <a:pt x="285" y="893"/>
                      <a:pt x="523" y="893"/>
                    </a:cubicBezTo>
                    <a:cubicBezTo>
                      <a:pt x="537" y="893"/>
                      <a:pt x="552" y="890"/>
                      <a:pt x="566" y="883"/>
                    </a:cubicBezTo>
                    <a:cubicBezTo>
                      <a:pt x="782" y="785"/>
                      <a:pt x="388" y="56"/>
                      <a:pt x="388" y="56"/>
                    </a:cubicBezTo>
                    <a:cubicBezTo>
                      <a:pt x="332" y="17"/>
                      <a:pt x="287" y="0"/>
                      <a:pt x="25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36"/>
              <p:cNvSpPr/>
              <p:nvPr/>
            </p:nvSpPr>
            <p:spPr>
              <a:xfrm>
                <a:off x="6611118" y="1347116"/>
                <a:ext cx="42461" cy="48248"/>
              </a:xfrm>
              <a:custGeom>
                <a:avLst/>
                <a:gdLst/>
                <a:ahLst/>
                <a:cxnLst/>
                <a:rect l="l" t="t" r="r" b="b"/>
                <a:pathLst>
                  <a:path w="785" h="892" extrusionOk="0">
                    <a:moveTo>
                      <a:pt x="253" y="1"/>
                    </a:moveTo>
                    <a:cubicBezTo>
                      <a:pt x="1" y="1"/>
                      <a:pt x="289" y="892"/>
                      <a:pt x="513" y="892"/>
                    </a:cubicBezTo>
                    <a:cubicBezTo>
                      <a:pt x="525" y="892"/>
                      <a:pt x="536" y="889"/>
                      <a:pt x="548" y="884"/>
                    </a:cubicBezTo>
                    <a:cubicBezTo>
                      <a:pt x="784" y="766"/>
                      <a:pt x="390" y="57"/>
                      <a:pt x="390" y="57"/>
                    </a:cubicBezTo>
                    <a:cubicBezTo>
                      <a:pt x="333" y="18"/>
                      <a:pt x="287" y="1"/>
                      <a:pt x="25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36"/>
              <p:cNvSpPr/>
              <p:nvPr/>
            </p:nvSpPr>
            <p:spPr>
              <a:xfrm>
                <a:off x="6618150" y="1432795"/>
                <a:ext cx="58850" cy="39756"/>
              </a:xfrm>
              <a:custGeom>
                <a:avLst/>
                <a:gdLst/>
                <a:ahLst/>
                <a:cxnLst/>
                <a:rect l="l" t="t" r="r" b="b"/>
                <a:pathLst>
                  <a:path w="1088" h="735" extrusionOk="0">
                    <a:moveTo>
                      <a:pt x="374" y="0"/>
                    </a:moveTo>
                    <a:cubicBezTo>
                      <a:pt x="1" y="0"/>
                      <a:pt x="572" y="734"/>
                      <a:pt x="846" y="734"/>
                    </a:cubicBezTo>
                    <a:cubicBezTo>
                      <a:pt x="879" y="734"/>
                      <a:pt x="908" y="723"/>
                      <a:pt x="930" y="699"/>
                    </a:cubicBezTo>
                    <a:cubicBezTo>
                      <a:pt x="1088" y="522"/>
                      <a:pt x="457" y="10"/>
                      <a:pt x="457" y="10"/>
                    </a:cubicBezTo>
                    <a:cubicBezTo>
                      <a:pt x="425" y="3"/>
                      <a:pt x="397" y="0"/>
                      <a:pt x="37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36"/>
              <p:cNvSpPr/>
              <p:nvPr/>
            </p:nvSpPr>
            <p:spPr>
              <a:xfrm>
                <a:off x="6692849" y="1482288"/>
                <a:ext cx="67288" cy="26775"/>
              </a:xfrm>
              <a:custGeom>
                <a:avLst/>
                <a:gdLst/>
                <a:ahLst/>
                <a:cxnLst/>
                <a:rect l="l" t="t" r="r" b="b"/>
                <a:pathLst>
                  <a:path w="1244" h="495" extrusionOk="0">
                    <a:moveTo>
                      <a:pt x="455" y="1"/>
                    </a:moveTo>
                    <a:lnTo>
                      <a:pt x="455" y="1"/>
                    </a:lnTo>
                    <a:cubicBezTo>
                      <a:pt x="1" y="142"/>
                      <a:pt x="693" y="495"/>
                      <a:pt x="1025" y="495"/>
                    </a:cubicBezTo>
                    <a:cubicBezTo>
                      <a:pt x="1110" y="495"/>
                      <a:pt x="1172" y="471"/>
                      <a:pt x="1184" y="415"/>
                    </a:cubicBezTo>
                    <a:cubicBezTo>
                      <a:pt x="1243" y="158"/>
                      <a:pt x="455" y="1"/>
                      <a:pt x="45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36"/>
              <p:cNvSpPr/>
              <p:nvPr/>
            </p:nvSpPr>
            <p:spPr>
              <a:xfrm>
                <a:off x="6864315" y="1457893"/>
                <a:ext cx="60851" cy="18715"/>
              </a:xfrm>
              <a:custGeom>
                <a:avLst/>
                <a:gdLst/>
                <a:ahLst/>
                <a:cxnLst/>
                <a:rect l="l" t="t" r="r" b="b"/>
                <a:pathLst>
                  <a:path w="1125" h="346" extrusionOk="0">
                    <a:moveTo>
                      <a:pt x="701" y="1"/>
                    </a:moveTo>
                    <a:cubicBezTo>
                      <a:pt x="492" y="1"/>
                      <a:pt x="280" y="38"/>
                      <a:pt x="280" y="38"/>
                    </a:cubicBezTo>
                    <a:cubicBezTo>
                      <a:pt x="0" y="239"/>
                      <a:pt x="318" y="346"/>
                      <a:pt x="637" y="346"/>
                    </a:cubicBezTo>
                    <a:cubicBezTo>
                      <a:pt x="880" y="346"/>
                      <a:pt x="1125" y="284"/>
                      <a:pt x="1108" y="156"/>
                    </a:cubicBezTo>
                    <a:cubicBezTo>
                      <a:pt x="1089" y="33"/>
                      <a:pt x="896" y="1"/>
                      <a:pt x="70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36"/>
              <p:cNvSpPr/>
              <p:nvPr/>
            </p:nvSpPr>
            <p:spPr>
              <a:xfrm>
                <a:off x="6681111" y="1375243"/>
                <a:ext cx="58742" cy="39756"/>
              </a:xfrm>
              <a:custGeom>
                <a:avLst/>
                <a:gdLst/>
                <a:ahLst/>
                <a:cxnLst/>
                <a:rect l="l" t="t" r="r" b="b"/>
                <a:pathLst>
                  <a:path w="1086" h="735" extrusionOk="0">
                    <a:moveTo>
                      <a:pt x="372" y="0"/>
                    </a:moveTo>
                    <a:cubicBezTo>
                      <a:pt x="1" y="0"/>
                      <a:pt x="586" y="734"/>
                      <a:pt x="849" y="734"/>
                    </a:cubicBezTo>
                    <a:cubicBezTo>
                      <a:pt x="881" y="734"/>
                      <a:pt x="908" y="723"/>
                      <a:pt x="928" y="699"/>
                    </a:cubicBezTo>
                    <a:cubicBezTo>
                      <a:pt x="1086" y="502"/>
                      <a:pt x="456" y="10"/>
                      <a:pt x="456" y="10"/>
                    </a:cubicBezTo>
                    <a:cubicBezTo>
                      <a:pt x="424" y="3"/>
                      <a:pt x="396" y="0"/>
                      <a:pt x="37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9" name="Google Shape;519;p36"/>
            <p:cNvGrpSpPr/>
            <p:nvPr/>
          </p:nvGrpSpPr>
          <p:grpSpPr>
            <a:xfrm>
              <a:off x="468316" y="402231"/>
              <a:ext cx="684280" cy="566153"/>
              <a:chOff x="7558775" y="805000"/>
              <a:chExt cx="862247" cy="713399"/>
            </a:xfrm>
          </p:grpSpPr>
          <p:sp>
            <p:nvSpPr>
              <p:cNvPr id="520" name="Google Shape;520;p36"/>
              <p:cNvSpPr/>
              <p:nvPr/>
            </p:nvSpPr>
            <p:spPr>
              <a:xfrm>
                <a:off x="7558775" y="805000"/>
                <a:ext cx="861539" cy="713399"/>
              </a:xfrm>
              <a:custGeom>
                <a:avLst/>
                <a:gdLst/>
                <a:ahLst/>
                <a:cxnLst/>
                <a:rect l="l" t="t" r="r" b="b"/>
                <a:pathLst>
                  <a:path w="23920" h="19807" extrusionOk="0">
                    <a:moveTo>
                      <a:pt x="6252" y="0"/>
                    </a:moveTo>
                    <a:cubicBezTo>
                      <a:pt x="6112" y="0"/>
                      <a:pt x="5973" y="14"/>
                      <a:pt x="5833" y="44"/>
                    </a:cubicBezTo>
                    <a:cubicBezTo>
                      <a:pt x="4000" y="438"/>
                      <a:pt x="6601" y="3669"/>
                      <a:pt x="6601" y="3669"/>
                    </a:cubicBezTo>
                    <a:cubicBezTo>
                      <a:pt x="6601" y="3669"/>
                      <a:pt x="4590" y="1565"/>
                      <a:pt x="3213" y="1565"/>
                    </a:cubicBezTo>
                    <a:cubicBezTo>
                      <a:pt x="2910" y="1565"/>
                      <a:pt x="2638" y="1667"/>
                      <a:pt x="2424" y="1916"/>
                    </a:cubicBezTo>
                    <a:cubicBezTo>
                      <a:pt x="1163" y="3354"/>
                      <a:pt x="4592" y="5837"/>
                      <a:pt x="4592" y="5837"/>
                    </a:cubicBezTo>
                    <a:cubicBezTo>
                      <a:pt x="4592" y="5837"/>
                      <a:pt x="2636" y="4760"/>
                      <a:pt x="1416" y="4760"/>
                    </a:cubicBezTo>
                    <a:cubicBezTo>
                      <a:pt x="953" y="4760"/>
                      <a:pt x="596" y="4916"/>
                      <a:pt x="493" y="5344"/>
                    </a:cubicBezTo>
                    <a:cubicBezTo>
                      <a:pt x="1" y="7393"/>
                      <a:pt x="4119" y="10624"/>
                      <a:pt x="7961" y="11629"/>
                    </a:cubicBezTo>
                    <a:cubicBezTo>
                      <a:pt x="7961" y="11629"/>
                      <a:pt x="5401" y="13430"/>
                      <a:pt x="2896" y="13430"/>
                    </a:cubicBezTo>
                    <a:cubicBezTo>
                      <a:pt x="2436" y="13430"/>
                      <a:pt x="1978" y="13369"/>
                      <a:pt x="1538" y="13225"/>
                    </a:cubicBezTo>
                    <a:lnTo>
                      <a:pt x="1538" y="13225"/>
                    </a:lnTo>
                    <a:cubicBezTo>
                      <a:pt x="1538" y="13226"/>
                      <a:pt x="2025" y="19807"/>
                      <a:pt x="11322" y="19807"/>
                    </a:cubicBezTo>
                    <a:cubicBezTo>
                      <a:pt x="11377" y="19807"/>
                      <a:pt x="11432" y="19806"/>
                      <a:pt x="11488" y="19806"/>
                    </a:cubicBezTo>
                    <a:cubicBezTo>
                      <a:pt x="22029" y="19727"/>
                      <a:pt x="23920" y="1758"/>
                      <a:pt x="18482" y="1108"/>
                    </a:cubicBezTo>
                    <a:cubicBezTo>
                      <a:pt x="18193" y="1074"/>
                      <a:pt x="17922" y="1058"/>
                      <a:pt x="17669" y="1058"/>
                    </a:cubicBezTo>
                    <a:cubicBezTo>
                      <a:pt x="13957" y="1058"/>
                      <a:pt x="13821" y="4556"/>
                      <a:pt x="12512" y="7433"/>
                    </a:cubicBezTo>
                    <a:cubicBezTo>
                      <a:pt x="12512" y="7433"/>
                      <a:pt x="9438" y="0"/>
                      <a:pt x="6252" y="0"/>
                    </a:cubicBezTo>
                    <a:close/>
                  </a:path>
                </a:pathLst>
              </a:custGeom>
              <a:solidFill>
                <a:schemeClr val="lt2"/>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36"/>
              <p:cNvSpPr/>
              <p:nvPr/>
            </p:nvSpPr>
            <p:spPr>
              <a:xfrm>
                <a:off x="8020052" y="1100380"/>
                <a:ext cx="273625" cy="163952"/>
              </a:xfrm>
              <a:custGeom>
                <a:avLst/>
                <a:gdLst/>
                <a:ahLst/>
                <a:cxnLst/>
                <a:rect l="l" t="t" r="r" b="b"/>
                <a:pathLst>
                  <a:path w="7597" h="4552" extrusionOk="0">
                    <a:moveTo>
                      <a:pt x="2207" y="729"/>
                    </a:moveTo>
                    <a:lnTo>
                      <a:pt x="2207" y="729"/>
                    </a:lnTo>
                    <a:cubicBezTo>
                      <a:pt x="2207" y="729"/>
                      <a:pt x="2172" y="778"/>
                      <a:pt x="2124" y="861"/>
                    </a:cubicBezTo>
                    <a:lnTo>
                      <a:pt x="2124" y="861"/>
                    </a:lnTo>
                    <a:cubicBezTo>
                      <a:pt x="2176" y="781"/>
                      <a:pt x="2207" y="729"/>
                      <a:pt x="2207" y="729"/>
                    </a:cubicBezTo>
                    <a:close/>
                    <a:moveTo>
                      <a:pt x="907" y="0"/>
                    </a:moveTo>
                    <a:lnTo>
                      <a:pt x="907" y="0"/>
                    </a:lnTo>
                    <a:cubicBezTo>
                      <a:pt x="907" y="0"/>
                      <a:pt x="1" y="237"/>
                      <a:pt x="237" y="1497"/>
                    </a:cubicBezTo>
                    <a:cubicBezTo>
                      <a:pt x="344" y="2066"/>
                      <a:pt x="618" y="2222"/>
                      <a:pt x="888" y="2222"/>
                    </a:cubicBezTo>
                    <a:cubicBezTo>
                      <a:pt x="1216" y="2222"/>
                      <a:pt x="1537" y="1990"/>
                      <a:pt x="1537" y="1990"/>
                    </a:cubicBezTo>
                    <a:lnTo>
                      <a:pt x="1537" y="1990"/>
                    </a:lnTo>
                    <a:cubicBezTo>
                      <a:pt x="1537" y="1990"/>
                      <a:pt x="947" y="2601"/>
                      <a:pt x="1971" y="3054"/>
                    </a:cubicBezTo>
                    <a:cubicBezTo>
                      <a:pt x="2156" y="3132"/>
                      <a:pt x="2332" y="3164"/>
                      <a:pt x="2497" y="3164"/>
                    </a:cubicBezTo>
                    <a:cubicBezTo>
                      <a:pt x="3247" y="3164"/>
                      <a:pt x="3764" y="2503"/>
                      <a:pt x="3764" y="2502"/>
                    </a:cubicBezTo>
                    <a:lnTo>
                      <a:pt x="3764" y="2502"/>
                    </a:lnTo>
                    <a:cubicBezTo>
                      <a:pt x="3764" y="2503"/>
                      <a:pt x="2937" y="3960"/>
                      <a:pt x="4118" y="4256"/>
                    </a:cubicBezTo>
                    <a:cubicBezTo>
                      <a:pt x="4263" y="4292"/>
                      <a:pt x="4396" y="4308"/>
                      <a:pt x="4519" y="4308"/>
                    </a:cubicBezTo>
                    <a:cubicBezTo>
                      <a:pt x="5147" y="4308"/>
                      <a:pt x="5506" y="3895"/>
                      <a:pt x="5661" y="3655"/>
                    </a:cubicBezTo>
                    <a:lnTo>
                      <a:pt x="5661" y="3655"/>
                    </a:lnTo>
                    <a:cubicBezTo>
                      <a:pt x="5587" y="3860"/>
                      <a:pt x="5595" y="4216"/>
                      <a:pt x="6306" y="4492"/>
                    </a:cubicBezTo>
                    <a:cubicBezTo>
                      <a:pt x="6411" y="4533"/>
                      <a:pt x="6508" y="4552"/>
                      <a:pt x="6598" y="4552"/>
                    </a:cubicBezTo>
                    <a:cubicBezTo>
                      <a:pt x="7416" y="4552"/>
                      <a:pt x="7597" y="2992"/>
                      <a:pt x="7153" y="2423"/>
                    </a:cubicBezTo>
                    <a:lnTo>
                      <a:pt x="7153" y="2423"/>
                    </a:lnTo>
                    <a:cubicBezTo>
                      <a:pt x="7153" y="2424"/>
                      <a:pt x="7251" y="3684"/>
                      <a:pt x="6463" y="3960"/>
                    </a:cubicBezTo>
                    <a:cubicBezTo>
                      <a:pt x="6410" y="3980"/>
                      <a:pt x="6361" y="3990"/>
                      <a:pt x="6317" y="3990"/>
                    </a:cubicBezTo>
                    <a:cubicBezTo>
                      <a:pt x="5709" y="3990"/>
                      <a:pt x="5931" y="2227"/>
                      <a:pt x="5931" y="2226"/>
                    </a:cubicBezTo>
                    <a:lnTo>
                      <a:pt x="5931" y="2226"/>
                    </a:lnTo>
                    <a:cubicBezTo>
                      <a:pt x="5931" y="2227"/>
                      <a:pt x="5633" y="3602"/>
                      <a:pt x="4839" y="3602"/>
                    </a:cubicBezTo>
                    <a:cubicBezTo>
                      <a:pt x="4767" y="3602"/>
                      <a:pt x="4691" y="3591"/>
                      <a:pt x="4611" y="3566"/>
                    </a:cubicBezTo>
                    <a:cubicBezTo>
                      <a:pt x="3626" y="3290"/>
                      <a:pt x="4118" y="1400"/>
                      <a:pt x="4118" y="1399"/>
                    </a:cubicBezTo>
                    <a:lnTo>
                      <a:pt x="4118" y="1399"/>
                    </a:lnTo>
                    <a:cubicBezTo>
                      <a:pt x="4118" y="1399"/>
                      <a:pt x="3548" y="2627"/>
                      <a:pt x="2735" y="2627"/>
                    </a:cubicBezTo>
                    <a:cubicBezTo>
                      <a:pt x="2604" y="2627"/>
                      <a:pt x="2467" y="2596"/>
                      <a:pt x="2326" y="2522"/>
                    </a:cubicBezTo>
                    <a:cubicBezTo>
                      <a:pt x="1503" y="2095"/>
                      <a:pt x="1925" y="1198"/>
                      <a:pt x="2124" y="861"/>
                    </a:cubicBezTo>
                    <a:lnTo>
                      <a:pt x="2124" y="861"/>
                    </a:lnTo>
                    <a:cubicBezTo>
                      <a:pt x="1948" y="1124"/>
                      <a:pt x="1530" y="1693"/>
                      <a:pt x="1187" y="1693"/>
                    </a:cubicBezTo>
                    <a:cubicBezTo>
                      <a:pt x="1084" y="1693"/>
                      <a:pt x="988" y="1642"/>
                      <a:pt x="907" y="1517"/>
                    </a:cubicBezTo>
                    <a:cubicBezTo>
                      <a:pt x="493" y="867"/>
                      <a:pt x="907" y="0"/>
                      <a:pt x="9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36"/>
              <p:cNvSpPr/>
              <p:nvPr/>
            </p:nvSpPr>
            <p:spPr>
              <a:xfrm>
                <a:off x="7939373" y="1202958"/>
                <a:ext cx="234762" cy="243514"/>
              </a:xfrm>
              <a:custGeom>
                <a:avLst/>
                <a:gdLst/>
                <a:ahLst/>
                <a:cxnLst/>
                <a:rect l="l" t="t" r="r" b="b"/>
                <a:pathLst>
                  <a:path w="6518" h="6761" extrusionOk="0">
                    <a:moveTo>
                      <a:pt x="2418" y="1250"/>
                    </a:moveTo>
                    <a:cubicBezTo>
                      <a:pt x="2418" y="1250"/>
                      <a:pt x="2380" y="1273"/>
                      <a:pt x="2319" y="1314"/>
                    </a:cubicBezTo>
                    <a:lnTo>
                      <a:pt x="2319" y="1314"/>
                    </a:lnTo>
                    <a:cubicBezTo>
                      <a:pt x="2381" y="1275"/>
                      <a:pt x="2418" y="1250"/>
                      <a:pt x="2418" y="1250"/>
                    </a:cubicBezTo>
                    <a:close/>
                    <a:moveTo>
                      <a:pt x="1392" y="1"/>
                    </a:moveTo>
                    <a:cubicBezTo>
                      <a:pt x="1123" y="1"/>
                      <a:pt x="478" y="109"/>
                      <a:pt x="231" y="1112"/>
                    </a:cubicBezTo>
                    <a:cubicBezTo>
                      <a:pt x="1" y="2048"/>
                      <a:pt x="653" y="2174"/>
                      <a:pt x="1022" y="2174"/>
                    </a:cubicBezTo>
                    <a:cubicBezTo>
                      <a:pt x="1158" y="2174"/>
                      <a:pt x="1255" y="2157"/>
                      <a:pt x="1255" y="2157"/>
                    </a:cubicBezTo>
                    <a:lnTo>
                      <a:pt x="1255" y="2157"/>
                    </a:lnTo>
                    <a:cubicBezTo>
                      <a:pt x="1255" y="2157"/>
                      <a:pt x="428" y="2452"/>
                      <a:pt x="1196" y="3319"/>
                    </a:cubicBezTo>
                    <a:cubicBezTo>
                      <a:pt x="1525" y="3673"/>
                      <a:pt x="1920" y="3776"/>
                      <a:pt x="2267" y="3776"/>
                    </a:cubicBezTo>
                    <a:cubicBezTo>
                      <a:pt x="2752" y="3776"/>
                      <a:pt x="3147" y="3575"/>
                      <a:pt x="3147" y="3575"/>
                    </a:cubicBezTo>
                    <a:lnTo>
                      <a:pt x="3147" y="3575"/>
                    </a:lnTo>
                    <a:cubicBezTo>
                      <a:pt x="3147" y="3575"/>
                      <a:pt x="1728" y="4600"/>
                      <a:pt x="2713" y="5368"/>
                    </a:cubicBezTo>
                    <a:cubicBezTo>
                      <a:pt x="3043" y="5620"/>
                      <a:pt x="3357" y="5705"/>
                      <a:pt x="3631" y="5705"/>
                    </a:cubicBezTo>
                    <a:cubicBezTo>
                      <a:pt x="3984" y="5705"/>
                      <a:pt x="4269" y="5565"/>
                      <a:pt x="4433" y="5460"/>
                    </a:cubicBezTo>
                    <a:lnTo>
                      <a:pt x="4433" y="5460"/>
                    </a:lnTo>
                    <a:cubicBezTo>
                      <a:pt x="4276" y="5619"/>
                      <a:pt x="4125" y="5958"/>
                      <a:pt x="4684" y="6531"/>
                    </a:cubicBezTo>
                    <a:cubicBezTo>
                      <a:pt x="4845" y="6692"/>
                      <a:pt x="5014" y="6760"/>
                      <a:pt x="5181" y="6760"/>
                    </a:cubicBezTo>
                    <a:cubicBezTo>
                      <a:pt x="5871" y="6760"/>
                      <a:pt x="6517" y="5589"/>
                      <a:pt x="6358" y="4954"/>
                    </a:cubicBezTo>
                    <a:lnTo>
                      <a:pt x="6358" y="4954"/>
                    </a:lnTo>
                    <a:cubicBezTo>
                      <a:pt x="6358" y="4955"/>
                      <a:pt x="5933" y="6101"/>
                      <a:pt x="5136" y="6101"/>
                    </a:cubicBezTo>
                    <a:cubicBezTo>
                      <a:pt x="5111" y="6101"/>
                      <a:pt x="5085" y="6100"/>
                      <a:pt x="5058" y="6097"/>
                    </a:cubicBezTo>
                    <a:cubicBezTo>
                      <a:pt x="4191" y="6038"/>
                      <a:pt x="5294" y="4246"/>
                      <a:pt x="5295" y="4245"/>
                    </a:cubicBezTo>
                    <a:lnTo>
                      <a:pt x="5295" y="4245"/>
                    </a:lnTo>
                    <a:cubicBezTo>
                      <a:pt x="5294" y="4246"/>
                      <a:pt x="4639" y="5128"/>
                      <a:pt x="3963" y="5128"/>
                    </a:cubicBezTo>
                    <a:cubicBezTo>
                      <a:pt x="3794" y="5128"/>
                      <a:pt x="3624" y="5073"/>
                      <a:pt x="3462" y="4935"/>
                    </a:cubicBezTo>
                    <a:cubicBezTo>
                      <a:pt x="2654" y="4245"/>
                      <a:pt x="3935" y="2689"/>
                      <a:pt x="3935" y="2689"/>
                    </a:cubicBezTo>
                    <a:lnTo>
                      <a:pt x="3935" y="2689"/>
                    </a:lnTo>
                    <a:cubicBezTo>
                      <a:pt x="3935" y="2689"/>
                      <a:pt x="3189" y="3331"/>
                      <a:pt x="2494" y="3331"/>
                    </a:cubicBezTo>
                    <a:cubicBezTo>
                      <a:pt x="2230" y="3331"/>
                      <a:pt x="1974" y="3239"/>
                      <a:pt x="1768" y="2984"/>
                    </a:cubicBezTo>
                    <a:cubicBezTo>
                      <a:pt x="1160" y="2212"/>
                      <a:pt x="2017" y="1523"/>
                      <a:pt x="2319" y="1314"/>
                    </a:cubicBezTo>
                    <a:lnTo>
                      <a:pt x="2319" y="1314"/>
                    </a:lnTo>
                    <a:cubicBezTo>
                      <a:pt x="2103" y="1450"/>
                      <a:pt x="1581" y="1753"/>
                      <a:pt x="1222" y="1753"/>
                    </a:cubicBezTo>
                    <a:cubicBezTo>
                      <a:pt x="1037" y="1753"/>
                      <a:pt x="895" y="1672"/>
                      <a:pt x="861" y="1447"/>
                    </a:cubicBezTo>
                    <a:cubicBezTo>
                      <a:pt x="743" y="639"/>
                      <a:pt x="1512" y="9"/>
                      <a:pt x="1512" y="9"/>
                    </a:cubicBezTo>
                    <a:cubicBezTo>
                      <a:pt x="1512" y="9"/>
                      <a:pt x="1466" y="1"/>
                      <a:pt x="13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36"/>
              <p:cNvSpPr/>
              <p:nvPr/>
            </p:nvSpPr>
            <p:spPr>
              <a:xfrm>
                <a:off x="7796527" y="1263720"/>
                <a:ext cx="173172" cy="251222"/>
              </a:xfrm>
              <a:custGeom>
                <a:avLst/>
                <a:gdLst/>
                <a:ahLst/>
                <a:cxnLst/>
                <a:rect l="l" t="t" r="r" b="b"/>
                <a:pathLst>
                  <a:path w="4808" h="6975" extrusionOk="0">
                    <a:moveTo>
                      <a:pt x="2502" y="1376"/>
                    </a:moveTo>
                    <a:cubicBezTo>
                      <a:pt x="2502" y="1376"/>
                      <a:pt x="2456" y="1390"/>
                      <a:pt x="2382" y="1419"/>
                    </a:cubicBezTo>
                    <a:lnTo>
                      <a:pt x="2382" y="1419"/>
                    </a:lnTo>
                    <a:cubicBezTo>
                      <a:pt x="2457" y="1393"/>
                      <a:pt x="2502" y="1376"/>
                      <a:pt x="2502" y="1376"/>
                    </a:cubicBezTo>
                    <a:close/>
                    <a:moveTo>
                      <a:pt x="1776" y="0"/>
                    </a:moveTo>
                    <a:cubicBezTo>
                      <a:pt x="1487" y="0"/>
                      <a:pt x="1043" y="130"/>
                      <a:pt x="650" y="785"/>
                    </a:cubicBezTo>
                    <a:cubicBezTo>
                      <a:pt x="0" y="1888"/>
                      <a:pt x="1222" y="1947"/>
                      <a:pt x="1222" y="1947"/>
                    </a:cubicBezTo>
                    <a:cubicBezTo>
                      <a:pt x="1222" y="1947"/>
                      <a:pt x="414" y="2046"/>
                      <a:pt x="828" y="2992"/>
                    </a:cubicBezTo>
                    <a:cubicBezTo>
                      <a:pt x="1094" y="3573"/>
                      <a:pt x="1645" y="3685"/>
                      <a:pt x="2029" y="3685"/>
                    </a:cubicBezTo>
                    <a:cubicBezTo>
                      <a:pt x="2268" y="3685"/>
                      <a:pt x="2443" y="3642"/>
                      <a:pt x="2443" y="3642"/>
                    </a:cubicBezTo>
                    <a:lnTo>
                      <a:pt x="2443" y="3642"/>
                    </a:lnTo>
                    <a:cubicBezTo>
                      <a:pt x="2443" y="3642"/>
                      <a:pt x="907" y="4272"/>
                      <a:pt x="1537" y="5179"/>
                    </a:cubicBezTo>
                    <a:cubicBezTo>
                      <a:pt x="1827" y="5595"/>
                      <a:pt x="2192" y="5708"/>
                      <a:pt x="2502" y="5708"/>
                    </a:cubicBezTo>
                    <a:cubicBezTo>
                      <a:pt x="2699" y="5708"/>
                      <a:pt x="2874" y="5662"/>
                      <a:pt x="2993" y="5620"/>
                    </a:cubicBezTo>
                    <a:lnTo>
                      <a:pt x="2993" y="5620"/>
                    </a:lnTo>
                    <a:cubicBezTo>
                      <a:pt x="2808" y="5731"/>
                      <a:pt x="2568" y="6005"/>
                      <a:pt x="2877" y="6637"/>
                    </a:cubicBezTo>
                    <a:cubicBezTo>
                      <a:pt x="2997" y="6877"/>
                      <a:pt x="3177" y="6975"/>
                      <a:pt x="3379" y="6975"/>
                    </a:cubicBezTo>
                    <a:cubicBezTo>
                      <a:pt x="3974" y="6975"/>
                      <a:pt x="4764" y="6131"/>
                      <a:pt x="4808" y="5573"/>
                    </a:cubicBezTo>
                    <a:lnTo>
                      <a:pt x="4808" y="5573"/>
                    </a:lnTo>
                    <a:cubicBezTo>
                      <a:pt x="4808" y="5573"/>
                      <a:pt x="4208" y="6377"/>
                      <a:pt x="3560" y="6377"/>
                    </a:cubicBezTo>
                    <a:cubicBezTo>
                      <a:pt x="3484" y="6377"/>
                      <a:pt x="3407" y="6366"/>
                      <a:pt x="3330" y="6341"/>
                    </a:cubicBezTo>
                    <a:cubicBezTo>
                      <a:pt x="2601" y="6085"/>
                      <a:pt x="4098" y="4706"/>
                      <a:pt x="4098" y="4706"/>
                    </a:cubicBezTo>
                    <a:lnTo>
                      <a:pt x="4098" y="4706"/>
                    </a:lnTo>
                    <a:cubicBezTo>
                      <a:pt x="4098" y="4706"/>
                      <a:pt x="3422" y="5249"/>
                      <a:pt x="2860" y="5249"/>
                    </a:cubicBezTo>
                    <a:cubicBezTo>
                      <a:pt x="2643" y="5249"/>
                      <a:pt x="2443" y="5167"/>
                      <a:pt x="2305" y="4942"/>
                    </a:cubicBezTo>
                    <a:cubicBezTo>
                      <a:pt x="1813" y="4154"/>
                      <a:pt x="3389" y="2992"/>
                      <a:pt x="3389" y="2992"/>
                    </a:cubicBezTo>
                    <a:lnTo>
                      <a:pt x="3389" y="2992"/>
                    </a:lnTo>
                    <a:cubicBezTo>
                      <a:pt x="3389" y="2992"/>
                      <a:pt x="2771" y="3312"/>
                      <a:pt x="2219" y="3312"/>
                    </a:cubicBezTo>
                    <a:cubicBezTo>
                      <a:pt x="1884" y="3312"/>
                      <a:pt x="1573" y="3194"/>
                      <a:pt x="1439" y="2814"/>
                    </a:cubicBezTo>
                    <a:cubicBezTo>
                      <a:pt x="1131" y="1990"/>
                      <a:pt x="2045" y="1550"/>
                      <a:pt x="2382" y="1419"/>
                    </a:cubicBezTo>
                    <a:lnTo>
                      <a:pt x="2382" y="1419"/>
                    </a:lnTo>
                    <a:cubicBezTo>
                      <a:pt x="2191" y="1483"/>
                      <a:pt x="1810" y="1597"/>
                      <a:pt x="1511" y="1597"/>
                    </a:cubicBezTo>
                    <a:cubicBezTo>
                      <a:pt x="1248" y="1597"/>
                      <a:pt x="1050" y="1509"/>
                      <a:pt x="1104" y="1218"/>
                    </a:cubicBezTo>
                    <a:cubicBezTo>
                      <a:pt x="1241" y="470"/>
                      <a:pt x="2089" y="56"/>
                      <a:pt x="2089" y="56"/>
                    </a:cubicBezTo>
                    <a:cubicBezTo>
                      <a:pt x="2089" y="56"/>
                      <a:pt x="1965" y="0"/>
                      <a:pt x="17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36"/>
              <p:cNvSpPr/>
              <p:nvPr/>
            </p:nvSpPr>
            <p:spPr>
              <a:xfrm>
                <a:off x="8161637" y="887480"/>
                <a:ext cx="99012" cy="91737"/>
              </a:xfrm>
              <a:custGeom>
                <a:avLst/>
                <a:gdLst/>
                <a:ahLst/>
                <a:cxnLst/>
                <a:rect l="l" t="t" r="r" b="b"/>
                <a:pathLst>
                  <a:path w="2749" h="2547" extrusionOk="0">
                    <a:moveTo>
                      <a:pt x="2296" y="0"/>
                    </a:moveTo>
                    <a:lnTo>
                      <a:pt x="1724" y="158"/>
                    </a:lnTo>
                    <a:cubicBezTo>
                      <a:pt x="1724" y="158"/>
                      <a:pt x="2197" y="1636"/>
                      <a:pt x="1527" y="1951"/>
                    </a:cubicBezTo>
                    <a:cubicBezTo>
                      <a:pt x="1465" y="1979"/>
                      <a:pt x="1407" y="1992"/>
                      <a:pt x="1353" y="1992"/>
                    </a:cubicBezTo>
                    <a:cubicBezTo>
                      <a:pt x="721" y="1992"/>
                      <a:pt x="621" y="237"/>
                      <a:pt x="621" y="237"/>
                    </a:cubicBezTo>
                    <a:lnTo>
                      <a:pt x="207" y="276"/>
                    </a:lnTo>
                    <a:cubicBezTo>
                      <a:pt x="207" y="276"/>
                      <a:pt x="1" y="2546"/>
                      <a:pt x="1419" y="2546"/>
                    </a:cubicBezTo>
                    <a:cubicBezTo>
                      <a:pt x="1454" y="2546"/>
                      <a:pt x="1490" y="2545"/>
                      <a:pt x="1527" y="2542"/>
                    </a:cubicBezTo>
                    <a:cubicBezTo>
                      <a:pt x="2749" y="2443"/>
                      <a:pt x="2296" y="0"/>
                      <a:pt x="229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36"/>
              <p:cNvSpPr/>
              <p:nvPr/>
            </p:nvSpPr>
            <p:spPr>
              <a:xfrm>
                <a:off x="8278174" y="933575"/>
                <a:ext cx="142849" cy="80253"/>
              </a:xfrm>
              <a:custGeom>
                <a:avLst/>
                <a:gdLst/>
                <a:ahLst/>
                <a:cxnLst/>
                <a:rect l="l" t="t" r="r" b="b"/>
                <a:pathLst>
                  <a:path w="3074" h="2228" extrusionOk="0">
                    <a:moveTo>
                      <a:pt x="0" y="1"/>
                    </a:moveTo>
                    <a:cubicBezTo>
                      <a:pt x="118" y="316"/>
                      <a:pt x="414" y="2227"/>
                      <a:pt x="414" y="2227"/>
                    </a:cubicBezTo>
                    <a:lnTo>
                      <a:pt x="307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36"/>
              <p:cNvSpPr/>
              <p:nvPr/>
            </p:nvSpPr>
            <p:spPr>
              <a:xfrm>
                <a:off x="8125800" y="958435"/>
                <a:ext cx="60365" cy="59645"/>
              </a:xfrm>
              <a:custGeom>
                <a:avLst/>
                <a:gdLst/>
                <a:ahLst/>
                <a:cxnLst/>
                <a:rect l="l" t="t" r="r" b="b"/>
                <a:pathLst>
                  <a:path w="1676" h="1656" extrusionOk="0">
                    <a:moveTo>
                      <a:pt x="828" y="0"/>
                    </a:moveTo>
                    <a:cubicBezTo>
                      <a:pt x="375" y="0"/>
                      <a:pt x="0" y="375"/>
                      <a:pt x="0" y="828"/>
                    </a:cubicBezTo>
                    <a:cubicBezTo>
                      <a:pt x="0" y="1281"/>
                      <a:pt x="375" y="1656"/>
                      <a:pt x="828" y="1656"/>
                    </a:cubicBezTo>
                    <a:cubicBezTo>
                      <a:pt x="1301" y="1656"/>
                      <a:pt x="1675" y="1281"/>
                      <a:pt x="1675" y="828"/>
                    </a:cubicBezTo>
                    <a:cubicBezTo>
                      <a:pt x="1675" y="375"/>
                      <a:pt x="1301" y="0"/>
                      <a:pt x="8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7" name="Google Shape;527;p36"/>
            <p:cNvSpPr/>
            <p:nvPr/>
          </p:nvSpPr>
          <p:spPr>
            <a:xfrm>
              <a:off x="7571588" y="526075"/>
              <a:ext cx="363050" cy="704450"/>
            </a:xfrm>
            <a:custGeom>
              <a:avLst/>
              <a:gdLst/>
              <a:ahLst/>
              <a:cxnLst/>
              <a:rect l="l" t="t" r="r" b="b"/>
              <a:pathLst>
                <a:path w="14522" h="28178" extrusionOk="0">
                  <a:moveTo>
                    <a:pt x="1517" y="0"/>
                  </a:moveTo>
                  <a:cubicBezTo>
                    <a:pt x="1150" y="0"/>
                    <a:pt x="769" y="119"/>
                    <a:pt x="493" y="343"/>
                  </a:cubicBezTo>
                  <a:cubicBezTo>
                    <a:pt x="139" y="658"/>
                    <a:pt x="1" y="1131"/>
                    <a:pt x="60" y="1584"/>
                  </a:cubicBezTo>
                  <a:cubicBezTo>
                    <a:pt x="119" y="2116"/>
                    <a:pt x="414" y="2589"/>
                    <a:pt x="749" y="3003"/>
                  </a:cubicBezTo>
                  <a:cubicBezTo>
                    <a:pt x="1084" y="3436"/>
                    <a:pt x="1478" y="3830"/>
                    <a:pt x="1872" y="4205"/>
                  </a:cubicBezTo>
                  <a:cubicBezTo>
                    <a:pt x="2680" y="4953"/>
                    <a:pt x="3587" y="5584"/>
                    <a:pt x="4552" y="6096"/>
                  </a:cubicBezTo>
                  <a:cubicBezTo>
                    <a:pt x="4769" y="6510"/>
                    <a:pt x="4985" y="6923"/>
                    <a:pt x="5202" y="7337"/>
                  </a:cubicBezTo>
                  <a:cubicBezTo>
                    <a:pt x="5655" y="8283"/>
                    <a:pt x="6089" y="9229"/>
                    <a:pt x="6463" y="10194"/>
                  </a:cubicBezTo>
                  <a:cubicBezTo>
                    <a:pt x="5872" y="9583"/>
                    <a:pt x="5419" y="8835"/>
                    <a:pt x="4887" y="8165"/>
                  </a:cubicBezTo>
                  <a:cubicBezTo>
                    <a:pt x="4355" y="7495"/>
                    <a:pt x="3724" y="6884"/>
                    <a:pt x="2917" y="6589"/>
                  </a:cubicBezTo>
                  <a:cubicBezTo>
                    <a:pt x="2674" y="6497"/>
                    <a:pt x="2382" y="6440"/>
                    <a:pt x="2094" y="6440"/>
                  </a:cubicBezTo>
                  <a:cubicBezTo>
                    <a:pt x="1518" y="6440"/>
                    <a:pt x="953" y="6667"/>
                    <a:pt x="808" y="7298"/>
                  </a:cubicBezTo>
                  <a:cubicBezTo>
                    <a:pt x="572" y="8283"/>
                    <a:pt x="1695" y="8815"/>
                    <a:pt x="2424" y="9091"/>
                  </a:cubicBezTo>
                  <a:cubicBezTo>
                    <a:pt x="3370" y="9445"/>
                    <a:pt x="4394" y="9623"/>
                    <a:pt x="5399" y="9662"/>
                  </a:cubicBezTo>
                  <a:cubicBezTo>
                    <a:pt x="5411" y="9668"/>
                    <a:pt x="5422" y="9670"/>
                    <a:pt x="5434" y="9670"/>
                  </a:cubicBezTo>
                  <a:cubicBezTo>
                    <a:pt x="5462" y="9670"/>
                    <a:pt x="5490" y="9656"/>
                    <a:pt x="5517" y="9642"/>
                  </a:cubicBezTo>
                  <a:cubicBezTo>
                    <a:pt x="5892" y="10155"/>
                    <a:pt x="6286" y="10647"/>
                    <a:pt x="6778" y="11022"/>
                  </a:cubicBezTo>
                  <a:cubicBezTo>
                    <a:pt x="7054" y="11770"/>
                    <a:pt x="7310" y="12539"/>
                    <a:pt x="7547" y="13287"/>
                  </a:cubicBezTo>
                  <a:cubicBezTo>
                    <a:pt x="7409" y="13150"/>
                    <a:pt x="7251" y="12992"/>
                    <a:pt x="7113" y="12854"/>
                  </a:cubicBezTo>
                  <a:cubicBezTo>
                    <a:pt x="7094" y="12775"/>
                    <a:pt x="7035" y="12696"/>
                    <a:pt x="6936" y="12677"/>
                  </a:cubicBezTo>
                  <a:cubicBezTo>
                    <a:pt x="6424" y="12164"/>
                    <a:pt x="5892" y="11672"/>
                    <a:pt x="5281" y="11258"/>
                  </a:cubicBezTo>
                  <a:cubicBezTo>
                    <a:pt x="4564" y="10799"/>
                    <a:pt x="3710" y="10425"/>
                    <a:pt x="2847" y="10425"/>
                  </a:cubicBezTo>
                  <a:cubicBezTo>
                    <a:pt x="2785" y="10425"/>
                    <a:pt x="2723" y="10427"/>
                    <a:pt x="2661" y="10431"/>
                  </a:cubicBezTo>
                  <a:cubicBezTo>
                    <a:pt x="2227" y="10470"/>
                    <a:pt x="1754" y="10608"/>
                    <a:pt x="1478" y="10963"/>
                  </a:cubicBezTo>
                  <a:cubicBezTo>
                    <a:pt x="1222" y="11298"/>
                    <a:pt x="1222" y="11731"/>
                    <a:pt x="1400" y="12105"/>
                  </a:cubicBezTo>
                  <a:cubicBezTo>
                    <a:pt x="1813" y="12992"/>
                    <a:pt x="3074" y="13169"/>
                    <a:pt x="3921" y="13287"/>
                  </a:cubicBezTo>
                  <a:cubicBezTo>
                    <a:pt x="4249" y="13328"/>
                    <a:pt x="4580" y="13347"/>
                    <a:pt x="4910" y="13347"/>
                  </a:cubicBezTo>
                  <a:cubicBezTo>
                    <a:pt x="5552" y="13347"/>
                    <a:pt x="6193" y="13273"/>
                    <a:pt x="6818" y="13130"/>
                  </a:cubicBezTo>
                  <a:cubicBezTo>
                    <a:pt x="7113" y="13425"/>
                    <a:pt x="7409" y="13741"/>
                    <a:pt x="7724" y="14036"/>
                  </a:cubicBezTo>
                  <a:cubicBezTo>
                    <a:pt x="7744" y="14056"/>
                    <a:pt x="7764" y="14076"/>
                    <a:pt x="7783" y="14076"/>
                  </a:cubicBezTo>
                  <a:cubicBezTo>
                    <a:pt x="8039" y="15021"/>
                    <a:pt x="8276" y="15967"/>
                    <a:pt x="8493" y="16913"/>
                  </a:cubicBezTo>
                  <a:cubicBezTo>
                    <a:pt x="8118" y="16617"/>
                    <a:pt x="7823" y="16263"/>
                    <a:pt x="7507" y="15908"/>
                  </a:cubicBezTo>
                  <a:cubicBezTo>
                    <a:pt x="7153" y="15494"/>
                    <a:pt x="6759" y="15100"/>
                    <a:pt x="6286" y="14805"/>
                  </a:cubicBezTo>
                  <a:cubicBezTo>
                    <a:pt x="5615" y="14385"/>
                    <a:pt x="4801" y="14109"/>
                    <a:pt x="4003" y="14109"/>
                  </a:cubicBezTo>
                  <a:cubicBezTo>
                    <a:pt x="3863" y="14109"/>
                    <a:pt x="3724" y="14117"/>
                    <a:pt x="3587" y="14135"/>
                  </a:cubicBezTo>
                  <a:cubicBezTo>
                    <a:pt x="3114" y="14194"/>
                    <a:pt x="2661" y="14411"/>
                    <a:pt x="2385" y="14805"/>
                  </a:cubicBezTo>
                  <a:cubicBezTo>
                    <a:pt x="2129" y="15159"/>
                    <a:pt x="2050" y="15612"/>
                    <a:pt x="2247" y="16006"/>
                  </a:cubicBezTo>
                  <a:cubicBezTo>
                    <a:pt x="2661" y="16854"/>
                    <a:pt x="3862" y="17070"/>
                    <a:pt x="4710" y="17149"/>
                  </a:cubicBezTo>
                  <a:cubicBezTo>
                    <a:pt x="4868" y="17162"/>
                    <a:pt x="5028" y="17168"/>
                    <a:pt x="5188" y="17168"/>
                  </a:cubicBezTo>
                  <a:cubicBezTo>
                    <a:pt x="6003" y="17168"/>
                    <a:pt x="6835" y="17012"/>
                    <a:pt x="7626" y="16814"/>
                  </a:cubicBezTo>
                  <a:cubicBezTo>
                    <a:pt x="7665" y="16795"/>
                    <a:pt x="7704" y="16775"/>
                    <a:pt x="7724" y="16755"/>
                  </a:cubicBezTo>
                  <a:cubicBezTo>
                    <a:pt x="7980" y="17011"/>
                    <a:pt x="8256" y="17267"/>
                    <a:pt x="8552" y="17464"/>
                  </a:cubicBezTo>
                  <a:cubicBezTo>
                    <a:pt x="8571" y="17484"/>
                    <a:pt x="8591" y="17484"/>
                    <a:pt x="8611" y="17484"/>
                  </a:cubicBezTo>
                  <a:cubicBezTo>
                    <a:pt x="8808" y="18489"/>
                    <a:pt x="8985" y="19514"/>
                    <a:pt x="9143" y="20518"/>
                  </a:cubicBezTo>
                  <a:cubicBezTo>
                    <a:pt x="9084" y="20459"/>
                    <a:pt x="9025" y="20400"/>
                    <a:pt x="8946" y="20341"/>
                  </a:cubicBezTo>
                  <a:cubicBezTo>
                    <a:pt x="8788" y="20164"/>
                    <a:pt x="8611" y="19986"/>
                    <a:pt x="8414" y="19829"/>
                  </a:cubicBezTo>
                  <a:cubicBezTo>
                    <a:pt x="8059" y="19533"/>
                    <a:pt x="7704" y="19238"/>
                    <a:pt x="7291" y="19021"/>
                  </a:cubicBezTo>
                  <a:cubicBezTo>
                    <a:pt x="6834" y="18770"/>
                    <a:pt x="6299" y="18575"/>
                    <a:pt x="5762" y="18575"/>
                  </a:cubicBezTo>
                  <a:cubicBezTo>
                    <a:pt x="5582" y="18575"/>
                    <a:pt x="5400" y="18597"/>
                    <a:pt x="5222" y="18647"/>
                  </a:cubicBezTo>
                  <a:cubicBezTo>
                    <a:pt x="4828" y="18745"/>
                    <a:pt x="4552" y="18982"/>
                    <a:pt x="4473" y="19376"/>
                  </a:cubicBezTo>
                  <a:cubicBezTo>
                    <a:pt x="4414" y="19730"/>
                    <a:pt x="4493" y="20085"/>
                    <a:pt x="4670" y="20400"/>
                  </a:cubicBezTo>
                  <a:cubicBezTo>
                    <a:pt x="5084" y="21070"/>
                    <a:pt x="5813" y="21346"/>
                    <a:pt x="6562" y="21425"/>
                  </a:cubicBezTo>
                  <a:cubicBezTo>
                    <a:pt x="6677" y="21431"/>
                    <a:pt x="6794" y="21433"/>
                    <a:pt x="6912" y="21433"/>
                  </a:cubicBezTo>
                  <a:cubicBezTo>
                    <a:pt x="7196" y="21433"/>
                    <a:pt x="7485" y="21419"/>
                    <a:pt x="7764" y="21405"/>
                  </a:cubicBezTo>
                  <a:cubicBezTo>
                    <a:pt x="8236" y="21385"/>
                    <a:pt x="8690" y="21366"/>
                    <a:pt x="9162" y="21326"/>
                  </a:cubicBezTo>
                  <a:cubicBezTo>
                    <a:pt x="9182" y="21366"/>
                    <a:pt x="9222" y="21385"/>
                    <a:pt x="9261" y="21405"/>
                  </a:cubicBezTo>
                  <a:cubicBezTo>
                    <a:pt x="9340" y="21957"/>
                    <a:pt x="9399" y="22508"/>
                    <a:pt x="9458" y="23060"/>
                  </a:cubicBezTo>
                  <a:cubicBezTo>
                    <a:pt x="8847" y="22765"/>
                    <a:pt x="8197" y="22548"/>
                    <a:pt x="7547" y="22410"/>
                  </a:cubicBezTo>
                  <a:cubicBezTo>
                    <a:pt x="7261" y="22344"/>
                    <a:pt x="6913" y="22259"/>
                    <a:pt x="6584" y="22259"/>
                  </a:cubicBezTo>
                  <a:cubicBezTo>
                    <a:pt x="6322" y="22259"/>
                    <a:pt x="6072" y="22312"/>
                    <a:pt x="5872" y="22469"/>
                  </a:cubicBezTo>
                  <a:cubicBezTo>
                    <a:pt x="5399" y="22863"/>
                    <a:pt x="5636" y="23533"/>
                    <a:pt x="5990" y="23907"/>
                  </a:cubicBezTo>
                  <a:cubicBezTo>
                    <a:pt x="6264" y="24207"/>
                    <a:pt x="6640" y="24282"/>
                    <a:pt x="7028" y="24282"/>
                  </a:cubicBezTo>
                  <a:cubicBezTo>
                    <a:pt x="7228" y="24282"/>
                    <a:pt x="7432" y="24262"/>
                    <a:pt x="7626" y="24242"/>
                  </a:cubicBezTo>
                  <a:cubicBezTo>
                    <a:pt x="8256" y="24144"/>
                    <a:pt x="8887" y="23927"/>
                    <a:pt x="9458" y="23612"/>
                  </a:cubicBezTo>
                  <a:cubicBezTo>
                    <a:pt x="9478" y="23612"/>
                    <a:pt x="9497" y="23592"/>
                    <a:pt x="9497" y="23592"/>
                  </a:cubicBezTo>
                  <a:cubicBezTo>
                    <a:pt x="9635" y="25050"/>
                    <a:pt x="9714" y="26508"/>
                    <a:pt x="9754" y="27986"/>
                  </a:cubicBezTo>
                  <a:cubicBezTo>
                    <a:pt x="9763" y="28114"/>
                    <a:pt x="9867" y="28178"/>
                    <a:pt x="9968" y="28178"/>
                  </a:cubicBezTo>
                  <a:cubicBezTo>
                    <a:pt x="10069" y="28178"/>
                    <a:pt x="10167" y="28114"/>
                    <a:pt x="10167" y="27986"/>
                  </a:cubicBezTo>
                  <a:cubicBezTo>
                    <a:pt x="10128" y="26469"/>
                    <a:pt x="10029" y="24971"/>
                    <a:pt x="9891" y="23474"/>
                  </a:cubicBezTo>
                  <a:lnTo>
                    <a:pt x="9891" y="23474"/>
                  </a:lnTo>
                  <a:cubicBezTo>
                    <a:pt x="10522" y="23577"/>
                    <a:pt x="11164" y="23701"/>
                    <a:pt x="11800" y="23701"/>
                  </a:cubicBezTo>
                  <a:cubicBezTo>
                    <a:pt x="12019" y="23701"/>
                    <a:pt x="12236" y="23686"/>
                    <a:pt x="12453" y="23651"/>
                  </a:cubicBezTo>
                  <a:cubicBezTo>
                    <a:pt x="13202" y="23533"/>
                    <a:pt x="13950" y="23099"/>
                    <a:pt x="14246" y="22370"/>
                  </a:cubicBezTo>
                  <a:cubicBezTo>
                    <a:pt x="14522" y="21701"/>
                    <a:pt x="14029" y="21050"/>
                    <a:pt x="13359" y="20932"/>
                  </a:cubicBezTo>
                  <a:cubicBezTo>
                    <a:pt x="13263" y="20914"/>
                    <a:pt x="13167" y="20905"/>
                    <a:pt x="13072" y="20905"/>
                  </a:cubicBezTo>
                  <a:cubicBezTo>
                    <a:pt x="12350" y="20905"/>
                    <a:pt x="11668" y="21392"/>
                    <a:pt x="11093" y="21740"/>
                  </a:cubicBezTo>
                  <a:cubicBezTo>
                    <a:pt x="10739" y="21976"/>
                    <a:pt x="10364" y="22213"/>
                    <a:pt x="10029" y="22489"/>
                  </a:cubicBezTo>
                  <a:cubicBezTo>
                    <a:pt x="9951" y="22548"/>
                    <a:pt x="9891" y="22607"/>
                    <a:pt x="9813" y="22666"/>
                  </a:cubicBezTo>
                  <a:cubicBezTo>
                    <a:pt x="9793" y="22410"/>
                    <a:pt x="9754" y="22154"/>
                    <a:pt x="9734" y="21917"/>
                  </a:cubicBezTo>
                  <a:cubicBezTo>
                    <a:pt x="9694" y="21641"/>
                    <a:pt x="9655" y="21366"/>
                    <a:pt x="9635" y="21090"/>
                  </a:cubicBezTo>
                  <a:cubicBezTo>
                    <a:pt x="10167" y="20105"/>
                    <a:pt x="11566" y="19947"/>
                    <a:pt x="12453" y="19474"/>
                  </a:cubicBezTo>
                  <a:cubicBezTo>
                    <a:pt x="13280" y="19021"/>
                    <a:pt x="14049" y="18154"/>
                    <a:pt x="14049" y="17169"/>
                  </a:cubicBezTo>
                  <a:cubicBezTo>
                    <a:pt x="14066" y="16412"/>
                    <a:pt x="13493" y="15727"/>
                    <a:pt x="12761" y="15727"/>
                  </a:cubicBezTo>
                  <a:cubicBezTo>
                    <a:pt x="12636" y="15727"/>
                    <a:pt x="12506" y="15747"/>
                    <a:pt x="12374" y="15790"/>
                  </a:cubicBezTo>
                  <a:cubicBezTo>
                    <a:pt x="11941" y="15947"/>
                    <a:pt x="11586" y="16263"/>
                    <a:pt x="11271" y="16598"/>
                  </a:cubicBezTo>
                  <a:cubicBezTo>
                    <a:pt x="10955" y="16933"/>
                    <a:pt x="10660" y="17287"/>
                    <a:pt x="10443" y="17681"/>
                  </a:cubicBezTo>
                  <a:cubicBezTo>
                    <a:pt x="9951" y="18489"/>
                    <a:pt x="9655" y="19395"/>
                    <a:pt x="9576" y="20341"/>
                  </a:cubicBezTo>
                  <a:cubicBezTo>
                    <a:pt x="9557" y="20400"/>
                    <a:pt x="9576" y="20440"/>
                    <a:pt x="9596" y="20479"/>
                  </a:cubicBezTo>
                  <a:cubicBezTo>
                    <a:pt x="9576" y="20499"/>
                    <a:pt x="9557" y="20518"/>
                    <a:pt x="9557" y="20538"/>
                  </a:cubicBezTo>
                  <a:cubicBezTo>
                    <a:pt x="9379" y="19415"/>
                    <a:pt x="9182" y="18292"/>
                    <a:pt x="8965" y="17189"/>
                  </a:cubicBezTo>
                  <a:cubicBezTo>
                    <a:pt x="9025" y="17149"/>
                    <a:pt x="9064" y="17070"/>
                    <a:pt x="9044" y="16972"/>
                  </a:cubicBezTo>
                  <a:cubicBezTo>
                    <a:pt x="8709" y="15691"/>
                    <a:pt x="10069" y="14805"/>
                    <a:pt x="10955" y="14154"/>
                  </a:cubicBezTo>
                  <a:cubicBezTo>
                    <a:pt x="11803" y="13524"/>
                    <a:pt x="12729" y="12637"/>
                    <a:pt x="12926" y="11534"/>
                  </a:cubicBezTo>
                  <a:cubicBezTo>
                    <a:pt x="13004" y="11081"/>
                    <a:pt x="12945" y="10608"/>
                    <a:pt x="12630" y="10253"/>
                  </a:cubicBezTo>
                  <a:cubicBezTo>
                    <a:pt x="12371" y="9959"/>
                    <a:pt x="11975" y="9832"/>
                    <a:pt x="11602" y="9832"/>
                  </a:cubicBezTo>
                  <a:cubicBezTo>
                    <a:pt x="11550" y="9832"/>
                    <a:pt x="11499" y="9835"/>
                    <a:pt x="11448" y="9840"/>
                  </a:cubicBezTo>
                  <a:cubicBezTo>
                    <a:pt x="10384" y="9918"/>
                    <a:pt x="9793" y="10864"/>
                    <a:pt x="9497" y="11790"/>
                  </a:cubicBezTo>
                  <a:cubicBezTo>
                    <a:pt x="9162" y="12874"/>
                    <a:pt x="9025" y="14056"/>
                    <a:pt x="9044" y="15179"/>
                  </a:cubicBezTo>
                  <a:cubicBezTo>
                    <a:pt x="9044" y="15218"/>
                    <a:pt x="9064" y="15258"/>
                    <a:pt x="9064" y="15277"/>
                  </a:cubicBezTo>
                  <a:cubicBezTo>
                    <a:pt x="8906" y="15494"/>
                    <a:pt x="8788" y="15750"/>
                    <a:pt x="8690" y="16006"/>
                  </a:cubicBezTo>
                  <a:cubicBezTo>
                    <a:pt x="8473" y="15061"/>
                    <a:pt x="8217" y="14115"/>
                    <a:pt x="7941" y="13169"/>
                  </a:cubicBezTo>
                  <a:cubicBezTo>
                    <a:pt x="7980" y="13130"/>
                    <a:pt x="8020" y="13071"/>
                    <a:pt x="8000" y="12972"/>
                  </a:cubicBezTo>
                  <a:cubicBezTo>
                    <a:pt x="7803" y="11770"/>
                    <a:pt x="8847" y="10805"/>
                    <a:pt x="9517" y="9958"/>
                  </a:cubicBezTo>
                  <a:cubicBezTo>
                    <a:pt x="10148" y="9150"/>
                    <a:pt x="10620" y="8184"/>
                    <a:pt x="10778" y="7180"/>
                  </a:cubicBezTo>
                  <a:cubicBezTo>
                    <a:pt x="10837" y="6726"/>
                    <a:pt x="10817" y="6234"/>
                    <a:pt x="10542" y="5860"/>
                  </a:cubicBezTo>
                  <a:cubicBezTo>
                    <a:pt x="10350" y="5613"/>
                    <a:pt x="10073" y="5500"/>
                    <a:pt x="9789" y="5500"/>
                  </a:cubicBezTo>
                  <a:cubicBezTo>
                    <a:pt x="9665" y="5500"/>
                    <a:pt x="9539" y="5522"/>
                    <a:pt x="9419" y="5564"/>
                  </a:cubicBezTo>
                  <a:cubicBezTo>
                    <a:pt x="8512" y="5899"/>
                    <a:pt x="8177" y="6963"/>
                    <a:pt x="8059" y="7830"/>
                  </a:cubicBezTo>
                  <a:cubicBezTo>
                    <a:pt x="7901" y="8973"/>
                    <a:pt x="7941" y="10135"/>
                    <a:pt x="7980" y="11278"/>
                  </a:cubicBezTo>
                  <a:cubicBezTo>
                    <a:pt x="7980" y="11298"/>
                    <a:pt x="7980" y="11298"/>
                    <a:pt x="7980" y="11298"/>
                  </a:cubicBezTo>
                  <a:cubicBezTo>
                    <a:pt x="7823" y="11593"/>
                    <a:pt x="7685" y="11908"/>
                    <a:pt x="7626" y="12224"/>
                  </a:cubicBezTo>
                  <a:cubicBezTo>
                    <a:pt x="7527" y="11948"/>
                    <a:pt x="7448" y="11672"/>
                    <a:pt x="7350" y="11396"/>
                  </a:cubicBezTo>
                  <a:cubicBezTo>
                    <a:pt x="7291" y="11219"/>
                    <a:pt x="7212" y="11041"/>
                    <a:pt x="7153" y="10864"/>
                  </a:cubicBezTo>
                  <a:cubicBezTo>
                    <a:pt x="7153" y="10844"/>
                    <a:pt x="7153" y="10825"/>
                    <a:pt x="7133" y="10825"/>
                  </a:cubicBezTo>
                  <a:cubicBezTo>
                    <a:pt x="6995" y="10470"/>
                    <a:pt x="6857" y="10115"/>
                    <a:pt x="6719" y="9761"/>
                  </a:cubicBezTo>
                  <a:cubicBezTo>
                    <a:pt x="6719" y="9721"/>
                    <a:pt x="6719" y="9702"/>
                    <a:pt x="6719" y="9662"/>
                  </a:cubicBezTo>
                  <a:cubicBezTo>
                    <a:pt x="6384" y="8500"/>
                    <a:pt x="6818" y="7318"/>
                    <a:pt x="7251" y="6234"/>
                  </a:cubicBezTo>
                  <a:cubicBezTo>
                    <a:pt x="7626" y="5268"/>
                    <a:pt x="8059" y="4264"/>
                    <a:pt x="8039" y="3200"/>
                  </a:cubicBezTo>
                  <a:cubicBezTo>
                    <a:pt x="8020" y="2668"/>
                    <a:pt x="7882" y="2096"/>
                    <a:pt x="7488" y="1742"/>
                  </a:cubicBezTo>
                  <a:cubicBezTo>
                    <a:pt x="7240" y="1521"/>
                    <a:pt x="6934" y="1388"/>
                    <a:pt x="6618" y="1388"/>
                  </a:cubicBezTo>
                  <a:cubicBezTo>
                    <a:pt x="6482" y="1388"/>
                    <a:pt x="6343" y="1412"/>
                    <a:pt x="6207" y="1466"/>
                  </a:cubicBezTo>
                  <a:cubicBezTo>
                    <a:pt x="5104" y="1919"/>
                    <a:pt x="5320" y="3377"/>
                    <a:pt x="5439" y="4303"/>
                  </a:cubicBezTo>
                  <a:cubicBezTo>
                    <a:pt x="5577" y="5525"/>
                    <a:pt x="5833" y="6726"/>
                    <a:pt x="6187" y="7909"/>
                  </a:cubicBezTo>
                  <a:cubicBezTo>
                    <a:pt x="6207" y="7968"/>
                    <a:pt x="6227" y="7987"/>
                    <a:pt x="6266" y="8027"/>
                  </a:cubicBezTo>
                  <a:cubicBezTo>
                    <a:pt x="6227" y="8184"/>
                    <a:pt x="6207" y="8362"/>
                    <a:pt x="6207" y="8539"/>
                  </a:cubicBezTo>
                  <a:cubicBezTo>
                    <a:pt x="5813" y="7652"/>
                    <a:pt x="5380" y="6805"/>
                    <a:pt x="4926" y="5958"/>
                  </a:cubicBezTo>
                  <a:cubicBezTo>
                    <a:pt x="4926" y="5919"/>
                    <a:pt x="4926" y="5879"/>
                    <a:pt x="4887" y="5840"/>
                  </a:cubicBezTo>
                  <a:cubicBezTo>
                    <a:pt x="4710" y="5150"/>
                    <a:pt x="4532" y="4480"/>
                    <a:pt x="4335" y="3791"/>
                  </a:cubicBezTo>
                  <a:cubicBezTo>
                    <a:pt x="4158" y="3141"/>
                    <a:pt x="3981" y="2510"/>
                    <a:pt x="3705" y="1899"/>
                  </a:cubicBezTo>
                  <a:cubicBezTo>
                    <a:pt x="3330" y="1032"/>
                    <a:pt x="2700" y="106"/>
                    <a:pt x="1675" y="8"/>
                  </a:cubicBezTo>
                  <a:cubicBezTo>
                    <a:pt x="1623" y="3"/>
                    <a:pt x="1570" y="0"/>
                    <a:pt x="15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36"/>
            <p:cNvSpPr/>
            <p:nvPr/>
          </p:nvSpPr>
          <p:spPr>
            <a:xfrm>
              <a:off x="1346075" y="700400"/>
              <a:ext cx="184200" cy="184200"/>
            </a:xfrm>
            <a:prstGeom prst="plus">
              <a:avLst>
                <a:gd name="adj" fmla="val 25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29" name="Google Shape;529;p36"/>
            <p:cNvGrpSpPr/>
            <p:nvPr/>
          </p:nvGrpSpPr>
          <p:grpSpPr>
            <a:xfrm>
              <a:off x="8243225" y="1343850"/>
              <a:ext cx="375350" cy="382225"/>
              <a:chOff x="8090375" y="1459050"/>
              <a:chExt cx="375350" cy="382225"/>
            </a:xfrm>
          </p:grpSpPr>
          <p:sp>
            <p:nvSpPr>
              <p:cNvPr id="530" name="Google Shape;530;p36"/>
              <p:cNvSpPr/>
              <p:nvPr/>
            </p:nvSpPr>
            <p:spPr>
              <a:xfrm>
                <a:off x="8090375" y="1459050"/>
                <a:ext cx="375350" cy="382225"/>
              </a:xfrm>
              <a:custGeom>
                <a:avLst/>
                <a:gdLst/>
                <a:ahLst/>
                <a:cxnLst/>
                <a:rect l="l" t="t" r="r" b="b"/>
                <a:pathLst>
                  <a:path w="15014" h="15289" extrusionOk="0">
                    <a:moveTo>
                      <a:pt x="8861" y="1"/>
                    </a:moveTo>
                    <a:cubicBezTo>
                      <a:pt x="8250" y="1"/>
                      <a:pt x="7661" y="266"/>
                      <a:pt x="7271" y="768"/>
                    </a:cubicBezTo>
                    <a:cubicBezTo>
                      <a:pt x="6896" y="1241"/>
                      <a:pt x="6680" y="1852"/>
                      <a:pt x="6561" y="2463"/>
                    </a:cubicBezTo>
                    <a:cubicBezTo>
                      <a:pt x="6226" y="1852"/>
                      <a:pt x="5813" y="1281"/>
                      <a:pt x="5182" y="926"/>
                    </a:cubicBezTo>
                    <a:cubicBezTo>
                      <a:pt x="4824" y="718"/>
                      <a:pt x="4380" y="588"/>
                      <a:pt x="3947" y="588"/>
                    </a:cubicBezTo>
                    <a:cubicBezTo>
                      <a:pt x="3476" y="588"/>
                      <a:pt x="3018" y="743"/>
                      <a:pt x="2700" y="1123"/>
                    </a:cubicBezTo>
                    <a:cubicBezTo>
                      <a:pt x="2128" y="1832"/>
                      <a:pt x="2365" y="2995"/>
                      <a:pt x="2680" y="3743"/>
                    </a:cubicBezTo>
                    <a:cubicBezTo>
                      <a:pt x="2916" y="4295"/>
                      <a:pt x="3251" y="4788"/>
                      <a:pt x="3685" y="5182"/>
                    </a:cubicBezTo>
                    <a:cubicBezTo>
                      <a:pt x="3304" y="5115"/>
                      <a:pt x="2891" y="5069"/>
                      <a:pt x="2485" y="5069"/>
                    </a:cubicBezTo>
                    <a:cubicBezTo>
                      <a:pt x="1336" y="5069"/>
                      <a:pt x="244" y="5432"/>
                      <a:pt x="99" y="6699"/>
                    </a:cubicBezTo>
                    <a:cubicBezTo>
                      <a:pt x="0" y="7566"/>
                      <a:pt x="532" y="8374"/>
                      <a:pt x="1281" y="8807"/>
                    </a:cubicBezTo>
                    <a:cubicBezTo>
                      <a:pt x="1655" y="9043"/>
                      <a:pt x="2089" y="9162"/>
                      <a:pt x="2542" y="9201"/>
                    </a:cubicBezTo>
                    <a:cubicBezTo>
                      <a:pt x="2574" y="9203"/>
                      <a:pt x="2607" y="9204"/>
                      <a:pt x="2640" y="9204"/>
                    </a:cubicBezTo>
                    <a:cubicBezTo>
                      <a:pt x="2932" y="9204"/>
                      <a:pt x="3237" y="9139"/>
                      <a:pt x="3542" y="9139"/>
                    </a:cubicBezTo>
                    <a:cubicBezTo>
                      <a:pt x="3577" y="9139"/>
                      <a:pt x="3611" y="9140"/>
                      <a:pt x="3645" y="9142"/>
                    </a:cubicBezTo>
                    <a:cubicBezTo>
                      <a:pt x="2975" y="9595"/>
                      <a:pt x="2424" y="10206"/>
                      <a:pt x="2108" y="10935"/>
                    </a:cubicBezTo>
                    <a:cubicBezTo>
                      <a:pt x="1754" y="11723"/>
                      <a:pt x="1774" y="12728"/>
                      <a:pt x="2443" y="13358"/>
                    </a:cubicBezTo>
                    <a:cubicBezTo>
                      <a:pt x="2779" y="13665"/>
                      <a:pt x="3199" y="13799"/>
                      <a:pt x="3626" y="13799"/>
                    </a:cubicBezTo>
                    <a:cubicBezTo>
                      <a:pt x="4075" y="13799"/>
                      <a:pt x="4532" y="13650"/>
                      <a:pt x="4906" y="13398"/>
                    </a:cubicBezTo>
                    <a:cubicBezTo>
                      <a:pt x="5320" y="13102"/>
                      <a:pt x="5694" y="12688"/>
                      <a:pt x="5990" y="12216"/>
                    </a:cubicBezTo>
                    <a:cubicBezTo>
                      <a:pt x="6010" y="12511"/>
                      <a:pt x="6049" y="12787"/>
                      <a:pt x="6108" y="13083"/>
                    </a:cubicBezTo>
                    <a:cubicBezTo>
                      <a:pt x="6207" y="13516"/>
                      <a:pt x="6285" y="14009"/>
                      <a:pt x="6502" y="14403"/>
                    </a:cubicBezTo>
                    <a:cubicBezTo>
                      <a:pt x="6856" y="15029"/>
                      <a:pt x="7562" y="15289"/>
                      <a:pt x="8249" y="15289"/>
                    </a:cubicBezTo>
                    <a:cubicBezTo>
                      <a:pt x="8405" y="15289"/>
                      <a:pt x="8560" y="15275"/>
                      <a:pt x="8709" y="15250"/>
                    </a:cubicBezTo>
                    <a:cubicBezTo>
                      <a:pt x="9576" y="15092"/>
                      <a:pt x="10167" y="14403"/>
                      <a:pt x="10285" y="13555"/>
                    </a:cubicBezTo>
                    <a:cubicBezTo>
                      <a:pt x="10364" y="13023"/>
                      <a:pt x="10285" y="12531"/>
                      <a:pt x="10128" y="12058"/>
                    </a:cubicBezTo>
                    <a:lnTo>
                      <a:pt x="10128" y="12058"/>
                    </a:lnTo>
                    <a:cubicBezTo>
                      <a:pt x="10640" y="12452"/>
                      <a:pt x="11231" y="12728"/>
                      <a:pt x="11881" y="12807"/>
                    </a:cubicBezTo>
                    <a:cubicBezTo>
                      <a:pt x="11982" y="12817"/>
                      <a:pt x="12083" y="12823"/>
                      <a:pt x="12183" y="12823"/>
                    </a:cubicBezTo>
                    <a:cubicBezTo>
                      <a:pt x="13007" y="12823"/>
                      <a:pt x="13806" y="12463"/>
                      <a:pt x="14245" y="11743"/>
                    </a:cubicBezTo>
                    <a:cubicBezTo>
                      <a:pt x="14718" y="10955"/>
                      <a:pt x="14541" y="9969"/>
                      <a:pt x="13989" y="9260"/>
                    </a:cubicBezTo>
                    <a:cubicBezTo>
                      <a:pt x="13713" y="8886"/>
                      <a:pt x="13339" y="8610"/>
                      <a:pt x="12925" y="8413"/>
                    </a:cubicBezTo>
                    <a:cubicBezTo>
                      <a:pt x="12945" y="8413"/>
                      <a:pt x="12945" y="8413"/>
                      <a:pt x="12965" y="8393"/>
                    </a:cubicBezTo>
                    <a:cubicBezTo>
                      <a:pt x="13359" y="8216"/>
                      <a:pt x="13773" y="8019"/>
                      <a:pt x="14108" y="7723"/>
                    </a:cubicBezTo>
                    <a:cubicBezTo>
                      <a:pt x="14718" y="7172"/>
                      <a:pt x="15014" y="6068"/>
                      <a:pt x="14797" y="5280"/>
                    </a:cubicBezTo>
                    <a:cubicBezTo>
                      <a:pt x="14580" y="4453"/>
                      <a:pt x="13753" y="4019"/>
                      <a:pt x="12945" y="3960"/>
                    </a:cubicBezTo>
                    <a:cubicBezTo>
                      <a:pt x="12837" y="3951"/>
                      <a:pt x="12729" y="3948"/>
                      <a:pt x="12621" y="3948"/>
                    </a:cubicBezTo>
                    <a:cubicBezTo>
                      <a:pt x="12237" y="3948"/>
                      <a:pt x="11856" y="3997"/>
                      <a:pt x="11487" y="4059"/>
                    </a:cubicBezTo>
                    <a:cubicBezTo>
                      <a:pt x="11231" y="4118"/>
                      <a:pt x="10975" y="4177"/>
                      <a:pt x="10738" y="4256"/>
                    </a:cubicBezTo>
                    <a:cubicBezTo>
                      <a:pt x="11113" y="3566"/>
                      <a:pt x="11290" y="2798"/>
                      <a:pt x="11132" y="2029"/>
                    </a:cubicBezTo>
                    <a:cubicBezTo>
                      <a:pt x="10975" y="1202"/>
                      <a:pt x="10423" y="433"/>
                      <a:pt x="9615" y="138"/>
                    </a:cubicBezTo>
                    <a:cubicBezTo>
                      <a:pt x="9368" y="46"/>
                      <a:pt x="9112" y="1"/>
                      <a:pt x="88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36"/>
              <p:cNvSpPr/>
              <p:nvPr/>
            </p:nvSpPr>
            <p:spPr>
              <a:xfrm>
                <a:off x="8224500" y="1572325"/>
                <a:ext cx="53575" cy="41875"/>
              </a:xfrm>
              <a:custGeom>
                <a:avLst/>
                <a:gdLst/>
                <a:ahLst/>
                <a:cxnLst/>
                <a:rect l="l" t="t" r="r" b="b"/>
                <a:pathLst>
                  <a:path w="2143" h="1675" extrusionOk="0">
                    <a:moveTo>
                      <a:pt x="1203" y="701"/>
                    </a:moveTo>
                    <a:cubicBezTo>
                      <a:pt x="1217" y="701"/>
                      <a:pt x="1156" y="835"/>
                      <a:pt x="1149" y="835"/>
                    </a:cubicBezTo>
                    <a:cubicBezTo>
                      <a:pt x="1146" y="835"/>
                      <a:pt x="1152" y="812"/>
                      <a:pt x="1177" y="749"/>
                    </a:cubicBezTo>
                    <a:cubicBezTo>
                      <a:pt x="1177" y="729"/>
                      <a:pt x="1177" y="729"/>
                      <a:pt x="1177" y="729"/>
                    </a:cubicBezTo>
                    <a:cubicBezTo>
                      <a:pt x="1191" y="709"/>
                      <a:pt x="1200" y="701"/>
                      <a:pt x="1203" y="701"/>
                    </a:cubicBezTo>
                    <a:close/>
                    <a:moveTo>
                      <a:pt x="1114" y="0"/>
                    </a:moveTo>
                    <a:cubicBezTo>
                      <a:pt x="916" y="0"/>
                      <a:pt x="720" y="64"/>
                      <a:pt x="566" y="198"/>
                    </a:cubicBezTo>
                    <a:cubicBezTo>
                      <a:pt x="0" y="708"/>
                      <a:pt x="431" y="1675"/>
                      <a:pt x="1108" y="1675"/>
                    </a:cubicBezTo>
                    <a:cubicBezTo>
                      <a:pt x="1162" y="1675"/>
                      <a:pt x="1218" y="1669"/>
                      <a:pt x="1275" y="1656"/>
                    </a:cubicBezTo>
                    <a:cubicBezTo>
                      <a:pt x="1512" y="1636"/>
                      <a:pt x="1748" y="1498"/>
                      <a:pt x="1886" y="1301"/>
                    </a:cubicBezTo>
                    <a:cubicBezTo>
                      <a:pt x="2142" y="907"/>
                      <a:pt x="2004" y="395"/>
                      <a:pt x="1630" y="158"/>
                    </a:cubicBezTo>
                    <a:cubicBezTo>
                      <a:pt x="1479" y="54"/>
                      <a:pt x="1296" y="0"/>
                      <a:pt x="11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36"/>
              <p:cNvSpPr/>
              <p:nvPr/>
            </p:nvSpPr>
            <p:spPr>
              <a:xfrm>
                <a:off x="8191850" y="1627050"/>
                <a:ext cx="53200" cy="42225"/>
              </a:xfrm>
              <a:custGeom>
                <a:avLst/>
                <a:gdLst/>
                <a:ahLst/>
                <a:cxnLst/>
                <a:rect l="l" t="t" r="r" b="b"/>
                <a:pathLst>
                  <a:path w="2128" h="1689" extrusionOk="0">
                    <a:moveTo>
                      <a:pt x="1187" y="706"/>
                    </a:moveTo>
                    <a:lnTo>
                      <a:pt x="1187" y="706"/>
                    </a:lnTo>
                    <a:cubicBezTo>
                      <a:pt x="1206" y="706"/>
                      <a:pt x="1144" y="844"/>
                      <a:pt x="1135" y="844"/>
                    </a:cubicBezTo>
                    <a:cubicBezTo>
                      <a:pt x="1131" y="844"/>
                      <a:pt x="1137" y="819"/>
                      <a:pt x="1163" y="747"/>
                    </a:cubicBezTo>
                    <a:cubicBezTo>
                      <a:pt x="1163" y="747"/>
                      <a:pt x="1163" y="747"/>
                      <a:pt x="1163" y="728"/>
                    </a:cubicBezTo>
                    <a:cubicBezTo>
                      <a:pt x="1175" y="712"/>
                      <a:pt x="1183" y="706"/>
                      <a:pt x="1187" y="706"/>
                    </a:cubicBezTo>
                    <a:close/>
                    <a:moveTo>
                      <a:pt x="1111" y="0"/>
                    </a:moveTo>
                    <a:cubicBezTo>
                      <a:pt x="909" y="0"/>
                      <a:pt x="708" y="69"/>
                      <a:pt x="552" y="215"/>
                    </a:cubicBezTo>
                    <a:cubicBezTo>
                      <a:pt x="1" y="730"/>
                      <a:pt x="426" y="1689"/>
                      <a:pt x="1108" y="1689"/>
                    </a:cubicBezTo>
                    <a:cubicBezTo>
                      <a:pt x="1158" y="1689"/>
                      <a:pt x="1209" y="1684"/>
                      <a:pt x="1261" y="1673"/>
                    </a:cubicBezTo>
                    <a:cubicBezTo>
                      <a:pt x="1497" y="1634"/>
                      <a:pt x="1734" y="1516"/>
                      <a:pt x="1872" y="1299"/>
                    </a:cubicBezTo>
                    <a:cubicBezTo>
                      <a:pt x="2128" y="925"/>
                      <a:pt x="1990" y="412"/>
                      <a:pt x="1616" y="156"/>
                    </a:cubicBezTo>
                    <a:cubicBezTo>
                      <a:pt x="1468" y="54"/>
                      <a:pt x="1289" y="0"/>
                      <a:pt x="11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36"/>
              <p:cNvSpPr/>
              <p:nvPr/>
            </p:nvSpPr>
            <p:spPr>
              <a:xfrm>
                <a:off x="8213175" y="1679700"/>
                <a:ext cx="53075" cy="41900"/>
              </a:xfrm>
              <a:custGeom>
                <a:avLst/>
                <a:gdLst/>
                <a:ahLst/>
                <a:cxnLst/>
                <a:rect l="l" t="t" r="r" b="b"/>
                <a:pathLst>
                  <a:path w="2123" h="1676" extrusionOk="0">
                    <a:moveTo>
                      <a:pt x="1195" y="707"/>
                    </a:moveTo>
                    <a:cubicBezTo>
                      <a:pt x="1203" y="707"/>
                      <a:pt x="1139" y="838"/>
                      <a:pt x="1130" y="838"/>
                    </a:cubicBezTo>
                    <a:cubicBezTo>
                      <a:pt x="1126" y="838"/>
                      <a:pt x="1132" y="815"/>
                      <a:pt x="1157" y="749"/>
                    </a:cubicBezTo>
                    <a:cubicBezTo>
                      <a:pt x="1157" y="749"/>
                      <a:pt x="1157" y="730"/>
                      <a:pt x="1176" y="730"/>
                    </a:cubicBezTo>
                    <a:cubicBezTo>
                      <a:pt x="1187" y="714"/>
                      <a:pt x="1193" y="707"/>
                      <a:pt x="1195" y="707"/>
                    </a:cubicBezTo>
                    <a:close/>
                    <a:moveTo>
                      <a:pt x="1107" y="0"/>
                    </a:moveTo>
                    <a:cubicBezTo>
                      <a:pt x="906" y="0"/>
                      <a:pt x="709" y="64"/>
                      <a:pt x="566" y="198"/>
                    </a:cubicBezTo>
                    <a:cubicBezTo>
                      <a:pt x="1" y="726"/>
                      <a:pt x="413" y="1675"/>
                      <a:pt x="1086" y="1675"/>
                    </a:cubicBezTo>
                    <a:cubicBezTo>
                      <a:pt x="1141" y="1675"/>
                      <a:pt x="1197" y="1669"/>
                      <a:pt x="1255" y="1656"/>
                    </a:cubicBezTo>
                    <a:cubicBezTo>
                      <a:pt x="1511" y="1636"/>
                      <a:pt x="1748" y="1498"/>
                      <a:pt x="1886" y="1301"/>
                    </a:cubicBezTo>
                    <a:cubicBezTo>
                      <a:pt x="2122" y="907"/>
                      <a:pt x="2004" y="395"/>
                      <a:pt x="1630" y="158"/>
                    </a:cubicBezTo>
                    <a:cubicBezTo>
                      <a:pt x="1479" y="54"/>
                      <a:pt x="1291" y="0"/>
                      <a:pt x="11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36"/>
              <p:cNvSpPr/>
              <p:nvPr/>
            </p:nvSpPr>
            <p:spPr>
              <a:xfrm>
                <a:off x="8247050" y="1627050"/>
                <a:ext cx="53175" cy="42225"/>
              </a:xfrm>
              <a:custGeom>
                <a:avLst/>
                <a:gdLst/>
                <a:ahLst/>
                <a:cxnLst/>
                <a:rect l="l" t="t" r="r" b="b"/>
                <a:pathLst>
                  <a:path w="2127" h="1689" extrusionOk="0">
                    <a:moveTo>
                      <a:pt x="1186" y="706"/>
                    </a:moveTo>
                    <a:lnTo>
                      <a:pt x="1186" y="706"/>
                    </a:lnTo>
                    <a:cubicBezTo>
                      <a:pt x="1205" y="706"/>
                      <a:pt x="1143" y="844"/>
                      <a:pt x="1134" y="844"/>
                    </a:cubicBezTo>
                    <a:cubicBezTo>
                      <a:pt x="1130" y="844"/>
                      <a:pt x="1136" y="819"/>
                      <a:pt x="1161" y="747"/>
                    </a:cubicBezTo>
                    <a:cubicBezTo>
                      <a:pt x="1161" y="747"/>
                      <a:pt x="1161" y="747"/>
                      <a:pt x="1161" y="728"/>
                    </a:cubicBezTo>
                    <a:cubicBezTo>
                      <a:pt x="1174" y="712"/>
                      <a:pt x="1182" y="706"/>
                      <a:pt x="1186" y="706"/>
                    </a:cubicBezTo>
                    <a:close/>
                    <a:moveTo>
                      <a:pt x="1122" y="0"/>
                    </a:moveTo>
                    <a:cubicBezTo>
                      <a:pt x="918" y="0"/>
                      <a:pt x="716" y="69"/>
                      <a:pt x="570" y="215"/>
                    </a:cubicBezTo>
                    <a:cubicBezTo>
                      <a:pt x="1" y="730"/>
                      <a:pt x="425" y="1689"/>
                      <a:pt x="1107" y="1689"/>
                    </a:cubicBezTo>
                    <a:cubicBezTo>
                      <a:pt x="1157" y="1689"/>
                      <a:pt x="1208" y="1684"/>
                      <a:pt x="1260" y="1673"/>
                    </a:cubicBezTo>
                    <a:cubicBezTo>
                      <a:pt x="1516" y="1634"/>
                      <a:pt x="1752" y="1516"/>
                      <a:pt x="1890" y="1299"/>
                    </a:cubicBezTo>
                    <a:cubicBezTo>
                      <a:pt x="2127" y="925"/>
                      <a:pt x="2008" y="412"/>
                      <a:pt x="1634" y="156"/>
                    </a:cubicBezTo>
                    <a:cubicBezTo>
                      <a:pt x="1486" y="54"/>
                      <a:pt x="1303" y="0"/>
                      <a:pt x="11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36"/>
              <p:cNvSpPr/>
              <p:nvPr/>
            </p:nvSpPr>
            <p:spPr>
              <a:xfrm>
                <a:off x="8289875" y="1591575"/>
                <a:ext cx="53200" cy="42250"/>
              </a:xfrm>
              <a:custGeom>
                <a:avLst/>
                <a:gdLst/>
                <a:ahLst/>
                <a:cxnLst/>
                <a:rect l="l" t="t" r="r" b="b"/>
                <a:pathLst>
                  <a:path w="2128" h="1690" extrusionOk="0">
                    <a:moveTo>
                      <a:pt x="1187" y="706"/>
                    </a:moveTo>
                    <a:lnTo>
                      <a:pt x="1187" y="706"/>
                    </a:lnTo>
                    <a:cubicBezTo>
                      <a:pt x="1206" y="706"/>
                      <a:pt x="1144" y="844"/>
                      <a:pt x="1135" y="844"/>
                    </a:cubicBezTo>
                    <a:cubicBezTo>
                      <a:pt x="1131" y="844"/>
                      <a:pt x="1137" y="819"/>
                      <a:pt x="1162" y="748"/>
                    </a:cubicBezTo>
                    <a:cubicBezTo>
                      <a:pt x="1162" y="748"/>
                      <a:pt x="1162" y="748"/>
                      <a:pt x="1162" y="728"/>
                    </a:cubicBezTo>
                    <a:cubicBezTo>
                      <a:pt x="1175" y="712"/>
                      <a:pt x="1183" y="706"/>
                      <a:pt x="1187" y="706"/>
                    </a:cubicBezTo>
                    <a:close/>
                    <a:moveTo>
                      <a:pt x="1110" y="1"/>
                    </a:moveTo>
                    <a:cubicBezTo>
                      <a:pt x="909" y="1"/>
                      <a:pt x="708" y="69"/>
                      <a:pt x="552" y="216"/>
                    </a:cubicBezTo>
                    <a:cubicBezTo>
                      <a:pt x="1" y="730"/>
                      <a:pt x="426" y="1689"/>
                      <a:pt x="1108" y="1689"/>
                    </a:cubicBezTo>
                    <a:cubicBezTo>
                      <a:pt x="1158" y="1689"/>
                      <a:pt x="1209" y="1684"/>
                      <a:pt x="1261" y="1674"/>
                    </a:cubicBezTo>
                    <a:cubicBezTo>
                      <a:pt x="1497" y="1634"/>
                      <a:pt x="1734" y="1516"/>
                      <a:pt x="1872" y="1299"/>
                    </a:cubicBezTo>
                    <a:cubicBezTo>
                      <a:pt x="2128" y="925"/>
                      <a:pt x="1990" y="393"/>
                      <a:pt x="1616" y="157"/>
                    </a:cubicBezTo>
                    <a:cubicBezTo>
                      <a:pt x="1467" y="55"/>
                      <a:pt x="1289" y="1"/>
                      <a:pt x="11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36"/>
              <p:cNvSpPr/>
              <p:nvPr/>
            </p:nvSpPr>
            <p:spPr>
              <a:xfrm>
                <a:off x="8311100" y="1643800"/>
                <a:ext cx="53175" cy="42225"/>
              </a:xfrm>
              <a:custGeom>
                <a:avLst/>
                <a:gdLst/>
                <a:ahLst/>
                <a:cxnLst/>
                <a:rect l="l" t="t" r="r" b="b"/>
                <a:pathLst>
                  <a:path w="2127" h="1689" extrusionOk="0">
                    <a:moveTo>
                      <a:pt x="1199" y="705"/>
                    </a:moveTo>
                    <a:cubicBezTo>
                      <a:pt x="1207" y="705"/>
                      <a:pt x="1143" y="835"/>
                      <a:pt x="1133" y="835"/>
                    </a:cubicBezTo>
                    <a:cubicBezTo>
                      <a:pt x="1130" y="835"/>
                      <a:pt x="1135" y="812"/>
                      <a:pt x="1161" y="747"/>
                    </a:cubicBezTo>
                    <a:cubicBezTo>
                      <a:pt x="1161" y="747"/>
                      <a:pt x="1161" y="727"/>
                      <a:pt x="1180" y="727"/>
                    </a:cubicBezTo>
                    <a:cubicBezTo>
                      <a:pt x="1191" y="711"/>
                      <a:pt x="1197" y="705"/>
                      <a:pt x="1199" y="705"/>
                    </a:cubicBezTo>
                    <a:close/>
                    <a:moveTo>
                      <a:pt x="1121" y="0"/>
                    </a:moveTo>
                    <a:cubicBezTo>
                      <a:pt x="917" y="0"/>
                      <a:pt x="716" y="69"/>
                      <a:pt x="570" y="215"/>
                    </a:cubicBezTo>
                    <a:cubicBezTo>
                      <a:pt x="0" y="729"/>
                      <a:pt x="424" y="1689"/>
                      <a:pt x="1106" y="1689"/>
                    </a:cubicBezTo>
                    <a:cubicBezTo>
                      <a:pt x="1156" y="1689"/>
                      <a:pt x="1207" y="1684"/>
                      <a:pt x="1259" y="1673"/>
                    </a:cubicBezTo>
                    <a:cubicBezTo>
                      <a:pt x="1515" y="1634"/>
                      <a:pt x="1752" y="1516"/>
                      <a:pt x="1890" y="1299"/>
                    </a:cubicBezTo>
                    <a:cubicBezTo>
                      <a:pt x="2126" y="905"/>
                      <a:pt x="2008" y="392"/>
                      <a:pt x="1633" y="156"/>
                    </a:cubicBezTo>
                    <a:cubicBezTo>
                      <a:pt x="1485" y="54"/>
                      <a:pt x="1302" y="0"/>
                      <a:pt x="11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36"/>
              <p:cNvSpPr/>
              <p:nvPr/>
            </p:nvSpPr>
            <p:spPr>
              <a:xfrm>
                <a:off x="8268250" y="1685850"/>
                <a:ext cx="53150" cy="42050"/>
              </a:xfrm>
              <a:custGeom>
                <a:avLst/>
                <a:gdLst/>
                <a:ahLst/>
                <a:cxnLst/>
                <a:rect l="l" t="t" r="r" b="b"/>
                <a:pathLst>
                  <a:path w="2126" h="1682" extrusionOk="0">
                    <a:moveTo>
                      <a:pt x="1205" y="711"/>
                    </a:moveTo>
                    <a:cubicBezTo>
                      <a:pt x="1216" y="711"/>
                      <a:pt x="1152" y="837"/>
                      <a:pt x="1145" y="837"/>
                    </a:cubicBezTo>
                    <a:cubicBezTo>
                      <a:pt x="1141" y="837"/>
                      <a:pt x="1149" y="812"/>
                      <a:pt x="1180" y="740"/>
                    </a:cubicBezTo>
                    <a:cubicBezTo>
                      <a:pt x="1195" y="719"/>
                      <a:pt x="1203" y="711"/>
                      <a:pt x="1205" y="711"/>
                    </a:cubicBezTo>
                    <a:close/>
                    <a:moveTo>
                      <a:pt x="1118" y="1"/>
                    </a:moveTo>
                    <a:cubicBezTo>
                      <a:pt x="920" y="1"/>
                      <a:pt x="723" y="64"/>
                      <a:pt x="569" y="208"/>
                    </a:cubicBezTo>
                    <a:cubicBezTo>
                      <a:pt x="0" y="722"/>
                      <a:pt x="424" y="1682"/>
                      <a:pt x="1122" y="1682"/>
                    </a:cubicBezTo>
                    <a:cubicBezTo>
                      <a:pt x="1173" y="1682"/>
                      <a:pt x="1225" y="1677"/>
                      <a:pt x="1279" y="1666"/>
                    </a:cubicBezTo>
                    <a:cubicBezTo>
                      <a:pt x="1515" y="1626"/>
                      <a:pt x="1752" y="1508"/>
                      <a:pt x="1889" y="1292"/>
                    </a:cubicBezTo>
                    <a:cubicBezTo>
                      <a:pt x="2126" y="917"/>
                      <a:pt x="2008" y="405"/>
                      <a:pt x="1633" y="149"/>
                    </a:cubicBezTo>
                    <a:cubicBezTo>
                      <a:pt x="1482" y="54"/>
                      <a:pt x="1300" y="1"/>
                      <a:pt x="11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38" name="Google Shape;538;p36"/>
          <p:cNvGrpSpPr/>
          <p:nvPr/>
        </p:nvGrpSpPr>
        <p:grpSpPr>
          <a:xfrm>
            <a:off x="622889" y="3132933"/>
            <a:ext cx="5911248" cy="3106267"/>
            <a:chOff x="468325" y="2349700"/>
            <a:chExt cx="4444431" cy="2329700"/>
          </a:xfrm>
        </p:grpSpPr>
        <p:sp>
          <p:nvSpPr>
            <p:cNvPr id="539" name="Google Shape;539;p36"/>
            <p:cNvSpPr/>
            <p:nvPr/>
          </p:nvSpPr>
          <p:spPr>
            <a:xfrm>
              <a:off x="468325" y="4080650"/>
              <a:ext cx="522650" cy="598750"/>
            </a:xfrm>
            <a:custGeom>
              <a:avLst/>
              <a:gdLst/>
              <a:ahLst/>
              <a:cxnLst/>
              <a:rect l="l" t="t" r="r" b="b"/>
              <a:pathLst>
                <a:path w="20906" h="23950" extrusionOk="0">
                  <a:moveTo>
                    <a:pt x="14158" y="1"/>
                  </a:moveTo>
                  <a:cubicBezTo>
                    <a:pt x="13988" y="1"/>
                    <a:pt x="13816" y="32"/>
                    <a:pt x="13654" y="91"/>
                  </a:cubicBezTo>
                  <a:cubicBezTo>
                    <a:pt x="13142" y="288"/>
                    <a:pt x="12807" y="780"/>
                    <a:pt x="12610" y="1253"/>
                  </a:cubicBezTo>
                  <a:cubicBezTo>
                    <a:pt x="12216" y="2258"/>
                    <a:pt x="12256" y="3342"/>
                    <a:pt x="12275" y="4386"/>
                  </a:cubicBezTo>
                  <a:cubicBezTo>
                    <a:pt x="12295" y="5548"/>
                    <a:pt x="12275" y="6809"/>
                    <a:pt x="11566" y="7794"/>
                  </a:cubicBezTo>
                  <a:cubicBezTo>
                    <a:pt x="11546" y="7814"/>
                    <a:pt x="11527" y="7834"/>
                    <a:pt x="11527" y="7873"/>
                  </a:cubicBezTo>
                  <a:cubicBezTo>
                    <a:pt x="11270" y="8149"/>
                    <a:pt x="11014" y="8425"/>
                    <a:pt x="10758" y="8701"/>
                  </a:cubicBezTo>
                  <a:cubicBezTo>
                    <a:pt x="10738" y="8720"/>
                    <a:pt x="10738" y="8740"/>
                    <a:pt x="10719" y="8760"/>
                  </a:cubicBezTo>
                  <a:cubicBezTo>
                    <a:pt x="10600" y="8898"/>
                    <a:pt x="10482" y="9036"/>
                    <a:pt x="10364" y="9174"/>
                  </a:cubicBezTo>
                  <a:cubicBezTo>
                    <a:pt x="10167" y="9390"/>
                    <a:pt x="9990" y="9627"/>
                    <a:pt x="9793" y="9843"/>
                  </a:cubicBezTo>
                  <a:cubicBezTo>
                    <a:pt x="9852" y="9528"/>
                    <a:pt x="9852" y="9193"/>
                    <a:pt x="9793" y="8858"/>
                  </a:cubicBezTo>
                  <a:cubicBezTo>
                    <a:pt x="9793" y="8858"/>
                    <a:pt x="9793" y="8858"/>
                    <a:pt x="9812" y="8839"/>
                  </a:cubicBezTo>
                  <a:cubicBezTo>
                    <a:pt x="10246" y="7794"/>
                    <a:pt x="10699" y="6711"/>
                    <a:pt x="10955" y="5588"/>
                  </a:cubicBezTo>
                  <a:cubicBezTo>
                    <a:pt x="11152" y="4740"/>
                    <a:pt x="11231" y="3637"/>
                    <a:pt x="10482" y="2987"/>
                  </a:cubicBezTo>
                  <a:cubicBezTo>
                    <a:pt x="10295" y="2823"/>
                    <a:pt x="10059" y="2729"/>
                    <a:pt x="9820" y="2729"/>
                  </a:cubicBezTo>
                  <a:cubicBezTo>
                    <a:pt x="9656" y="2729"/>
                    <a:pt x="9491" y="2773"/>
                    <a:pt x="9340" y="2869"/>
                  </a:cubicBezTo>
                  <a:cubicBezTo>
                    <a:pt x="8945" y="3105"/>
                    <a:pt x="8748" y="3578"/>
                    <a:pt x="8650" y="4011"/>
                  </a:cubicBezTo>
                  <a:cubicBezTo>
                    <a:pt x="8433" y="5016"/>
                    <a:pt x="8532" y="6080"/>
                    <a:pt x="8847" y="7046"/>
                  </a:cubicBezTo>
                  <a:cubicBezTo>
                    <a:pt x="9162" y="8090"/>
                    <a:pt x="9812" y="9371"/>
                    <a:pt x="9182" y="10415"/>
                  </a:cubicBezTo>
                  <a:cubicBezTo>
                    <a:pt x="9123" y="10494"/>
                    <a:pt x="9142" y="10572"/>
                    <a:pt x="9182" y="10632"/>
                  </a:cubicBezTo>
                  <a:cubicBezTo>
                    <a:pt x="8571" y="11400"/>
                    <a:pt x="8000" y="12208"/>
                    <a:pt x="7468" y="13016"/>
                  </a:cubicBezTo>
                  <a:cubicBezTo>
                    <a:pt x="7468" y="12740"/>
                    <a:pt x="7428" y="12464"/>
                    <a:pt x="7369" y="12188"/>
                  </a:cubicBezTo>
                  <a:cubicBezTo>
                    <a:pt x="7389" y="12168"/>
                    <a:pt x="7409" y="12149"/>
                    <a:pt x="7428" y="12109"/>
                  </a:cubicBezTo>
                  <a:cubicBezTo>
                    <a:pt x="7842" y="11065"/>
                    <a:pt x="8138" y="9922"/>
                    <a:pt x="8197" y="8779"/>
                  </a:cubicBezTo>
                  <a:cubicBezTo>
                    <a:pt x="8256" y="7814"/>
                    <a:pt x="8039" y="6730"/>
                    <a:pt x="7074" y="6258"/>
                  </a:cubicBezTo>
                  <a:cubicBezTo>
                    <a:pt x="6872" y="6162"/>
                    <a:pt x="6641" y="6106"/>
                    <a:pt x="6410" y="6106"/>
                  </a:cubicBezTo>
                  <a:cubicBezTo>
                    <a:pt x="6212" y="6106"/>
                    <a:pt x="6014" y="6147"/>
                    <a:pt x="5832" y="6238"/>
                  </a:cubicBezTo>
                  <a:cubicBezTo>
                    <a:pt x="5399" y="6455"/>
                    <a:pt x="5163" y="6868"/>
                    <a:pt x="5084" y="7341"/>
                  </a:cubicBezTo>
                  <a:cubicBezTo>
                    <a:pt x="4887" y="8425"/>
                    <a:pt x="5438" y="9587"/>
                    <a:pt x="6010" y="10474"/>
                  </a:cubicBezTo>
                  <a:cubicBezTo>
                    <a:pt x="6581" y="11400"/>
                    <a:pt x="7547" y="12700"/>
                    <a:pt x="6798" y="13804"/>
                  </a:cubicBezTo>
                  <a:cubicBezTo>
                    <a:pt x="6739" y="13883"/>
                    <a:pt x="6758" y="13961"/>
                    <a:pt x="6798" y="14020"/>
                  </a:cubicBezTo>
                  <a:cubicBezTo>
                    <a:pt x="6187" y="14966"/>
                    <a:pt x="5596" y="15951"/>
                    <a:pt x="5064" y="16936"/>
                  </a:cubicBezTo>
                  <a:cubicBezTo>
                    <a:pt x="5044" y="16917"/>
                    <a:pt x="5044" y="16877"/>
                    <a:pt x="5025" y="16858"/>
                  </a:cubicBezTo>
                  <a:cubicBezTo>
                    <a:pt x="5064" y="16838"/>
                    <a:pt x="5084" y="16799"/>
                    <a:pt x="5103" y="16739"/>
                  </a:cubicBezTo>
                  <a:cubicBezTo>
                    <a:pt x="5360" y="15833"/>
                    <a:pt x="5399" y="14887"/>
                    <a:pt x="5241" y="13961"/>
                  </a:cubicBezTo>
                  <a:cubicBezTo>
                    <a:pt x="5163" y="13508"/>
                    <a:pt x="5025" y="13075"/>
                    <a:pt x="4847" y="12641"/>
                  </a:cubicBezTo>
                  <a:cubicBezTo>
                    <a:pt x="4670" y="12227"/>
                    <a:pt x="4453" y="11794"/>
                    <a:pt x="4099" y="11498"/>
                  </a:cubicBezTo>
                  <a:cubicBezTo>
                    <a:pt x="3863" y="11312"/>
                    <a:pt x="3602" y="11230"/>
                    <a:pt x="3345" y="11230"/>
                  </a:cubicBezTo>
                  <a:cubicBezTo>
                    <a:pt x="2786" y="11230"/>
                    <a:pt x="2246" y="11621"/>
                    <a:pt x="2030" y="12188"/>
                  </a:cubicBezTo>
                  <a:cubicBezTo>
                    <a:pt x="1695" y="13114"/>
                    <a:pt x="2109" y="14198"/>
                    <a:pt x="2719" y="14907"/>
                  </a:cubicBezTo>
                  <a:cubicBezTo>
                    <a:pt x="3389" y="15675"/>
                    <a:pt x="4631" y="16326"/>
                    <a:pt x="4788" y="17429"/>
                  </a:cubicBezTo>
                  <a:cubicBezTo>
                    <a:pt x="4650" y="17665"/>
                    <a:pt x="4532" y="17922"/>
                    <a:pt x="4394" y="18158"/>
                  </a:cubicBezTo>
                  <a:cubicBezTo>
                    <a:pt x="4276" y="18375"/>
                    <a:pt x="4158" y="18611"/>
                    <a:pt x="4039" y="18828"/>
                  </a:cubicBezTo>
                  <a:cubicBezTo>
                    <a:pt x="4000" y="18749"/>
                    <a:pt x="3961" y="18670"/>
                    <a:pt x="3921" y="18591"/>
                  </a:cubicBezTo>
                  <a:cubicBezTo>
                    <a:pt x="3685" y="18217"/>
                    <a:pt x="3429" y="17862"/>
                    <a:pt x="3173" y="17528"/>
                  </a:cubicBezTo>
                  <a:cubicBezTo>
                    <a:pt x="2719" y="16917"/>
                    <a:pt x="2168" y="16109"/>
                    <a:pt x="1360" y="15951"/>
                  </a:cubicBezTo>
                  <a:cubicBezTo>
                    <a:pt x="1286" y="15938"/>
                    <a:pt x="1212" y="15932"/>
                    <a:pt x="1139" y="15932"/>
                  </a:cubicBezTo>
                  <a:cubicBezTo>
                    <a:pt x="547" y="15932"/>
                    <a:pt x="0" y="16347"/>
                    <a:pt x="0" y="16996"/>
                  </a:cubicBezTo>
                  <a:cubicBezTo>
                    <a:pt x="20" y="17764"/>
                    <a:pt x="572" y="18434"/>
                    <a:pt x="1222" y="18808"/>
                  </a:cubicBezTo>
                  <a:cubicBezTo>
                    <a:pt x="1971" y="19242"/>
                    <a:pt x="2838" y="19399"/>
                    <a:pt x="3685" y="19557"/>
                  </a:cubicBezTo>
                  <a:cubicBezTo>
                    <a:pt x="3015" y="20916"/>
                    <a:pt x="2404" y="22296"/>
                    <a:pt x="1833" y="23675"/>
                  </a:cubicBezTo>
                  <a:cubicBezTo>
                    <a:pt x="1771" y="23835"/>
                    <a:pt x="1895" y="23949"/>
                    <a:pt x="2020" y="23949"/>
                  </a:cubicBezTo>
                  <a:cubicBezTo>
                    <a:pt x="2095" y="23949"/>
                    <a:pt x="2170" y="23908"/>
                    <a:pt x="2207" y="23813"/>
                  </a:cubicBezTo>
                  <a:cubicBezTo>
                    <a:pt x="2778" y="22473"/>
                    <a:pt x="3370" y="21133"/>
                    <a:pt x="4020" y="19813"/>
                  </a:cubicBezTo>
                  <a:cubicBezTo>
                    <a:pt x="4020" y="19833"/>
                    <a:pt x="4039" y="19833"/>
                    <a:pt x="4039" y="19852"/>
                  </a:cubicBezTo>
                  <a:cubicBezTo>
                    <a:pt x="4473" y="20345"/>
                    <a:pt x="4965" y="20778"/>
                    <a:pt x="5537" y="21074"/>
                  </a:cubicBezTo>
                  <a:cubicBezTo>
                    <a:pt x="5899" y="21269"/>
                    <a:pt x="6291" y="21464"/>
                    <a:pt x="6691" y="21464"/>
                  </a:cubicBezTo>
                  <a:cubicBezTo>
                    <a:pt x="6857" y="21464"/>
                    <a:pt x="7025" y="21431"/>
                    <a:pt x="7192" y="21350"/>
                  </a:cubicBezTo>
                  <a:cubicBezTo>
                    <a:pt x="7645" y="21113"/>
                    <a:pt x="8118" y="20581"/>
                    <a:pt x="7803" y="20049"/>
                  </a:cubicBezTo>
                  <a:cubicBezTo>
                    <a:pt x="7507" y="19557"/>
                    <a:pt x="6778" y="19478"/>
                    <a:pt x="6266" y="19399"/>
                  </a:cubicBezTo>
                  <a:cubicBezTo>
                    <a:pt x="5808" y="19332"/>
                    <a:pt x="5350" y="19301"/>
                    <a:pt x="4893" y="19301"/>
                  </a:cubicBezTo>
                  <a:cubicBezTo>
                    <a:pt x="4680" y="19301"/>
                    <a:pt x="4468" y="19308"/>
                    <a:pt x="4256" y="19320"/>
                  </a:cubicBezTo>
                  <a:cubicBezTo>
                    <a:pt x="4493" y="18828"/>
                    <a:pt x="4749" y="18335"/>
                    <a:pt x="5005" y="17862"/>
                  </a:cubicBezTo>
                  <a:cubicBezTo>
                    <a:pt x="5064" y="17862"/>
                    <a:pt x="5103" y="17843"/>
                    <a:pt x="5123" y="17823"/>
                  </a:cubicBezTo>
                  <a:cubicBezTo>
                    <a:pt x="5557" y="18020"/>
                    <a:pt x="5990" y="18197"/>
                    <a:pt x="6404" y="18394"/>
                  </a:cubicBezTo>
                  <a:cubicBezTo>
                    <a:pt x="6778" y="18552"/>
                    <a:pt x="7152" y="18710"/>
                    <a:pt x="7527" y="18828"/>
                  </a:cubicBezTo>
                  <a:cubicBezTo>
                    <a:pt x="7809" y="18904"/>
                    <a:pt x="8101" y="18951"/>
                    <a:pt x="8387" y="18951"/>
                  </a:cubicBezTo>
                  <a:cubicBezTo>
                    <a:pt x="8840" y="18951"/>
                    <a:pt x="9281" y="18834"/>
                    <a:pt x="9655" y="18532"/>
                  </a:cubicBezTo>
                  <a:cubicBezTo>
                    <a:pt x="9931" y="18316"/>
                    <a:pt x="10147" y="18000"/>
                    <a:pt x="10206" y="17646"/>
                  </a:cubicBezTo>
                  <a:cubicBezTo>
                    <a:pt x="10266" y="17252"/>
                    <a:pt x="10088" y="16936"/>
                    <a:pt x="9773" y="16700"/>
                  </a:cubicBezTo>
                  <a:cubicBezTo>
                    <a:pt x="9326" y="16397"/>
                    <a:pt x="8794" y="16284"/>
                    <a:pt x="8263" y="16284"/>
                  </a:cubicBezTo>
                  <a:cubicBezTo>
                    <a:pt x="8068" y="16284"/>
                    <a:pt x="7874" y="16299"/>
                    <a:pt x="7684" y="16326"/>
                  </a:cubicBezTo>
                  <a:cubicBezTo>
                    <a:pt x="7231" y="16385"/>
                    <a:pt x="6798" y="16523"/>
                    <a:pt x="6364" y="16680"/>
                  </a:cubicBezTo>
                  <a:cubicBezTo>
                    <a:pt x="6128" y="16759"/>
                    <a:pt x="5911" y="16858"/>
                    <a:pt x="5675" y="16956"/>
                  </a:cubicBezTo>
                  <a:cubicBezTo>
                    <a:pt x="5596" y="16996"/>
                    <a:pt x="5517" y="17035"/>
                    <a:pt x="5438" y="17074"/>
                  </a:cubicBezTo>
                  <a:cubicBezTo>
                    <a:pt x="5931" y="16188"/>
                    <a:pt x="6463" y="15301"/>
                    <a:pt x="7015" y="14434"/>
                  </a:cubicBezTo>
                  <a:cubicBezTo>
                    <a:pt x="7034" y="14434"/>
                    <a:pt x="7054" y="14434"/>
                    <a:pt x="7074" y="14414"/>
                  </a:cubicBezTo>
                  <a:cubicBezTo>
                    <a:pt x="7428" y="14355"/>
                    <a:pt x="7763" y="14198"/>
                    <a:pt x="8098" y="14040"/>
                  </a:cubicBezTo>
                  <a:cubicBezTo>
                    <a:pt x="8118" y="14080"/>
                    <a:pt x="8138" y="14119"/>
                    <a:pt x="8177" y="14139"/>
                  </a:cubicBezTo>
                  <a:cubicBezTo>
                    <a:pt x="8965" y="14710"/>
                    <a:pt x="9852" y="15222"/>
                    <a:pt x="10798" y="15498"/>
                  </a:cubicBezTo>
                  <a:cubicBezTo>
                    <a:pt x="11206" y="15618"/>
                    <a:pt x="11715" y="15732"/>
                    <a:pt x="12208" y="15732"/>
                  </a:cubicBezTo>
                  <a:cubicBezTo>
                    <a:pt x="12690" y="15732"/>
                    <a:pt x="13156" y="15623"/>
                    <a:pt x="13497" y="15301"/>
                  </a:cubicBezTo>
                  <a:cubicBezTo>
                    <a:pt x="13812" y="14986"/>
                    <a:pt x="13911" y="14552"/>
                    <a:pt x="13792" y="14139"/>
                  </a:cubicBezTo>
                  <a:cubicBezTo>
                    <a:pt x="13674" y="13666"/>
                    <a:pt x="13319" y="13291"/>
                    <a:pt x="12906" y="13075"/>
                  </a:cubicBezTo>
                  <a:cubicBezTo>
                    <a:pt x="12348" y="12782"/>
                    <a:pt x="11691" y="12651"/>
                    <a:pt x="11045" y="12651"/>
                  </a:cubicBezTo>
                  <a:cubicBezTo>
                    <a:pt x="10733" y="12651"/>
                    <a:pt x="10423" y="12682"/>
                    <a:pt x="10128" y="12740"/>
                  </a:cubicBezTo>
                  <a:cubicBezTo>
                    <a:pt x="9596" y="12858"/>
                    <a:pt x="9083" y="13075"/>
                    <a:pt x="8591" y="13331"/>
                  </a:cubicBezTo>
                  <a:cubicBezTo>
                    <a:pt x="8177" y="13548"/>
                    <a:pt x="7783" y="13784"/>
                    <a:pt x="7330" y="13942"/>
                  </a:cubicBezTo>
                  <a:cubicBezTo>
                    <a:pt x="7862" y="13114"/>
                    <a:pt x="8413" y="12306"/>
                    <a:pt x="9005" y="11538"/>
                  </a:cubicBezTo>
                  <a:cubicBezTo>
                    <a:pt x="9024" y="11518"/>
                    <a:pt x="9044" y="11518"/>
                    <a:pt x="9064" y="11518"/>
                  </a:cubicBezTo>
                  <a:cubicBezTo>
                    <a:pt x="9458" y="11341"/>
                    <a:pt x="9852" y="11164"/>
                    <a:pt x="10246" y="10986"/>
                  </a:cubicBezTo>
                  <a:cubicBezTo>
                    <a:pt x="11054" y="11518"/>
                    <a:pt x="11940" y="11932"/>
                    <a:pt x="12886" y="12149"/>
                  </a:cubicBezTo>
                  <a:cubicBezTo>
                    <a:pt x="13328" y="12262"/>
                    <a:pt x="13871" y="12391"/>
                    <a:pt x="14390" y="12391"/>
                  </a:cubicBezTo>
                  <a:cubicBezTo>
                    <a:pt x="14868" y="12391"/>
                    <a:pt x="15325" y="12282"/>
                    <a:pt x="15664" y="11952"/>
                  </a:cubicBezTo>
                  <a:cubicBezTo>
                    <a:pt x="15960" y="11676"/>
                    <a:pt x="16117" y="11262"/>
                    <a:pt x="15999" y="10848"/>
                  </a:cubicBezTo>
                  <a:cubicBezTo>
                    <a:pt x="15861" y="10415"/>
                    <a:pt x="15467" y="10119"/>
                    <a:pt x="15073" y="9942"/>
                  </a:cubicBezTo>
                  <a:cubicBezTo>
                    <a:pt x="14608" y="9732"/>
                    <a:pt x="14081" y="9646"/>
                    <a:pt x="13551" y="9646"/>
                  </a:cubicBezTo>
                  <a:cubicBezTo>
                    <a:pt x="13138" y="9646"/>
                    <a:pt x="12723" y="9698"/>
                    <a:pt x="12334" y="9784"/>
                  </a:cubicBezTo>
                  <a:cubicBezTo>
                    <a:pt x="11625" y="9942"/>
                    <a:pt x="10935" y="10218"/>
                    <a:pt x="10266" y="10533"/>
                  </a:cubicBezTo>
                  <a:cubicBezTo>
                    <a:pt x="10248" y="10524"/>
                    <a:pt x="10231" y="10520"/>
                    <a:pt x="10214" y="10520"/>
                  </a:cubicBezTo>
                  <a:cubicBezTo>
                    <a:pt x="10153" y="10520"/>
                    <a:pt x="10095" y="10570"/>
                    <a:pt x="10049" y="10632"/>
                  </a:cubicBezTo>
                  <a:cubicBezTo>
                    <a:pt x="9871" y="10710"/>
                    <a:pt x="9694" y="10789"/>
                    <a:pt x="9497" y="10868"/>
                  </a:cubicBezTo>
                  <a:cubicBezTo>
                    <a:pt x="9990" y="10257"/>
                    <a:pt x="10482" y="9627"/>
                    <a:pt x="11014" y="9036"/>
                  </a:cubicBezTo>
                  <a:cubicBezTo>
                    <a:pt x="11625" y="8839"/>
                    <a:pt x="12157" y="8543"/>
                    <a:pt x="12689" y="8188"/>
                  </a:cubicBezTo>
                  <a:cubicBezTo>
                    <a:pt x="12709" y="8228"/>
                    <a:pt x="12748" y="8248"/>
                    <a:pt x="12788" y="8248"/>
                  </a:cubicBezTo>
                  <a:cubicBezTo>
                    <a:pt x="13753" y="8563"/>
                    <a:pt x="14758" y="8760"/>
                    <a:pt x="15782" y="8779"/>
                  </a:cubicBezTo>
                  <a:cubicBezTo>
                    <a:pt x="16551" y="8779"/>
                    <a:pt x="17792" y="8661"/>
                    <a:pt x="17930" y="7656"/>
                  </a:cubicBezTo>
                  <a:cubicBezTo>
                    <a:pt x="18048" y="6711"/>
                    <a:pt x="16984" y="6258"/>
                    <a:pt x="16196" y="6258"/>
                  </a:cubicBezTo>
                  <a:cubicBezTo>
                    <a:pt x="15329" y="6258"/>
                    <a:pt x="14521" y="6592"/>
                    <a:pt x="13792" y="7026"/>
                  </a:cubicBezTo>
                  <a:cubicBezTo>
                    <a:pt x="13063" y="7459"/>
                    <a:pt x="12374" y="7991"/>
                    <a:pt x="11605" y="8366"/>
                  </a:cubicBezTo>
                  <a:cubicBezTo>
                    <a:pt x="12295" y="7597"/>
                    <a:pt x="13044" y="6868"/>
                    <a:pt x="13792" y="6159"/>
                  </a:cubicBezTo>
                  <a:cubicBezTo>
                    <a:pt x="14147" y="5824"/>
                    <a:pt x="14502" y="5529"/>
                    <a:pt x="14856" y="5213"/>
                  </a:cubicBezTo>
                  <a:cubicBezTo>
                    <a:pt x="15940" y="5075"/>
                    <a:pt x="17004" y="4800"/>
                    <a:pt x="18009" y="4405"/>
                  </a:cubicBezTo>
                  <a:cubicBezTo>
                    <a:pt x="18521" y="4189"/>
                    <a:pt x="19033" y="3952"/>
                    <a:pt x="19506" y="3657"/>
                  </a:cubicBezTo>
                  <a:cubicBezTo>
                    <a:pt x="19959" y="3401"/>
                    <a:pt x="20412" y="3066"/>
                    <a:pt x="20649" y="2593"/>
                  </a:cubicBezTo>
                  <a:cubicBezTo>
                    <a:pt x="20866" y="2179"/>
                    <a:pt x="20905" y="1686"/>
                    <a:pt x="20688" y="1273"/>
                  </a:cubicBezTo>
                  <a:cubicBezTo>
                    <a:pt x="20472" y="918"/>
                    <a:pt x="20117" y="662"/>
                    <a:pt x="19703" y="544"/>
                  </a:cubicBezTo>
                  <a:cubicBezTo>
                    <a:pt x="19546" y="503"/>
                    <a:pt x="19391" y="484"/>
                    <a:pt x="19238" y="484"/>
                  </a:cubicBezTo>
                  <a:cubicBezTo>
                    <a:pt x="18430" y="484"/>
                    <a:pt x="17685" y="1008"/>
                    <a:pt x="17122" y="1588"/>
                  </a:cubicBezTo>
                  <a:cubicBezTo>
                    <a:pt x="16669" y="2061"/>
                    <a:pt x="16255" y="2593"/>
                    <a:pt x="15861" y="3125"/>
                  </a:cubicBezTo>
                  <a:cubicBezTo>
                    <a:pt x="15447" y="3696"/>
                    <a:pt x="15034" y="4287"/>
                    <a:pt x="14620" y="4859"/>
                  </a:cubicBezTo>
                  <a:cubicBezTo>
                    <a:pt x="14580" y="4878"/>
                    <a:pt x="14561" y="4918"/>
                    <a:pt x="14541" y="4957"/>
                  </a:cubicBezTo>
                  <a:cubicBezTo>
                    <a:pt x="13812" y="5568"/>
                    <a:pt x="13122" y="6238"/>
                    <a:pt x="12453" y="6908"/>
                  </a:cubicBezTo>
                  <a:cubicBezTo>
                    <a:pt x="12492" y="6730"/>
                    <a:pt x="12531" y="6573"/>
                    <a:pt x="12571" y="6395"/>
                  </a:cubicBezTo>
                  <a:cubicBezTo>
                    <a:pt x="12610" y="6395"/>
                    <a:pt x="12650" y="6376"/>
                    <a:pt x="12669" y="6336"/>
                  </a:cubicBezTo>
                  <a:cubicBezTo>
                    <a:pt x="13438" y="5351"/>
                    <a:pt x="14088" y="4307"/>
                    <a:pt x="14659" y="3223"/>
                  </a:cubicBezTo>
                  <a:cubicBezTo>
                    <a:pt x="15093" y="2396"/>
                    <a:pt x="15802" y="1095"/>
                    <a:pt x="14935" y="288"/>
                  </a:cubicBezTo>
                  <a:cubicBezTo>
                    <a:pt x="14725" y="90"/>
                    <a:pt x="14445" y="1"/>
                    <a:pt x="1415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36"/>
            <p:cNvSpPr/>
            <p:nvPr/>
          </p:nvSpPr>
          <p:spPr>
            <a:xfrm>
              <a:off x="2127150" y="4419900"/>
              <a:ext cx="184200" cy="184200"/>
            </a:xfrm>
            <a:prstGeom prst="plus">
              <a:avLst>
                <a:gd name="adj" fmla="val 25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36"/>
            <p:cNvSpPr/>
            <p:nvPr/>
          </p:nvSpPr>
          <p:spPr>
            <a:xfrm>
              <a:off x="526475" y="2349700"/>
              <a:ext cx="184200" cy="184200"/>
            </a:xfrm>
            <a:prstGeom prst="plus">
              <a:avLst>
                <a:gd name="adj" fmla="val 25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42" name="Google Shape;542;p36"/>
            <p:cNvGrpSpPr/>
            <p:nvPr/>
          </p:nvGrpSpPr>
          <p:grpSpPr>
            <a:xfrm>
              <a:off x="4633458" y="4369780"/>
              <a:ext cx="279298" cy="284452"/>
              <a:chOff x="8090375" y="1459050"/>
              <a:chExt cx="375350" cy="382225"/>
            </a:xfrm>
          </p:grpSpPr>
          <p:sp>
            <p:nvSpPr>
              <p:cNvPr id="543" name="Google Shape;543;p36"/>
              <p:cNvSpPr/>
              <p:nvPr/>
            </p:nvSpPr>
            <p:spPr>
              <a:xfrm>
                <a:off x="8090375" y="1459050"/>
                <a:ext cx="375350" cy="382225"/>
              </a:xfrm>
              <a:custGeom>
                <a:avLst/>
                <a:gdLst/>
                <a:ahLst/>
                <a:cxnLst/>
                <a:rect l="l" t="t" r="r" b="b"/>
                <a:pathLst>
                  <a:path w="15014" h="15289" extrusionOk="0">
                    <a:moveTo>
                      <a:pt x="8861" y="1"/>
                    </a:moveTo>
                    <a:cubicBezTo>
                      <a:pt x="8250" y="1"/>
                      <a:pt x="7661" y="266"/>
                      <a:pt x="7271" y="768"/>
                    </a:cubicBezTo>
                    <a:cubicBezTo>
                      <a:pt x="6896" y="1241"/>
                      <a:pt x="6680" y="1852"/>
                      <a:pt x="6561" y="2463"/>
                    </a:cubicBezTo>
                    <a:cubicBezTo>
                      <a:pt x="6226" y="1852"/>
                      <a:pt x="5813" y="1281"/>
                      <a:pt x="5182" y="926"/>
                    </a:cubicBezTo>
                    <a:cubicBezTo>
                      <a:pt x="4824" y="718"/>
                      <a:pt x="4380" y="588"/>
                      <a:pt x="3947" y="588"/>
                    </a:cubicBezTo>
                    <a:cubicBezTo>
                      <a:pt x="3476" y="588"/>
                      <a:pt x="3018" y="743"/>
                      <a:pt x="2700" y="1123"/>
                    </a:cubicBezTo>
                    <a:cubicBezTo>
                      <a:pt x="2128" y="1832"/>
                      <a:pt x="2365" y="2995"/>
                      <a:pt x="2680" y="3743"/>
                    </a:cubicBezTo>
                    <a:cubicBezTo>
                      <a:pt x="2916" y="4295"/>
                      <a:pt x="3251" y="4788"/>
                      <a:pt x="3685" y="5182"/>
                    </a:cubicBezTo>
                    <a:cubicBezTo>
                      <a:pt x="3304" y="5115"/>
                      <a:pt x="2891" y="5069"/>
                      <a:pt x="2485" y="5069"/>
                    </a:cubicBezTo>
                    <a:cubicBezTo>
                      <a:pt x="1336" y="5069"/>
                      <a:pt x="244" y="5432"/>
                      <a:pt x="99" y="6699"/>
                    </a:cubicBezTo>
                    <a:cubicBezTo>
                      <a:pt x="0" y="7566"/>
                      <a:pt x="532" y="8374"/>
                      <a:pt x="1281" y="8807"/>
                    </a:cubicBezTo>
                    <a:cubicBezTo>
                      <a:pt x="1655" y="9043"/>
                      <a:pt x="2089" y="9162"/>
                      <a:pt x="2542" y="9201"/>
                    </a:cubicBezTo>
                    <a:cubicBezTo>
                      <a:pt x="2574" y="9203"/>
                      <a:pt x="2607" y="9204"/>
                      <a:pt x="2640" y="9204"/>
                    </a:cubicBezTo>
                    <a:cubicBezTo>
                      <a:pt x="2932" y="9204"/>
                      <a:pt x="3237" y="9139"/>
                      <a:pt x="3542" y="9139"/>
                    </a:cubicBezTo>
                    <a:cubicBezTo>
                      <a:pt x="3577" y="9139"/>
                      <a:pt x="3611" y="9140"/>
                      <a:pt x="3645" y="9142"/>
                    </a:cubicBezTo>
                    <a:cubicBezTo>
                      <a:pt x="2975" y="9595"/>
                      <a:pt x="2424" y="10206"/>
                      <a:pt x="2108" y="10935"/>
                    </a:cubicBezTo>
                    <a:cubicBezTo>
                      <a:pt x="1754" y="11723"/>
                      <a:pt x="1774" y="12728"/>
                      <a:pt x="2443" y="13358"/>
                    </a:cubicBezTo>
                    <a:cubicBezTo>
                      <a:pt x="2779" y="13665"/>
                      <a:pt x="3199" y="13799"/>
                      <a:pt x="3626" y="13799"/>
                    </a:cubicBezTo>
                    <a:cubicBezTo>
                      <a:pt x="4075" y="13799"/>
                      <a:pt x="4532" y="13650"/>
                      <a:pt x="4906" y="13398"/>
                    </a:cubicBezTo>
                    <a:cubicBezTo>
                      <a:pt x="5320" y="13102"/>
                      <a:pt x="5694" y="12688"/>
                      <a:pt x="5990" y="12216"/>
                    </a:cubicBezTo>
                    <a:cubicBezTo>
                      <a:pt x="6010" y="12511"/>
                      <a:pt x="6049" y="12787"/>
                      <a:pt x="6108" y="13083"/>
                    </a:cubicBezTo>
                    <a:cubicBezTo>
                      <a:pt x="6207" y="13516"/>
                      <a:pt x="6285" y="14009"/>
                      <a:pt x="6502" y="14403"/>
                    </a:cubicBezTo>
                    <a:cubicBezTo>
                      <a:pt x="6856" y="15029"/>
                      <a:pt x="7562" y="15289"/>
                      <a:pt x="8249" y="15289"/>
                    </a:cubicBezTo>
                    <a:cubicBezTo>
                      <a:pt x="8405" y="15289"/>
                      <a:pt x="8560" y="15275"/>
                      <a:pt x="8709" y="15250"/>
                    </a:cubicBezTo>
                    <a:cubicBezTo>
                      <a:pt x="9576" y="15092"/>
                      <a:pt x="10167" y="14403"/>
                      <a:pt x="10285" y="13555"/>
                    </a:cubicBezTo>
                    <a:cubicBezTo>
                      <a:pt x="10364" y="13023"/>
                      <a:pt x="10285" y="12531"/>
                      <a:pt x="10128" y="12058"/>
                    </a:cubicBezTo>
                    <a:lnTo>
                      <a:pt x="10128" y="12058"/>
                    </a:lnTo>
                    <a:cubicBezTo>
                      <a:pt x="10640" y="12452"/>
                      <a:pt x="11231" y="12728"/>
                      <a:pt x="11881" y="12807"/>
                    </a:cubicBezTo>
                    <a:cubicBezTo>
                      <a:pt x="11982" y="12817"/>
                      <a:pt x="12083" y="12823"/>
                      <a:pt x="12183" y="12823"/>
                    </a:cubicBezTo>
                    <a:cubicBezTo>
                      <a:pt x="13007" y="12823"/>
                      <a:pt x="13806" y="12463"/>
                      <a:pt x="14245" y="11743"/>
                    </a:cubicBezTo>
                    <a:cubicBezTo>
                      <a:pt x="14718" y="10955"/>
                      <a:pt x="14541" y="9969"/>
                      <a:pt x="13989" y="9260"/>
                    </a:cubicBezTo>
                    <a:cubicBezTo>
                      <a:pt x="13713" y="8886"/>
                      <a:pt x="13339" y="8610"/>
                      <a:pt x="12925" y="8413"/>
                    </a:cubicBezTo>
                    <a:cubicBezTo>
                      <a:pt x="12945" y="8413"/>
                      <a:pt x="12945" y="8413"/>
                      <a:pt x="12965" y="8393"/>
                    </a:cubicBezTo>
                    <a:cubicBezTo>
                      <a:pt x="13359" y="8216"/>
                      <a:pt x="13773" y="8019"/>
                      <a:pt x="14108" y="7723"/>
                    </a:cubicBezTo>
                    <a:cubicBezTo>
                      <a:pt x="14718" y="7172"/>
                      <a:pt x="15014" y="6068"/>
                      <a:pt x="14797" y="5280"/>
                    </a:cubicBezTo>
                    <a:cubicBezTo>
                      <a:pt x="14580" y="4453"/>
                      <a:pt x="13753" y="4019"/>
                      <a:pt x="12945" y="3960"/>
                    </a:cubicBezTo>
                    <a:cubicBezTo>
                      <a:pt x="12837" y="3951"/>
                      <a:pt x="12729" y="3948"/>
                      <a:pt x="12621" y="3948"/>
                    </a:cubicBezTo>
                    <a:cubicBezTo>
                      <a:pt x="12237" y="3948"/>
                      <a:pt x="11856" y="3997"/>
                      <a:pt x="11487" y="4059"/>
                    </a:cubicBezTo>
                    <a:cubicBezTo>
                      <a:pt x="11231" y="4118"/>
                      <a:pt x="10975" y="4177"/>
                      <a:pt x="10738" y="4256"/>
                    </a:cubicBezTo>
                    <a:cubicBezTo>
                      <a:pt x="11113" y="3566"/>
                      <a:pt x="11290" y="2798"/>
                      <a:pt x="11132" y="2029"/>
                    </a:cubicBezTo>
                    <a:cubicBezTo>
                      <a:pt x="10975" y="1202"/>
                      <a:pt x="10423" y="433"/>
                      <a:pt x="9615" y="138"/>
                    </a:cubicBezTo>
                    <a:cubicBezTo>
                      <a:pt x="9368" y="46"/>
                      <a:pt x="9112" y="1"/>
                      <a:pt x="88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36"/>
              <p:cNvSpPr/>
              <p:nvPr/>
            </p:nvSpPr>
            <p:spPr>
              <a:xfrm>
                <a:off x="8224500" y="1572325"/>
                <a:ext cx="53575" cy="41875"/>
              </a:xfrm>
              <a:custGeom>
                <a:avLst/>
                <a:gdLst/>
                <a:ahLst/>
                <a:cxnLst/>
                <a:rect l="l" t="t" r="r" b="b"/>
                <a:pathLst>
                  <a:path w="2143" h="1675" extrusionOk="0">
                    <a:moveTo>
                      <a:pt x="1203" y="701"/>
                    </a:moveTo>
                    <a:cubicBezTo>
                      <a:pt x="1217" y="701"/>
                      <a:pt x="1156" y="835"/>
                      <a:pt x="1149" y="835"/>
                    </a:cubicBezTo>
                    <a:cubicBezTo>
                      <a:pt x="1146" y="835"/>
                      <a:pt x="1152" y="812"/>
                      <a:pt x="1177" y="749"/>
                    </a:cubicBezTo>
                    <a:cubicBezTo>
                      <a:pt x="1177" y="729"/>
                      <a:pt x="1177" y="729"/>
                      <a:pt x="1177" y="729"/>
                    </a:cubicBezTo>
                    <a:cubicBezTo>
                      <a:pt x="1191" y="709"/>
                      <a:pt x="1200" y="701"/>
                      <a:pt x="1203" y="701"/>
                    </a:cubicBezTo>
                    <a:close/>
                    <a:moveTo>
                      <a:pt x="1114" y="0"/>
                    </a:moveTo>
                    <a:cubicBezTo>
                      <a:pt x="916" y="0"/>
                      <a:pt x="720" y="64"/>
                      <a:pt x="566" y="198"/>
                    </a:cubicBezTo>
                    <a:cubicBezTo>
                      <a:pt x="0" y="708"/>
                      <a:pt x="431" y="1675"/>
                      <a:pt x="1108" y="1675"/>
                    </a:cubicBezTo>
                    <a:cubicBezTo>
                      <a:pt x="1162" y="1675"/>
                      <a:pt x="1218" y="1669"/>
                      <a:pt x="1275" y="1656"/>
                    </a:cubicBezTo>
                    <a:cubicBezTo>
                      <a:pt x="1512" y="1636"/>
                      <a:pt x="1748" y="1498"/>
                      <a:pt x="1886" y="1301"/>
                    </a:cubicBezTo>
                    <a:cubicBezTo>
                      <a:pt x="2142" y="907"/>
                      <a:pt x="2004" y="395"/>
                      <a:pt x="1630" y="158"/>
                    </a:cubicBezTo>
                    <a:cubicBezTo>
                      <a:pt x="1479" y="54"/>
                      <a:pt x="1296" y="0"/>
                      <a:pt x="11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36"/>
              <p:cNvSpPr/>
              <p:nvPr/>
            </p:nvSpPr>
            <p:spPr>
              <a:xfrm>
                <a:off x="8191850" y="1627050"/>
                <a:ext cx="53200" cy="42225"/>
              </a:xfrm>
              <a:custGeom>
                <a:avLst/>
                <a:gdLst/>
                <a:ahLst/>
                <a:cxnLst/>
                <a:rect l="l" t="t" r="r" b="b"/>
                <a:pathLst>
                  <a:path w="2128" h="1689" extrusionOk="0">
                    <a:moveTo>
                      <a:pt x="1187" y="706"/>
                    </a:moveTo>
                    <a:lnTo>
                      <a:pt x="1187" y="706"/>
                    </a:lnTo>
                    <a:cubicBezTo>
                      <a:pt x="1206" y="706"/>
                      <a:pt x="1144" y="844"/>
                      <a:pt x="1135" y="844"/>
                    </a:cubicBezTo>
                    <a:cubicBezTo>
                      <a:pt x="1131" y="844"/>
                      <a:pt x="1137" y="819"/>
                      <a:pt x="1163" y="747"/>
                    </a:cubicBezTo>
                    <a:cubicBezTo>
                      <a:pt x="1163" y="747"/>
                      <a:pt x="1163" y="747"/>
                      <a:pt x="1163" y="728"/>
                    </a:cubicBezTo>
                    <a:cubicBezTo>
                      <a:pt x="1175" y="712"/>
                      <a:pt x="1183" y="706"/>
                      <a:pt x="1187" y="706"/>
                    </a:cubicBezTo>
                    <a:close/>
                    <a:moveTo>
                      <a:pt x="1111" y="0"/>
                    </a:moveTo>
                    <a:cubicBezTo>
                      <a:pt x="909" y="0"/>
                      <a:pt x="708" y="69"/>
                      <a:pt x="552" y="215"/>
                    </a:cubicBezTo>
                    <a:cubicBezTo>
                      <a:pt x="1" y="730"/>
                      <a:pt x="426" y="1689"/>
                      <a:pt x="1108" y="1689"/>
                    </a:cubicBezTo>
                    <a:cubicBezTo>
                      <a:pt x="1158" y="1689"/>
                      <a:pt x="1209" y="1684"/>
                      <a:pt x="1261" y="1673"/>
                    </a:cubicBezTo>
                    <a:cubicBezTo>
                      <a:pt x="1497" y="1634"/>
                      <a:pt x="1734" y="1516"/>
                      <a:pt x="1872" y="1299"/>
                    </a:cubicBezTo>
                    <a:cubicBezTo>
                      <a:pt x="2128" y="925"/>
                      <a:pt x="1990" y="412"/>
                      <a:pt x="1616" y="156"/>
                    </a:cubicBezTo>
                    <a:cubicBezTo>
                      <a:pt x="1468" y="54"/>
                      <a:pt x="1289" y="0"/>
                      <a:pt x="11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36"/>
              <p:cNvSpPr/>
              <p:nvPr/>
            </p:nvSpPr>
            <p:spPr>
              <a:xfrm>
                <a:off x="8213175" y="1679700"/>
                <a:ext cx="53075" cy="41900"/>
              </a:xfrm>
              <a:custGeom>
                <a:avLst/>
                <a:gdLst/>
                <a:ahLst/>
                <a:cxnLst/>
                <a:rect l="l" t="t" r="r" b="b"/>
                <a:pathLst>
                  <a:path w="2123" h="1676" extrusionOk="0">
                    <a:moveTo>
                      <a:pt x="1195" y="707"/>
                    </a:moveTo>
                    <a:cubicBezTo>
                      <a:pt x="1203" y="707"/>
                      <a:pt x="1139" y="838"/>
                      <a:pt x="1130" y="838"/>
                    </a:cubicBezTo>
                    <a:cubicBezTo>
                      <a:pt x="1126" y="838"/>
                      <a:pt x="1132" y="815"/>
                      <a:pt x="1157" y="749"/>
                    </a:cubicBezTo>
                    <a:cubicBezTo>
                      <a:pt x="1157" y="749"/>
                      <a:pt x="1157" y="730"/>
                      <a:pt x="1176" y="730"/>
                    </a:cubicBezTo>
                    <a:cubicBezTo>
                      <a:pt x="1187" y="714"/>
                      <a:pt x="1193" y="707"/>
                      <a:pt x="1195" y="707"/>
                    </a:cubicBezTo>
                    <a:close/>
                    <a:moveTo>
                      <a:pt x="1107" y="0"/>
                    </a:moveTo>
                    <a:cubicBezTo>
                      <a:pt x="906" y="0"/>
                      <a:pt x="709" y="64"/>
                      <a:pt x="566" y="198"/>
                    </a:cubicBezTo>
                    <a:cubicBezTo>
                      <a:pt x="1" y="726"/>
                      <a:pt x="413" y="1675"/>
                      <a:pt x="1086" y="1675"/>
                    </a:cubicBezTo>
                    <a:cubicBezTo>
                      <a:pt x="1141" y="1675"/>
                      <a:pt x="1197" y="1669"/>
                      <a:pt x="1255" y="1656"/>
                    </a:cubicBezTo>
                    <a:cubicBezTo>
                      <a:pt x="1511" y="1636"/>
                      <a:pt x="1748" y="1498"/>
                      <a:pt x="1886" y="1301"/>
                    </a:cubicBezTo>
                    <a:cubicBezTo>
                      <a:pt x="2122" y="907"/>
                      <a:pt x="2004" y="395"/>
                      <a:pt x="1630" y="158"/>
                    </a:cubicBezTo>
                    <a:cubicBezTo>
                      <a:pt x="1479" y="54"/>
                      <a:pt x="1291" y="0"/>
                      <a:pt x="11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36"/>
              <p:cNvSpPr/>
              <p:nvPr/>
            </p:nvSpPr>
            <p:spPr>
              <a:xfrm>
                <a:off x="8247050" y="1627050"/>
                <a:ext cx="53175" cy="42225"/>
              </a:xfrm>
              <a:custGeom>
                <a:avLst/>
                <a:gdLst/>
                <a:ahLst/>
                <a:cxnLst/>
                <a:rect l="l" t="t" r="r" b="b"/>
                <a:pathLst>
                  <a:path w="2127" h="1689" extrusionOk="0">
                    <a:moveTo>
                      <a:pt x="1186" y="706"/>
                    </a:moveTo>
                    <a:lnTo>
                      <a:pt x="1186" y="706"/>
                    </a:lnTo>
                    <a:cubicBezTo>
                      <a:pt x="1205" y="706"/>
                      <a:pt x="1143" y="844"/>
                      <a:pt x="1134" y="844"/>
                    </a:cubicBezTo>
                    <a:cubicBezTo>
                      <a:pt x="1130" y="844"/>
                      <a:pt x="1136" y="819"/>
                      <a:pt x="1161" y="747"/>
                    </a:cubicBezTo>
                    <a:cubicBezTo>
                      <a:pt x="1161" y="747"/>
                      <a:pt x="1161" y="747"/>
                      <a:pt x="1161" y="728"/>
                    </a:cubicBezTo>
                    <a:cubicBezTo>
                      <a:pt x="1174" y="712"/>
                      <a:pt x="1182" y="706"/>
                      <a:pt x="1186" y="706"/>
                    </a:cubicBezTo>
                    <a:close/>
                    <a:moveTo>
                      <a:pt x="1122" y="0"/>
                    </a:moveTo>
                    <a:cubicBezTo>
                      <a:pt x="918" y="0"/>
                      <a:pt x="716" y="69"/>
                      <a:pt x="570" y="215"/>
                    </a:cubicBezTo>
                    <a:cubicBezTo>
                      <a:pt x="1" y="730"/>
                      <a:pt x="425" y="1689"/>
                      <a:pt x="1107" y="1689"/>
                    </a:cubicBezTo>
                    <a:cubicBezTo>
                      <a:pt x="1157" y="1689"/>
                      <a:pt x="1208" y="1684"/>
                      <a:pt x="1260" y="1673"/>
                    </a:cubicBezTo>
                    <a:cubicBezTo>
                      <a:pt x="1516" y="1634"/>
                      <a:pt x="1752" y="1516"/>
                      <a:pt x="1890" y="1299"/>
                    </a:cubicBezTo>
                    <a:cubicBezTo>
                      <a:pt x="2127" y="925"/>
                      <a:pt x="2008" y="412"/>
                      <a:pt x="1634" y="156"/>
                    </a:cubicBezTo>
                    <a:cubicBezTo>
                      <a:pt x="1486" y="54"/>
                      <a:pt x="1303" y="0"/>
                      <a:pt x="11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36"/>
              <p:cNvSpPr/>
              <p:nvPr/>
            </p:nvSpPr>
            <p:spPr>
              <a:xfrm>
                <a:off x="8289875" y="1591575"/>
                <a:ext cx="53200" cy="42250"/>
              </a:xfrm>
              <a:custGeom>
                <a:avLst/>
                <a:gdLst/>
                <a:ahLst/>
                <a:cxnLst/>
                <a:rect l="l" t="t" r="r" b="b"/>
                <a:pathLst>
                  <a:path w="2128" h="1690" extrusionOk="0">
                    <a:moveTo>
                      <a:pt x="1187" y="706"/>
                    </a:moveTo>
                    <a:lnTo>
                      <a:pt x="1187" y="706"/>
                    </a:lnTo>
                    <a:cubicBezTo>
                      <a:pt x="1206" y="706"/>
                      <a:pt x="1144" y="844"/>
                      <a:pt x="1135" y="844"/>
                    </a:cubicBezTo>
                    <a:cubicBezTo>
                      <a:pt x="1131" y="844"/>
                      <a:pt x="1137" y="819"/>
                      <a:pt x="1162" y="748"/>
                    </a:cubicBezTo>
                    <a:cubicBezTo>
                      <a:pt x="1162" y="748"/>
                      <a:pt x="1162" y="748"/>
                      <a:pt x="1162" y="728"/>
                    </a:cubicBezTo>
                    <a:cubicBezTo>
                      <a:pt x="1175" y="712"/>
                      <a:pt x="1183" y="706"/>
                      <a:pt x="1187" y="706"/>
                    </a:cubicBezTo>
                    <a:close/>
                    <a:moveTo>
                      <a:pt x="1110" y="1"/>
                    </a:moveTo>
                    <a:cubicBezTo>
                      <a:pt x="909" y="1"/>
                      <a:pt x="708" y="69"/>
                      <a:pt x="552" y="216"/>
                    </a:cubicBezTo>
                    <a:cubicBezTo>
                      <a:pt x="1" y="730"/>
                      <a:pt x="426" y="1689"/>
                      <a:pt x="1108" y="1689"/>
                    </a:cubicBezTo>
                    <a:cubicBezTo>
                      <a:pt x="1158" y="1689"/>
                      <a:pt x="1209" y="1684"/>
                      <a:pt x="1261" y="1674"/>
                    </a:cubicBezTo>
                    <a:cubicBezTo>
                      <a:pt x="1497" y="1634"/>
                      <a:pt x="1734" y="1516"/>
                      <a:pt x="1872" y="1299"/>
                    </a:cubicBezTo>
                    <a:cubicBezTo>
                      <a:pt x="2128" y="925"/>
                      <a:pt x="1990" y="393"/>
                      <a:pt x="1616" y="157"/>
                    </a:cubicBezTo>
                    <a:cubicBezTo>
                      <a:pt x="1467" y="55"/>
                      <a:pt x="1289" y="1"/>
                      <a:pt x="11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36"/>
              <p:cNvSpPr/>
              <p:nvPr/>
            </p:nvSpPr>
            <p:spPr>
              <a:xfrm>
                <a:off x="8311100" y="1643800"/>
                <a:ext cx="53175" cy="42225"/>
              </a:xfrm>
              <a:custGeom>
                <a:avLst/>
                <a:gdLst/>
                <a:ahLst/>
                <a:cxnLst/>
                <a:rect l="l" t="t" r="r" b="b"/>
                <a:pathLst>
                  <a:path w="2127" h="1689" extrusionOk="0">
                    <a:moveTo>
                      <a:pt x="1199" y="705"/>
                    </a:moveTo>
                    <a:cubicBezTo>
                      <a:pt x="1207" y="705"/>
                      <a:pt x="1143" y="835"/>
                      <a:pt x="1133" y="835"/>
                    </a:cubicBezTo>
                    <a:cubicBezTo>
                      <a:pt x="1130" y="835"/>
                      <a:pt x="1135" y="812"/>
                      <a:pt x="1161" y="747"/>
                    </a:cubicBezTo>
                    <a:cubicBezTo>
                      <a:pt x="1161" y="747"/>
                      <a:pt x="1161" y="727"/>
                      <a:pt x="1180" y="727"/>
                    </a:cubicBezTo>
                    <a:cubicBezTo>
                      <a:pt x="1191" y="711"/>
                      <a:pt x="1197" y="705"/>
                      <a:pt x="1199" y="705"/>
                    </a:cubicBezTo>
                    <a:close/>
                    <a:moveTo>
                      <a:pt x="1121" y="0"/>
                    </a:moveTo>
                    <a:cubicBezTo>
                      <a:pt x="917" y="0"/>
                      <a:pt x="716" y="69"/>
                      <a:pt x="570" y="215"/>
                    </a:cubicBezTo>
                    <a:cubicBezTo>
                      <a:pt x="0" y="729"/>
                      <a:pt x="424" y="1689"/>
                      <a:pt x="1106" y="1689"/>
                    </a:cubicBezTo>
                    <a:cubicBezTo>
                      <a:pt x="1156" y="1689"/>
                      <a:pt x="1207" y="1684"/>
                      <a:pt x="1259" y="1673"/>
                    </a:cubicBezTo>
                    <a:cubicBezTo>
                      <a:pt x="1515" y="1634"/>
                      <a:pt x="1752" y="1516"/>
                      <a:pt x="1890" y="1299"/>
                    </a:cubicBezTo>
                    <a:cubicBezTo>
                      <a:pt x="2126" y="905"/>
                      <a:pt x="2008" y="392"/>
                      <a:pt x="1633" y="156"/>
                    </a:cubicBezTo>
                    <a:cubicBezTo>
                      <a:pt x="1485" y="54"/>
                      <a:pt x="1302" y="0"/>
                      <a:pt x="11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36"/>
              <p:cNvSpPr/>
              <p:nvPr/>
            </p:nvSpPr>
            <p:spPr>
              <a:xfrm>
                <a:off x="8268250" y="1685850"/>
                <a:ext cx="53150" cy="42050"/>
              </a:xfrm>
              <a:custGeom>
                <a:avLst/>
                <a:gdLst/>
                <a:ahLst/>
                <a:cxnLst/>
                <a:rect l="l" t="t" r="r" b="b"/>
                <a:pathLst>
                  <a:path w="2126" h="1682" extrusionOk="0">
                    <a:moveTo>
                      <a:pt x="1205" y="711"/>
                    </a:moveTo>
                    <a:cubicBezTo>
                      <a:pt x="1216" y="711"/>
                      <a:pt x="1152" y="837"/>
                      <a:pt x="1145" y="837"/>
                    </a:cubicBezTo>
                    <a:cubicBezTo>
                      <a:pt x="1141" y="837"/>
                      <a:pt x="1149" y="812"/>
                      <a:pt x="1180" y="740"/>
                    </a:cubicBezTo>
                    <a:cubicBezTo>
                      <a:pt x="1195" y="719"/>
                      <a:pt x="1203" y="711"/>
                      <a:pt x="1205" y="711"/>
                    </a:cubicBezTo>
                    <a:close/>
                    <a:moveTo>
                      <a:pt x="1118" y="1"/>
                    </a:moveTo>
                    <a:cubicBezTo>
                      <a:pt x="920" y="1"/>
                      <a:pt x="723" y="64"/>
                      <a:pt x="569" y="208"/>
                    </a:cubicBezTo>
                    <a:cubicBezTo>
                      <a:pt x="0" y="722"/>
                      <a:pt x="424" y="1682"/>
                      <a:pt x="1122" y="1682"/>
                    </a:cubicBezTo>
                    <a:cubicBezTo>
                      <a:pt x="1173" y="1682"/>
                      <a:pt x="1225" y="1677"/>
                      <a:pt x="1279" y="1666"/>
                    </a:cubicBezTo>
                    <a:cubicBezTo>
                      <a:pt x="1515" y="1626"/>
                      <a:pt x="1752" y="1508"/>
                      <a:pt x="1889" y="1292"/>
                    </a:cubicBezTo>
                    <a:cubicBezTo>
                      <a:pt x="2126" y="917"/>
                      <a:pt x="2008" y="405"/>
                      <a:pt x="1633" y="149"/>
                    </a:cubicBezTo>
                    <a:cubicBezTo>
                      <a:pt x="1482" y="54"/>
                      <a:pt x="1300" y="1"/>
                      <a:pt x="11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51" name="Google Shape;551;p36"/>
            <p:cNvSpPr/>
            <p:nvPr/>
          </p:nvSpPr>
          <p:spPr>
            <a:xfrm>
              <a:off x="562850" y="3129650"/>
              <a:ext cx="300500" cy="355225"/>
            </a:xfrm>
            <a:custGeom>
              <a:avLst/>
              <a:gdLst/>
              <a:ahLst/>
              <a:cxnLst/>
              <a:rect l="l" t="t" r="r" b="b"/>
              <a:pathLst>
                <a:path w="12020" h="14209" extrusionOk="0">
                  <a:moveTo>
                    <a:pt x="3122" y="1"/>
                  </a:moveTo>
                  <a:cubicBezTo>
                    <a:pt x="3027" y="1"/>
                    <a:pt x="2932" y="6"/>
                    <a:pt x="2838" y="19"/>
                  </a:cubicBezTo>
                  <a:cubicBezTo>
                    <a:pt x="1222" y="216"/>
                    <a:pt x="375" y="1811"/>
                    <a:pt x="158" y="3269"/>
                  </a:cubicBezTo>
                  <a:cubicBezTo>
                    <a:pt x="40" y="4097"/>
                    <a:pt x="20" y="4944"/>
                    <a:pt x="20" y="5772"/>
                  </a:cubicBezTo>
                  <a:cubicBezTo>
                    <a:pt x="0" y="6580"/>
                    <a:pt x="0" y="7387"/>
                    <a:pt x="40" y="8215"/>
                  </a:cubicBezTo>
                  <a:cubicBezTo>
                    <a:pt x="119" y="10067"/>
                    <a:pt x="355" y="11919"/>
                    <a:pt x="710" y="13732"/>
                  </a:cubicBezTo>
                  <a:cubicBezTo>
                    <a:pt x="765" y="13970"/>
                    <a:pt x="956" y="14209"/>
                    <a:pt x="1221" y="14209"/>
                  </a:cubicBezTo>
                  <a:cubicBezTo>
                    <a:pt x="1241" y="14209"/>
                    <a:pt x="1261" y="14207"/>
                    <a:pt x="1281" y="14205"/>
                  </a:cubicBezTo>
                  <a:cubicBezTo>
                    <a:pt x="3212" y="13889"/>
                    <a:pt x="5064" y="13239"/>
                    <a:pt x="6778" y="12293"/>
                  </a:cubicBezTo>
                  <a:cubicBezTo>
                    <a:pt x="7606" y="11840"/>
                    <a:pt x="8414" y="11308"/>
                    <a:pt x="9143" y="10697"/>
                  </a:cubicBezTo>
                  <a:cubicBezTo>
                    <a:pt x="9970" y="10028"/>
                    <a:pt x="10798" y="9279"/>
                    <a:pt x="11330" y="8353"/>
                  </a:cubicBezTo>
                  <a:cubicBezTo>
                    <a:pt x="11822" y="7525"/>
                    <a:pt x="12019" y="6501"/>
                    <a:pt x="11704" y="5575"/>
                  </a:cubicBezTo>
                  <a:cubicBezTo>
                    <a:pt x="11389" y="4649"/>
                    <a:pt x="10581" y="4058"/>
                    <a:pt x="9655" y="3861"/>
                  </a:cubicBezTo>
                  <a:cubicBezTo>
                    <a:pt x="9425" y="3815"/>
                    <a:pt x="9200" y="3794"/>
                    <a:pt x="8982" y="3794"/>
                  </a:cubicBezTo>
                  <a:cubicBezTo>
                    <a:pt x="7872" y="3794"/>
                    <a:pt x="6912" y="4345"/>
                    <a:pt x="6089" y="5102"/>
                  </a:cubicBezTo>
                  <a:cubicBezTo>
                    <a:pt x="6187" y="4314"/>
                    <a:pt x="6167" y="3526"/>
                    <a:pt x="6010" y="2757"/>
                  </a:cubicBezTo>
                  <a:cubicBezTo>
                    <a:pt x="5852" y="2009"/>
                    <a:pt x="5537" y="1319"/>
                    <a:pt x="4966" y="767"/>
                  </a:cubicBezTo>
                  <a:cubicBezTo>
                    <a:pt x="4481" y="300"/>
                    <a:pt x="3800" y="1"/>
                    <a:pt x="31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552"/>
        <p:cNvGrpSpPr/>
        <p:nvPr/>
      </p:nvGrpSpPr>
      <p:grpSpPr>
        <a:xfrm>
          <a:off x="0" y="0"/>
          <a:ext cx="0" cy="0"/>
          <a:chOff x="0" y="0"/>
          <a:chExt cx="0" cy="0"/>
        </a:xfrm>
      </p:grpSpPr>
      <p:sp>
        <p:nvSpPr>
          <p:cNvPr id="553" name="Google Shape;553;p37"/>
          <p:cNvSpPr/>
          <p:nvPr/>
        </p:nvSpPr>
        <p:spPr>
          <a:xfrm>
            <a:off x="427141" y="366600"/>
            <a:ext cx="11307557" cy="6124800"/>
          </a:xfrm>
          <a:prstGeom prst="roundRect">
            <a:avLst>
              <a:gd name="adj" fmla="val 3448"/>
            </a:avLst>
          </a:prstGeom>
          <a:solidFill>
            <a:schemeClr val="l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grpSp>
        <p:nvGrpSpPr>
          <p:cNvPr id="554" name="Google Shape;554;p37"/>
          <p:cNvGrpSpPr/>
          <p:nvPr/>
        </p:nvGrpSpPr>
        <p:grpSpPr>
          <a:xfrm>
            <a:off x="981533" y="757468"/>
            <a:ext cx="10224290" cy="5381337"/>
            <a:chOff x="737975" y="568100"/>
            <a:chExt cx="7687235" cy="4036003"/>
          </a:xfrm>
        </p:grpSpPr>
        <p:sp>
          <p:nvSpPr>
            <p:cNvPr id="555" name="Google Shape;555;p37"/>
            <p:cNvSpPr/>
            <p:nvPr/>
          </p:nvSpPr>
          <p:spPr>
            <a:xfrm>
              <a:off x="7604632" y="3727884"/>
              <a:ext cx="820578" cy="876218"/>
            </a:xfrm>
            <a:custGeom>
              <a:avLst/>
              <a:gdLst/>
              <a:ahLst/>
              <a:cxnLst/>
              <a:rect l="l" t="t" r="r" b="b"/>
              <a:pathLst>
                <a:path w="21753" h="23228" extrusionOk="0">
                  <a:moveTo>
                    <a:pt x="20092" y="0"/>
                  </a:moveTo>
                  <a:cubicBezTo>
                    <a:pt x="20022" y="0"/>
                    <a:pt x="19954" y="35"/>
                    <a:pt x="19920" y="117"/>
                  </a:cubicBezTo>
                  <a:cubicBezTo>
                    <a:pt x="19290" y="1437"/>
                    <a:pt x="18600" y="2738"/>
                    <a:pt x="17891" y="4018"/>
                  </a:cubicBezTo>
                  <a:cubicBezTo>
                    <a:pt x="17891" y="3999"/>
                    <a:pt x="17871" y="3979"/>
                    <a:pt x="17871" y="3959"/>
                  </a:cubicBezTo>
                  <a:cubicBezTo>
                    <a:pt x="17477" y="3447"/>
                    <a:pt x="16984" y="2994"/>
                    <a:pt x="16433" y="2659"/>
                  </a:cubicBezTo>
                  <a:cubicBezTo>
                    <a:pt x="16068" y="2440"/>
                    <a:pt x="15670" y="2210"/>
                    <a:pt x="15256" y="2210"/>
                  </a:cubicBezTo>
                  <a:cubicBezTo>
                    <a:pt x="15111" y="2210"/>
                    <a:pt x="14965" y="2238"/>
                    <a:pt x="14817" y="2304"/>
                  </a:cubicBezTo>
                  <a:cubicBezTo>
                    <a:pt x="14325" y="2501"/>
                    <a:pt x="13852" y="3014"/>
                    <a:pt x="14127" y="3565"/>
                  </a:cubicBezTo>
                  <a:cubicBezTo>
                    <a:pt x="14384" y="4077"/>
                    <a:pt x="15113" y="4196"/>
                    <a:pt x="15625" y="4294"/>
                  </a:cubicBezTo>
                  <a:cubicBezTo>
                    <a:pt x="16275" y="4452"/>
                    <a:pt x="16945" y="4491"/>
                    <a:pt x="17635" y="4491"/>
                  </a:cubicBezTo>
                  <a:cubicBezTo>
                    <a:pt x="17359" y="4964"/>
                    <a:pt x="17063" y="5437"/>
                    <a:pt x="16787" y="5910"/>
                  </a:cubicBezTo>
                  <a:cubicBezTo>
                    <a:pt x="16748" y="5910"/>
                    <a:pt x="16689" y="5910"/>
                    <a:pt x="16669" y="5930"/>
                  </a:cubicBezTo>
                  <a:cubicBezTo>
                    <a:pt x="16255" y="5733"/>
                    <a:pt x="15822" y="5516"/>
                    <a:pt x="15408" y="5299"/>
                  </a:cubicBezTo>
                  <a:cubicBezTo>
                    <a:pt x="15054" y="5122"/>
                    <a:pt x="14699" y="4944"/>
                    <a:pt x="14325" y="4806"/>
                  </a:cubicBezTo>
                  <a:cubicBezTo>
                    <a:pt x="14006" y="4691"/>
                    <a:pt x="13671" y="4624"/>
                    <a:pt x="13341" y="4624"/>
                  </a:cubicBezTo>
                  <a:cubicBezTo>
                    <a:pt x="12935" y="4624"/>
                    <a:pt x="12535" y="4725"/>
                    <a:pt x="12177" y="4964"/>
                  </a:cubicBezTo>
                  <a:cubicBezTo>
                    <a:pt x="11881" y="5181"/>
                    <a:pt x="11665" y="5476"/>
                    <a:pt x="11586" y="5831"/>
                  </a:cubicBezTo>
                  <a:cubicBezTo>
                    <a:pt x="11507" y="6225"/>
                    <a:pt x="11665" y="6540"/>
                    <a:pt x="11960" y="6796"/>
                  </a:cubicBezTo>
                  <a:cubicBezTo>
                    <a:pt x="12451" y="7173"/>
                    <a:pt x="13064" y="7305"/>
                    <a:pt x="13664" y="7305"/>
                  </a:cubicBezTo>
                  <a:cubicBezTo>
                    <a:pt x="13787" y="7305"/>
                    <a:pt x="13909" y="7299"/>
                    <a:pt x="14029" y="7289"/>
                  </a:cubicBezTo>
                  <a:cubicBezTo>
                    <a:pt x="14482" y="7250"/>
                    <a:pt x="14935" y="7151"/>
                    <a:pt x="15369" y="7013"/>
                  </a:cubicBezTo>
                  <a:cubicBezTo>
                    <a:pt x="15605" y="6934"/>
                    <a:pt x="15842" y="6856"/>
                    <a:pt x="16058" y="6777"/>
                  </a:cubicBezTo>
                  <a:cubicBezTo>
                    <a:pt x="16157" y="6737"/>
                    <a:pt x="16236" y="6698"/>
                    <a:pt x="16314" y="6659"/>
                  </a:cubicBezTo>
                  <a:lnTo>
                    <a:pt x="16314" y="6659"/>
                  </a:lnTo>
                  <a:cubicBezTo>
                    <a:pt x="15763" y="7525"/>
                    <a:pt x="15191" y="8392"/>
                    <a:pt x="14600" y="9220"/>
                  </a:cubicBezTo>
                  <a:lnTo>
                    <a:pt x="14541" y="9220"/>
                  </a:lnTo>
                  <a:cubicBezTo>
                    <a:pt x="14167" y="9279"/>
                    <a:pt x="13832" y="9397"/>
                    <a:pt x="13497" y="9535"/>
                  </a:cubicBezTo>
                  <a:cubicBezTo>
                    <a:pt x="13477" y="9515"/>
                    <a:pt x="13458" y="9476"/>
                    <a:pt x="13418" y="9437"/>
                  </a:cubicBezTo>
                  <a:cubicBezTo>
                    <a:pt x="12650" y="8826"/>
                    <a:pt x="11822" y="8274"/>
                    <a:pt x="10877" y="7959"/>
                  </a:cubicBezTo>
                  <a:cubicBezTo>
                    <a:pt x="10434" y="7793"/>
                    <a:pt x="9861" y="7633"/>
                    <a:pt x="9318" y="7633"/>
                  </a:cubicBezTo>
                  <a:cubicBezTo>
                    <a:pt x="8894" y="7633"/>
                    <a:pt x="8488" y="7731"/>
                    <a:pt x="8177" y="7998"/>
                  </a:cubicBezTo>
                  <a:cubicBezTo>
                    <a:pt x="7842" y="8274"/>
                    <a:pt x="7724" y="8708"/>
                    <a:pt x="7803" y="9141"/>
                  </a:cubicBezTo>
                  <a:cubicBezTo>
                    <a:pt x="7901" y="9614"/>
                    <a:pt x="8236" y="9988"/>
                    <a:pt x="8630" y="10244"/>
                  </a:cubicBezTo>
                  <a:cubicBezTo>
                    <a:pt x="9243" y="10618"/>
                    <a:pt x="9980" y="10788"/>
                    <a:pt x="10705" y="10788"/>
                  </a:cubicBezTo>
                  <a:cubicBezTo>
                    <a:pt x="10935" y="10788"/>
                    <a:pt x="11165" y="10770"/>
                    <a:pt x="11389" y="10737"/>
                  </a:cubicBezTo>
                  <a:cubicBezTo>
                    <a:pt x="11940" y="10658"/>
                    <a:pt x="12453" y="10461"/>
                    <a:pt x="12945" y="10225"/>
                  </a:cubicBezTo>
                  <a:cubicBezTo>
                    <a:pt x="13379" y="10028"/>
                    <a:pt x="13793" y="9831"/>
                    <a:pt x="14246" y="9693"/>
                  </a:cubicBezTo>
                  <a:lnTo>
                    <a:pt x="14246" y="9693"/>
                  </a:lnTo>
                  <a:cubicBezTo>
                    <a:pt x="13674" y="10481"/>
                    <a:pt x="13064" y="11249"/>
                    <a:pt x="12433" y="11998"/>
                  </a:cubicBezTo>
                  <a:cubicBezTo>
                    <a:pt x="12413" y="11998"/>
                    <a:pt x="12394" y="12018"/>
                    <a:pt x="12374" y="12018"/>
                  </a:cubicBezTo>
                  <a:cubicBezTo>
                    <a:pt x="11980" y="12156"/>
                    <a:pt x="11586" y="12333"/>
                    <a:pt x="11172" y="12471"/>
                  </a:cubicBezTo>
                  <a:cubicBezTo>
                    <a:pt x="10404" y="11899"/>
                    <a:pt x="9537" y="11446"/>
                    <a:pt x="8611" y="11170"/>
                  </a:cubicBezTo>
                  <a:cubicBezTo>
                    <a:pt x="8131" y="11022"/>
                    <a:pt x="7520" y="10841"/>
                    <a:pt x="6944" y="10841"/>
                  </a:cubicBezTo>
                  <a:cubicBezTo>
                    <a:pt x="6527" y="10841"/>
                    <a:pt x="6128" y="10936"/>
                    <a:pt x="5813" y="11210"/>
                  </a:cubicBezTo>
                  <a:cubicBezTo>
                    <a:pt x="5498" y="11466"/>
                    <a:pt x="5320" y="11880"/>
                    <a:pt x="5419" y="12294"/>
                  </a:cubicBezTo>
                  <a:cubicBezTo>
                    <a:pt x="5537" y="12727"/>
                    <a:pt x="5911" y="13042"/>
                    <a:pt x="6286" y="13239"/>
                  </a:cubicBezTo>
                  <a:cubicBezTo>
                    <a:pt x="6830" y="13524"/>
                    <a:pt x="7451" y="13630"/>
                    <a:pt x="8070" y="13630"/>
                  </a:cubicBezTo>
                  <a:cubicBezTo>
                    <a:pt x="8392" y="13630"/>
                    <a:pt x="8714" y="13602"/>
                    <a:pt x="9024" y="13555"/>
                  </a:cubicBezTo>
                  <a:cubicBezTo>
                    <a:pt x="9734" y="13436"/>
                    <a:pt x="10443" y="13200"/>
                    <a:pt x="11113" y="12944"/>
                  </a:cubicBezTo>
                  <a:cubicBezTo>
                    <a:pt x="11130" y="12947"/>
                    <a:pt x="11146" y="12949"/>
                    <a:pt x="11162" y="12949"/>
                  </a:cubicBezTo>
                  <a:cubicBezTo>
                    <a:pt x="11238" y="12949"/>
                    <a:pt x="11300" y="12911"/>
                    <a:pt x="11349" y="12845"/>
                  </a:cubicBezTo>
                  <a:cubicBezTo>
                    <a:pt x="11527" y="12766"/>
                    <a:pt x="11724" y="12707"/>
                    <a:pt x="11921" y="12628"/>
                  </a:cubicBezTo>
                  <a:lnTo>
                    <a:pt x="11921" y="12628"/>
                  </a:lnTo>
                  <a:cubicBezTo>
                    <a:pt x="11389" y="13220"/>
                    <a:pt x="10857" y="13811"/>
                    <a:pt x="10305" y="14382"/>
                  </a:cubicBezTo>
                  <a:cubicBezTo>
                    <a:pt x="9675" y="14540"/>
                    <a:pt x="9123" y="14816"/>
                    <a:pt x="8571" y="15131"/>
                  </a:cubicBezTo>
                  <a:cubicBezTo>
                    <a:pt x="8552" y="15091"/>
                    <a:pt x="8532" y="15072"/>
                    <a:pt x="8492" y="15072"/>
                  </a:cubicBezTo>
                  <a:cubicBezTo>
                    <a:pt x="7547" y="14697"/>
                    <a:pt x="6542" y="14441"/>
                    <a:pt x="5537" y="14382"/>
                  </a:cubicBezTo>
                  <a:cubicBezTo>
                    <a:pt x="5410" y="14373"/>
                    <a:pt x="5271" y="14366"/>
                    <a:pt x="5127" y="14366"/>
                  </a:cubicBezTo>
                  <a:cubicBezTo>
                    <a:pt x="4376" y="14366"/>
                    <a:pt x="3479" y="14541"/>
                    <a:pt x="3330" y="15367"/>
                  </a:cubicBezTo>
                  <a:cubicBezTo>
                    <a:pt x="3153" y="16313"/>
                    <a:pt x="4178" y="16825"/>
                    <a:pt x="4966" y="16865"/>
                  </a:cubicBezTo>
                  <a:cubicBezTo>
                    <a:pt x="5040" y="16870"/>
                    <a:pt x="5114" y="16872"/>
                    <a:pt x="5188" y="16872"/>
                  </a:cubicBezTo>
                  <a:cubicBezTo>
                    <a:pt x="5974" y="16872"/>
                    <a:pt x="6725" y="16594"/>
                    <a:pt x="7409" y="16234"/>
                  </a:cubicBezTo>
                  <a:cubicBezTo>
                    <a:pt x="8158" y="15840"/>
                    <a:pt x="8887" y="15347"/>
                    <a:pt x="9675" y="15013"/>
                  </a:cubicBezTo>
                  <a:lnTo>
                    <a:pt x="9675" y="15013"/>
                  </a:lnTo>
                  <a:cubicBezTo>
                    <a:pt x="8926" y="15742"/>
                    <a:pt x="8158" y="16431"/>
                    <a:pt x="7350" y="17101"/>
                  </a:cubicBezTo>
                  <a:cubicBezTo>
                    <a:pt x="6995" y="17397"/>
                    <a:pt x="6621" y="17692"/>
                    <a:pt x="6246" y="17988"/>
                  </a:cubicBezTo>
                  <a:cubicBezTo>
                    <a:pt x="5163" y="18047"/>
                    <a:pt x="4079" y="18263"/>
                    <a:pt x="3054" y="18618"/>
                  </a:cubicBezTo>
                  <a:cubicBezTo>
                    <a:pt x="2523" y="18795"/>
                    <a:pt x="2010" y="19012"/>
                    <a:pt x="1518" y="19268"/>
                  </a:cubicBezTo>
                  <a:cubicBezTo>
                    <a:pt x="1045" y="19505"/>
                    <a:pt x="572" y="19800"/>
                    <a:pt x="316" y="20273"/>
                  </a:cubicBezTo>
                  <a:cubicBezTo>
                    <a:pt x="79" y="20667"/>
                    <a:pt x="1" y="21160"/>
                    <a:pt x="198" y="21574"/>
                  </a:cubicBezTo>
                  <a:cubicBezTo>
                    <a:pt x="395" y="21968"/>
                    <a:pt x="749" y="22243"/>
                    <a:pt x="1143" y="22362"/>
                  </a:cubicBezTo>
                  <a:cubicBezTo>
                    <a:pt x="1344" y="22430"/>
                    <a:pt x="1543" y="22461"/>
                    <a:pt x="1739" y="22461"/>
                  </a:cubicBezTo>
                  <a:cubicBezTo>
                    <a:pt x="2503" y="22461"/>
                    <a:pt x="3215" y="21993"/>
                    <a:pt x="3764" y="21475"/>
                  </a:cubicBezTo>
                  <a:cubicBezTo>
                    <a:pt x="4256" y="21022"/>
                    <a:pt x="4690" y="20510"/>
                    <a:pt x="5123" y="19997"/>
                  </a:cubicBezTo>
                  <a:cubicBezTo>
                    <a:pt x="5576" y="19446"/>
                    <a:pt x="6010" y="18914"/>
                    <a:pt x="6463" y="18362"/>
                  </a:cubicBezTo>
                  <a:cubicBezTo>
                    <a:pt x="6502" y="18323"/>
                    <a:pt x="6522" y="18303"/>
                    <a:pt x="6542" y="18263"/>
                  </a:cubicBezTo>
                  <a:cubicBezTo>
                    <a:pt x="7310" y="17672"/>
                    <a:pt x="8039" y="17062"/>
                    <a:pt x="8749" y="16431"/>
                  </a:cubicBezTo>
                  <a:lnTo>
                    <a:pt x="8749" y="16431"/>
                  </a:lnTo>
                  <a:cubicBezTo>
                    <a:pt x="8690" y="16589"/>
                    <a:pt x="8650" y="16746"/>
                    <a:pt x="8591" y="16924"/>
                  </a:cubicBezTo>
                  <a:cubicBezTo>
                    <a:pt x="8552" y="16924"/>
                    <a:pt x="8512" y="16943"/>
                    <a:pt x="8492" y="16983"/>
                  </a:cubicBezTo>
                  <a:cubicBezTo>
                    <a:pt x="7685" y="17929"/>
                    <a:pt x="6956" y="18933"/>
                    <a:pt x="6325" y="19978"/>
                  </a:cubicBezTo>
                  <a:cubicBezTo>
                    <a:pt x="5852" y="20785"/>
                    <a:pt x="5064" y="22027"/>
                    <a:pt x="5892" y="22894"/>
                  </a:cubicBezTo>
                  <a:cubicBezTo>
                    <a:pt x="6103" y="23118"/>
                    <a:pt x="6404" y="23228"/>
                    <a:pt x="6709" y="23228"/>
                  </a:cubicBezTo>
                  <a:cubicBezTo>
                    <a:pt x="6859" y="23228"/>
                    <a:pt x="7010" y="23202"/>
                    <a:pt x="7153" y="23150"/>
                  </a:cubicBezTo>
                  <a:cubicBezTo>
                    <a:pt x="7685" y="22992"/>
                    <a:pt x="8039" y="22539"/>
                    <a:pt x="8256" y="22046"/>
                  </a:cubicBezTo>
                  <a:cubicBezTo>
                    <a:pt x="8709" y="21101"/>
                    <a:pt x="8729" y="19997"/>
                    <a:pt x="8768" y="18953"/>
                  </a:cubicBezTo>
                  <a:cubicBezTo>
                    <a:pt x="8827" y="17791"/>
                    <a:pt x="8906" y="16530"/>
                    <a:pt x="9675" y="15604"/>
                  </a:cubicBezTo>
                  <a:cubicBezTo>
                    <a:pt x="9714" y="15584"/>
                    <a:pt x="9714" y="15545"/>
                    <a:pt x="9734" y="15525"/>
                  </a:cubicBezTo>
                  <a:cubicBezTo>
                    <a:pt x="9990" y="15269"/>
                    <a:pt x="10266" y="14993"/>
                    <a:pt x="10542" y="14717"/>
                  </a:cubicBezTo>
                  <a:cubicBezTo>
                    <a:pt x="10542" y="14717"/>
                    <a:pt x="10561" y="14697"/>
                    <a:pt x="10581" y="14678"/>
                  </a:cubicBezTo>
                  <a:cubicBezTo>
                    <a:pt x="10699" y="14540"/>
                    <a:pt x="10837" y="14421"/>
                    <a:pt x="10955" y="14284"/>
                  </a:cubicBezTo>
                  <a:cubicBezTo>
                    <a:pt x="11152" y="14067"/>
                    <a:pt x="11349" y="13850"/>
                    <a:pt x="11546" y="13633"/>
                  </a:cubicBezTo>
                  <a:lnTo>
                    <a:pt x="11546" y="13633"/>
                  </a:lnTo>
                  <a:cubicBezTo>
                    <a:pt x="11487" y="13949"/>
                    <a:pt x="11468" y="14284"/>
                    <a:pt x="11507" y="14618"/>
                  </a:cubicBezTo>
                  <a:cubicBezTo>
                    <a:pt x="11507" y="14618"/>
                    <a:pt x="11507" y="14638"/>
                    <a:pt x="11487" y="14638"/>
                  </a:cubicBezTo>
                  <a:cubicBezTo>
                    <a:pt x="10995" y="15682"/>
                    <a:pt x="10482" y="16727"/>
                    <a:pt x="10148" y="17830"/>
                  </a:cubicBezTo>
                  <a:cubicBezTo>
                    <a:pt x="9911" y="18658"/>
                    <a:pt x="9793" y="19761"/>
                    <a:pt x="10482" y="20450"/>
                  </a:cubicBezTo>
                  <a:cubicBezTo>
                    <a:pt x="10669" y="20637"/>
                    <a:pt x="10918" y="20745"/>
                    <a:pt x="11175" y="20745"/>
                  </a:cubicBezTo>
                  <a:cubicBezTo>
                    <a:pt x="11326" y="20745"/>
                    <a:pt x="11480" y="20708"/>
                    <a:pt x="11625" y="20628"/>
                  </a:cubicBezTo>
                  <a:cubicBezTo>
                    <a:pt x="12039" y="20411"/>
                    <a:pt x="12256" y="19958"/>
                    <a:pt x="12374" y="19524"/>
                  </a:cubicBezTo>
                  <a:cubicBezTo>
                    <a:pt x="12650" y="18539"/>
                    <a:pt x="12610" y="17475"/>
                    <a:pt x="12354" y="16490"/>
                  </a:cubicBezTo>
                  <a:cubicBezTo>
                    <a:pt x="12098" y="15426"/>
                    <a:pt x="11527" y="14126"/>
                    <a:pt x="12216" y="13101"/>
                  </a:cubicBezTo>
                  <a:cubicBezTo>
                    <a:pt x="12256" y="13023"/>
                    <a:pt x="12256" y="12944"/>
                    <a:pt x="12216" y="12885"/>
                  </a:cubicBezTo>
                  <a:cubicBezTo>
                    <a:pt x="12866" y="12156"/>
                    <a:pt x="13477" y="11387"/>
                    <a:pt x="14068" y="10619"/>
                  </a:cubicBezTo>
                  <a:lnTo>
                    <a:pt x="14068" y="10619"/>
                  </a:lnTo>
                  <a:cubicBezTo>
                    <a:pt x="14049" y="10895"/>
                    <a:pt x="14068" y="11170"/>
                    <a:pt x="14108" y="11427"/>
                  </a:cubicBezTo>
                  <a:cubicBezTo>
                    <a:pt x="14088" y="11446"/>
                    <a:pt x="14068" y="11486"/>
                    <a:pt x="14049" y="11505"/>
                  </a:cubicBezTo>
                  <a:cubicBezTo>
                    <a:pt x="13576" y="12550"/>
                    <a:pt x="13221" y="13653"/>
                    <a:pt x="13083" y="14796"/>
                  </a:cubicBezTo>
                  <a:cubicBezTo>
                    <a:pt x="12985" y="15761"/>
                    <a:pt x="13142" y="16865"/>
                    <a:pt x="14068" y="17377"/>
                  </a:cubicBezTo>
                  <a:cubicBezTo>
                    <a:pt x="14298" y="17498"/>
                    <a:pt x="14565" y="17574"/>
                    <a:pt x="14828" y="17574"/>
                  </a:cubicBezTo>
                  <a:cubicBezTo>
                    <a:pt x="14993" y="17574"/>
                    <a:pt x="15157" y="17544"/>
                    <a:pt x="15310" y="17475"/>
                  </a:cubicBezTo>
                  <a:cubicBezTo>
                    <a:pt x="15743" y="17278"/>
                    <a:pt x="16019" y="16865"/>
                    <a:pt x="16117" y="16411"/>
                  </a:cubicBezTo>
                  <a:cubicBezTo>
                    <a:pt x="16374" y="15328"/>
                    <a:pt x="15901" y="14146"/>
                    <a:pt x="15388" y="13220"/>
                  </a:cubicBezTo>
                  <a:cubicBezTo>
                    <a:pt x="14837" y="12274"/>
                    <a:pt x="13950" y="10914"/>
                    <a:pt x="14778" y="9870"/>
                  </a:cubicBezTo>
                  <a:cubicBezTo>
                    <a:pt x="14837" y="9791"/>
                    <a:pt x="14837" y="9712"/>
                    <a:pt x="14797" y="9634"/>
                  </a:cubicBezTo>
                  <a:cubicBezTo>
                    <a:pt x="15448" y="8727"/>
                    <a:pt x="16078" y="7782"/>
                    <a:pt x="16689" y="6836"/>
                  </a:cubicBezTo>
                  <a:cubicBezTo>
                    <a:pt x="16689" y="6856"/>
                    <a:pt x="16709" y="6875"/>
                    <a:pt x="16709" y="6915"/>
                  </a:cubicBezTo>
                  <a:cubicBezTo>
                    <a:pt x="16669" y="6934"/>
                    <a:pt x="16649" y="6954"/>
                    <a:pt x="16630" y="7013"/>
                  </a:cubicBezTo>
                  <a:cubicBezTo>
                    <a:pt x="16334" y="7900"/>
                    <a:pt x="16236" y="8846"/>
                    <a:pt x="16334" y="9791"/>
                  </a:cubicBezTo>
                  <a:cubicBezTo>
                    <a:pt x="16393" y="10244"/>
                    <a:pt x="16492" y="10698"/>
                    <a:pt x="16649" y="11131"/>
                  </a:cubicBezTo>
                  <a:cubicBezTo>
                    <a:pt x="16807" y="11565"/>
                    <a:pt x="17004" y="11998"/>
                    <a:pt x="17339" y="12313"/>
                  </a:cubicBezTo>
                  <a:cubicBezTo>
                    <a:pt x="17579" y="12527"/>
                    <a:pt x="17858" y="12621"/>
                    <a:pt x="18135" y="12621"/>
                  </a:cubicBezTo>
                  <a:cubicBezTo>
                    <a:pt x="18677" y="12621"/>
                    <a:pt x="19213" y="12263"/>
                    <a:pt x="19447" y="11742"/>
                  </a:cubicBezTo>
                  <a:cubicBezTo>
                    <a:pt x="19841" y="10836"/>
                    <a:pt x="19487" y="9712"/>
                    <a:pt x="18915" y="8983"/>
                  </a:cubicBezTo>
                  <a:cubicBezTo>
                    <a:pt x="18285" y="8176"/>
                    <a:pt x="17083" y="7466"/>
                    <a:pt x="16984" y="6343"/>
                  </a:cubicBezTo>
                  <a:cubicBezTo>
                    <a:pt x="17142" y="6107"/>
                    <a:pt x="17280" y="5870"/>
                    <a:pt x="17418" y="5654"/>
                  </a:cubicBezTo>
                  <a:cubicBezTo>
                    <a:pt x="17556" y="5417"/>
                    <a:pt x="17674" y="5201"/>
                    <a:pt x="17812" y="4984"/>
                  </a:cubicBezTo>
                  <a:cubicBezTo>
                    <a:pt x="17832" y="5082"/>
                    <a:pt x="17871" y="5161"/>
                    <a:pt x="17930" y="5240"/>
                  </a:cubicBezTo>
                  <a:cubicBezTo>
                    <a:pt x="18127" y="5634"/>
                    <a:pt x="18364" y="5989"/>
                    <a:pt x="18600" y="6343"/>
                  </a:cubicBezTo>
                  <a:cubicBezTo>
                    <a:pt x="19033" y="6993"/>
                    <a:pt x="19526" y="7821"/>
                    <a:pt x="20334" y="8018"/>
                  </a:cubicBezTo>
                  <a:cubicBezTo>
                    <a:pt x="20432" y="8041"/>
                    <a:pt x="20532" y="8052"/>
                    <a:pt x="20630" y="8052"/>
                  </a:cubicBezTo>
                  <a:cubicBezTo>
                    <a:pt x="21198" y="8052"/>
                    <a:pt x="21716" y="7674"/>
                    <a:pt x="21733" y="7053"/>
                  </a:cubicBezTo>
                  <a:cubicBezTo>
                    <a:pt x="21752" y="6284"/>
                    <a:pt x="21240" y="5575"/>
                    <a:pt x="20610" y="5161"/>
                  </a:cubicBezTo>
                  <a:cubicBezTo>
                    <a:pt x="19900" y="4688"/>
                    <a:pt x="19033" y="4491"/>
                    <a:pt x="18206" y="4294"/>
                  </a:cubicBezTo>
                  <a:cubicBezTo>
                    <a:pt x="18935" y="2974"/>
                    <a:pt x="19644" y="1634"/>
                    <a:pt x="20294" y="275"/>
                  </a:cubicBezTo>
                  <a:cubicBezTo>
                    <a:pt x="20359" y="121"/>
                    <a:pt x="20222" y="0"/>
                    <a:pt x="200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37"/>
            <p:cNvSpPr/>
            <p:nvPr/>
          </p:nvSpPr>
          <p:spPr>
            <a:xfrm>
              <a:off x="737975" y="568100"/>
              <a:ext cx="764846" cy="876211"/>
            </a:xfrm>
            <a:custGeom>
              <a:avLst/>
              <a:gdLst/>
              <a:ahLst/>
              <a:cxnLst/>
              <a:rect l="l" t="t" r="r" b="b"/>
              <a:pathLst>
                <a:path w="20906" h="23950" extrusionOk="0">
                  <a:moveTo>
                    <a:pt x="14158" y="1"/>
                  </a:moveTo>
                  <a:cubicBezTo>
                    <a:pt x="13988" y="1"/>
                    <a:pt x="13816" y="32"/>
                    <a:pt x="13654" y="91"/>
                  </a:cubicBezTo>
                  <a:cubicBezTo>
                    <a:pt x="13142" y="288"/>
                    <a:pt x="12807" y="780"/>
                    <a:pt x="12610" y="1253"/>
                  </a:cubicBezTo>
                  <a:cubicBezTo>
                    <a:pt x="12216" y="2258"/>
                    <a:pt x="12256" y="3342"/>
                    <a:pt x="12275" y="4386"/>
                  </a:cubicBezTo>
                  <a:cubicBezTo>
                    <a:pt x="12295" y="5548"/>
                    <a:pt x="12275" y="6809"/>
                    <a:pt x="11566" y="7794"/>
                  </a:cubicBezTo>
                  <a:cubicBezTo>
                    <a:pt x="11546" y="7814"/>
                    <a:pt x="11527" y="7834"/>
                    <a:pt x="11527" y="7873"/>
                  </a:cubicBezTo>
                  <a:cubicBezTo>
                    <a:pt x="11270" y="8149"/>
                    <a:pt x="11014" y="8425"/>
                    <a:pt x="10758" y="8701"/>
                  </a:cubicBezTo>
                  <a:cubicBezTo>
                    <a:pt x="10738" y="8720"/>
                    <a:pt x="10738" y="8740"/>
                    <a:pt x="10719" y="8760"/>
                  </a:cubicBezTo>
                  <a:cubicBezTo>
                    <a:pt x="10600" y="8898"/>
                    <a:pt x="10482" y="9036"/>
                    <a:pt x="10364" y="9174"/>
                  </a:cubicBezTo>
                  <a:cubicBezTo>
                    <a:pt x="10167" y="9390"/>
                    <a:pt x="9990" y="9627"/>
                    <a:pt x="9793" y="9843"/>
                  </a:cubicBezTo>
                  <a:cubicBezTo>
                    <a:pt x="9852" y="9528"/>
                    <a:pt x="9852" y="9193"/>
                    <a:pt x="9793" y="8858"/>
                  </a:cubicBezTo>
                  <a:cubicBezTo>
                    <a:pt x="9793" y="8858"/>
                    <a:pt x="9793" y="8858"/>
                    <a:pt x="9812" y="8839"/>
                  </a:cubicBezTo>
                  <a:cubicBezTo>
                    <a:pt x="10246" y="7794"/>
                    <a:pt x="10699" y="6711"/>
                    <a:pt x="10955" y="5588"/>
                  </a:cubicBezTo>
                  <a:cubicBezTo>
                    <a:pt x="11152" y="4740"/>
                    <a:pt x="11231" y="3637"/>
                    <a:pt x="10482" y="2987"/>
                  </a:cubicBezTo>
                  <a:cubicBezTo>
                    <a:pt x="10295" y="2823"/>
                    <a:pt x="10059" y="2729"/>
                    <a:pt x="9820" y="2729"/>
                  </a:cubicBezTo>
                  <a:cubicBezTo>
                    <a:pt x="9656" y="2729"/>
                    <a:pt x="9491" y="2773"/>
                    <a:pt x="9340" y="2869"/>
                  </a:cubicBezTo>
                  <a:cubicBezTo>
                    <a:pt x="8945" y="3105"/>
                    <a:pt x="8748" y="3578"/>
                    <a:pt x="8650" y="4011"/>
                  </a:cubicBezTo>
                  <a:cubicBezTo>
                    <a:pt x="8433" y="5016"/>
                    <a:pt x="8532" y="6080"/>
                    <a:pt x="8847" y="7046"/>
                  </a:cubicBezTo>
                  <a:cubicBezTo>
                    <a:pt x="9162" y="8090"/>
                    <a:pt x="9812" y="9371"/>
                    <a:pt x="9182" y="10415"/>
                  </a:cubicBezTo>
                  <a:cubicBezTo>
                    <a:pt x="9123" y="10494"/>
                    <a:pt x="9142" y="10572"/>
                    <a:pt x="9182" y="10632"/>
                  </a:cubicBezTo>
                  <a:cubicBezTo>
                    <a:pt x="8571" y="11400"/>
                    <a:pt x="8000" y="12208"/>
                    <a:pt x="7468" y="13016"/>
                  </a:cubicBezTo>
                  <a:cubicBezTo>
                    <a:pt x="7468" y="12740"/>
                    <a:pt x="7428" y="12464"/>
                    <a:pt x="7369" y="12188"/>
                  </a:cubicBezTo>
                  <a:cubicBezTo>
                    <a:pt x="7389" y="12168"/>
                    <a:pt x="7409" y="12149"/>
                    <a:pt x="7428" y="12109"/>
                  </a:cubicBezTo>
                  <a:cubicBezTo>
                    <a:pt x="7842" y="11065"/>
                    <a:pt x="8138" y="9922"/>
                    <a:pt x="8197" y="8779"/>
                  </a:cubicBezTo>
                  <a:cubicBezTo>
                    <a:pt x="8256" y="7814"/>
                    <a:pt x="8039" y="6730"/>
                    <a:pt x="7074" y="6258"/>
                  </a:cubicBezTo>
                  <a:cubicBezTo>
                    <a:pt x="6872" y="6162"/>
                    <a:pt x="6641" y="6106"/>
                    <a:pt x="6410" y="6106"/>
                  </a:cubicBezTo>
                  <a:cubicBezTo>
                    <a:pt x="6212" y="6106"/>
                    <a:pt x="6014" y="6147"/>
                    <a:pt x="5832" y="6238"/>
                  </a:cubicBezTo>
                  <a:cubicBezTo>
                    <a:pt x="5399" y="6455"/>
                    <a:pt x="5163" y="6868"/>
                    <a:pt x="5084" y="7341"/>
                  </a:cubicBezTo>
                  <a:cubicBezTo>
                    <a:pt x="4887" y="8425"/>
                    <a:pt x="5438" y="9587"/>
                    <a:pt x="6010" y="10474"/>
                  </a:cubicBezTo>
                  <a:cubicBezTo>
                    <a:pt x="6581" y="11400"/>
                    <a:pt x="7547" y="12700"/>
                    <a:pt x="6798" y="13804"/>
                  </a:cubicBezTo>
                  <a:cubicBezTo>
                    <a:pt x="6739" y="13883"/>
                    <a:pt x="6758" y="13961"/>
                    <a:pt x="6798" y="14020"/>
                  </a:cubicBezTo>
                  <a:cubicBezTo>
                    <a:pt x="6187" y="14966"/>
                    <a:pt x="5596" y="15951"/>
                    <a:pt x="5064" y="16936"/>
                  </a:cubicBezTo>
                  <a:cubicBezTo>
                    <a:pt x="5044" y="16917"/>
                    <a:pt x="5044" y="16877"/>
                    <a:pt x="5025" y="16858"/>
                  </a:cubicBezTo>
                  <a:cubicBezTo>
                    <a:pt x="5064" y="16838"/>
                    <a:pt x="5084" y="16799"/>
                    <a:pt x="5103" y="16739"/>
                  </a:cubicBezTo>
                  <a:cubicBezTo>
                    <a:pt x="5360" y="15833"/>
                    <a:pt x="5399" y="14887"/>
                    <a:pt x="5241" y="13961"/>
                  </a:cubicBezTo>
                  <a:cubicBezTo>
                    <a:pt x="5163" y="13508"/>
                    <a:pt x="5025" y="13075"/>
                    <a:pt x="4847" y="12641"/>
                  </a:cubicBezTo>
                  <a:cubicBezTo>
                    <a:pt x="4670" y="12227"/>
                    <a:pt x="4453" y="11794"/>
                    <a:pt x="4099" y="11498"/>
                  </a:cubicBezTo>
                  <a:cubicBezTo>
                    <a:pt x="3863" y="11312"/>
                    <a:pt x="3602" y="11230"/>
                    <a:pt x="3345" y="11230"/>
                  </a:cubicBezTo>
                  <a:cubicBezTo>
                    <a:pt x="2786" y="11230"/>
                    <a:pt x="2246" y="11621"/>
                    <a:pt x="2030" y="12188"/>
                  </a:cubicBezTo>
                  <a:cubicBezTo>
                    <a:pt x="1695" y="13114"/>
                    <a:pt x="2109" y="14198"/>
                    <a:pt x="2719" y="14907"/>
                  </a:cubicBezTo>
                  <a:cubicBezTo>
                    <a:pt x="3389" y="15675"/>
                    <a:pt x="4631" y="16326"/>
                    <a:pt x="4788" y="17429"/>
                  </a:cubicBezTo>
                  <a:cubicBezTo>
                    <a:pt x="4650" y="17665"/>
                    <a:pt x="4532" y="17922"/>
                    <a:pt x="4394" y="18158"/>
                  </a:cubicBezTo>
                  <a:cubicBezTo>
                    <a:pt x="4276" y="18375"/>
                    <a:pt x="4158" y="18611"/>
                    <a:pt x="4039" y="18828"/>
                  </a:cubicBezTo>
                  <a:cubicBezTo>
                    <a:pt x="4000" y="18749"/>
                    <a:pt x="3961" y="18670"/>
                    <a:pt x="3921" y="18591"/>
                  </a:cubicBezTo>
                  <a:cubicBezTo>
                    <a:pt x="3685" y="18217"/>
                    <a:pt x="3429" y="17862"/>
                    <a:pt x="3173" y="17528"/>
                  </a:cubicBezTo>
                  <a:cubicBezTo>
                    <a:pt x="2719" y="16917"/>
                    <a:pt x="2168" y="16109"/>
                    <a:pt x="1360" y="15951"/>
                  </a:cubicBezTo>
                  <a:cubicBezTo>
                    <a:pt x="1286" y="15938"/>
                    <a:pt x="1212" y="15932"/>
                    <a:pt x="1139" y="15932"/>
                  </a:cubicBezTo>
                  <a:cubicBezTo>
                    <a:pt x="547" y="15932"/>
                    <a:pt x="0" y="16347"/>
                    <a:pt x="0" y="16996"/>
                  </a:cubicBezTo>
                  <a:cubicBezTo>
                    <a:pt x="20" y="17764"/>
                    <a:pt x="572" y="18434"/>
                    <a:pt x="1222" y="18808"/>
                  </a:cubicBezTo>
                  <a:cubicBezTo>
                    <a:pt x="1971" y="19242"/>
                    <a:pt x="2838" y="19399"/>
                    <a:pt x="3685" y="19557"/>
                  </a:cubicBezTo>
                  <a:cubicBezTo>
                    <a:pt x="3015" y="20916"/>
                    <a:pt x="2404" y="22296"/>
                    <a:pt x="1833" y="23675"/>
                  </a:cubicBezTo>
                  <a:cubicBezTo>
                    <a:pt x="1771" y="23835"/>
                    <a:pt x="1895" y="23949"/>
                    <a:pt x="2020" y="23949"/>
                  </a:cubicBezTo>
                  <a:cubicBezTo>
                    <a:pt x="2095" y="23949"/>
                    <a:pt x="2170" y="23908"/>
                    <a:pt x="2207" y="23813"/>
                  </a:cubicBezTo>
                  <a:cubicBezTo>
                    <a:pt x="2778" y="22473"/>
                    <a:pt x="3370" y="21133"/>
                    <a:pt x="4020" y="19813"/>
                  </a:cubicBezTo>
                  <a:cubicBezTo>
                    <a:pt x="4020" y="19833"/>
                    <a:pt x="4039" y="19833"/>
                    <a:pt x="4039" y="19852"/>
                  </a:cubicBezTo>
                  <a:cubicBezTo>
                    <a:pt x="4473" y="20345"/>
                    <a:pt x="4965" y="20778"/>
                    <a:pt x="5537" y="21074"/>
                  </a:cubicBezTo>
                  <a:cubicBezTo>
                    <a:pt x="5899" y="21269"/>
                    <a:pt x="6291" y="21464"/>
                    <a:pt x="6691" y="21464"/>
                  </a:cubicBezTo>
                  <a:cubicBezTo>
                    <a:pt x="6857" y="21464"/>
                    <a:pt x="7025" y="21431"/>
                    <a:pt x="7192" y="21350"/>
                  </a:cubicBezTo>
                  <a:cubicBezTo>
                    <a:pt x="7645" y="21113"/>
                    <a:pt x="8118" y="20581"/>
                    <a:pt x="7803" y="20049"/>
                  </a:cubicBezTo>
                  <a:cubicBezTo>
                    <a:pt x="7507" y="19557"/>
                    <a:pt x="6778" y="19478"/>
                    <a:pt x="6266" y="19399"/>
                  </a:cubicBezTo>
                  <a:cubicBezTo>
                    <a:pt x="5808" y="19332"/>
                    <a:pt x="5350" y="19301"/>
                    <a:pt x="4893" y="19301"/>
                  </a:cubicBezTo>
                  <a:cubicBezTo>
                    <a:pt x="4680" y="19301"/>
                    <a:pt x="4468" y="19308"/>
                    <a:pt x="4256" y="19320"/>
                  </a:cubicBezTo>
                  <a:cubicBezTo>
                    <a:pt x="4493" y="18828"/>
                    <a:pt x="4749" y="18335"/>
                    <a:pt x="5005" y="17862"/>
                  </a:cubicBezTo>
                  <a:cubicBezTo>
                    <a:pt x="5064" y="17862"/>
                    <a:pt x="5103" y="17843"/>
                    <a:pt x="5123" y="17823"/>
                  </a:cubicBezTo>
                  <a:cubicBezTo>
                    <a:pt x="5557" y="18020"/>
                    <a:pt x="5990" y="18197"/>
                    <a:pt x="6404" y="18394"/>
                  </a:cubicBezTo>
                  <a:cubicBezTo>
                    <a:pt x="6778" y="18552"/>
                    <a:pt x="7152" y="18710"/>
                    <a:pt x="7527" y="18828"/>
                  </a:cubicBezTo>
                  <a:cubicBezTo>
                    <a:pt x="7809" y="18904"/>
                    <a:pt x="8101" y="18951"/>
                    <a:pt x="8387" y="18951"/>
                  </a:cubicBezTo>
                  <a:cubicBezTo>
                    <a:pt x="8840" y="18951"/>
                    <a:pt x="9281" y="18834"/>
                    <a:pt x="9655" y="18532"/>
                  </a:cubicBezTo>
                  <a:cubicBezTo>
                    <a:pt x="9931" y="18316"/>
                    <a:pt x="10147" y="18000"/>
                    <a:pt x="10206" y="17646"/>
                  </a:cubicBezTo>
                  <a:cubicBezTo>
                    <a:pt x="10266" y="17252"/>
                    <a:pt x="10088" y="16936"/>
                    <a:pt x="9773" y="16700"/>
                  </a:cubicBezTo>
                  <a:cubicBezTo>
                    <a:pt x="9326" y="16397"/>
                    <a:pt x="8794" y="16284"/>
                    <a:pt x="8263" y="16284"/>
                  </a:cubicBezTo>
                  <a:cubicBezTo>
                    <a:pt x="8068" y="16284"/>
                    <a:pt x="7874" y="16299"/>
                    <a:pt x="7684" y="16326"/>
                  </a:cubicBezTo>
                  <a:cubicBezTo>
                    <a:pt x="7231" y="16385"/>
                    <a:pt x="6798" y="16523"/>
                    <a:pt x="6364" y="16680"/>
                  </a:cubicBezTo>
                  <a:cubicBezTo>
                    <a:pt x="6128" y="16759"/>
                    <a:pt x="5911" y="16858"/>
                    <a:pt x="5675" y="16956"/>
                  </a:cubicBezTo>
                  <a:cubicBezTo>
                    <a:pt x="5596" y="16996"/>
                    <a:pt x="5517" y="17035"/>
                    <a:pt x="5438" y="17074"/>
                  </a:cubicBezTo>
                  <a:cubicBezTo>
                    <a:pt x="5931" y="16188"/>
                    <a:pt x="6463" y="15301"/>
                    <a:pt x="7015" y="14434"/>
                  </a:cubicBezTo>
                  <a:cubicBezTo>
                    <a:pt x="7034" y="14434"/>
                    <a:pt x="7054" y="14434"/>
                    <a:pt x="7074" y="14414"/>
                  </a:cubicBezTo>
                  <a:cubicBezTo>
                    <a:pt x="7428" y="14355"/>
                    <a:pt x="7763" y="14198"/>
                    <a:pt x="8098" y="14040"/>
                  </a:cubicBezTo>
                  <a:cubicBezTo>
                    <a:pt x="8118" y="14080"/>
                    <a:pt x="8138" y="14119"/>
                    <a:pt x="8177" y="14139"/>
                  </a:cubicBezTo>
                  <a:cubicBezTo>
                    <a:pt x="8965" y="14710"/>
                    <a:pt x="9852" y="15222"/>
                    <a:pt x="10798" y="15498"/>
                  </a:cubicBezTo>
                  <a:cubicBezTo>
                    <a:pt x="11206" y="15618"/>
                    <a:pt x="11715" y="15732"/>
                    <a:pt x="12208" y="15732"/>
                  </a:cubicBezTo>
                  <a:cubicBezTo>
                    <a:pt x="12690" y="15732"/>
                    <a:pt x="13156" y="15623"/>
                    <a:pt x="13497" y="15301"/>
                  </a:cubicBezTo>
                  <a:cubicBezTo>
                    <a:pt x="13812" y="14986"/>
                    <a:pt x="13911" y="14552"/>
                    <a:pt x="13792" y="14139"/>
                  </a:cubicBezTo>
                  <a:cubicBezTo>
                    <a:pt x="13674" y="13666"/>
                    <a:pt x="13319" y="13291"/>
                    <a:pt x="12906" y="13075"/>
                  </a:cubicBezTo>
                  <a:cubicBezTo>
                    <a:pt x="12348" y="12782"/>
                    <a:pt x="11691" y="12651"/>
                    <a:pt x="11045" y="12651"/>
                  </a:cubicBezTo>
                  <a:cubicBezTo>
                    <a:pt x="10733" y="12651"/>
                    <a:pt x="10423" y="12682"/>
                    <a:pt x="10128" y="12740"/>
                  </a:cubicBezTo>
                  <a:cubicBezTo>
                    <a:pt x="9596" y="12858"/>
                    <a:pt x="9083" y="13075"/>
                    <a:pt x="8591" y="13331"/>
                  </a:cubicBezTo>
                  <a:cubicBezTo>
                    <a:pt x="8177" y="13548"/>
                    <a:pt x="7783" y="13784"/>
                    <a:pt x="7330" y="13942"/>
                  </a:cubicBezTo>
                  <a:cubicBezTo>
                    <a:pt x="7862" y="13114"/>
                    <a:pt x="8413" y="12306"/>
                    <a:pt x="9005" y="11538"/>
                  </a:cubicBezTo>
                  <a:cubicBezTo>
                    <a:pt x="9024" y="11518"/>
                    <a:pt x="9044" y="11518"/>
                    <a:pt x="9064" y="11518"/>
                  </a:cubicBezTo>
                  <a:cubicBezTo>
                    <a:pt x="9458" y="11341"/>
                    <a:pt x="9852" y="11164"/>
                    <a:pt x="10246" y="10986"/>
                  </a:cubicBezTo>
                  <a:cubicBezTo>
                    <a:pt x="11054" y="11518"/>
                    <a:pt x="11940" y="11932"/>
                    <a:pt x="12886" y="12149"/>
                  </a:cubicBezTo>
                  <a:cubicBezTo>
                    <a:pt x="13328" y="12262"/>
                    <a:pt x="13871" y="12391"/>
                    <a:pt x="14390" y="12391"/>
                  </a:cubicBezTo>
                  <a:cubicBezTo>
                    <a:pt x="14868" y="12391"/>
                    <a:pt x="15325" y="12282"/>
                    <a:pt x="15664" y="11952"/>
                  </a:cubicBezTo>
                  <a:cubicBezTo>
                    <a:pt x="15960" y="11676"/>
                    <a:pt x="16117" y="11262"/>
                    <a:pt x="15999" y="10848"/>
                  </a:cubicBezTo>
                  <a:cubicBezTo>
                    <a:pt x="15861" y="10415"/>
                    <a:pt x="15467" y="10119"/>
                    <a:pt x="15073" y="9942"/>
                  </a:cubicBezTo>
                  <a:cubicBezTo>
                    <a:pt x="14608" y="9732"/>
                    <a:pt x="14081" y="9646"/>
                    <a:pt x="13551" y="9646"/>
                  </a:cubicBezTo>
                  <a:cubicBezTo>
                    <a:pt x="13138" y="9646"/>
                    <a:pt x="12723" y="9698"/>
                    <a:pt x="12334" y="9784"/>
                  </a:cubicBezTo>
                  <a:cubicBezTo>
                    <a:pt x="11625" y="9942"/>
                    <a:pt x="10935" y="10218"/>
                    <a:pt x="10266" y="10533"/>
                  </a:cubicBezTo>
                  <a:cubicBezTo>
                    <a:pt x="10248" y="10524"/>
                    <a:pt x="10231" y="10520"/>
                    <a:pt x="10214" y="10520"/>
                  </a:cubicBezTo>
                  <a:cubicBezTo>
                    <a:pt x="10153" y="10520"/>
                    <a:pt x="10095" y="10570"/>
                    <a:pt x="10049" y="10632"/>
                  </a:cubicBezTo>
                  <a:cubicBezTo>
                    <a:pt x="9871" y="10710"/>
                    <a:pt x="9694" y="10789"/>
                    <a:pt x="9497" y="10868"/>
                  </a:cubicBezTo>
                  <a:cubicBezTo>
                    <a:pt x="9990" y="10257"/>
                    <a:pt x="10482" y="9627"/>
                    <a:pt x="11014" y="9036"/>
                  </a:cubicBezTo>
                  <a:cubicBezTo>
                    <a:pt x="11625" y="8839"/>
                    <a:pt x="12157" y="8543"/>
                    <a:pt x="12689" y="8188"/>
                  </a:cubicBezTo>
                  <a:cubicBezTo>
                    <a:pt x="12709" y="8228"/>
                    <a:pt x="12748" y="8248"/>
                    <a:pt x="12788" y="8248"/>
                  </a:cubicBezTo>
                  <a:cubicBezTo>
                    <a:pt x="13753" y="8563"/>
                    <a:pt x="14758" y="8760"/>
                    <a:pt x="15782" y="8779"/>
                  </a:cubicBezTo>
                  <a:cubicBezTo>
                    <a:pt x="16551" y="8779"/>
                    <a:pt x="17792" y="8661"/>
                    <a:pt x="17930" y="7656"/>
                  </a:cubicBezTo>
                  <a:cubicBezTo>
                    <a:pt x="18048" y="6711"/>
                    <a:pt x="16984" y="6258"/>
                    <a:pt x="16196" y="6258"/>
                  </a:cubicBezTo>
                  <a:cubicBezTo>
                    <a:pt x="15329" y="6258"/>
                    <a:pt x="14521" y="6592"/>
                    <a:pt x="13792" y="7026"/>
                  </a:cubicBezTo>
                  <a:cubicBezTo>
                    <a:pt x="13063" y="7459"/>
                    <a:pt x="12374" y="7991"/>
                    <a:pt x="11605" y="8366"/>
                  </a:cubicBezTo>
                  <a:cubicBezTo>
                    <a:pt x="12295" y="7597"/>
                    <a:pt x="13044" y="6868"/>
                    <a:pt x="13792" y="6159"/>
                  </a:cubicBezTo>
                  <a:cubicBezTo>
                    <a:pt x="14147" y="5824"/>
                    <a:pt x="14502" y="5529"/>
                    <a:pt x="14856" y="5213"/>
                  </a:cubicBezTo>
                  <a:cubicBezTo>
                    <a:pt x="15940" y="5075"/>
                    <a:pt x="17004" y="4800"/>
                    <a:pt x="18009" y="4405"/>
                  </a:cubicBezTo>
                  <a:cubicBezTo>
                    <a:pt x="18521" y="4189"/>
                    <a:pt x="19033" y="3952"/>
                    <a:pt x="19506" y="3657"/>
                  </a:cubicBezTo>
                  <a:cubicBezTo>
                    <a:pt x="19959" y="3401"/>
                    <a:pt x="20412" y="3066"/>
                    <a:pt x="20649" y="2593"/>
                  </a:cubicBezTo>
                  <a:cubicBezTo>
                    <a:pt x="20866" y="2179"/>
                    <a:pt x="20905" y="1686"/>
                    <a:pt x="20688" y="1273"/>
                  </a:cubicBezTo>
                  <a:cubicBezTo>
                    <a:pt x="20472" y="918"/>
                    <a:pt x="20117" y="662"/>
                    <a:pt x="19703" y="544"/>
                  </a:cubicBezTo>
                  <a:cubicBezTo>
                    <a:pt x="19546" y="503"/>
                    <a:pt x="19391" y="484"/>
                    <a:pt x="19238" y="484"/>
                  </a:cubicBezTo>
                  <a:cubicBezTo>
                    <a:pt x="18430" y="484"/>
                    <a:pt x="17685" y="1008"/>
                    <a:pt x="17122" y="1588"/>
                  </a:cubicBezTo>
                  <a:cubicBezTo>
                    <a:pt x="16669" y="2061"/>
                    <a:pt x="16255" y="2593"/>
                    <a:pt x="15861" y="3125"/>
                  </a:cubicBezTo>
                  <a:cubicBezTo>
                    <a:pt x="15447" y="3696"/>
                    <a:pt x="15034" y="4287"/>
                    <a:pt x="14620" y="4859"/>
                  </a:cubicBezTo>
                  <a:cubicBezTo>
                    <a:pt x="14580" y="4878"/>
                    <a:pt x="14561" y="4918"/>
                    <a:pt x="14541" y="4957"/>
                  </a:cubicBezTo>
                  <a:cubicBezTo>
                    <a:pt x="13812" y="5568"/>
                    <a:pt x="13122" y="6238"/>
                    <a:pt x="12453" y="6908"/>
                  </a:cubicBezTo>
                  <a:cubicBezTo>
                    <a:pt x="12492" y="6730"/>
                    <a:pt x="12531" y="6573"/>
                    <a:pt x="12571" y="6395"/>
                  </a:cubicBezTo>
                  <a:cubicBezTo>
                    <a:pt x="12610" y="6395"/>
                    <a:pt x="12650" y="6376"/>
                    <a:pt x="12669" y="6336"/>
                  </a:cubicBezTo>
                  <a:cubicBezTo>
                    <a:pt x="13438" y="5351"/>
                    <a:pt x="14088" y="4307"/>
                    <a:pt x="14659" y="3223"/>
                  </a:cubicBezTo>
                  <a:cubicBezTo>
                    <a:pt x="15093" y="2396"/>
                    <a:pt x="15802" y="1095"/>
                    <a:pt x="14935" y="288"/>
                  </a:cubicBezTo>
                  <a:cubicBezTo>
                    <a:pt x="14725" y="90"/>
                    <a:pt x="14445" y="1"/>
                    <a:pt x="1415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37"/>
            <p:cNvSpPr/>
            <p:nvPr/>
          </p:nvSpPr>
          <p:spPr>
            <a:xfrm>
              <a:off x="4284925" y="4204888"/>
              <a:ext cx="300500" cy="355225"/>
            </a:xfrm>
            <a:custGeom>
              <a:avLst/>
              <a:gdLst/>
              <a:ahLst/>
              <a:cxnLst/>
              <a:rect l="l" t="t" r="r" b="b"/>
              <a:pathLst>
                <a:path w="12020" h="14209" extrusionOk="0">
                  <a:moveTo>
                    <a:pt x="3122" y="1"/>
                  </a:moveTo>
                  <a:cubicBezTo>
                    <a:pt x="3027" y="1"/>
                    <a:pt x="2932" y="6"/>
                    <a:pt x="2838" y="19"/>
                  </a:cubicBezTo>
                  <a:cubicBezTo>
                    <a:pt x="1222" y="216"/>
                    <a:pt x="375" y="1811"/>
                    <a:pt x="158" y="3269"/>
                  </a:cubicBezTo>
                  <a:cubicBezTo>
                    <a:pt x="40" y="4097"/>
                    <a:pt x="20" y="4944"/>
                    <a:pt x="20" y="5772"/>
                  </a:cubicBezTo>
                  <a:cubicBezTo>
                    <a:pt x="0" y="6580"/>
                    <a:pt x="0" y="7387"/>
                    <a:pt x="40" y="8215"/>
                  </a:cubicBezTo>
                  <a:cubicBezTo>
                    <a:pt x="119" y="10067"/>
                    <a:pt x="355" y="11919"/>
                    <a:pt x="710" y="13732"/>
                  </a:cubicBezTo>
                  <a:cubicBezTo>
                    <a:pt x="765" y="13970"/>
                    <a:pt x="956" y="14209"/>
                    <a:pt x="1221" y="14209"/>
                  </a:cubicBezTo>
                  <a:cubicBezTo>
                    <a:pt x="1241" y="14209"/>
                    <a:pt x="1261" y="14207"/>
                    <a:pt x="1281" y="14205"/>
                  </a:cubicBezTo>
                  <a:cubicBezTo>
                    <a:pt x="3212" y="13889"/>
                    <a:pt x="5064" y="13239"/>
                    <a:pt x="6778" y="12293"/>
                  </a:cubicBezTo>
                  <a:cubicBezTo>
                    <a:pt x="7606" y="11840"/>
                    <a:pt x="8414" y="11308"/>
                    <a:pt x="9143" y="10697"/>
                  </a:cubicBezTo>
                  <a:cubicBezTo>
                    <a:pt x="9970" y="10028"/>
                    <a:pt x="10798" y="9279"/>
                    <a:pt x="11330" y="8353"/>
                  </a:cubicBezTo>
                  <a:cubicBezTo>
                    <a:pt x="11822" y="7525"/>
                    <a:pt x="12019" y="6501"/>
                    <a:pt x="11704" y="5575"/>
                  </a:cubicBezTo>
                  <a:cubicBezTo>
                    <a:pt x="11389" y="4649"/>
                    <a:pt x="10581" y="4058"/>
                    <a:pt x="9655" y="3861"/>
                  </a:cubicBezTo>
                  <a:cubicBezTo>
                    <a:pt x="9425" y="3815"/>
                    <a:pt x="9200" y="3794"/>
                    <a:pt x="8982" y="3794"/>
                  </a:cubicBezTo>
                  <a:cubicBezTo>
                    <a:pt x="7872" y="3794"/>
                    <a:pt x="6912" y="4345"/>
                    <a:pt x="6089" y="5102"/>
                  </a:cubicBezTo>
                  <a:cubicBezTo>
                    <a:pt x="6187" y="4314"/>
                    <a:pt x="6167" y="3526"/>
                    <a:pt x="6010" y="2757"/>
                  </a:cubicBezTo>
                  <a:cubicBezTo>
                    <a:pt x="5852" y="2009"/>
                    <a:pt x="5537" y="1319"/>
                    <a:pt x="4966" y="767"/>
                  </a:cubicBezTo>
                  <a:cubicBezTo>
                    <a:pt x="4481" y="300"/>
                    <a:pt x="3800" y="1"/>
                    <a:pt x="31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58" name="Google Shape;558;p37"/>
            <p:cNvGrpSpPr/>
            <p:nvPr/>
          </p:nvGrpSpPr>
          <p:grpSpPr>
            <a:xfrm>
              <a:off x="966575" y="3822675"/>
              <a:ext cx="375350" cy="382225"/>
              <a:chOff x="8090375" y="1459050"/>
              <a:chExt cx="375350" cy="382225"/>
            </a:xfrm>
          </p:grpSpPr>
          <p:sp>
            <p:nvSpPr>
              <p:cNvPr id="559" name="Google Shape;559;p37"/>
              <p:cNvSpPr/>
              <p:nvPr/>
            </p:nvSpPr>
            <p:spPr>
              <a:xfrm>
                <a:off x="8090375" y="1459050"/>
                <a:ext cx="375350" cy="382225"/>
              </a:xfrm>
              <a:custGeom>
                <a:avLst/>
                <a:gdLst/>
                <a:ahLst/>
                <a:cxnLst/>
                <a:rect l="l" t="t" r="r" b="b"/>
                <a:pathLst>
                  <a:path w="15014" h="15289" extrusionOk="0">
                    <a:moveTo>
                      <a:pt x="8861" y="1"/>
                    </a:moveTo>
                    <a:cubicBezTo>
                      <a:pt x="8250" y="1"/>
                      <a:pt x="7661" y="266"/>
                      <a:pt x="7271" y="768"/>
                    </a:cubicBezTo>
                    <a:cubicBezTo>
                      <a:pt x="6896" y="1241"/>
                      <a:pt x="6680" y="1852"/>
                      <a:pt x="6561" y="2463"/>
                    </a:cubicBezTo>
                    <a:cubicBezTo>
                      <a:pt x="6226" y="1852"/>
                      <a:pt x="5813" y="1281"/>
                      <a:pt x="5182" y="926"/>
                    </a:cubicBezTo>
                    <a:cubicBezTo>
                      <a:pt x="4824" y="718"/>
                      <a:pt x="4380" y="588"/>
                      <a:pt x="3947" y="588"/>
                    </a:cubicBezTo>
                    <a:cubicBezTo>
                      <a:pt x="3476" y="588"/>
                      <a:pt x="3018" y="743"/>
                      <a:pt x="2700" y="1123"/>
                    </a:cubicBezTo>
                    <a:cubicBezTo>
                      <a:pt x="2128" y="1832"/>
                      <a:pt x="2365" y="2995"/>
                      <a:pt x="2680" y="3743"/>
                    </a:cubicBezTo>
                    <a:cubicBezTo>
                      <a:pt x="2916" y="4295"/>
                      <a:pt x="3251" y="4788"/>
                      <a:pt x="3685" y="5182"/>
                    </a:cubicBezTo>
                    <a:cubicBezTo>
                      <a:pt x="3304" y="5115"/>
                      <a:pt x="2891" y="5069"/>
                      <a:pt x="2485" y="5069"/>
                    </a:cubicBezTo>
                    <a:cubicBezTo>
                      <a:pt x="1336" y="5069"/>
                      <a:pt x="244" y="5432"/>
                      <a:pt x="99" y="6699"/>
                    </a:cubicBezTo>
                    <a:cubicBezTo>
                      <a:pt x="0" y="7566"/>
                      <a:pt x="532" y="8374"/>
                      <a:pt x="1281" y="8807"/>
                    </a:cubicBezTo>
                    <a:cubicBezTo>
                      <a:pt x="1655" y="9043"/>
                      <a:pt x="2089" y="9162"/>
                      <a:pt x="2542" y="9201"/>
                    </a:cubicBezTo>
                    <a:cubicBezTo>
                      <a:pt x="2574" y="9203"/>
                      <a:pt x="2607" y="9204"/>
                      <a:pt x="2640" y="9204"/>
                    </a:cubicBezTo>
                    <a:cubicBezTo>
                      <a:pt x="2932" y="9204"/>
                      <a:pt x="3237" y="9139"/>
                      <a:pt x="3542" y="9139"/>
                    </a:cubicBezTo>
                    <a:cubicBezTo>
                      <a:pt x="3577" y="9139"/>
                      <a:pt x="3611" y="9140"/>
                      <a:pt x="3645" y="9142"/>
                    </a:cubicBezTo>
                    <a:cubicBezTo>
                      <a:pt x="2975" y="9595"/>
                      <a:pt x="2424" y="10206"/>
                      <a:pt x="2108" y="10935"/>
                    </a:cubicBezTo>
                    <a:cubicBezTo>
                      <a:pt x="1754" y="11723"/>
                      <a:pt x="1774" y="12728"/>
                      <a:pt x="2443" y="13358"/>
                    </a:cubicBezTo>
                    <a:cubicBezTo>
                      <a:pt x="2779" y="13665"/>
                      <a:pt x="3199" y="13799"/>
                      <a:pt x="3626" y="13799"/>
                    </a:cubicBezTo>
                    <a:cubicBezTo>
                      <a:pt x="4075" y="13799"/>
                      <a:pt x="4532" y="13650"/>
                      <a:pt x="4906" y="13398"/>
                    </a:cubicBezTo>
                    <a:cubicBezTo>
                      <a:pt x="5320" y="13102"/>
                      <a:pt x="5694" y="12688"/>
                      <a:pt x="5990" y="12216"/>
                    </a:cubicBezTo>
                    <a:cubicBezTo>
                      <a:pt x="6010" y="12511"/>
                      <a:pt x="6049" y="12787"/>
                      <a:pt x="6108" y="13083"/>
                    </a:cubicBezTo>
                    <a:cubicBezTo>
                      <a:pt x="6207" y="13516"/>
                      <a:pt x="6285" y="14009"/>
                      <a:pt x="6502" y="14403"/>
                    </a:cubicBezTo>
                    <a:cubicBezTo>
                      <a:pt x="6856" y="15029"/>
                      <a:pt x="7562" y="15289"/>
                      <a:pt x="8249" y="15289"/>
                    </a:cubicBezTo>
                    <a:cubicBezTo>
                      <a:pt x="8405" y="15289"/>
                      <a:pt x="8560" y="15275"/>
                      <a:pt x="8709" y="15250"/>
                    </a:cubicBezTo>
                    <a:cubicBezTo>
                      <a:pt x="9576" y="15092"/>
                      <a:pt x="10167" y="14403"/>
                      <a:pt x="10285" y="13555"/>
                    </a:cubicBezTo>
                    <a:cubicBezTo>
                      <a:pt x="10364" y="13023"/>
                      <a:pt x="10285" y="12531"/>
                      <a:pt x="10128" y="12058"/>
                    </a:cubicBezTo>
                    <a:lnTo>
                      <a:pt x="10128" y="12058"/>
                    </a:lnTo>
                    <a:cubicBezTo>
                      <a:pt x="10640" y="12452"/>
                      <a:pt x="11231" y="12728"/>
                      <a:pt x="11881" y="12807"/>
                    </a:cubicBezTo>
                    <a:cubicBezTo>
                      <a:pt x="11982" y="12817"/>
                      <a:pt x="12083" y="12823"/>
                      <a:pt x="12183" y="12823"/>
                    </a:cubicBezTo>
                    <a:cubicBezTo>
                      <a:pt x="13007" y="12823"/>
                      <a:pt x="13806" y="12463"/>
                      <a:pt x="14245" y="11743"/>
                    </a:cubicBezTo>
                    <a:cubicBezTo>
                      <a:pt x="14718" y="10955"/>
                      <a:pt x="14541" y="9969"/>
                      <a:pt x="13989" y="9260"/>
                    </a:cubicBezTo>
                    <a:cubicBezTo>
                      <a:pt x="13713" y="8886"/>
                      <a:pt x="13339" y="8610"/>
                      <a:pt x="12925" y="8413"/>
                    </a:cubicBezTo>
                    <a:cubicBezTo>
                      <a:pt x="12945" y="8413"/>
                      <a:pt x="12945" y="8413"/>
                      <a:pt x="12965" y="8393"/>
                    </a:cubicBezTo>
                    <a:cubicBezTo>
                      <a:pt x="13359" y="8216"/>
                      <a:pt x="13773" y="8019"/>
                      <a:pt x="14108" y="7723"/>
                    </a:cubicBezTo>
                    <a:cubicBezTo>
                      <a:pt x="14718" y="7172"/>
                      <a:pt x="15014" y="6068"/>
                      <a:pt x="14797" y="5280"/>
                    </a:cubicBezTo>
                    <a:cubicBezTo>
                      <a:pt x="14580" y="4453"/>
                      <a:pt x="13753" y="4019"/>
                      <a:pt x="12945" y="3960"/>
                    </a:cubicBezTo>
                    <a:cubicBezTo>
                      <a:pt x="12837" y="3951"/>
                      <a:pt x="12729" y="3948"/>
                      <a:pt x="12621" y="3948"/>
                    </a:cubicBezTo>
                    <a:cubicBezTo>
                      <a:pt x="12237" y="3948"/>
                      <a:pt x="11856" y="3997"/>
                      <a:pt x="11487" y="4059"/>
                    </a:cubicBezTo>
                    <a:cubicBezTo>
                      <a:pt x="11231" y="4118"/>
                      <a:pt x="10975" y="4177"/>
                      <a:pt x="10738" y="4256"/>
                    </a:cubicBezTo>
                    <a:cubicBezTo>
                      <a:pt x="11113" y="3566"/>
                      <a:pt x="11290" y="2798"/>
                      <a:pt x="11132" y="2029"/>
                    </a:cubicBezTo>
                    <a:cubicBezTo>
                      <a:pt x="10975" y="1202"/>
                      <a:pt x="10423" y="433"/>
                      <a:pt x="9615" y="138"/>
                    </a:cubicBezTo>
                    <a:cubicBezTo>
                      <a:pt x="9368" y="46"/>
                      <a:pt x="9112" y="1"/>
                      <a:pt x="88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37"/>
              <p:cNvSpPr/>
              <p:nvPr/>
            </p:nvSpPr>
            <p:spPr>
              <a:xfrm>
                <a:off x="8224500" y="1572325"/>
                <a:ext cx="53575" cy="41875"/>
              </a:xfrm>
              <a:custGeom>
                <a:avLst/>
                <a:gdLst/>
                <a:ahLst/>
                <a:cxnLst/>
                <a:rect l="l" t="t" r="r" b="b"/>
                <a:pathLst>
                  <a:path w="2143" h="1675" extrusionOk="0">
                    <a:moveTo>
                      <a:pt x="1203" y="701"/>
                    </a:moveTo>
                    <a:cubicBezTo>
                      <a:pt x="1217" y="701"/>
                      <a:pt x="1156" y="835"/>
                      <a:pt x="1149" y="835"/>
                    </a:cubicBezTo>
                    <a:cubicBezTo>
                      <a:pt x="1146" y="835"/>
                      <a:pt x="1152" y="812"/>
                      <a:pt x="1177" y="749"/>
                    </a:cubicBezTo>
                    <a:cubicBezTo>
                      <a:pt x="1177" y="729"/>
                      <a:pt x="1177" y="729"/>
                      <a:pt x="1177" y="729"/>
                    </a:cubicBezTo>
                    <a:cubicBezTo>
                      <a:pt x="1191" y="709"/>
                      <a:pt x="1200" y="701"/>
                      <a:pt x="1203" y="701"/>
                    </a:cubicBezTo>
                    <a:close/>
                    <a:moveTo>
                      <a:pt x="1114" y="0"/>
                    </a:moveTo>
                    <a:cubicBezTo>
                      <a:pt x="916" y="0"/>
                      <a:pt x="720" y="64"/>
                      <a:pt x="566" y="198"/>
                    </a:cubicBezTo>
                    <a:cubicBezTo>
                      <a:pt x="0" y="708"/>
                      <a:pt x="431" y="1675"/>
                      <a:pt x="1108" y="1675"/>
                    </a:cubicBezTo>
                    <a:cubicBezTo>
                      <a:pt x="1162" y="1675"/>
                      <a:pt x="1218" y="1669"/>
                      <a:pt x="1275" y="1656"/>
                    </a:cubicBezTo>
                    <a:cubicBezTo>
                      <a:pt x="1512" y="1636"/>
                      <a:pt x="1748" y="1498"/>
                      <a:pt x="1886" y="1301"/>
                    </a:cubicBezTo>
                    <a:cubicBezTo>
                      <a:pt x="2142" y="907"/>
                      <a:pt x="2004" y="395"/>
                      <a:pt x="1630" y="158"/>
                    </a:cubicBezTo>
                    <a:cubicBezTo>
                      <a:pt x="1479" y="54"/>
                      <a:pt x="1296" y="0"/>
                      <a:pt x="11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37"/>
              <p:cNvSpPr/>
              <p:nvPr/>
            </p:nvSpPr>
            <p:spPr>
              <a:xfrm>
                <a:off x="8191850" y="1627050"/>
                <a:ext cx="53200" cy="42225"/>
              </a:xfrm>
              <a:custGeom>
                <a:avLst/>
                <a:gdLst/>
                <a:ahLst/>
                <a:cxnLst/>
                <a:rect l="l" t="t" r="r" b="b"/>
                <a:pathLst>
                  <a:path w="2128" h="1689" extrusionOk="0">
                    <a:moveTo>
                      <a:pt x="1187" y="706"/>
                    </a:moveTo>
                    <a:lnTo>
                      <a:pt x="1187" y="706"/>
                    </a:lnTo>
                    <a:cubicBezTo>
                      <a:pt x="1206" y="706"/>
                      <a:pt x="1144" y="844"/>
                      <a:pt x="1135" y="844"/>
                    </a:cubicBezTo>
                    <a:cubicBezTo>
                      <a:pt x="1131" y="844"/>
                      <a:pt x="1137" y="819"/>
                      <a:pt x="1163" y="747"/>
                    </a:cubicBezTo>
                    <a:cubicBezTo>
                      <a:pt x="1163" y="747"/>
                      <a:pt x="1163" y="747"/>
                      <a:pt x="1163" y="728"/>
                    </a:cubicBezTo>
                    <a:cubicBezTo>
                      <a:pt x="1175" y="712"/>
                      <a:pt x="1183" y="706"/>
                      <a:pt x="1187" y="706"/>
                    </a:cubicBezTo>
                    <a:close/>
                    <a:moveTo>
                      <a:pt x="1111" y="0"/>
                    </a:moveTo>
                    <a:cubicBezTo>
                      <a:pt x="909" y="0"/>
                      <a:pt x="708" y="69"/>
                      <a:pt x="552" y="215"/>
                    </a:cubicBezTo>
                    <a:cubicBezTo>
                      <a:pt x="1" y="730"/>
                      <a:pt x="426" y="1689"/>
                      <a:pt x="1108" y="1689"/>
                    </a:cubicBezTo>
                    <a:cubicBezTo>
                      <a:pt x="1158" y="1689"/>
                      <a:pt x="1209" y="1684"/>
                      <a:pt x="1261" y="1673"/>
                    </a:cubicBezTo>
                    <a:cubicBezTo>
                      <a:pt x="1497" y="1634"/>
                      <a:pt x="1734" y="1516"/>
                      <a:pt x="1872" y="1299"/>
                    </a:cubicBezTo>
                    <a:cubicBezTo>
                      <a:pt x="2128" y="925"/>
                      <a:pt x="1990" y="412"/>
                      <a:pt x="1616" y="156"/>
                    </a:cubicBezTo>
                    <a:cubicBezTo>
                      <a:pt x="1468" y="54"/>
                      <a:pt x="1289" y="0"/>
                      <a:pt x="11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37"/>
              <p:cNvSpPr/>
              <p:nvPr/>
            </p:nvSpPr>
            <p:spPr>
              <a:xfrm>
                <a:off x="8213175" y="1679700"/>
                <a:ext cx="53075" cy="41900"/>
              </a:xfrm>
              <a:custGeom>
                <a:avLst/>
                <a:gdLst/>
                <a:ahLst/>
                <a:cxnLst/>
                <a:rect l="l" t="t" r="r" b="b"/>
                <a:pathLst>
                  <a:path w="2123" h="1676" extrusionOk="0">
                    <a:moveTo>
                      <a:pt x="1195" y="707"/>
                    </a:moveTo>
                    <a:cubicBezTo>
                      <a:pt x="1203" y="707"/>
                      <a:pt x="1139" y="838"/>
                      <a:pt x="1130" y="838"/>
                    </a:cubicBezTo>
                    <a:cubicBezTo>
                      <a:pt x="1126" y="838"/>
                      <a:pt x="1132" y="815"/>
                      <a:pt x="1157" y="749"/>
                    </a:cubicBezTo>
                    <a:cubicBezTo>
                      <a:pt x="1157" y="749"/>
                      <a:pt x="1157" y="730"/>
                      <a:pt x="1176" y="730"/>
                    </a:cubicBezTo>
                    <a:cubicBezTo>
                      <a:pt x="1187" y="714"/>
                      <a:pt x="1193" y="707"/>
                      <a:pt x="1195" y="707"/>
                    </a:cubicBezTo>
                    <a:close/>
                    <a:moveTo>
                      <a:pt x="1107" y="0"/>
                    </a:moveTo>
                    <a:cubicBezTo>
                      <a:pt x="906" y="0"/>
                      <a:pt x="709" y="64"/>
                      <a:pt x="566" y="198"/>
                    </a:cubicBezTo>
                    <a:cubicBezTo>
                      <a:pt x="1" y="726"/>
                      <a:pt x="413" y="1675"/>
                      <a:pt x="1086" y="1675"/>
                    </a:cubicBezTo>
                    <a:cubicBezTo>
                      <a:pt x="1141" y="1675"/>
                      <a:pt x="1197" y="1669"/>
                      <a:pt x="1255" y="1656"/>
                    </a:cubicBezTo>
                    <a:cubicBezTo>
                      <a:pt x="1511" y="1636"/>
                      <a:pt x="1748" y="1498"/>
                      <a:pt x="1886" y="1301"/>
                    </a:cubicBezTo>
                    <a:cubicBezTo>
                      <a:pt x="2122" y="907"/>
                      <a:pt x="2004" y="395"/>
                      <a:pt x="1630" y="158"/>
                    </a:cubicBezTo>
                    <a:cubicBezTo>
                      <a:pt x="1479" y="54"/>
                      <a:pt x="1291" y="0"/>
                      <a:pt x="11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37"/>
              <p:cNvSpPr/>
              <p:nvPr/>
            </p:nvSpPr>
            <p:spPr>
              <a:xfrm>
                <a:off x="8247050" y="1627050"/>
                <a:ext cx="53175" cy="42225"/>
              </a:xfrm>
              <a:custGeom>
                <a:avLst/>
                <a:gdLst/>
                <a:ahLst/>
                <a:cxnLst/>
                <a:rect l="l" t="t" r="r" b="b"/>
                <a:pathLst>
                  <a:path w="2127" h="1689" extrusionOk="0">
                    <a:moveTo>
                      <a:pt x="1186" y="706"/>
                    </a:moveTo>
                    <a:lnTo>
                      <a:pt x="1186" y="706"/>
                    </a:lnTo>
                    <a:cubicBezTo>
                      <a:pt x="1205" y="706"/>
                      <a:pt x="1143" y="844"/>
                      <a:pt x="1134" y="844"/>
                    </a:cubicBezTo>
                    <a:cubicBezTo>
                      <a:pt x="1130" y="844"/>
                      <a:pt x="1136" y="819"/>
                      <a:pt x="1161" y="747"/>
                    </a:cubicBezTo>
                    <a:cubicBezTo>
                      <a:pt x="1161" y="747"/>
                      <a:pt x="1161" y="747"/>
                      <a:pt x="1161" y="728"/>
                    </a:cubicBezTo>
                    <a:cubicBezTo>
                      <a:pt x="1174" y="712"/>
                      <a:pt x="1182" y="706"/>
                      <a:pt x="1186" y="706"/>
                    </a:cubicBezTo>
                    <a:close/>
                    <a:moveTo>
                      <a:pt x="1122" y="0"/>
                    </a:moveTo>
                    <a:cubicBezTo>
                      <a:pt x="918" y="0"/>
                      <a:pt x="716" y="69"/>
                      <a:pt x="570" y="215"/>
                    </a:cubicBezTo>
                    <a:cubicBezTo>
                      <a:pt x="1" y="730"/>
                      <a:pt x="425" y="1689"/>
                      <a:pt x="1107" y="1689"/>
                    </a:cubicBezTo>
                    <a:cubicBezTo>
                      <a:pt x="1157" y="1689"/>
                      <a:pt x="1208" y="1684"/>
                      <a:pt x="1260" y="1673"/>
                    </a:cubicBezTo>
                    <a:cubicBezTo>
                      <a:pt x="1516" y="1634"/>
                      <a:pt x="1752" y="1516"/>
                      <a:pt x="1890" y="1299"/>
                    </a:cubicBezTo>
                    <a:cubicBezTo>
                      <a:pt x="2127" y="925"/>
                      <a:pt x="2008" y="412"/>
                      <a:pt x="1634" y="156"/>
                    </a:cubicBezTo>
                    <a:cubicBezTo>
                      <a:pt x="1486" y="54"/>
                      <a:pt x="1303" y="0"/>
                      <a:pt x="11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37"/>
              <p:cNvSpPr/>
              <p:nvPr/>
            </p:nvSpPr>
            <p:spPr>
              <a:xfrm>
                <a:off x="8289875" y="1591575"/>
                <a:ext cx="53200" cy="42250"/>
              </a:xfrm>
              <a:custGeom>
                <a:avLst/>
                <a:gdLst/>
                <a:ahLst/>
                <a:cxnLst/>
                <a:rect l="l" t="t" r="r" b="b"/>
                <a:pathLst>
                  <a:path w="2128" h="1690" extrusionOk="0">
                    <a:moveTo>
                      <a:pt x="1187" y="706"/>
                    </a:moveTo>
                    <a:lnTo>
                      <a:pt x="1187" y="706"/>
                    </a:lnTo>
                    <a:cubicBezTo>
                      <a:pt x="1206" y="706"/>
                      <a:pt x="1144" y="844"/>
                      <a:pt x="1135" y="844"/>
                    </a:cubicBezTo>
                    <a:cubicBezTo>
                      <a:pt x="1131" y="844"/>
                      <a:pt x="1137" y="819"/>
                      <a:pt x="1162" y="748"/>
                    </a:cubicBezTo>
                    <a:cubicBezTo>
                      <a:pt x="1162" y="748"/>
                      <a:pt x="1162" y="748"/>
                      <a:pt x="1162" y="728"/>
                    </a:cubicBezTo>
                    <a:cubicBezTo>
                      <a:pt x="1175" y="712"/>
                      <a:pt x="1183" y="706"/>
                      <a:pt x="1187" y="706"/>
                    </a:cubicBezTo>
                    <a:close/>
                    <a:moveTo>
                      <a:pt x="1110" y="1"/>
                    </a:moveTo>
                    <a:cubicBezTo>
                      <a:pt x="909" y="1"/>
                      <a:pt x="708" y="69"/>
                      <a:pt x="552" y="216"/>
                    </a:cubicBezTo>
                    <a:cubicBezTo>
                      <a:pt x="1" y="730"/>
                      <a:pt x="426" y="1689"/>
                      <a:pt x="1108" y="1689"/>
                    </a:cubicBezTo>
                    <a:cubicBezTo>
                      <a:pt x="1158" y="1689"/>
                      <a:pt x="1209" y="1684"/>
                      <a:pt x="1261" y="1674"/>
                    </a:cubicBezTo>
                    <a:cubicBezTo>
                      <a:pt x="1497" y="1634"/>
                      <a:pt x="1734" y="1516"/>
                      <a:pt x="1872" y="1299"/>
                    </a:cubicBezTo>
                    <a:cubicBezTo>
                      <a:pt x="2128" y="925"/>
                      <a:pt x="1990" y="393"/>
                      <a:pt x="1616" y="157"/>
                    </a:cubicBezTo>
                    <a:cubicBezTo>
                      <a:pt x="1467" y="55"/>
                      <a:pt x="1289" y="1"/>
                      <a:pt x="11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37"/>
              <p:cNvSpPr/>
              <p:nvPr/>
            </p:nvSpPr>
            <p:spPr>
              <a:xfrm>
                <a:off x="8311100" y="1643800"/>
                <a:ext cx="53175" cy="42225"/>
              </a:xfrm>
              <a:custGeom>
                <a:avLst/>
                <a:gdLst/>
                <a:ahLst/>
                <a:cxnLst/>
                <a:rect l="l" t="t" r="r" b="b"/>
                <a:pathLst>
                  <a:path w="2127" h="1689" extrusionOk="0">
                    <a:moveTo>
                      <a:pt x="1199" y="705"/>
                    </a:moveTo>
                    <a:cubicBezTo>
                      <a:pt x="1207" y="705"/>
                      <a:pt x="1143" y="835"/>
                      <a:pt x="1133" y="835"/>
                    </a:cubicBezTo>
                    <a:cubicBezTo>
                      <a:pt x="1130" y="835"/>
                      <a:pt x="1135" y="812"/>
                      <a:pt x="1161" y="747"/>
                    </a:cubicBezTo>
                    <a:cubicBezTo>
                      <a:pt x="1161" y="747"/>
                      <a:pt x="1161" y="727"/>
                      <a:pt x="1180" y="727"/>
                    </a:cubicBezTo>
                    <a:cubicBezTo>
                      <a:pt x="1191" y="711"/>
                      <a:pt x="1197" y="705"/>
                      <a:pt x="1199" y="705"/>
                    </a:cubicBezTo>
                    <a:close/>
                    <a:moveTo>
                      <a:pt x="1121" y="0"/>
                    </a:moveTo>
                    <a:cubicBezTo>
                      <a:pt x="917" y="0"/>
                      <a:pt x="716" y="69"/>
                      <a:pt x="570" y="215"/>
                    </a:cubicBezTo>
                    <a:cubicBezTo>
                      <a:pt x="0" y="729"/>
                      <a:pt x="424" y="1689"/>
                      <a:pt x="1106" y="1689"/>
                    </a:cubicBezTo>
                    <a:cubicBezTo>
                      <a:pt x="1156" y="1689"/>
                      <a:pt x="1207" y="1684"/>
                      <a:pt x="1259" y="1673"/>
                    </a:cubicBezTo>
                    <a:cubicBezTo>
                      <a:pt x="1515" y="1634"/>
                      <a:pt x="1752" y="1516"/>
                      <a:pt x="1890" y="1299"/>
                    </a:cubicBezTo>
                    <a:cubicBezTo>
                      <a:pt x="2126" y="905"/>
                      <a:pt x="2008" y="392"/>
                      <a:pt x="1633" y="156"/>
                    </a:cubicBezTo>
                    <a:cubicBezTo>
                      <a:pt x="1485" y="54"/>
                      <a:pt x="1302" y="0"/>
                      <a:pt x="11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37"/>
              <p:cNvSpPr/>
              <p:nvPr/>
            </p:nvSpPr>
            <p:spPr>
              <a:xfrm>
                <a:off x="8268250" y="1685850"/>
                <a:ext cx="53150" cy="42050"/>
              </a:xfrm>
              <a:custGeom>
                <a:avLst/>
                <a:gdLst/>
                <a:ahLst/>
                <a:cxnLst/>
                <a:rect l="l" t="t" r="r" b="b"/>
                <a:pathLst>
                  <a:path w="2126" h="1682" extrusionOk="0">
                    <a:moveTo>
                      <a:pt x="1205" y="711"/>
                    </a:moveTo>
                    <a:cubicBezTo>
                      <a:pt x="1216" y="711"/>
                      <a:pt x="1152" y="837"/>
                      <a:pt x="1145" y="837"/>
                    </a:cubicBezTo>
                    <a:cubicBezTo>
                      <a:pt x="1141" y="837"/>
                      <a:pt x="1149" y="812"/>
                      <a:pt x="1180" y="740"/>
                    </a:cubicBezTo>
                    <a:cubicBezTo>
                      <a:pt x="1195" y="719"/>
                      <a:pt x="1203" y="711"/>
                      <a:pt x="1205" y="711"/>
                    </a:cubicBezTo>
                    <a:close/>
                    <a:moveTo>
                      <a:pt x="1118" y="1"/>
                    </a:moveTo>
                    <a:cubicBezTo>
                      <a:pt x="920" y="1"/>
                      <a:pt x="723" y="64"/>
                      <a:pt x="569" y="208"/>
                    </a:cubicBezTo>
                    <a:cubicBezTo>
                      <a:pt x="0" y="722"/>
                      <a:pt x="424" y="1682"/>
                      <a:pt x="1122" y="1682"/>
                    </a:cubicBezTo>
                    <a:cubicBezTo>
                      <a:pt x="1173" y="1682"/>
                      <a:pt x="1225" y="1677"/>
                      <a:pt x="1279" y="1666"/>
                    </a:cubicBezTo>
                    <a:cubicBezTo>
                      <a:pt x="1515" y="1626"/>
                      <a:pt x="1752" y="1508"/>
                      <a:pt x="1889" y="1292"/>
                    </a:cubicBezTo>
                    <a:cubicBezTo>
                      <a:pt x="2126" y="917"/>
                      <a:pt x="2008" y="405"/>
                      <a:pt x="1633" y="149"/>
                    </a:cubicBezTo>
                    <a:cubicBezTo>
                      <a:pt x="1482" y="54"/>
                      <a:pt x="1300" y="1"/>
                      <a:pt x="11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67" name="Google Shape;567;p37"/>
            <p:cNvSpPr/>
            <p:nvPr/>
          </p:nvSpPr>
          <p:spPr>
            <a:xfrm>
              <a:off x="7917050" y="2806350"/>
              <a:ext cx="184200" cy="184200"/>
            </a:xfrm>
            <a:prstGeom prst="plus">
              <a:avLst>
                <a:gd name="adj" fmla="val 25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68" name="Google Shape;568;p37"/>
            <p:cNvGrpSpPr/>
            <p:nvPr/>
          </p:nvGrpSpPr>
          <p:grpSpPr>
            <a:xfrm>
              <a:off x="1030854" y="2349907"/>
              <a:ext cx="435744" cy="443687"/>
              <a:chOff x="8090375" y="1459050"/>
              <a:chExt cx="375350" cy="382225"/>
            </a:xfrm>
          </p:grpSpPr>
          <p:sp>
            <p:nvSpPr>
              <p:cNvPr id="569" name="Google Shape;569;p37"/>
              <p:cNvSpPr/>
              <p:nvPr/>
            </p:nvSpPr>
            <p:spPr>
              <a:xfrm>
                <a:off x="8090375" y="1459050"/>
                <a:ext cx="375350" cy="382225"/>
              </a:xfrm>
              <a:custGeom>
                <a:avLst/>
                <a:gdLst/>
                <a:ahLst/>
                <a:cxnLst/>
                <a:rect l="l" t="t" r="r" b="b"/>
                <a:pathLst>
                  <a:path w="15014" h="15289" extrusionOk="0">
                    <a:moveTo>
                      <a:pt x="8861" y="1"/>
                    </a:moveTo>
                    <a:cubicBezTo>
                      <a:pt x="8250" y="1"/>
                      <a:pt x="7661" y="266"/>
                      <a:pt x="7271" y="768"/>
                    </a:cubicBezTo>
                    <a:cubicBezTo>
                      <a:pt x="6896" y="1241"/>
                      <a:pt x="6680" y="1852"/>
                      <a:pt x="6561" y="2463"/>
                    </a:cubicBezTo>
                    <a:cubicBezTo>
                      <a:pt x="6226" y="1852"/>
                      <a:pt x="5813" y="1281"/>
                      <a:pt x="5182" y="926"/>
                    </a:cubicBezTo>
                    <a:cubicBezTo>
                      <a:pt x="4824" y="718"/>
                      <a:pt x="4380" y="588"/>
                      <a:pt x="3947" y="588"/>
                    </a:cubicBezTo>
                    <a:cubicBezTo>
                      <a:pt x="3476" y="588"/>
                      <a:pt x="3018" y="743"/>
                      <a:pt x="2700" y="1123"/>
                    </a:cubicBezTo>
                    <a:cubicBezTo>
                      <a:pt x="2128" y="1832"/>
                      <a:pt x="2365" y="2995"/>
                      <a:pt x="2680" y="3743"/>
                    </a:cubicBezTo>
                    <a:cubicBezTo>
                      <a:pt x="2916" y="4295"/>
                      <a:pt x="3251" y="4788"/>
                      <a:pt x="3685" y="5182"/>
                    </a:cubicBezTo>
                    <a:cubicBezTo>
                      <a:pt x="3304" y="5115"/>
                      <a:pt x="2891" y="5069"/>
                      <a:pt x="2485" y="5069"/>
                    </a:cubicBezTo>
                    <a:cubicBezTo>
                      <a:pt x="1336" y="5069"/>
                      <a:pt x="244" y="5432"/>
                      <a:pt x="99" y="6699"/>
                    </a:cubicBezTo>
                    <a:cubicBezTo>
                      <a:pt x="0" y="7566"/>
                      <a:pt x="532" y="8374"/>
                      <a:pt x="1281" y="8807"/>
                    </a:cubicBezTo>
                    <a:cubicBezTo>
                      <a:pt x="1655" y="9043"/>
                      <a:pt x="2089" y="9162"/>
                      <a:pt x="2542" y="9201"/>
                    </a:cubicBezTo>
                    <a:cubicBezTo>
                      <a:pt x="2574" y="9203"/>
                      <a:pt x="2607" y="9204"/>
                      <a:pt x="2640" y="9204"/>
                    </a:cubicBezTo>
                    <a:cubicBezTo>
                      <a:pt x="2932" y="9204"/>
                      <a:pt x="3237" y="9139"/>
                      <a:pt x="3542" y="9139"/>
                    </a:cubicBezTo>
                    <a:cubicBezTo>
                      <a:pt x="3577" y="9139"/>
                      <a:pt x="3611" y="9140"/>
                      <a:pt x="3645" y="9142"/>
                    </a:cubicBezTo>
                    <a:cubicBezTo>
                      <a:pt x="2975" y="9595"/>
                      <a:pt x="2424" y="10206"/>
                      <a:pt x="2108" y="10935"/>
                    </a:cubicBezTo>
                    <a:cubicBezTo>
                      <a:pt x="1754" y="11723"/>
                      <a:pt x="1774" y="12728"/>
                      <a:pt x="2443" y="13358"/>
                    </a:cubicBezTo>
                    <a:cubicBezTo>
                      <a:pt x="2779" y="13665"/>
                      <a:pt x="3199" y="13799"/>
                      <a:pt x="3626" y="13799"/>
                    </a:cubicBezTo>
                    <a:cubicBezTo>
                      <a:pt x="4075" y="13799"/>
                      <a:pt x="4532" y="13650"/>
                      <a:pt x="4906" y="13398"/>
                    </a:cubicBezTo>
                    <a:cubicBezTo>
                      <a:pt x="5320" y="13102"/>
                      <a:pt x="5694" y="12688"/>
                      <a:pt x="5990" y="12216"/>
                    </a:cubicBezTo>
                    <a:cubicBezTo>
                      <a:pt x="6010" y="12511"/>
                      <a:pt x="6049" y="12787"/>
                      <a:pt x="6108" y="13083"/>
                    </a:cubicBezTo>
                    <a:cubicBezTo>
                      <a:pt x="6207" y="13516"/>
                      <a:pt x="6285" y="14009"/>
                      <a:pt x="6502" y="14403"/>
                    </a:cubicBezTo>
                    <a:cubicBezTo>
                      <a:pt x="6856" y="15029"/>
                      <a:pt x="7562" y="15289"/>
                      <a:pt x="8249" y="15289"/>
                    </a:cubicBezTo>
                    <a:cubicBezTo>
                      <a:pt x="8405" y="15289"/>
                      <a:pt x="8560" y="15275"/>
                      <a:pt x="8709" y="15250"/>
                    </a:cubicBezTo>
                    <a:cubicBezTo>
                      <a:pt x="9576" y="15092"/>
                      <a:pt x="10167" y="14403"/>
                      <a:pt x="10285" y="13555"/>
                    </a:cubicBezTo>
                    <a:cubicBezTo>
                      <a:pt x="10364" y="13023"/>
                      <a:pt x="10285" y="12531"/>
                      <a:pt x="10128" y="12058"/>
                    </a:cubicBezTo>
                    <a:lnTo>
                      <a:pt x="10128" y="12058"/>
                    </a:lnTo>
                    <a:cubicBezTo>
                      <a:pt x="10640" y="12452"/>
                      <a:pt x="11231" y="12728"/>
                      <a:pt x="11881" y="12807"/>
                    </a:cubicBezTo>
                    <a:cubicBezTo>
                      <a:pt x="11982" y="12817"/>
                      <a:pt x="12083" y="12823"/>
                      <a:pt x="12183" y="12823"/>
                    </a:cubicBezTo>
                    <a:cubicBezTo>
                      <a:pt x="13007" y="12823"/>
                      <a:pt x="13806" y="12463"/>
                      <a:pt x="14245" y="11743"/>
                    </a:cubicBezTo>
                    <a:cubicBezTo>
                      <a:pt x="14718" y="10955"/>
                      <a:pt x="14541" y="9969"/>
                      <a:pt x="13989" y="9260"/>
                    </a:cubicBezTo>
                    <a:cubicBezTo>
                      <a:pt x="13713" y="8886"/>
                      <a:pt x="13339" y="8610"/>
                      <a:pt x="12925" y="8413"/>
                    </a:cubicBezTo>
                    <a:cubicBezTo>
                      <a:pt x="12945" y="8413"/>
                      <a:pt x="12945" y="8413"/>
                      <a:pt x="12965" y="8393"/>
                    </a:cubicBezTo>
                    <a:cubicBezTo>
                      <a:pt x="13359" y="8216"/>
                      <a:pt x="13773" y="8019"/>
                      <a:pt x="14108" y="7723"/>
                    </a:cubicBezTo>
                    <a:cubicBezTo>
                      <a:pt x="14718" y="7172"/>
                      <a:pt x="15014" y="6068"/>
                      <a:pt x="14797" y="5280"/>
                    </a:cubicBezTo>
                    <a:cubicBezTo>
                      <a:pt x="14580" y="4453"/>
                      <a:pt x="13753" y="4019"/>
                      <a:pt x="12945" y="3960"/>
                    </a:cubicBezTo>
                    <a:cubicBezTo>
                      <a:pt x="12837" y="3951"/>
                      <a:pt x="12729" y="3948"/>
                      <a:pt x="12621" y="3948"/>
                    </a:cubicBezTo>
                    <a:cubicBezTo>
                      <a:pt x="12237" y="3948"/>
                      <a:pt x="11856" y="3997"/>
                      <a:pt x="11487" y="4059"/>
                    </a:cubicBezTo>
                    <a:cubicBezTo>
                      <a:pt x="11231" y="4118"/>
                      <a:pt x="10975" y="4177"/>
                      <a:pt x="10738" y="4256"/>
                    </a:cubicBezTo>
                    <a:cubicBezTo>
                      <a:pt x="11113" y="3566"/>
                      <a:pt x="11290" y="2798"/>
                      <a:pt x="11132" y="2029"/>
                    </a:cubicBezTo>
                    <a:cubicBezTo>
                      <a:pt x="10975" y="1202"/>
                      <a:pt x="10423" y="433"/>
                      <a:pt x="9615" y="138"/>
                    </a:cubicBezTo>
                    <a:cubicBezTo>
                      <a:pt x="9368" y="46"/>
                      <a:pt x="9112" y="1"/>
                      <a:pt x="88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37"/>
              <p:cNvSpPr/>
              <p:nvPr/>
            </p:nvSpPr>
            <p:spPr>
              <a:xfrm>
                <a:off x="8224500" y="1572325"/>
                <a:ext cx="53575" cy="41875"/>
              </a:xfrm>
              <a:custGeom>
                <a:avLst/>
                <a:gdLst/>
                <a:ahLst/>
                <a:cxnLst/>
                <a:rect l="l" t="t" r="r" b="b"/>
                <a:pathLst>
                  <a:path w="2143" h="1675" extrusionOk="0">
                    <a:moveTo>
                      <a:pt x="1203" y="701"/>
                    </a:moveTo>
                    <a:cubicBezTo>
                      <a:pt x="1217" y="701"/>
                      <a:pt x="1156" y="835"/>
                      <a:pt x="1149" y="835"/>
                    </a:cubicBezTo>
                    <a:cubicBezTo>
                      <a:pt x="1146" y="835"/>
                      <a:pt x="1152" y="812"/>
                      <a:pt x="1177" y="749"/>
                    </a:cubicBezTo>
                    <a:cubicBezTo>
                      <a:pt x="1177" y="729"/>
                      <a:pt x="1177" y="729"/>
                      <a:pt x="1177" y="729"/>
                    </a:cubicBezTo>
                    <a:cubicBezTo>
                      <a:pt x="1191" y="709"/>
                      <a:pt x="1200" y="701"/>
                      <a:pt x="1203" y="701"/>
                    </a:cubicBezTo>
                    <a:close/>
                    <a:moveTo>
                      <a:pt x="1114" y="0"/>
                    </a:moveTo>
                    <a:cubicBezTo>
                      <a:pt x="916" y="0"/>
                      <a:pt x="720" y="64"/>
                      <a:pt x="566" y="198"/>
                    </a:cubicBezTo>
                    <a:cubicBezTo>
                      <a:pt x="0" y="708"/>
                      <a:pt x="431" y="1675"/>
                      <a:pt x="1108" y="1675"/>
                    </a:cubicBezTo>
                    <a:cubicBezTo>
                      <a:pt x="1162" y="1675"/>
                      <a:pt x="1218" y="1669"/>
                      <a:pt x="1275" y="1656"/>
                    </a:cubicBezTo>
                    <a:cubicBezTo>
                      <a:pt x="1512" y="1636"/>
                      <a:pt x="1748" y="1498"/>
                      <a:pt x="1886" y="1301"/>
                    </a:cubicBezTo>
                    <a:cubicBezTo>
                      <a:pt x="2142" y="907"/>
                      <a:pt x="2004" y="395"/>
                      <a:pt x="1630" y="158"/>
                    </a:cubicBezTo>
                    <a:cubicBezTo>
                      <a:pt x="1479" y="54"/>
                      <a:pt x="1296" y="0"/>
                      <a:pt x="11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37"/>
              <p:cNvSpPr/>
              <p:nvPr/>
            </p:nvSpPr>
            <p:spPr>
              <a:xfrm>
                <a:off x="8191850" y="1627050"/>
                <a:ext cx="53200" cy="42225"/>
              </a:xfrm>
              <a:custGeom>
                <a:avLst/>
                <a:gdLst/>
                <a:ahLst/>
                <a:cxnLst/>
                <a:rect l="l" t="t" r="r" b="b"/>
                <a:pathLst>
                  <a:path w="2128" h="1689" extrusionOk="0">
                    <a:moveTo>
                      <a:pt x="1187" y="706"/>
                    </a:moveTo>
                    <a:lnTo>
                      <a:pt x="1187" y="706"/>
                    </a:lnTo>
                    <a:cubicBezTo>
                      <a:pt x="1206" y="706"/>
                      <a:pt x="1144" y="844"/>
                      <a:pt x="1135" y="844"/>
                    </a:cubicBezTo>
                    <a:cubicBezTo>
                      <a:pt x="1131" y="844"/>
                      <a:pt x="1137" y="819"/>
                      <a:pt x="1163" y="747"/>
                    </a:cubicBezTo>
                    <a:cubicBezTo>
                      <a:pt x="1163" y="747"/>
                      <a:pt x="1163" y="747"/>
                      <a:pt x="1163" y="728"/>
                    </a:cubicBezTo>
                    <a:cubicBezTo>
                      <a:pt x="1175" y="712"/>
                      <a:pt x="1183" y="706"/>
                      <a:pt x="1187" y="706"/>
                    </a:cubicBezTo>
                    <a:close/>
                    <a:moveTo>
                      <a:pt x="1111" y="0"/>
                    </a:moveTo>
                    <a:cubicBezTo>
                      <a:pt x="909" y="0"/>
                      <a:pt x="708" y="69"/>
                      <a:pt x="552" y="215"/>
                    </a:cubicBezTo>
                    <a:cubicBezTo>
                      <a:pt x="1" y="730"/>
                      <a:pt x="426" y="1689"/>
                      <a:pt x="1108" y="1689"/>
                    </a:cubicBezTo>
                    <a:cubicBezTo>
                      <a:pt x="1158" y="1689"/>
                      <a:pt x="1209" y="1684"/>
                      <a:pt x="1261" y="1673"/>
                    </a:cubicBezTo>
                    <a:cubicBezTo>
                      <a:pt x="1497" y="1634"/>
                      <a:pt x="1734" y="1516"/>
                      <a:pt x="1872" y="1299"/>
                    </a:cubicBezTo>
                    <a:cubicBezTo>
                      <a:pt x="2128" y="925"/>
                      <a:pt x="1990" y="412"/>
                      <a:pt x="1616" y="156"/>
                    </a:cubicBezTo>
                    <a:cubicBezTo>
                      <a:pt x="1468" y="54"/>
                      <a:pt x="1289" y="0"/>
                      <a:pt x="11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37"/>
              <p:cNvSpPr/>
              <p:nvPr/>
            </p:nvSpPr>
            <p:spPr>
              <a:xfrm>
                <a:off x="8213175" y="1679700"/>
                <a:ext cx="53075" cy="41900"/>
              </a:xfrm>
              <a:custGeom>
                <a:avLst/>
                <a:gdLst/>
                <a:ahLst/>
                <a:cxnLst/>
                <a:rect l="l" t="t" r="r" b="b"/>
                <a:pathLst>
                  <a:path w="2123" h="1676" extrusionOk="0">
                    <a:moveTo>
                      <a:pt x="1195" y="707"/>
                    </a:moveTo>
                    <a:cubicBezTo>
                      <a:pt x="1203" y="707"/>
                      <a:pt x="1139" y="838"/>
                      <a:pt x="1130" y="838"/>
                    </a:cubicBezTo>
                    <a:cubicBezTo>
                      <a:pt x="1126" y="838"/>
                      <a:pt x="1132" y="815"/>
                      <a:pt x="1157" y="749"/>
                    </a:cubicBezTo>
                    <a:cubicBezTo>
                      <a:pt x="1157" y="749"/>
                      <a:pt x="1157" y="730"/>
                      <a:pt x="1176" y="730"/>
                    </a:cubicBezTo>
                    <a:cubicBezTo>
                      <a:pt x="1187" y="714"/>
                      <a:pt x="1193" y="707"/>
                      <a:pt x="1195" y="707"/>
                    </a:cubicBezTo>
                    <a:close/>
                    <a:moveTo>
                      <a:pt x="1107" y="0"/>
                    </a:moveTo>
                    <a:cubicBezTo>
                      <a:pt x="906" y="0"/>
                      <a:pt x="709" y="64"/>
                      <a:pt x="566" y="198"/>
                    </a:cubicBezTo>
                    <a:cubicBezTo>
                      <a:pt x="1" y="726"/>
                      <a:pt x="413" y="1675"/>
                      <a:pt x="1086" y="1675"/>
                    </a:cubicBezTo>
                    <a:cubicBezTo>
                      <a:pt x="1141" y="1675"/>
                      <a:pt x="1197" y="1669"/>
                      <a:pt x="1255" y="1656"/>
                    </a:cubicBezTo>
                    <a:cubicBezTo>
                      <a:pt x="1511" y="1636"/>
                      <a:pt x="1748" y="1498"/>
                      <a:pt x="1886" y="1301"/>
                    </a:cubicBezTo>
                    <a:cubicBezTo>
                      <a:pt x="2122" y="907"/>
                      <a:pt x="2004" y="395"/>
                      <a:pt x="1630" y="158"/>
                    </a:cubicBezTo>
                    <a:cubicBezTo>
                      <a:pt x="1479" y="54"/>
                      <a:pt x="1291" y="0"/>
                      <a:pt x="11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37"/>
              <p:cNvSpPr/>
              <p:nvPr/>
            </p:nvSpPr>
            <p:spPr>
              <a:xfrm>
                <a:off x="8247050" y="1627050"/>
                <a:ext cx="53175" cy="42225"/>
              </a:xfrm>
              <a:custGeom>
                <a:avLst/>
                <a:gdLst/>
                <a:ahLst/>
                <a:cxnLst/>
                <a:rect l="l" t="t" r="r" b="b"/>
                <a:pathLst>
                  <a:path w="2127" h="1689" extrusionOk="0">
                    <a:moveTo>
                      <a:pt x="1186" y="706"/>
                    </a:moveTo>
                    <a:lnTo>
                      <a:pt x="1186" y="706"/>
                    </a:lnTo>
                    <a:cubicBezTo>
                      <a:pt x="1205" y="706"/>
                      <a:pt x="1143" y="844"/>
                      <a:pt x="1134" y="844"/>
                    </a:cubicBezTo>
                    <a:cubicBezTo>
                      <a:pt x="1130" y="844"/>
                      <a:pt x="1136" y="819"/>
                      <a:pt x="1161" y="747"/>
                    </a:cubicBezTo>
                    <a:cubicBezTo>
                      <a:pt x="1161" y="747"/>
                      <a:pt x="1161" y="747"/>
                      <a:pt x="1161" y="728"/>
                    </a:cubicBezTo>
                    <a:cubicBezTo>
                      <a:pt x="1174" y="712"/>
                      <a:pt x="1182" y="706"/>
                      <a:pt x="1186" y="706"/>
                    </a:cubicBezTo>
                    <a:close/>
                    <a:moveTo>
                      <a:pt x="1122" y="0"/>
                    </a:moveTo>
                    <a:cubicBezTo>
                      <a:pt x="918" y="0"/>
                      <a:pt x="716" y="69"/>
                      <a:pt x="570" y="215"/>
                    </a:cubicBezTo>
                    <a:cubicBezTo>
                      <a:pt x="1" y="730"/>
                      <a:pt x="425" y="1689"/>
                      <a:pt x="1107" y="1689"/>
                    </a:cubicBezTo>
                    <a:cubicBezTo>
                      <a:pt x="1157" y="1689"/>
                      <a:pt x="1208" y="1684"/>
                      <a:pt x="1260" y="1673"/>
                    </a:cubicBezTo>
                    <a:cubicBezTo>
                      <a:pt x="1516" y="1634"/>
                      <a:pt x="1752" y="1516"/>
                      <a:pt x="1890" y="1299"/>
                    </a:cubicBezTo>
                    <a:cubicBezTo>
                      <a:pt x="2127" y="925"/>
                      <a:pt x="2008" y="412"/>
                      <a:pt x="1634" y="156"/>
                    </a:cubicBezTo>
                    <a:cubicBezTo>
                      <a:pt x="1486" y="54"/>
                      <a:pt x="1303" y="0"/>
                      <a:pt x="11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37"/>
              <p:cNvSpPr/>
              <p:nvPr/>
            </p:nvSpPr>
            <p:spPr>
              <a:xfrm>
                <a:off x="8289875" y="1591575"/>
                <a:ext cx="53200" cy="42250"/>
              </a:xfrm>
              <a:custGeom>
                <a:avLst/>
                <a:gdLst/>
                <a:ahLst/>
                <a:cxnLst/>
                <a:rect l="l" t="t" r="r" b="b"/>
                <a:pathLst>
                  <a:path w="2128" h="1690" extrusionOk="0">
                    <a:moveTo>
                      <a:pt x="1187" y="706"/>
                    </a:moveTo>
                    <a:lnTo>
                      <a:pt x="1187" y="706"/>
                    </a:lnTo>
                    <a:cubicBezTo>
                      <a:pt x="1206" y="706"/>
                      <a:pt x="1144" y="844"/>
                      <a:pt x="1135" y="844"/>
                    </a:cubicBezTo>
                    <a:cubicBezTo>
                      <a:pt x="1131" y="844"/>
                      <a:pt x="1137" y="819"/>
                      <a:pt x="1162" y="748"/>
                    </a:cubicBezTo>
                    <a:cubicBezTo>
                      <a:pt x="1162" y="748"/>
                      <a:pt x="1162" y="748"/>
                      <a:pt x="1162" y="728"/>
                    </a:cubicBezTo>
                    <a:cubicBezTo>
                      <a:pt x="1175" y="712"/>
                      <a:pt x="1183" y="706"/>
                      <a:pt x="1187" y="706"/>
                    </a:cubicBezTo>
                    <a:close/>
                    <a:moveTo>
                      <a:pt x="1110" y="1"/>
                    </a:moveTo>
                    <a:cubicBezTo>
                      <a:pt x="909" y="1"/>
                      <a:pt x="708" y="69"/>
                      <a:pt x="552" y="216"/>
                    </a:cubicBezTo>
                    <a:cubicBezTo>
                      <a:pt x="1" y="730"/>
                      <a:pt x="426" y="1689"/>
                      <a:pt x="1108" y="1689"/>
                    </a:cubicBezTo>
                    <a:cubicBezTo>
                      <a:pt x="1158" y="1689"/>
                      <a:pt x="1209" y="1684"/>
                      <a:pt x="1261" y="1674"/>
                    </a:cubicBezTo>
                    <a:cubicBezTo>
                      <a:pt x="1497" y="1634"/>
                      <a:pt x="1734" y="1516"/>
                      <a:pt x="1872" y="1299"/>
                    </a:cubicBezTo>
                    <a:cubicBezTo>
                      <a:pt x="2128" y="925"/>
                      <a:pt x="1990" y="393"/>
                      <a:pt x="1616" y="157"/>
                    </a:cubicBezTo>
                    <a:cubicBezTo>
                      <a:pt x="1467" y="55"/>
                      <a:pt x="1289" y="1"/>
                      <a:pt x="11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37"/>
              <p:cNvSpPr/>
              <p:nvPr/>
            </p:nvSpPr>
            <p:spPr>
              <a:xfrm>
                <a:off x="8311100" y="1643800"/>
                <a:ext cx="53175" cy="42225"/>
              </a:xfrm>
              <a:custGeom>
                <a:avLst/>
                <a:gdLst/>
                <a:ahLst/>
                <a:cxnLst/>
                <a:rect l="l" t="t" r="r" b="b"/>
                <a:pathLst>
                  <a:path w="2127" h="1689" extrusionOk="0">
                    <a:moveTo>
                      <a:pt x="1199" y="705"/>
                    </a:moveTo>
                    <a:cubicBezTo>
                      <a:pt x="1207" y="705"/>
                      <a:pt x="1143" y="835"/>
                      <a:pt x="1133" y="835"/>
                    </a:cubicBezTo>
                    <a:cubicBezTo>
                      <a:pt x="1130" y="835"/>
                      <a:pt x="1135" y="812"/>
                      <a:pt x="1161" y="747"/>
                    </a:cubicBezTo>
                    <a:cubicBezTo>
                      <a:pt x="1161" y="747"/>
                      <a:pt x="1161" y="727"/>
                      <a:pt x="1180" y="727"/>
                    </a:cubicBezTo>
                    <a:cubicBezTo>
                      <a:pt x="1191" y="711"/>
                      <a:pt x="1197" y="705"/>
                      <a:pt x="1199" y="705"/>
                    </a:cubicBezTo>
                    <a:close/>
                    <a:moveTo>
                      <a:pt x="1121" y="0"/>
                    </a:moveTo>
                    <a:cubicBezTo>
                      <a:pt x="917" y="0"/>
                      <a:pt x="716" y="69"/>
                      <a:pt x="570" y="215"/>
                    </a:cubicBezTo>
                    <a:cubicBezTo>
                      <a:pt x="0" y="729"/>
                      <a:pt x="424" y="1689"/>
                      <a:pt x="1106" y="1689"/>
                    </a:cubicBezTo>
                    <a:cubicBezTo>
                      <a:pt x="1156" y="1689"/>
                      <a:pt x="1207" y="1684"/>
                      <a:pt x="1259" y="1673"/>
                    </a:cubicBezTo>
                    <a:cubicBezTo>
                      <a:pt x="1515" y="1634"/>
                      <a:pt x="1752" y="1516"/>
                      <a:pt x="1890" y="1299"/>
                    </a:cubicBezTo>
                    <a:cubicBezTo>
                      <a:pt x="2126" y="905"/>
                      <a:pt x="2008" y="392"/>
                      <a:pt x="1633" y="156"/>
                    </a:cubicBezTo>
                    <a:cubicBezTo>
                      <a:pt x="1485" y="54"/>
                      <a:pt x="1302" y="0"/>
                      <a:pt x="11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37"/>
              <p:cNvSpPr/>
              <p:nvPr/>
            </p:nvSpPr>
            <p:spPr>
              <a:xfrm>
                <a:off x="8268250" y="1685850"/>
                <a:ext cx="53150" cy="42050"/>
              </a:xfrm>
              <a:custGeom>
                <a:avLst/>
                <a:gdLst/>
                <a:ahLst/>
                <a:cxnLst/>
                <a:rect l="l" t="t" r="r" b="b"/>
                <a:pathLst>
                  <a:path w="2126" h="1682" extrusionOk="0">
                    <a:moveTo>
                      <a:pt x="1205" y="711"/>
                    </a:moveTo>
                    <a:cubicBezTo>
                      <a:pt x="1216" y="711"/>
                      <a:pt x="1152" y="837"/>
                      <a:pt x="1145" y="837"/>
                    </a:cubicBezTo>
                    <a:cubicBezTo>
                      <a:pt x="1141" y="837"/>
                      <a:pt x="1149" y="812"/>
                      <a:pt x="1180" y="740"/>
                    </a:cubicBezTo>
                    <a:cubicBezTo>
                      <a:pt x="1195" y="719"/>
                      <a:pt x="1203" y="711"/>
                      <a:pt x="1205" y="711"/>
                    </a:cubicBezTo>
                    <a:close/>
                    <a:moveTo>
                      <a:pt x="1118" y="1"/>
                    </a:moveTo>
                    <a:cubicBezTo>
                      <a:pt x="920" y="1"/>
                      <a:pt x="723" y="64"/>
                      <a:pt x="569" y="208"/>
                    </a:cubicBezTo>
                    <a:cubicBezTo>
                      <a:pt x="0" y="722"/>
                      <a:pt x="424" y="1682"/>
                      <a:pt x="1122" y="1682"/>
                    </a:cubicBezTo>
                    <a:cubicBezTo>
                      <a:pt x="1173" y="1682"/>
                      <a:pt x="1225" y="1677"/>
                      <a:pt x="1279" y="1666"/>
                    </a:cubicBezTo>
                    <a:cubicBezTo>
                      <a:pt x="1515" y="1626"/>
                      <a:pt x="1752" y="1508"/>
                      <a:pt x="1889" y="1292"/>
                    </a:cubicBezTo>
                    <a:cubicBezTo>
                      <a:pt x="2126" y="917"/>
                      <a:pt x="2008" y="405"/>
                      <a:pt x="1633" y="149"/>
                    </a:cubicBezTo>
                    <a:cubicBezTo>
                      <a:pt x="1482" y="54"/>
                      <a:pt x="1300" y="1"/>
                      <a:pt x="11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77" name="Google Shape;577;p37"/>
            <p:cNvSpPr/>
            <p:nvPr/>
          </p:nvSpPr>
          <p:spPr>
            <a:xfrm>
              <a:off x="7917050" y="784347"/>
              <a:ext cx="375355" cy="443712"/>
            </a:xfrm>
            <a:custGeom>
              <a:avLst/>
              <a:gdLst/>
              <a:ahLst/>
              <a:cxnLst/>
              <a:rect l="l" t="t" r="r" b="b"/>
              <a:pathLst>
                <a:path w="12020" h="14209" extrusionOk="0">
                  <a:moveTo>
                    <a:pt x="3122" y="1"/>
                  </a:moveTo>
                  <a:cubicBezTo>
                    <a:pt x="3027" y="1"/>
                    <a:pt x="2932" y="6"/>
                    <a:pt x="2838" y="19"/>
                  </a:cubicBezTo>
                  <a:cubicBezTo>
                    <a:pt x="1222" y="216"/>
                    <a:pt x="375" y="1811"/>
                    <a:pt x="158" y="3269"/>
                  </a:cubicBezTo>
                  <a:cubicBezTo>
                    <a:pt x="40" y="4097"/>
                    <a:pt x="20" y="4944"/>
                    <a:pt x="20" y="5772"/>
                  </a:cubicBezTo>
                  <a:cubicBezTo>
                    <a:pt x="0" y="6580"/>
                    <a:pt x="0" y="7387"/>
                    <a:pt x="40" y="8215"/>
                  </a:cubicBezTo>
                  <a:cubicBezTo>
                    <a:pt x="119" y="10067"/>
                    <a:pt x="355" y="11919"/>
                    <a:pt x="710" y="13732"/>
                  </a:cubicBezTo>
                  <a:cubicBezTo>
                    <a:pt x="765" y="13970"/>
                    <a:pt x="956" y="14209"/>
                    <a:pt x="1221" y="14209"/>
                  </a:cubicBezTo>
                  <a:cubicBezTo>
                    <a:pt x="1241" y="14209"/>
                    <a:pt x="1261" y="14207"/>
                    <a:pt x="1281" y="14205"/>
                  </a:cubicBezTo>
                  <a:cubicBezTo>
                    <a:pt x="3212" y="13889"/>
                    <a:pt x="5064" y="13239"/>
                    <a:pt x="6778" y="12293"/>
                  </a:cubicBezTo>
                  <a:cubicBezTo>
                    <a:pt x="7606" y="11840"/>
                    <a:pt x="8414" y="11308"/>
                    <a:pt x="9143" y="10697"/>
                  </a:cubicBezTo>
                  <a:cubicBezTo>
                    <a:pt x="9970" y="10028"/>
                    <a:pt x="10798" y="9279"/>
                    <a:pt x="11330" y="8353"/>
                  </a:cubicBezTo>
                  <a:cubicBezTo>
                    <a:pt x="11822" y="7525"/>
                    <a:pt x="12019" y="6501"/>
                    <a:pt x="11704" y="5575"/>
                  </a:cubicBezTo>
                  <a:cubicBezTo>
                    <a:pt x="11389" y="4649"/>
                    <a:pt x="10581" y="4058"/>
                    <a:pt x="9655" y="3861"/>
                  </a:cubicBezTo>
                  <a:cubicBezTo>
                    <a:pt x="9425" y="3815"/>
                    <a:pt x="9200" y="3794"/>
                    <a:pt x="8982" y="3794"/>
                  </a:cubicBezTo>
                  <a:cubicBezTo>
                    <a:pt x="7872" y="3794"/>
                    <a:pt x="6912" y="4345"/>
                    <a:pt x="6089" y="5102"/>
                  </a:cubicBezTo>
                  <a:cubicBezTo>
                    <a:pt x="6187" y="4314"/>
                    <a:pt x="6167" y="3526"/>
                    <a:pt x="6010" y="2757"/>
                  </a:cubicBezTo>
                  <a:cubicBezTo>
                    <a:pt x="5852" y="2009"/>
                    <a:pt x="5537" y="1319"/>
                    <a:pt x="4966" y="767"/>
                  </a:cubicBezTo>
                  <a:cubicBezTo>
                    <a:pt x="4481" y="300"/>
                    <a:pt x="3800" y="1"/>
                    <a:pt x="31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8" name="Google Shape;578;p37"/>
          <p:cNvGrpSpPr/>
          <p:nvPr/>
        </p:nvGrpSpPr>
        <p:grpSpPr>
          <a:xfrm>
            <a:off x="1877781" y="1478931"/>
            <a:ext cx="7970735" cy="1630063"/>
            <a:chOff x="1411828" y="1109198"/>
            <a:chExt cx="5992877" cy="1222547"/>
          </a:xfrm>
        </p:grpSpPr>
        <p:grpSp>
          <p:nvGrpSpPr>
            <p:cNvPr id="579" name="Google Shape;579;p37"/>
            <p:cNvGrpSpPr/>
            <p:nvPr/>
          </p:nvGrpSpPr>
          <p:grpSpPr>
            <a:xfrm>
              <a:off x="6086056" y="1109219"/>
              <a:ext cx="1318649" cy="1222526"/>
              <a:chOff x="6408388" y="676125"/>
              <a:chExt cx="957068" cy="887238"/>
            </a:xfrm>
          </p:grpSpPr>
          <p:sp>
            <p:nvSpPr>
              <p:cNvPr id="580" name="Google Shape;580;p37"/>
              <p:cNvSpPr/>
              <p:nvPr/>
            </p:nvSpPr>
            <p:spPr>
              <a:xfrm>
                <a:off x="6408388" y="676125"/>
                <a:ext cx="957068" cy="887238"/>
              </a:xfrm>
              <a:custGeom>
                <a:avLst/>
                <a:gdLst/>
                <a:ahLst/>
                <a:cxnLst/>
                <a:rect l="l" t="t" r="r" b="b"/>
                <a:pathLst>
                  <a:path w="17694" h="16403" extrusionOk="0">
                    <a:moveTo>
                      <a:pt x="11121" y="0"/>
                    </a:moveTo>
                    <a:cubicBezTo>
                      <a:pt x="10889" y="0"/>
                      <a:pt x="10632" y="141"/>
                      <a:pt x="10384" y="423"/>
                    </a:cubicBezTo>
                    <a:cubicBezTo>
                      <a:pt x="9083" y="1940"/>
                      <a:pt x="7547" y="7950"/>
                      <a:pt x="7547" y="7950"/>
                    </a:cubicBezTo>
                    <a:cubicBezTo>
                      <a:pt x="6051" y="7484"/>
                      <a:pt x="6476" y="794"/>
                      <a:pt x="4635" y="794"/>
                    </a:cubicBezTo>
                    <a:cubicBezTo>
                      <a:pt x="4293" y="794"/>
                      <a:pt x="3874" y="1024"/>
                      <a:pt x="3350" y="1566"/>
                    </a:cubicBezTo>
                    <a:cubicBezTo>
                      <a:pt x="0" y="5034"/>
                      <a:pt x="0" y="16383"/>
                      <a:pt x="8729" y="16402"/>
                    </a:cubicBezTo>
                    <a:cubicBezTo>
                      <a:pt x="14521" y="16402"/>
                      <a:pt x="15802" y="11871"/>
                      <a:pt x="15802" y="11871"/>
                    </a:cubicBezTo>
                    <a:cubicBezTo>
                      <a:pt x="11310" y="10945"/>
                      <a:pt x="11270" y="9999"/>
                      <a:pt x="11270" y="9999"/>
                    </a:cubicBezTo>
                    <a:cubicBezTo>
                      <a:pt x="17102" y="8994"/>
                      <a:pt x="17694" y="4147"/>
                      <a:pt x="16334" y="3911"/>
                    </a:cubicBezTo>
                    <a:cubicBezTo>
                      <a:pt x="16281" y="3902"/>
                      <a:pt x="16227" y="3898"/>
                      <a:pt x="16172" y="3898"/>
                    </a:cubicBezTo>
                    <a:cubicBezTo>
                      <a:pt x="15478" y="3898"/>
                      <a:pt x="14691" y="4569"/>
                      <a:pt x="14101" y="5203"/>
                    </a:cubicBezTo>
                    <a:lnTo>
                      <a:pt x="14101" y="5203"/>
                    </a:lnTo>
                    <a:cubicBezTo>
                      <a:pt x="15113" y="3802"/>
                      <a:pt x="16392" y="1429"/>
                      <a:pt x="14561" y="226"/>
                    </a:cubicBezTo>
                    <a:cubicBezTo>
                      <a:pt x="14532" y="207"/>
                      <a:pt x="14500" y="198"/>
                      <a:pt x="14464" y="198"/>
                    </a:cubicBezTo>
                    <a:cubicBezTo>
                      <a:pt x="13639" y="198"/>
                      <a:pt x="11131" y="5213"/>
                      <a:pt x="11112" y="5213"/>
                    </a:cubicBezTo>
                    <a:cubicBezTo>
                      <a:pt x="11112" y="5213"/>
                      <a:pt x="11112" y="5212"/>
                      <a:pt x="11113" y="5211"/>
                    </a:cubicBezTo>
                    <a:cubicBezTo>
                      <a:pt x="12449" y="1756"/>
                      <a:pt x="11942" y="0"/>
                      <a:pt x="11121" y="0"/>
                    </a:cubicBezTo>
                    <a:close/>
                  </a:path>
                </a:pathLst>
              </a:custGeom>
              <a:solidFill>
                <a:schemeClr val="lt2"/>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37"/>
              <p:cNvSpPr/>
              <p:nvPr/>
            </p:nvSpPr>
            <p:spPr>
              <a:xfrm>
                <a:off x="6577853" y="807673"/>
                <a:ext cx="106611" cy="103691"/>
              </a:xfrm>
              <a:custGeom>
                <a:avLst/>
                <a:gdLst/>
                <a:ahLst/>
                <a:cxnLst/>
                <a:rect l="l" t="t" r="r" b="b"/>
                <a:pathLst>
                  <a:path w="1971" h="1917" extrusionOk="0">
                    <a:moveTo>
                      <a:pt x="749" y="1"/>
                    </a:moveTo>
                    <a:cubicBezTo>
                      <a:pt x="749" y="1"/>
                      <a:pt x="0" y="1656"/>
                      <a:pt x="867" y="1892"/>
                    </a:cubicBezTo>
                    <a:cubicBezTo>
                      <a:pt x="928" y="1909"/>
                      <a:pt x="986" y="1916"/>
                      <a:pt x="1041" y="1916"/>
                    </a:cubicBezTo>
                    <a:cubicBezTo>
                      <a:pt x="1783" y="1916"/>
                      <a:pt x="1970" y="533"/>
                      <a:pt x="1970" y="533"/>
                    </a:cubicBezTo>
                    <a:lnTo>
                      <a:pt x="1734" y="395"/>
                    </a:lnTo>
                    <a:cubicBezTo>
                      <a:pt x="1734" y="395"/>
                      <a:pt x="1466" y="1468"/>
                      <a:pt x="1071" y="1468"/>
                    </a:cubicBezTo>
                    <a:cubicBezTo>
                      <a:pt x="1024" y="1468"/>
                      <a:pt x="976" y="1453"/>
                      <a:pt x="926" y="1420"/>
                    </a:cubicBezTo>
                    <a:cubicBezTo>
                      <a:pt x="453" y="1085"/>
                      <a:pt x="1064" y="178"/>
                      <a:pt x="1064" y="178"/>
                    </a:cubicBezTo>
                    <a:lnTo>
                      <a:pt x="74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37"/>
              <p:cNvSpPr/>
              <p:nvPr/>
            </p:nvSpPr>
            <p:spPr>
              <a:xfrm>
                <a:off x="6413700" y="777875"/>
                <a:ext cx="167998" cy="133278"/>
              </a:xfrm>
              <a:custGeom>
                <a:avLst/>
                <a:gdLst/>
                <a:ahLst/>
                <a:cxnLst/>
                <a:rect l="l" t="t" r="r" b="b"/>
                <a:pathLst>
                  <a:path w="2582" h="2464" extrusionOk="0">
                    <a:moveTo>
                      <a:pt x="1" y="0"/>
                    </a:moveTo>
                    <a:lnTo>
                      <a:pt x="1715" y="2463"/>
                    </a:lnTo>
                    <a:cubicBezTo>
                      <a:pt x="1715" y="2463"/>
                      <a:pt x="1912" y="1419"/>
                      <a:pt x="2582" y="552"/>
                    </a:cubicBez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37"/>
              <p:cNvSpPr/>
              <p:nvPr/>
            </p:nvSpPr>
            <p:spPr>
              <a:xfrm>
                <a:off x="6611118" y="1260788"/>
                <a:ext cx="42461" cy="48302"/>
              </a:xfrm>
              <a:custGeom>
                <a:avLst/>
                <a:gdLst/>
                <a:ahLst/>
                <a:cxnLst/>
                <a:rect l="l" t="t" r="r" b="b"/>
                <a:pathLst>
                  <a:path w="785" h="893" extrusionOk="0">
                    <a:moveTo>
                      <a:pt x="253" y="1"/>
                    </a:moveTo>
                    <a:cubicBezTo>
                      <a:pt x="1" y="1"/>
                      <a:pt x="289" y="892"/>
                      <a:pt x="513" y="892"/>
                    </a:cubicBezTo>
                    <a:cubicBezTo>
                      <a:pt x="525" y="892"/>
                      <a:pt x="536" y="890"/>
                      <a:pt x="548" y="884"/>
                    </a:cubicBezTo>
                    <a:cubicBezTo>
                      <a:pt x="784" y="766"/>
                      <a:pt x="390" y="57"/>
                      <a:pt x="390" y="57"/>
                    </a:cubicBezTo>
                    <a:cubicBezTo>
                      <a:pt x="333" y="18"/>
                      <a:pt x="287" y="1"/>
                      <a:pt x="25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37"/>
              <p:cNvSpPr/>
              <p:nvPr/>
            </p:nvSpPr>
            <p:spPr>
              <a:xfrm>
                <a:off x="6755864" y="1437555"/>
                <a:ext cx="68207" cy="30290"/>
              </a:xfrm>
              <a:custGeom>
                <a:avLst/>
                <a:gdLst/>
                <a:ahLst/>
                <a:cxnLst/>
                <a:rect l="l" t="t" r="r" b="b"/>
                <a:pathLst>
                  <a:path w="1261" h="560" extrusionOk="0">
                    <a:moveTo>
                      <a:pt x="492" y="0"/>
                    </a:moveTo>
                    <a:lnTo>
                      <a:pt x="492" y="0"/>
                    </a:lnTo>
                    <a:cubicBezTo>
                      <a:pt x="1" y="82"/>
                      <a:pt x="735" y="559"/>
                      <a:pt x="1053" y="559"/>
                    </a:cubicBezTo>
                    <a:cubicBezTo>
                      <a:pt x="1118" y="559"/>
                      <a:pt x="1165" y="539"/>
                      <a:pt x="1182" y="493"/>
                    </a:cubicBezTo>
                    <a:cubicBezTo>
                      <a:pt x="1261" y="256"/>
                      <a:pt x="492" y="0"/>
                      <a:pt x="4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37"/>
              <p:cNvSpPr/>
              <p:nvPr/>
            </p:nvSpPr>
            <p:spPr>
              <a:xfrm>
                <a:off x="6914403" y="1510523"/>
                <a:ext cx="60851" cy="18282"/>
              </a:xfrm>
              <a:custGeom>
                <a:avLst/>
                <a:gdLst/>
                <a:ahLst/>
                <a:cxnLst/>
                <a:rect l="l" t="t" r="r" b="b"/>
                <a:pathLst>
                  <a:path w="1125" h="338" extrusionOk="0">
                    <a:moveTo>
                      <a:pt x="686" y="1"/>
                    </a:moveTo>
                    <a:cubicBezTo>
                      <a:pt x="482" y="1"/>
                      <a:pt x="280" y="31"/>
                      <a:pt x="280" y="31"/>
                    </a:cubicBezTo>
                    <a:cubicBezTo>
                      <a:pt x="0" y="232"/>
                      <a:pt x="318" y="338"/>
                      <a:pt x="637" y="338"/>
                    </a:cubicBezTo>
                    <a:cubicBezTo>
                      <a:pt x="880" y="338"/>
                      <a:pt x="1125" y="276"/>
                      <a:pt x="1108" y="149"/>
                    </a:cubicBezTo>
                    <a:cubicBezTo>
                      <a:pt x="1098" y="31"/>
                      <a:pt x="891" y="1"/>
                      <a:pt x="68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37"/>
              <p:cNvSpPr/>
              <p:nvPr/>
            </p:nvSpPr>
            <p:spPr>
              <a:xfrm>
                <a:off x="6802274" y="1503599"/>
                <a:ext cx="67613" cy="25422"/>
              </a:xfrm>
              <a:custGeom>
                <a:avLst/>
                <a:gdLst/>
                <a:ahLst/>
                <a:cxnLst/>
                <a:rect l="l" t="t" r="r" b="b"/>
                <a:pathLst>
                  <a:path w="1250" h="470" extrusionOk="0">
                    <a:moveTo>
                      <a:pt x="442" y="1"/>
                    </a:moveTo>
                    <a:cubicBezTo>
                      <a:pt x="1" y="153"/>
                      <a:pt x="653" y="470"/>
                      <a:pt x="999" y="470"/>
                    </a:cubicBezTo>
                    <a:cubicBezTo>
                      <a:pt x="1102" y="470"/>
                      <a:pt x="1177" y="442"/>
                      <a:pt x="1191" y="375"/>
                    </a:cubicBezTo>
                    <a:cubicBezTo>
                      <a:pt x="1250" y="139"/>
                      <a:pt x="442" y="1"/>
                      <a:pt x="4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37"/>
              <p:cNvSpPr/>
              <p:nvPr/>
            </p:nvSpPr>
            <p:spPr>
              <a:xfrm>
                <a:off x="6532363" y="1237367"/>
                <a:ext cx="42352" cy="47329"/>
              </a:xfrm>
              <a:custGeom>
                <a:avLst/>
                <a:gdLst/>
                <a:ahLst/>
                <a:cxnLst/>
                <a:rect l="l" t="t" r="r" b="b"/>
                <a:pathLst>
                  <a:path w="783" h="875" extrusionOk="0">
                    <a:moveTo>
                      <a:pt x="250" y="0"/>
                    </a:moveTo>
                    <a:cubicBezTo>
                      <a:pt x="1" y="0"/>
                      <a:pt x="282" y="875"/>
                      <a:pt x="505" y="875"/>
                    </a:cubicBezTo>
                    <a:cubicBezTo>
                      <a:pt x="519" y="875"/>
                      <a:pt x="532" y="871"/>
                      <a:pt x="546" y="864"/>
                    </a:cubicBezTo>
                    <a:cubicBezTo>
                      <a:pt x="782" y="766"/>
                      <a:pt x="388" y="56"/>
                      <a:pt x="388" y="56"/>
                    </a:cubicBezTo>
                    <a:cubicBezTo>
                      <a:pt x="331" y="17"/>
                      <a:pt x="285" y="0"/>
                      <a:pt x="25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37"/>
              <p:cNvSpPr/>
              <p:nvPr/>
            </p:nvSpPr>
            <p:spPr>
              <a:xfrm>
                <a:off x="6545128" y="1322667"/>
                <a:ext cx="42352" cy="48356"/>
              </a:xfrm>
              <a:custGeom>
                <a:avLst/>
                <a:gdLst/>
                <a:ahLst/>
                <a:cxnLst/>
                <a:rect l="l" t="t" r="r" b="b"/>
                <a:pathLst>
                  <a:path w="783" h="894" extrusionOk="0">
                    <a:moveTo>
                      <a:pt x="252" y="0"/>
                    </a:moveTo>
                    <a:cubicBezTo>
                      <a:pt x="0" y="0"/>
                      <a:pt x="285" y="893"/>
                      <a:pt x="523" y="893"/>
                    </a:cubicBezTo>
                    <a:cubicBezTo>
                      <a:pt x="537" y="893"/>
                      <a:pt x="552" y="890"/>
                      <a:pt x="566" y="883"/>
                    </a:cubicBezTo>
                    <a:cubicBezTo>
                      <a:pt x="782" y="785"/>
                      <a:pt x="388" y="56"/>
                      <a:pt x="388" y="56"/>
                    </a:cubicBezTo>
                    <a:cubicBezTo>
                      <a:pt x="332" y="17"/>
                      <a:pt x="287" y="0"/>
                      <a:pt x="25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37"/>
              <p:cNvSpPr/>
              <p:nvPr/>
            </p:nvSpPr>
            <p:spPr>
              <a:xfrm>
                <a:off x="6611118" y="1347116"/>
                <a:ext cx="42461" cy="48248"/>
              </a:xfrm>
              <a:custGeom>
                <a:avLst/>
                <a:gdLst/>
                <a:ahLst/>
                <a:cxnLst/>
                <a:rect l="l" t="t" r="r" b="b"/>
                <a:pathLst>
                  <a:path w="785" h="892" extrusionOk="0">
                    <a:moveTo>
                      <a:pt x="253" y="1"/>
                    </a:moveTo>
                    <a:cubicBezTo>
                      <a:pt x="1" y="1"/>
                      <a:pt x="289" y="892"/>
                      <a:pt x="513" y="892"/>
                    </a:cubicBezTo>
                    <a:cubicBezTo>
                      <a:pt x="525" y="892"/>
                      <a:pt x="536" y="889"/>
                      <a:pt x="548" y="884"/>
                    </a:cubicBezTo>
                    <a:cubicBezTo>
                      <a:pt x="784" y="766"/>
                      <a:pt x="390" y="57"/>
                      <a:pt x="390" y="57"/>
                    </a:cubicBezTo>
                    <a:cubicBezTo>
                      <a:pt x="333" y="18"/>
                      <a:pt x="287" y="1"/>
                      <a:pt x="25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37"/>
              <p:cNvSpPr/>
              <p:nvPr/>
            </p:nvSpPr>
            <p:spPr>
              <a:xfrm>
                <a:off x="6618150" y="1432795"/>
                <a:ext cx="58850" cy="39756"/>
              </a:xfrm>
              <a:custGeom>
                <a:avLst/>
                <a:gdLst/>
                <a:ahLst/>
                <a:cxnLst/>
                <a:rect l="l" t="t" r="r" b="b"/>
                <a:pathLst>
                  <a:path w="1088" h="735" extrusionOk="0">
                    <a:moveTo>
                      <a:pt x="374" y="0"/>
                    </a:moveTo>
                    <a:cubicBezTo>
                      <a:pt x="1" y="0"/>
                      <a:pt x="572" y="734"/>
                      <a:pt x="846" y="734"/>
                    </a:cubicBezTo>
                    <a:cubicBezTo>
                      <a:pt x="879" y="734"/>
                      <a:pt x="908" y="723"/>
                      <a:pt x="930" y="699"/>
                    </a:cubicBezTo>
                    <a:cubicBezTo>
                      <a:pt x="1088" y="522"/>
                      <a:pt x="457" y="10"/>
                      <a:pt x="457" y="10"/>
                    </a:cubicBezTo>
                    <a:cubicBezTo>
                      <a:pt x="425" y="3"/>
                      <a:pt x="397" y="0"/>
                      <a:pt x="37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37"/>
              <p:cNvSpPr/>
              <p:nvPr/>
            </p:nvSpPr>
            <p:spPr>
              <a:xfrm>
                <a:off x="6692849" y="1482288"/>
                <a:ext cx="67288" cy="26775"/>
              </a:xfrm>
              <a:custGeom>
                <a:avLst/>
                <a:gdLst/>
                <a:ahLst/>
                <a:cxnLst/>
                <a:rect l="l" t="t" r="r" b="b"/>
                <a:pathLst>
                  <a:path w="1244" h="495" extrusionOk="0">
                    <a:moveTo>
                      <a:pt x="455" y="1"/>
                    </a:moveTo>
                    <a:lnTo>
                      <a:pt x="455" y="1"/>
                    </a:lnTo>
                    <a:cubicBezTo>
                      <a:pt x="1" y="142"/>
                      <a:pt x="693" y="495"/>
                      <a:pt x="1025" y="495"/>
                    </a:cubicBezTo>
                    <a:cubicBezTo>
                      <a:pt x="1110" y="495"/>
                      <a:pt x="1172" y="471"/>
                      <a:pt x="1184" y="415"/>
                    </a:cubicBezTo>
                    <a:cubicBezTo>
                      <a:pt x="1243" y="158"/>
                      <a:pt x="455" y="1"/>
                      <a:pt x="45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37"/>
              <p:cNvSpPr/>
              <p:nvPr/>
            </p:nvSpPr>
            <p:spPr>
              <a:xfrm>
                <a:off x="6864315" y="1457893"/>
                <a:ext cx="60851" cy="18715"/>
              </a:xfrm>
              <a:custGeom>
                <a:avLst/>
                <a:gdLst/>
                <a:ahLst/>
                <a:cxnLst/>
                <a:rect l="l" t="t" r="r" b="b"/>
                <a:pathLst>
                  <a:path w="1125" h="346" extrusionOk="0">
                    <a:moveTo>
                      <a:pt x="701" y="1"/>
                    </a:moveTo>
                    <a:cubicBezTo>
                      <a:pt x="492" y="1"/>
                      <a:pt x="280" y="38"/>
                      <a:pt x="280" y="38"/>
                    </a:cubicBezTo>
                    <a:cubicBezTo>
                      <a:pt x="0" y="239"/>
                      <a:pt x="318" y="346"/>
                      <a:pt x="637" y="346"/>
                    </a:cubicBezTo>
                    <a:cubicBezTo>
                      <a:pt x="880" y="346"/>
                      <a:pt x="1125" y="284"/>
                      <a:pt x="1108" y="156"/>
                    </a:cubicBezTo>
                    <a:cubicBezTo>
                      <a:pt x="1089" y="33"/>
                      <a:pt x="896" y="1"/>
                      <a:pt x="70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37"/>
              <p:cNvSpPr/>
              <p:nvPr/>
            </p:nvSpPr>
            <p:spPr>
              <a:xfrm>
                <a:off x="6681111" y="1375243"/>
                <a:ext cx="58742" cy="39756"/>
              </a:xfrm>
              <a:custGeom>
                <a:avLst/>
                <a:gdLst/>
                <a:ahLst/>
                <a:cxnLst/>
                <a:rect l="l" t="t" r="r" b="b"/>
                <a:pathLst>
                  <a:path w="1086" h="735" extrusionOk="0">
                    <a:moveTo>
                      <a:pt x="372" y="0"/>
                    </a:moveTo>
                    <a:cubicBezTo>
                      <a:pt x="1" y="0"/>
                      <a:pt x="586" y="734"/>
                      <a:pt x="849" y="734"/>
                    </a:cubicBezTo>
                    <a:cubicBezTo>
                      <a:pt x="881" y="734"/>
                      <a:pt x="908" y="723"/>
                      <a:pt x="928" y="699"/>
                    </a:cubicBezTo>
                    <a:cubicBezTo>
                      <a:pt x="1086" y="502"/>
                      <a:pt x="456" y="10"/>
                      <a:pt x="456" y="10"/>
                    </a:cubicBezTo>
                    <a:cubicBezTo>
                      <a:pt x="424" y="3"/>
                      <a:pt x="396" y="0"/>
                      <a:pt x="37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4" name="Google Shape;594;p37"/>
            <p:cNvGrpSpPr/>
            <p:nvPr/>
          </p:nvGrpSpPr>
          <p:grpSpPr>
            <a:xfrm>
              <a:off x="1411828" y="1109198"/>
              <a:ext cx="1477461" cy="1222409"/>
              <a:chOff x="7558775" y="805000"/>
              <a:chExt cx="862247" cy="713399"/>
            </a:xfrm>
          </p:grpSpPr>
          <p:sp>
            <p:nvSpPr>
              <p:cNvPr id="595" name="Google Shape;595;p37"/>
              <p:cNvSpPr/>
              <p:nvPr/>
            </p:nvSpPr>
            <p:spPr>
              <a:xfrm>
                <a:off x="7558775" y="805000"/>
                <a:ext cx="861539" cy="713399"/>
              </a:xfrm>
              <a:custGeom>
                <a:avLst/>
                <a:gdLst/>
                <a:ahLst/>
                <a:cxnLst/>
                <a:rect l="l" t="t" r="r" b="b"/>
                <a:pathLst>
                  <a:path w="23920" h="19807" extrusionOk="0">
                    <a:moveTo>
                      <a:pt x="6252" y="0"/>
                    </a:moveTo>
                    <a:cubicBezTo>
                      <a:pt x="6112" y="0"/>
                      <a:pt x="5973" y="14"/>
                      <a:pt x="5833" y="44"/>
                    </a:cubicBezTo>
                    <a:cubicBezTo>
                      <a:pt x="4000" y="438"/>
                      <a:pt x="6601" y="3669"/>
                      <a:pt x="6601" y="3669"/>
                    </a:cubicBezTo>
                    <a:cubicBezTo>
                      <a:pt x="6601" y="3669"/>
                      <a:pt x="4590" y="1565"/>
                      <a:pt x="3213" y="1565"/>
                    </a:cubicBezTo>
                    <a:cubicBezTo>
                      <a:pt x="2910" y="1565"/>
                      <a:pt x="2638" y="1667"/>
                      <a:pt x="2424" y="1916"/>
                    </a:cubicBezTo>
                    <a:cubicBezTo>
                      <a:pt x="1163" y="3354"/>
                      <a:pt x="4592" y="5837"/>
                      <a:pt x="4592" y="5837"/>
                    </a:cubicBezTo>
                    <a:cubicBezTo>
                      <a:pt x="4592" y="5837"/>
                      <a:pt x="2636" y="4760"/>
                      <a:pt x="1416" y="4760"/>
                    </a:cubicBezTo>
                    <a:cubicBezTo>
                      <a:pt x="953" y="4760"/>
                      <a:pt x="596" y="4916"/>
                      <a:pt x="493" y="5344"/>
                    </a:cubicBezTo>
                    <a:cubicBezTo>
                      <a:pt x="1" y="7393"/>
                      <a:pt x="4119" y="10624"/>
                      <a:pt x="7961" y="11629"/>
                    </a:cubicBezTo>
                    <a:cubicBezTo>
                      <a:pt x="7961" y="11629"/>
                      <a:pt x="5401" y="13430"/>
                      <a:pt x="2896" y="13430"/>
                    </a:cubicBezTo>
                    <a:cubicBezTo>
                      <a:pt x="2436" y="13430"/>
                      <a:pt x="1978" y="13369"/>
                      <a:pt x="1538" y="13225"/>
                    </a:cubicBezTo>
                    <a:lnTo>
                      <a:pt x="1538" y="13225"/>
                    </a:lnTo>
                    <a:cubicBezTo>
                      <a:pt x="1538" y="13226"/>
                      <a:pt x="2025" y="19807"/>
                      <a:pt x="11322" y="19807"/>
                    </a:cubicBezTo>
                    <a:cubicBezTo>
                      <a:pt x="11377" y="19807"/>
                      <a:pt x="11432" y="19806"/>
                      <a:pt x="11488" y="19806"/>
                    </a:cubicBezTo>
                    <a:cubicBezTo>
                      <a:pt x="22029" y="19727"/>
                      <a:pt x="23920" y="1758"/>
                      <a:pt x="18482" y="1108"/>
                    </a:cubicBezTo>
                    <a:cubicBezTo>
                      <a:pt x="18193" y="1074"/>
                      <a:pt x="17922" y="1058"/>
                      <a:pt x="17669" y="1058"/>
                    </a:cubicBezTo>
                    <a:cubicBezTo>
                      <a:pt x="13957" y="1058"/>
                      <a:pt x="13821" y="4556"/>
                      <a:pt x="12512" y="7433"/>
                    </a:cubicBezTo>
                    <a:cubicBezTo>
                      <a:pt x="12512" y="7433"/>
                      <a:pt x="9438" y="0"/>
                      <a:pt x="6252" y="0"/>
                    </a:cubicBezTo>
                    <a:close/>
                  </a:path>
                </a:pathLst>
              </a:custGeom>
              <a:solidFill>
                <a:schemeClr val="lt2"/>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37"/>
              <p:cNvSpPr/>
              <p:nvPr/>
            </p:nvSpPr>
            <p:spPr>
              <a:xfrm>
                <a:off x="8020052" y="1100380"/>
                <a:ext cx="273625" cy="163952"/>
              </a:xfrm>
              <a:custGeom>
                <a:avLst/>
                <a:gdLst/>
                <a:ahLst/>
                <a:cxnLst/>
                <a:rect l="l" t="t" r="r" b="b"/>
                <a:pathLst>
                  <a:path w="7597" h="4552" extrusionOk="0">
                    <a:moveTo>
                      <a:pt x="2207" y="729"/>
                    </a:moveTo>
                    <a:lnTo>
                      <a:pt x="2207" y="729"/>
                    </a:lnTo>
                    <a:cubicBezTo>
                      <a:pt x="2207" y="729"/>
                      <a:pt x="2172" y="778"/>
                      <a:pt x="2124" y="861"/>
                    </a:cubicBezTo>
                    <a:lnTo>
                      <a:pt x="2124" y="861"/>
                    </a:lnTo>
                    <a:cubicBezTo>
                      <a:pt x="2176" y="781"/>
                      <a:pt x="2207" y="729"/>
                      <a:pt x="2207" y="729"/>
                    </a:cubicBezTo>
                    <a:close/>
                    <a:moveTo>
                      <a:pt x="907" y="0"/>
                    </a:moveTo>
                    <a:lnTo>
                      <a:pt x="907" y="0"/>
                    </a:lnTo>
                    <a:cubicBezTo>
                      <a:pt x="907" y="0"/>
                      <a:pt x="1" y="237"/>
                      <a:pt x="237" y="1497"/>
                    </a:cubicBezTo>
                    <a:cubicBezTo>
                      <a:pt x="344" y="2066"/>
                      <a:pt x="618" y="2222"/>
                      <a:pt x="888" y="2222"/>
                    </a:cubicBezTo>
                    <a:cubicBezTo>
                      <a:pt x="1216" y="2222"/>
                      <a:pt x="1537" y="1990"/>
                      <a:pt x="1537" y="1990"/>
                    </a:cubicBezTo>
                    <a:lnTo>
                      <a:pt x="1537" y="1990"/>
                    </a:lnTo>
                    <a:cubicBezTo>
                      <a:pt x="1537" y="1990"/>
                      <a:pt x="947" y="2601"/>
                      <a:pt x="1971" y="3054"/>
                    </a:cubicBezTo>
                    <a:cubicBezTo>
                      <a:pt x="2156" y="3132"/>
                      <a:pt x="2332" y="3164"/>
                      <a:pt x="2497" y="3164"/>
                    </a:cubicBezTo>
                    <a:cubicBezTo>
                      <a:pt x="3247" y="3164"/>
                      <a:pt x="3764" y="2503"/>
                      <a:pt x="3764" y="2502"/>
                    </a:cubicBezTo>
                    <a:lnTo>
                      <a:pt x="3764" y="2502"/>
                    </a:lnTo>
                    <a:cubicBezTo>
                      <a:pt x="3764" y="2503"/>
                      <a:pt x="2937" y="3960"/>
                      <a:pt x="4118" y="4256"/>
                    </a:cubicBezTo>
                    <a:cubicBezTo>
                      <a:pt x="4263" y="4292"/>
                      <a:pt x="4396" y="4308"/>
                      <a:pt x="4519" y="4308"/>
                    </a:cubicBezTo>
                    <a:cubicBezTo>
                      <a:pt x="5147" y="4308"/>
                      <a:pt x="5506" y="3895"/>
                      <a:pt x="5661" y="3655"/>
                    </a:cubicBezTo>
                    <a:lnTo>
                      <a:pt x="5661" y="3655"/>
                    </a:lnTo>
                    <a:cubicBezTo>
                      <a:pt x="5587" y="3860"/>
                      <a:pt x="5595" y="4216"/>
                      <a:pt x="6306" y="4492"/>
                    </a:cubicBezTo>
                    <a:cubicBezTo>
                      <a:pt x="6411" y="4533"/>
                      <a:pt x="6508" y="4552"/>
                      <a:pt x="6598" y="4552"/>
                    </a:cubicBezTo>
                    <a:cubicBezTo>
                      <a:pt x="7416" y="4552"/>
                      <a:pt x="7597" y="2992"/>
                      <a:pt x="7153" y="2423"/>
                    </a:cubicBezTo>
                    <a:lnTo>
                      <a:pt x="7153" y="2423"/>
                    </a:lnTo>
                    <a:cubicBezTo>
                      <a:pt x="7153" y="2424"/>
                      <a:pt x="7251" y="3684"/>
                      <a:pt x="6463" y="3960"/>
                    </a:cubicBezTo>
                    <a:cubicBezTo>
                      <a:pt x="6410" y="3980"/>
                      <a:pt x="6361" y="3990"/>
                      <a:pt x="6317" y="3990"/>
                    </a:cubicBezTo>
                    <a:cubicBezTo>
                      <a:pt x="5709" y="3990"/>
                      <a:pt x="5931" y="2227"/>
                      <a:pt x="5931" y="2226"/>
                    </a:cubicBezTo>
                    <a:lnTo>
                      <a:pt x="5931" y="2226"/>
                    </a:lnTo>
                    <a:cubicBezTo>
                      <a:pt x="5931" y="2227"/>
                      <a:pt x="5633" y="3602"/>
                      <a:pt x="4839" y="3602"/>
                    </a:cubicBezTo>
                    <a:cubicBezTo>
                      <a:pt x="4767" y="3602"/>
                      <a:pt x="4691" y="3591"/>
                      <a:pt x="4611" y="3566"/>
                    </a:cubicBezTo>
                    <a:cubicBezTo>
                      <a:pt x="3626" y="3290"/>
                      <a:pt x="4118" y="1400"/>
                      <a:pt x="4118" y="1399"/>
                    </a:cubicBezTo>
                    <a:lnTo>
                      <a:pt x="4118" y="1399"/>
                    </a:lnTo>
                    <a:cubicBezTo>
                      <a:pt x="4118" y="1399"/>
                      <a:pt x="3548" y="2627"/>
                      <a:pt x="2735" y="2627"/>
                    </a:cubicBezTo>
                    <a:cubicBezTo>
                      <a:pt x="2604" y="2627"/>
                      <a:pt x="2467" y="2596"/>
                      <a:pt x="2326" y="2522"/>
                    </a:cubicBezTo>
                    <a:cubicBezTo>
                      <a:pt x="1503" y="2095"/>
                      <a:pt x="1925" y="1198"/>
                      <a:pt x="2124" y="861"/>
                    </a:cubicBezTo>
                    <a:lnTo>
                      <a:pt x="2124" y="861"/>
                    </a:lnTo>
                    <a:cubicBezTo>
                      <a:pt x="1948" y="1124"/>
                      <a:pt x="1530" y="1693"/>
                      <a:pt x="1187" y="1693"/>
                    </a:cubicBezTo>
                    <a:cubicBezTo>
                      <a:pt x="1084" y="1693"/>
                      <a:pt x="988" y="1642"/>
                      <a:pt x="907" y="1517"/>
                    </a:cubicBezTo>
                    <a:cubicBezTo>
                      <a:pt x="493" y="867"/>
                      <a:pt x="907" y="0"/>
                      <a:pt x="9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37"/>
              <p:cNvSpPr/>
              <p:nvPr/>
            </p:nvSpPr>
            <p:spPr>
              <a:xfrm>
                <a:off x="7939373" y="1202958"/>
                <a:ext cx="234762" cy="243514"/>
              </a:xfrm>
              <a:custGeom>
                <a:avLst/>
                <a:gdLst/>
                <a:ahLst/>
                <a:cxnLst/>
                <a:rect l="l" t="t" r="r" b="b"/>
                <a:pathLst>
                  <a:path w="6518" h="6761" extrusionOk="0">
                    <a:moveTo>
                      <a:pt x="2418" y="1250"/>
                    </a:moveTo>
                    <a:cubicBezTo>
                      <a:pt x="2418" y="1250"/>
                      <a:pt x="2380" y="1273"/>
                      <a:pt x="2319" y="1314"/>
                    </a:cubicBezTo>
                    <a:lnTo>
                      <a:pt x="2319" y="1314"/>
                    </a:lnTo>
                    <a:cubicBezTo>
                      <a:pt x="2381" y="1275"/>
                      <a:pt x="2418" y="1250"/>
                      <a:pt x="2418" y="1250"/>
                    </a:cubicBezTo>
                    <a:close/>
                    <a:moveTo>
                      <a:pt x="1392" y="1"/>
                    </a:moveTo>
                    <a:cubicBezTo>
                      <a:pt x="1123" y="1"/>
                      <a:pt x="478" y="109"/>
                      <a:pt x="231" y="1112"/>
                    </a:cubicBezTo>
                    <a:cubicBezTo>
                      <a:pt x="1" y="2048"/>
                      <a:pt x="653" y="2174"/>
                      <a:pt x="1022" y="2174"/>
                    </a:cubicBezTo>
                    <a:cubicBezTo>
                      <a:pt x="1158" y="2174"/>
                      <a:pt x="1255" y="2157"/>
                      <a:pt x="1255" y="2157"/>
                    </a:cubicBezTo>
                    <a:lnTo>
                      <a:pt x="1255" y="2157"/>
                    </a:lnTo>
                    <a:cubicBezTo>
                      <a:pt x="1255" y="2157"/>
                      <a:pt x="428" y="2452"/>
                      <a:pt x="1196" y="3319"/>
                    </a:cubicBezTo>
                    <a:cubicBezTo>
                      <a:pt x="1525" y="3673"/>
                      <a:pt x="1920" y="3776"/>
                      <a:pt x="2267" y="3776"/>
                    </a:cubicBezTo>
                    <a:cubicBezTo>
                      <a:pt x="2752" y="3776"/>
                      <a:pt x="3147" y="3575"/>
                      <a:pt x="3147" y="3575"/>
                    </a:cubicBezTo>
                    <a:lnTo>
                      <a:pt x="3147" y="3575"/>
                    </a:lnTo>
                    <a:cubicBezTo>
                      <a:pt x="3147" y="3575"/>
                      <a:pt x="1728" y="4600"/>
                      <a:pt x="2713" y="5368"/>
                    </a:cubicBezTo>
                    <a:cubicBezTo>
                      <a:pt x="3043" y="5620"/>
                      <a:pt x="3357" y="5705"/>
                      <a:pt x="3631" y="5705"/>
                    </a:cubicBezTo>
                    <a:cubicBezTo>
                      <a:pt x="3984" y="5705"/>
                      <a:pt x="4269" y="5565"/>
                      <a:pt x="4433" y="5460"/>
                    </a:cubicBezTo>
                    <a:lnTo>
                      <a:pt x="4433" y="5460"/>
                    </a:lnTo>
                    <a:cubicBezTo>
                      <a:pt x="4276" y="5619"/>
                      <a:pt x="4125" y="5958"/>
                      <a:pt x="4684" y="6531"/>
                    </a:cubicBezTo>
                    <a:cubicBezTo>
                      <a:pt x="4845" y="6692"/>
                      <a:pt x="5014" y="6760"/>
                      <a:pt x="5181" y="6760"/>
                    </a:cubicBezTo>
                    <a:cubicBezTo>
                      <a:pt x="5871" y="6760"/>
                      <a:pt x="6517" y="5589"/>
                      <a:pt x="6358" y="4954"/>
                    </a:cubicBezTo>
                    <a:lnTo>
                      <a:pt x="6358" y="4954"/>
                    </a:lnTo>
                    <a:cubicBezTo>
                      <a:pt x="6358" y="4955"/>
                      <a:pt x="5933" y="6101"/>
                      <a:pt x="5136" y="6101"/>
                    </a:cubicBezTo>
                    <a:cubicBezTo>
                      <a:pt x="5111" y="6101"/>
                      <a:pt x="5085" y="6100"/>
                      <a:pt x="5058" y="6097"/>
                    </a:cubicBezTo>
                    <a:cubicBezTo>
                      <a:pt x="4191" y="6038"/>
                      <a:pt x="5294" y="4246"/>
                      <a:pt x="5295" y="4245"/>
                    </a:cubicBezTo>
                    <a:lnTo>
                      <a:pt x="5295" y="4245"/>
                    </a:lnTo>
                    <a:cubicBezTo>
                      <a:pt x="5294" y="4246"/>
                      <a:pt x="4639" y="5128"/>
                      <a:pt x="3963" y="5128"/>
                    </a:cubicBezTo>
                    <a:cubicBezTo>
                      <a:pt x="3794" y="5128"/>
                      <a:pt x="3624" y="5073"/>
                      <a:pt x="3462" y="4935"/>
                    </a:cubicBezTo>
                    <a:cubicBezTo>
                      <a:pt x="2654" y="4245"/>
                      <a:pt x="3935" y="2689"/>
                      <a:pt x="3935" y="2689"/>
                    </a:cubicBezTo>
                    <a:lnTo>
                      <a:pt x="3935" y="2689"/>
                    </a:lnTo>
                    <a:cubicBezTo>
                      <a:pt x="3935" y="2689"/>
                      <a:pt x="3189" y="3331"/>
                      <a:pt x="2494" y="3331"/>
                    </a:cubicBezTo>
                    <a:cubicBezTo>
                      <a:pt x="2230" y="3331"/>
                      <a:pt x="1974" y="3239"/>
                      <a:pt x="1768" y="2984"/>
                    </a:cubicBezTo>
                    <a:cubicBezTo>
                      <a:pt x="1160" y="2212"/>
                      <a:pt x="2017" y="1523"/>
                      <a:pt x="2319" y="1314"/>
                    </a:cubicBezTo>
                    <a:lnTo>
                      <a:pt x="2319" y="1314"/>
                    </a:lnTo>
                    <a:cubicBezTo>
                      <a:pt x="2103" y="1450"/>
                      <a:pt x="1581" y="1753"/>
                      <a:pt x="1222" y="1753"/>
                    </a:cubicBezTo>
                    <a:cubicBezTo>
                      <a:pt x="1037" y="1753"/>
                      <a:pt x="895" y="1672"/>
                      <a:pt x="861" y="1447"/>
                    </a:cubicBezTo>
                    <a:cubicBezTo>
                      <a:pt x="743" y="639"/>
                      <a:pt x="1512" y="9"/>
                      <a:pt x="1512" y="9"/>
                    </a:cubicBezTo>
                    <a:cubicBezTo>
                      <a:pt x="1512" y="9"/>
                      <a:pt x="1466" y="1"/>
                      <a:pt x="13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37"/>
              <p:cNvSpPr/>
              <p:nvPr/>
            </p:nvSpPr>
            <p:spPr>
              <a:xfrm>
                <a:off x="7796527" y="1263720"/>
                <a:ext cx="173172" cy="251222"/>
              </a:xfrm>
              <a:custGeom>
                <a:avLst/>
                <a:gdLst/>
                <a:ahLst/>
                <a:cxnLst/>
                <a:rect l="l" t="t" r="r" b="b"/>
                <a:pathLst>
                  <a:path w="4808" h="6975" extrusionOk="0">
                    <a:moveTo>
                      <a:pt x="2502" y="1376"/>
                    </a:moveTo>
                    <a:cubicBezTo>
                      <a:pt x="2502" y="1376"/>
                      <a:pt x="2456" y="1390"/>
                      <a:pt x="2382" y="1419"/>
                    </a:cubicBezTo>
                    <a:lnTo>
                      <a:pt x="2382" y="1419"/>
                    </a:lnTo>
                    <a:cubicBezTo>
                      <a:pt x="2457" y="1393"/>
                      <a:pt x="2502" y="1376"/>
                      <a:pt x="2502" y="1376"/>
                    </a:cubicBezTo>
                    <a:close/>
                    <a:moveTo>
                      <a:pt x="1776" y="0"/>
                    </a:moveTo>
                    <a:cubicBezTo>
                      <a:pt x="1487" y="0"/>
                      <a:pt x="1043" y="130"/>
                      <a:pt x="650" y="785"/>
                    </a:cubicBezTo>
                    <a:cubicBezTo>
                      <a:pt x="0" y="1888"/>
                      <a:pt x="1222" y="1947"/>
                      <a:pt x="1222" y="1947"/>
                    </a:cubicBezTo>
                    <a:cubicBezTo>
                      <a:pt x="1222" y="1947"/>
                      <a:pt x="414" y="2046"/>
                      <a:pt x="828" y="2992"/>
                    </a:cubicBezTo>
                    <a:cubicBezTo>
                      <a:pt x="1094" y="3573"/>
                      <a:pt x="1645" y="3685"/>
                      <a:pt x="2029" y="3685"/>
                    </a:cubicBezTo>
                    <a:cubicBezTo>
                      <a:pt x="2268" y="3685"/>
                      <a:pt x="2443" y="3642"/>
                      <a:pt x="2443" y="3642"/>
                    </a:cubicBezTo>
                    <a:lnTo>
                      <a:pt x="2443" y="3642"/>
                    </a:lnTo>
                    <a:cubicBezTo>
                      <a:pt x="2443" y="3642"/>
                      <a:pt x="907" y="4272"/>
                      <a:pt x="1537" y="5179"/>
                    </a:cubicBezTo>
                    <a:cubicBezTo>
                      <a:pt x="1827" y="5595"/>
                      <a:pt x="2192" y="5708"/>
                      <a:pt x="2502" y="5708"/>
                    </a:cubicBezTo>
                    <a:cubicBezTo>
                      <a:pt x="2699" y="5708"/>
                      <a:pt x="2874" y="5662"/>
                      <a:pt x="2993" y="5620"/>
                    </a:cubicBezTo>
                    <a:lnTo>
                      <a:pt x="2993" y="5620"/>
                    </a:lnTo>
                    <a:cubicBezTo>
                      <a:pt x="2808" y="5731"/>
                      <a:pt x="2568" y="6005"/>
                      <a:pt x="2877" y="6637"/>
                    </a:cubicBezTo>
                    <a:cubicBezTo>
                      <a:pt x="2997" y="6877"/>
                      <a:pt x="3177" y="6975"/>
                      <a:pt x="3379" y="6975"/>
                    </a:cubicBezTo>
                    <a:cubicBezTo>
                      <a:pt x="3974" y="6975"/>
                      <a:pt x="4764" y="6131"/>
                      <a:pt x="4808" y="5573"/>
                    </a:cubicBezTo>
                    <a:lnTo>
                      <a:pt x="4808" y="5573"/>
                    </a:lnTo>
                    <a:cubicBezTo>
                      <a:pt x="4808" y="5573"/>
                      <a:pt x="4208" y="6377"/>
                      <a:pt x="3560" y="6377"/>
                    </a:cubicBezTo>
                    <a:cubicBezTo>
                      <a:pt x="3484" y="6377"/>
                      <a:pt x="3407" y="6366"/>
                      <a:pt x="3330" y="6341"/>
                    </a:cubicBezTo>
                    <a:cubicBezTo>
                      <a:pt x="2601" y="6085"/>
                      <a:pt x="4098" y="4706"/>
                      <a:pt x="4098" y="4706"/>
                    </a:cubicBezTo>
                    <a:lnTo>
                      <a:pt x="4098" y="4706"/>
                    </a:lnTo>
                    <a:cubicBezTo>
                      <a:pt x="4098" y="4706"/>
                      <a:pt x="3422" y="5249"/>
                      <a:pt x="2860" y="5249"/>
                    </a:cubicBezTo>
                    <a:cubicBezTo>
                      <a:pt x="2643" y="5249"/>
                      <a:pt x="2443" y="5167"/>
                      <a:pt x="2305" y="4942"/>
                    </a:cubicBezTo>
                    <a:cubicBezTo>
                      <a:pt x="1813" y="4154"/>
                      <a:pt x="3389" y="2992"/>
                      <a:pt x="3389" y="2992"/>
                    </a:cubicBezTo>
                    <a:lnTo>
                      <a:pt x="3389" y="2992"/>
                    </a:lnTo>
                    <a:cubicBezTo>
                      <a:pt x="3389" y="2992"/>
                      <a:pt x="2771" y="3312"/>
                      <a:pt x="2219" y="3312"/>
                    </a:cubicBezTo>
                    <a:cubicBezTo>
                      <a:pt x="1884" y="3312"/>
                      <a:pt x="1573" y="3194"/>
                      <a:pt x="1439" y="2814"/>
                    </a:cubicBezTo>
                    <a:cubicBezTo>
                      <a:pt x="1131" y="1990"/>
                      <a:pt x="2045" y="1550"/>
                      <a:pt x="2382" y="1419"/>
                    </a:cubicBezTo>
                    <a:lnTo>
                      <a:pt x="2382" y="1419"/>
                    </a:lnTo>
                    <a:cubicBezTo>
                      <a:pt x="2191" y="1483"/>
                      <a:pt x="1810" y="1597"/>
                      <a:pt x="1511" y="1597"/>
                    </a:cubicBezTo>
                    <a:cubicBezTo>
                      <a:pt x="1248" y="1597"/>
                      <a:pt x="1050" y="1509"/>
                      <a:pt x="1104" y="1218"/>
                    </a:cubicBezTo>
                    <a:cubicBezTo>
                      <a:pt x="1241" y="470"/>
                      <a:pt x="2089" y="56"/>
                      <a:pt x="2089" y="56"/>
                    </a:cubicBezTo>
                    <a:cubicBezTo>
                      <a:pt x="2089" y="56"/>
                      <a:pt x="1965" y="0"/>
                      <a:pt x="17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37"/>
              <p:cNvSpPr/>
              <p:nvPr/>
            </p:nvSpPr>
            <p:spPr>
              <a:xfrm>
                <a:off x="8161637" y="887480"/>
                <a:ext cx="99012" cy="91737"/>
              </a:xfrm>
              <a:custGeom>
                <a:avLst/>
                <a:gdLst/>
                <a:ahLst/>
                <a:cxnLst/>
                <a:rect l="l" t="t" r="r" b="b"/>
                <a:pathLst>
                  <a:path w="2749" h="2547" extrusionOk="0">
                    <a:moveTo>
                      <a:pt x="2296" y="0"/>
                    </a:moveTo>
                    <a:lnTo>
                      <a:pt x="1724" y="158"/>
                    </a:lnTo>
                    <a:cubicBezTo>
                      <a:pt x="1724" y="158"/>
                      <a:pt x="2197" y="1636"/>
                      <a:pt x="1527" y="1951"/>
                    </a:cubicBezTo>
                    <a:cubicBezTo>
                      <a:pt x="1465" y="1979"/>
                      <a:pt x="1407" y="1992"/>
                      <a:pt x="1353" y="1992"/>
                    </a:cubicBezTo>
                    <a:cubicBezTo>
                      <a:pt x="721" y="1992"/>
                      <a:pt x="621" y="237"/>
                      <a:pt x="621" y="237"/>
                    </a:cubicBezTo>
                    <a:lnTo>
                      <a:pt x="207" y="276"/>
                    </a:lnTo>
                    <a:cubicBezTo>
                      <a:pt x="207" y="276"/>
                      <a:pt x="1" y="2546"/>
                      <a:pt x="1419" y="2546"/>
                    </a:cubicBezTo>
                    <a:cubicBezTo>
                      <a:pt x="1454" y="2546"/>
                      <a:pt x="1490" y="2545"/>
                      <a:pt x="1527" y="2542"/>
                    </a:cubicBezTo>
                    <a:cubicBezTo>
                      <a:pt x="2749" y="2443"/>
                      <a:pt x="2296" y="0"/>
                      <a:pt x="229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37"/>
              <p:cNvSpPr/>
              <p:nvPr/>
            </p:nvSpPr>
            <p:spPr>
              <a:xfrm>
                <a:off x="8278174" y="933575"/>
                <a:ext cx="142849" cy="80253"/>
              </a:xfrm>
              <a:custGeom>
                <a:avLst/>
                <a:gdLst/>
                <a:ahLst/>
                <a:cxnLst/>
                <a:rect l="l" t="t" r="r" b="b"/>
                <a:pathLst>
                  <a:path w="3074" h="2228" extrusionOk="0">
                    <a:moveTo>
                      <a:pt x="0" y="1"/>
                    </a:moveTo>
                    <a:cubicBezTo>
                      <a:pt x="118" y="316"/>
                      <a:pt x="414" y="2227"/>
                      <a:pt x="414" y="2227"/>
                    </a:cubicBezTo>
                    <a:lnTo>
                      <a:pt x="307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37"/>
              <p:cNvSpPr/>
              <p:nvPr/>
            </p:nvSpPr>
            <p:spPr>
              <a:xfrm>
                <a:off x="8125800" y="958435"/>
                <a:ext cx="60365" cy="59645"/>
              </a:xfrm>
              <a:custGeom>
                <a:avLst/>
                <a:gdLst/>
                <a:ahLst/>
                <a:cxnLst/>
                <a:rect l="l" t="t" r="r" b="b"/>
                <a:pathLst>
                  <a:path w="1676" h="1656" extrusionOk="0">
                    <a:moveTo>
                      <a:pt x="828" y="0"/>
                    </a:moveTo>
                    <a:cubicBezTo>
                      <a:pt x="375" y="0"/>
                      <a:pt x="0" y="375"/>
                      <a:pt x="0" y="828"/>
                    </a:cubicBezTo>
                    <a:cubicBezTo>
                      <a:pt x="0" y="1281"/>
                      <a:pt x="375" y="1656"/>
                      <a:pt x="828" y="1656"/>
                    </a:cubicBezTo>
                    <a:cubicBezTo>
                      <a:pt x="1301" y="1656"/>
                      <a:pt x="1675" y="1281"/>
                      <a:pt x="1675" y="828"/>
                    </a:cubicBezTo>
                    <a:cubicBezTo>
                      <a:pt x="1675" y="375"/>
                      <a:pt x="1301" y="0"/>
                      <a:pt x="8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Quote 2">
  <p:cSld name="Quote 2">
    <p:bg>
      <p:bgPr>
        <a:solidFill>
          <a:schemeClr val="accent3"/>
        </a:solidFill>
        <a:effectLst/>
      </p:bgPr>
    </p:bg>
    <p:spTree>
      <p:nvGrpSpPr>
        <p:cNvPr id="1" name="Shape 160"/>
        <p:cNvGrpSpPr/>
        <p:nvPr/>
      </p:nvGrpSpPr>
      <p:grpSpPr>
        <a:xfrm>
          <a:off x="0" y="0"/>
          <a:ext cx="0" cy="0"/>
          <a:chOff x="0" y="0"/>
          <a:chExt cx="0" cy="0"/>
        </a:xfrm>
      </p:grpSpPr>
      <p:sp>
        <p:nvSpPr>
          <p:cNvPr id="161" name="Google Shape;161;p14"/>
          <p:cNvSpPr/>
          <p:nvPr/>
        </p:nvSpPr>
        <p:spPr>
          <a:xfrm>
            <a:off x="6309552" y="2393000"/>
            <a:ext cx="7067273" cy="6688400"/>
          </a:xfrm>
          <a:prstGeom prst="ellipse">
            <a:avLst/>
          </a:prstGeom>
          <a:solidFill>
            <a:schemeClr val="accent1"/>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62" name="Google Shape;162;p14"/>
          <p:cNvSpPr/>
          <p:nvPr/>
        </p:nvSpPr>
        <p:spPr>
          <a:xfrm>
            <a:off x="10898588" y="1845734"/>
            <a:ext cx="1595087"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lt1"/>
            </a:solidFill>
            <a:prstDash val="solid"/>
            <a:round/>
            <a:headEnd type="none" w="med" len="med"/>
            <a:tailEnd type="none" w="med" len="med"/>
          </a:ln>
        </p:spPr>
      </p:sp>
      <p:sp>
        <p:nvSpPr>
          <p:cNvPr id="163" name="Google Shape;163;p14"/>
          <p:cNvSpPr/>
          <p:nvPr/>
        </p:nvSpPr>
        <p:spPr>
          <a:xfrm>
            <a:off x="10201466" y="2212832"/>
            <a:ext cx="1595087"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lt1"/>
            </a:solidFill>
            <a:prstDash val="solid"/>
            <a:round/>
            <a:headEnd type="none" w="med" len="med"/>
            <a:tailEnd type="none" w="med" len="med"/>
          </a:ln>
        </p:spPr>
      </p:sp>
      <p:sp>
        <p:nvSpPr>
          <p:cNvPr id="164" name="Google Shape;164;p14"/>
          <p:cNvSpPr/>
          <p:nvPr/>
        </p:nvSpPr>
        <p:spPr>
          <a:xfrm>
            <a:off x="11853502" y="1137317"/>
            <a:ext cx="408885" cy="409899"/>
          </a:xfrm>
          <a:custGeom>
            <a:avLst/>
            <a:gdLst/>
            <a:ahLst/>
            <a:cxnLst/>
            <a:rect l="l" t="t" r="r" b="b"/>
            <a:pathLst>
              <a:path w="23325" h="23325" fill="none" extrusionOk="0">
                <a:moveTo>
                  <a:pt x="23325" y="9996"/>
                </a:moveTo>
                <a:cubicBezTo>
                  <a:pt x="23325" y="18882"/>
                  <a:pt x="12588" y="23325"/>
                  <a:pt x="6294" y="17031"/>
                </a:cubicBezTo>
                <a:cubicBezTo>
                  <a:pt x="0" y="10737"/>
                  <a:pt x="4443" y="0"/>
                  <a:pt x="13329" y="0"/>
                </a:cubicBezTo>
                <a:cubicBezTo>
                  <a:pt x="18882" y="0"/>
                  <a:pt x="23325" y="4443"/>
                  <a:pt x="23325" y="9996"/>
                </a:cubicBezTo>
                <a:close/>
              </a:path>
            </a:pathLst>
          </a:custGeom>
          <a:noFill/>
          <a:ln w="28575" cap="flat" cmpd="sng">
            <a:solidFill>
              <a:schemeClr val="lt1"/>
            </a:solidFill>
            <a:prstDash val="solid"/>
            <a:miter lim="370229"/>
            <a:headEnd type="none" w="sm" len="sm"/>
            <a:tailEnd type="none" w="sm" len="sm"/>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65" name="Google Shape;165;p14"/>
          <p:cNvSpPr/>
          <p:nvPr/>
        </p:nvSpPr>
        <p:spPr>
          <a:xfrm>
            <a:off x="463685" y="6066034"/>
            <a:ext cx="1595087"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lt1"/>
            </a:solidFill>
            <a:prstDash val="solid"/>
            <a:round/>
            <a:headEnd type="none" w="med" len="med"/>
            <a:tailEnd type="none" w="med" len="med"/>
          </a:ln>
        </p:spPr>
      </p:sp>
      <p:sp>
        <p:nvSpPr>
          <p:cNvPr id="166" name="Google Shape;166;p14"/>
          <p:cNvSpPr/>
          <p:nvPr/>
        </p:nvSpPr>
        <p:spPr>
          <a:xfrm>
            <a:off x="-233437" y="6433132"/>
            <a:ext cx="1595087"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lt1"/>
            </a:solidFill>
            <a:prstDash val="solid"/>
            <a:round/>
            <a:headEnd type="none" w="med" len="med"/>
            <a:tailEnd type="none" w="med" len="med"/>
          </a:ln>
        </p:spPr>
      </p:sp>
      <p:sp>
        <p:nvSpPr>
          <p:cNvPr id="167" name="Google Shape;167;p14"/>
          <p:cNvSpPr/>
          <p:nvPr/>
        </p:nvSpPr>
        <p:spPr>
          <a:xfrm>
            <a:off x="5389601" y="5391468"/>
            <a:ext cx="1595087"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lt1"/>
            </a:solidFill>
            <a:prstDash val="solid"/>
            <a:round/>
            <a:headEnd type="none" w="med" len="med"/>
            <a:tailEnd type="none" w="med" len="med"/>
          </a:ln>
        </p:spPr>
      </p:sp>
      <p:sp>
        <p:nvSpPr>
          <p:cNvPr id="168" name="Google Shape;168;p14"/>
          <p:cNvSpPr/>
          <p:nvPr/>
        </p:nvSpPr>
        <p:spPr>
          <a:xfrm>
            <a:off x="-233420" y="375534"/>
            <a:ext cx="1595087"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lt1"/>
            </a:solidFill>
            <a:prstDash val="solid"/>
            <a:round/>
            <a:headEnd type="none" w="med" len="med"/>
            <a:tailEnd type="none" w="med" len="med"/>
          </a:ln>
        </p:spPr>
      </p:sp>
      <p:sp>
        <p:nvSpPr>
          <p:cNvPr id="169" name="Google Shape;169;p14"/>
          <p:cNvSpPr/>
          <p:nvPr/>
        </p:nvSpPr>
        <p:spPr>
          <a:xfrm>
            <a:off x="5389600" y="5876517"/>
            <a:ext cx="408885" cy="409899"/>
          </a:xfrm>
          <a:custGeom>
            <a:avLst/>
            <a:gdLst/>
            <a:ahLst/>
            <a:cxnLst/>
            <a:rect l="l" t="t" r="r" b="b"/>
            <a:pathLst>
              <a:path w="23325" h="23325" fill="none" extrusionOk="0">
                <a:moveTo>
                  <a:pt x="23325" y="9996"/>
                </a:moveTo>
                <a:cubicBezTo>
                  <a:pt x="23325" y="18882"/>
                  <a:pt x="12588" y="23325"/>
                  <a:pt x="6294" y="17031"/>
                </a:cubicBezTo>
                <a:cubicBezTo>
                  <a:pt x="0" y="10737"/>
                  <a:pt x="4443" y="0"/>
                  <a:pt x="13329" y="0"/>
                </a:cubicBezTo>
                <a:cubicBezTo>
                  <a:pt x="18882" y="0"/>
                  <a:pt x="23325" y="4443"/>
                  <a:pt x="23325" y="9996"/>
                </a:cubicBezTo>
                <a:close/>
              </a:path>
            </a:pathLst>
          </a:custGeom>
          <a:noFill/>
          <a:ln w="28575" cap="flat" cmpd="sng">
            <a:solidFill>
              <a:schemeClr val="lt1"/>
            </a:solidFill>
            <a:prstDash val="solid"/>
            <a:miter lim="370229"/>
            <a:headEnd type="none" w="sm" len="sm"/>
            <a:tailEnd type="none" w="sm" len="sm"/>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70" name="Google Shape;170;p14"/>
          <p:cNvSpPr/>
          <p:nvPr/>
        </p:nvSpPr>
        <p:spPr>
          <a:xfrm>
            <a:off x="1317765" y="-125316"/>
            <a:ext cx="408885" cy="409899"/>
          </a:xfrm>
          <a:custGeom>
            <a:avLst/>
            <a:gdLst/>
            <a:ahLst/>
            <a:cxnLst/>
            <a:rect l="l" t="t" r="r" b="b"/>
            <a:pathLst>
              <a:path w="23325" h="23325" fill="none" extrusionOk="0">
                <a:moveTo>
                  <a:pt x="23325" y="9996"/>
                </a:moveTo>
                <a:cubicBezTo>
                  <a:pt x="23325" y="18882"/>
                  <a:pt x="12588" y="23325"/>
                  <a:pt x="6294" y="17031"/>
                </a:cubicBezTo>
                <a:cubicBezTo>
                  <a:pt x="0" y="10737"/>
                  <a:pt x="4443" y="0"/>
                  <a:pt x="13329" y="0"/>
                </a:cubicBezTo>
                <a:cubicBezTo>
                  <a:pt x="18882" y="0"/>
                  <a:pt x="23325" y="4443"/>
                  <a:pt x="23325" y="9996"/>
                </a:cubicBezTo>
                <a:close/>
              </a:path>
            </a:pathLst>
          </a:custGeom>
          <a:noFill/>
          <a:ln w="28575" cap="flat" cmpd="sng">
            <a:solidFill>
              <a:schemeClr val="lt1"/>
            </a:solidFill>
            <a:prstDash val="solid"/>
            <a:miter lim="370229"/>
            <a:headEnd type="none" w="sm" len="sm"/>
            <a:tailEnd type="none" w="sm" len="sm"/>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71" name="Google Shape;171;p14"/>
          <p:cNvSpPr/>
          <p:nvPr/>
        </p:nvSpPr>
        <p:spPr>
          <a:xfrm rot="7641468">
            <a:off x="12049569" y="2655793"/>
            <a:ext cx="345775" cy="301264"/>
          </a:xfrm>
          <a:custGeom>
            <a:avLst/>
            <a:gdLst/>
            <a:ahLst/>
            <a:cxnLst/>
            <a:rect l="l" t="t" r="r" b="b"/>
            <a:pathLst>
              <a:path w="29249" h="25547" fill="none" extrusionOk="0">
                <a:moveTo>
                  <a:pt x="14439" y="0"/>
                </a:moveTo>
                <a:lnTo>
                  <a:pt x="0" y="25546"/>
                </a:lnTo>
                <a:lnTo>
                  <a:pt x="29248" y="25546"/>
                </a:lnTo>
                <a:close/>
              </a:path>
            </a:pathLst>
          </a:custGeom>
          <a:noFill/>
          <a:ln w="28575" cap="rnd" cmpd="sng">
            <a:solidFill>
              <a:schemeClr val="lt1"/>
            </a:solidFill>
            <a:prstDash val="solid"/>
            <a:round/>
            <a:headEnd type="none" w="sm" len="sm"/>
            <a:tailEnd type="none" w="sm" len="sm"/>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72" name="Google Shape;172;p14"/>
          <p:cNvSpPr/>
          <p:nvPr/>
        </p:nvSpPr>
        <p:spPr>
          <a:xfrm rot="7641468">
            <a:off x="-88295" y="5586577"/>
            <a:ext cx="345775" cy="301264"/>
          </a:xfrm>
          <a:custGeom>
            <a:avLst/>
            <a:gdLst/>
            <a:ahLst/>
            <a:cxnLst/>
            <a:rect l="l" t="t" r="r" b="b"/>
            <a:pathLst>
              <a:path w="29249" h="25547" fill="none" extrusionOk="0">
                <a:moveTo>
                  <a:pt x="14439" y="0"/>
                </a:moveTo>
                <a:lnTo>
                  <a:pt x="0" y="25546"/>
                </a:lnTo>
                <a:lnTo>
                  <a:pt x="29248" y="25546"/>
                </a:lnTo>
                <a:close/>
              </a:path>
            </a:pathLst>
          </a:custGeom>
          <a:noFill/>
          <a:ln w="28575" cap="rnd" cmpd="sng">
            <a:solidFill>
              <a:schemeClr val="lt1"/>
            </a:solidFill>
            <a:prstDash val="solid"/>
            <a:round/>
            <a:headEnd type="none" w="sm" len="sm"/>
            <a:tailEnd type="none" w="sm" len="sm"/>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73" name="Google Shape;173;p14"/>
          <p:cNvSpPr txBox="1">
            <a:spLocks noGrp="1"/>
          </p:cNvSpPr>
          <p:nvPr>
            <p:ph type="subTitle" idx="1"/>
          </p:nvPr>
        </p:nvSpPr>
        <p:spPr>
          <a:xfrm flipH="1">
            <a:off x="983161" y="911800"/>
            <a:ext cx="5604501" cy="1481200"/>
          </a:xfrm>
          <a:prstGeom prst="rect">
            <a:avLst/>
          </a:prstGeom>
        </p:spPr>
        <p:txBody>
          <a:bodyPr spcFirstLastPara="1" wrap="square" lIns="121705" tIns="121705" rIns="121705" bIns="121705" anchor="t" anchorCtr="0">
            <a:noAutofit/>
          </a:bodyPr>
          <a:lstStyle>
            <a:lvl1pPr lvl="0" rtl="0">
              <a:lnSpc>
                <a:spcPct val="100000"/>
              </a:lnSpc>
              <a:spcBef>
                <a:spcPts val="0"/>
              </a:spcBef>
              <a:spcAft>
                <a:spcPts val="0"/>
              </a:spcAft>
              <a:buNone/>
              <a:defRPr sz="3200">
                <a:solidFill>
                  <a:schemeClr val="dk1"/>
                </a:solidFill>
              </a:defRPr>
            </a:lvl1pPr>
            <a:lvl2pPr lvl="1" rtl="0">
              <a:lnSpc>
                <a:spcPct val="100000"/>
              </a:lnSpc>
              <a:spcBef>
                <a:spcPts val="2130"/>
              </a:spcBef>
              <a:spcAft>
                <a:spcPts val="0"/>
              </a:spcAft>
              <a:buNone/>
              <a:defRPr sz="3200">
                <a:solidFill>
                  <a:schemeClr val="dk1"/>
                </a:solidFill>
              </a:defRPr>
            </a:lvl2pPr>
            <a:lvl3pPr lvl="2" rtl="0">
              <a:lnSpc>
                <a:spcPct val="100000"/>
              </a:lnSpc>
              <a:spcBef>
                <a:spcPts val="2130"/>
              </a:spcBef>
              <a:spcAft>
                <a:spcPts val="0"/>
              </a:spcAft>
              <a:buNone/>
              <a:defRPr sz="3200">
                <a:solidFill>
                  <a:schemeClr val="dk1"/>
                </a:solidFill>
              </a:defRPr>
            </a:lvl3pPr>
            <a:lvl4pPr lvl="3" rtl="0">
              <a:lnSpc>
                <a:spcPct val="100000"/>
              </a:lnSpc>
              <a:spcBef>
                <a:spcPts val="2130"/>
              </a:spcBef>
              <a:spcAft>
                <a:spcPts val="0"/>
              </a:spcAft>
              <a:buNone/>
              <a:defRPr sz="3200">
                <a:solidFill>
                  <a:schemeClr val="dk1"/>
                </a:solidFill>
              </a:defRPr>
            </a:lvl4pPr>
            <a:lvl5pPr lvl="4" rtl="0">
              <a:lnSpc>
                <a:spcPct val="100000"/>
              </a:lnSpc>
              <a:spcBef>
                <a:spcPts val="2130"/>
              </a:spcBef>
              <a:spcAft>
                <a:spcPts val="0"/>
              </a:spcAft>
              <a:buNone/>
              <a:defRPr sz="3200">
                <a:solidFill>
                  <a:schemeClr val="dk1"/>
                </a:solidFill>
              </a:defRPr>
            </a:lvl5pPr>
            <a:lvl6pPr lvl="5" rtl="0">
              <a:lnSpc>
                <a:spcPct val="100000"/>
              </a:lnSpc>
              <a:spcBef>
                <a:spcPts val="2130"/>
              </a:spcBef>
              <a:spcAft>
                <a:spcPts val="0"/>
              </a:spcAft>
              <a:buNone/>
              <a:defRPr sz="3200">
                <a:solidFill>
                  <a:schemeClr val="dk1"/>
                </a:solidFill>
              </a:defRPr>
            </a:lvl6pPr>
            <a:lvl7pPr lvl="6" rtl="0">
              <a:lnSpc>
                <a:spcPct val="100000"/>
              </a:lnSpc>
              <a:spcBef>
                <a:spcPts val="2130"/>
              </a:spcBef>
              <a:spcAft>
                <a:spcPts val="0"/>
              </a:spcAft>
              <a:buNone/>
              <a:defRPr sz="3200">
                <a:solidFill>
                  <a:schemeClr val="dk1"/>
                </a:solidFill>
              </a:defRPr>
            </a:lvl7pPr>
            <a:lvl8pPr lvl="7" rtl="0">
              <a:lnSpc>
                <a:spcPct val="100000"/>
              </a:lnSpc>
              <a:spcBef>
                <a:spcPts val="2130"/>
              </a:spcBef>
              <a:spcAft>
                <a:spcPts val="0"/>
              </a:spcAft>
              <a:buNone/>
              <a:defRPr sz="3200">
                <a:solidFill>
                  <a:schemeClr val="dk1"/>
                </a:solidFill>
              </a:defRPr>
            </a:lvl8pPr>
            <a:lvl9pPr lvl="8" rtl="0">
              <a:lnSpc>
                <a:spcPct val="100000"/>
              </a:lnSpc>
              <a:spcBef>
                <a:spcPts val="2130"/>
              </a:spcBef>
              <a:spcAft>
                <a:spcPts val="2130"/>
              </a:spcAft>
              <a:buNone/>
              <a:defRPr sz="3200">
                <a:solidFill>
                  <a:schemeClr val="dk1"/>
                </a:solidFill>
              </a:defRPr>
            </a:lvl9pPr>
          </a:lstStyle>
          <a:p>
            <a:endParaRPr/>
          </a:p>
        </p:txBody>
      </p:sp>
      <p:sp>
        <p:nvSpPr>
          <p:cNvPr id="174" name="Google Shape;174;p14"/>
          <p:cNvSpPr txBox="1">
            <a:spLocks noGrp="1"/>
          </p:cNvSpPr>
          <p:nvPr>
            <p:ph type="subTitle" idx="2"/>
          </p:nvPr>
        </p:nvSpPr>
        <p:spPr>
          <a:xfrm flipH="1">
            <a:off x="912636" y="4436800"/>
            <a:ext cx="3656532" cy="614400"/>
          </a:xfrm>
          <a:prstGeom prst="rect">
            <a:avLst/>
          </a:prstGeom>
        </p:spPr>
        <p:txBody>
          <a:bodyPr spcFirstLastPara="1" wrap="square" lIns="121705" tIns="121705" rIns="121705" bIns="121705" anchor="ctr" anchorCtr="0">
            <a:noAutofit/>
          </a:bodyPr>
          <a:lstStyle>
            <a:lvl1pPr lvl="0" rtl="0">
              <a:lnSpc>
                <a:spcPct val="100000"/>
              </a:lnSpc>
              <a:spcBef>
                <a:spcPts val="0"/>
              </a:spcBef>
              <a:spcAft>
                <a:spcPts val="0"/>
              </a:spcAft>
              <a:buNone/>
              <a:defRPr sz="4800" b="1">
                <a:solidFill>
                  <a:schemeClr val="accent4"/>
                </a:solidFill>
                <a:latin typeface="Quicksand"/>
                <a:ea typeface="Quicksand"/>
                <a:cs typeface="Quicksand"/>
                <a:sym typeface="Quicksand"/>
              </a:defRPr>
            </a:lvl1pPr>
            <a:lvl2pPr lvl="1" rtl="0">
              <a:lnSpc>
                <a:spcPct val="100000"/>
              </a:lnSpc>
              <a:spcBef>
                <a:spcPts val="0"/>
              </a:spcBef>
              <a:spcAft>
                <a:spcPts val="0"/>
              </a:spcAft>
              <a:buNone/>
              <a:defRPr sz="4800" b="1">
                <a:solidFill>
                  <a:schemeClr val="accent4"/>
                </a:solidFill>
                <a:latin typeface="Quicksand"/>
                <a:ea typeface="Quicksand"/>
                <a:cs typeface="Quicksand"/>
                <a:sym typeface="Quicksand"/>
              </a:defRPr>
            </a:lvl2pPr>
            <a:lvl3pPr lvl="2" rtl="0">
              <a:lnSpc>
                <a:spcPct val="100000"/>
              </a:lnSpc>
              <a:spcBef>
                <a:spcPts val="0"/>
              </a:spcBef>
              <a:spcAft>
                <a:spcPts val="0"/>
              </a:spcAft>
              <a:buNone/>
              <a:defRPr sz="4800" b="1">
                <a:solidFill>
                  <a:schemeClr val="accent4"/>
                </a:solidFill>
                <a:latin typeface="Quicksand"/>
                <a:ea typeface="Quicksand"/>
                <a:cs typeface="Quicksand"/>
                <a:sym typeface="Quicksand"/>
              </a:defRPr>
            </a:lvl3pPr>
            <a:lvl4pPr lvl="3" rtl="0">
              <a:lnSpc>
                <a:spcPct val="100000"/>
              </a:lnSpc>
              <a:spcBef>
                <a:spcPts val="0"/>
              </a:spcBef>
              <a:spcAft>
                <a:spcPts val="0"/>
              </a:spcAft>
              <a:buNone/>
              <a:defRPr sz="4800" b="1">
                <a:solidFill>
                  <a:schemeClr val="accent4"/>
                </a:solidFill>
                <a:latin typeface="Quicksand"/>
                <a:ea typeface="Quicksand"/>
                <a:cs typeface="Quicksand"/>
                <a:sym typeface="Quicksand"/>
              </a:defRPr>
            </a:lvl4pPr>
            <a:lvl5pPr lvl="4" rtl="0">
              <a:lnSpc>
                <a:spcPct val="100000"/>
              </a:lnSpc>
              <a:spcBef>
                <a:spcPts val="0"/>
              </a:spcBef>
              <a:spcAft>
                <a:spcPts val="0"/>
              </a:spcAft>
              <a:buNone/>
              <a:defRPr sz="4800" b="1">
                <a:solidFill>
                  <a:schemeClr val="accent4"/>
                </a:solidFill>
                <a:latin typeface="Quicksand"/>
                <a:ea typeface="Quicksand"/>
                <a:cs typeface="Quicksand"/>
                <a:sym typeface="Quicksand"/>
              </a:defRPr>
            </a:lvl5pPr>
            <a:lvl6pPr lvl="5" rtl="0">
              <a:lnSpc>
                <a:spcPct val="100000"/>
              </a:lnSpc>
              <a:spcBef>
                <a:spcPts val="0"/>
              </a:spcBef>
              <a:spcAft>
                <a:spcPts val="0"/>
              </a:spcAft>
              <a:buNone/>
              <a:defRPr sz="4800" b="1">
                <a:solidFill>
                  <a:schemeClr val="accent4"/>
                </a:solidFill>
                <a:latin typeface="Quicksand"/>
                <a:ea typeface="Quicksand"/>
                <a:cs typeface="Quicksand"/>
                <a:sym typeface="Quicksand"/>
              </a:defRPr>
            </a:lvl6pPr>
            <a:lvl7pPr lvl="6" rtl="0">
              <a:lnSpc>
                <a:spcPct val="100000"/>
              </a:lnSpc>
              <a:spcBef>
                <a:spcPts val="0"/>
              </a:spcBef>
              <a:spcAft>
                <a:spcPts val="0"/>
              </a:spcAft>
              <a:buNone/>
              <a:defRPr sz="4800" b="1">
                <a:solidFill>
                  <a:schemeClr val="accent4"/>
                </a:solidFill>
                <a:latin typeface="Quicksand"/>
                <a:ea typeface="Quicksand"/>
                <a:cs typeface="Quicksand"/>
                <a:sym typeface="Quicksand"/>
              </a:defRPr>
            </a:lvl7pPr>
            <a:lvl8pPr lvl="7" rtl="0">
              <a:lnSpc>
                <a:spcPct val="100000"/>
              </a:lnSpc>
              <a:spcBef>
                <a:spcPts val="0"/>
              </a:spcBef>
              <a:spcAft>
                <a:spcPts val="0"/>
              </a:spcAft>
              <a:buNone/>
              <a:defRPr sz="4800" b="1">
                <a:solidFill>
                  <a:schemeClr val="accent4"/>
                </a:solidFill>
                <a:latin typeface="Quicksand"/>
                <a:ea typeface="Quicksand"/>
                <a:cs typeface="Quicksand"/>
                <a:sym typeface="Quicksand"/>
              </a:defRPr>
            </a:lvl8pPr>
            <a:lvl9pPr lvl="8" rtl="0">
              <a:lnSpc>
                <a:spcPct val="100000"/>
              </a:lnSpc>
              <a:spcBef>
                <a:spcPts val="0"/>
              </a:spcBef>
              <a:spcAft>
                <a:spcPts val="0"/>
              </a:spcAft>
              <a:buNone/>
              <a:defRPr sz="4800" b="1">
                <a:solidFill>
                  <a:schemeClr val="accent4"/>
                </a:solidFill>
                <a:latin typeface="Quicksand"/>
                <a:ea typeface="Quicksand"/>
                <a:cs typeface="Quicksand"/>
                <a:sym typeface="Quicksand"/>
              </a:defRPr>
            </a:lvl9pPr>
          </a:lstStyle>
          <a:p>
            <a:endParaRPr/>
          </a:p>
        </p:txBody>
      </p:sp>
    </p:spTree>
    <p:extLst>
      <p:ext uri="{BB962C8B-B14F-4D97-AF65-F5344CB8AC3E}">
        <p14:creationId xmlns:p14="http://schemas.microsoft.com/office/powerpoint/2010/main" val="26796717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able of contents ">
  <p:cSld name="Table of contents ">
    <p:spTree>
      <p:nvGrpSpPr>
        <p:cNvPr id="1" name="Shape 141"/>
        <p:cNvGrpSpPr/>
        <p:nvPr/>
      </p:nvGrpSpPr>
      <p:grpSpPr>
        <a:xfrm>
          <a:off x="0" y="0"/>
          <a:ext cx="0" cy="0"/>
          <a:chOff x="0" y="0"/>
          <a:chExt cx="0" cy="0"/>
        </a:xfrm>
      </p:grpSpPr>
      <p:sp>
        <p:nvSpPr>
          <p:cNvPr id="142" name="Google Shape;142;p13"/>
          <p:cNvSpPr txBox="1">
            <a:spLocks noGrp="1"/>
          </p:cNvSpPr>
          <p:nvPr>
            <p:ph type="ctrTitle"/>
          </p:nvPr>
        </p:nvSpPr>
        <p:spPr>
          <a:xfrm>
            <a:off x="-96428" y="4948644"/>
            <a:ext cx="3780225" cy="770400"/>
          </a:xfrm>
          <a:prstGeom prst="rect">
            <a:avLst/>
          </a:prstGeom>
        </p:spPr>
        <p:txBody>
          <a:bodyPr spcFirstLastPara="1" wrap="square" lIns="121705" tIns="121705" rIns="121705" bIns="121705" anchor="b" anchorCtr="0">
            <a:noAutofit/>
          </a:bodyPr>
          <a:lstStyle>
            <a:lvl1pPr lvl="0" algn="r" rtl="0">
              <a:spcBef>
                <a:spcPts val="0"/>
              </a:spcBef>
              <a:spcAft>
                <a:spcPts val="0"/>
              </a:spcAft>
              <a:buClr>
                <a:srgbClr val="000000"/>
              </a:buClr>
              <a:buSzPts val="1200"/>
              <a:buNone/>
              <a:defRPr sz="3200" b="1">
                <a:solidFill>
                  <a:schemeClr val="accent1"/>
                </a:solidFill>
              </a:defRPr>
            </a:lvl1pPr>
            <a:lvl2pPr lvl="1" rtl="0">
              <a:spcBef>
                <a:spcPts val="0"/>
              </a:spcBef>
              <a:spcAft>
                <a:spcPts val="0"/>
              </a:spcAft>
              <a:buClr>
                <a:srgbClr val="000000"/>
              </a:buClr>
              <a:buSzPts val="1200"/>
              <a:buNone/>
              <a:defRPr sz="1600">
                <a:solidFill>
                  <a:srgbClr val="000000"/>
                </a:solidFill>
              </a:defRPr>
            </a:lvl2pPr>
            <a:lvl3pPr lvl="2" rtl="0">
              <a:spcBef>
                <a:spcPts val="0"/>
              </a:spcBef>
              <a:spcAft>
                <a:spcPts val="0"/>
              </a:spcAft>
              <a:buClr>
                <a:srgbClr val="000000"/>
              </a:buClr>
              <a:buSzPts val="1200"/>
              <a:buNone/>
              <a:defRPr sz="1600">
                <a:solidFill>
                  <a:srgbClr val="000000"/>
                </a:solidFill>
              </a:defRPr>
            </a:lvl3pPr>
            <a:lvl4pPr lvl="3" rtl="0">
              <a:spcBef>
                <a:spcPts val="0"/>
              </a:spcBef>
              <a:spcAft>
                <a:spcPts val="0"/>
              </a:spcAft>
              <a:buClr>
                <a:srgbClr val="000000"/>
              </a:buClr>
              <a:buSzPts val="1200"/>
              <a:buNone/>
              <a:defRPr sz="1600">
                <a:solidFill>
                  <a:srgbClr val="000000"/>
                </a:solidFill>
              </a:defRPr>
            </a:lvl4pPr>
            <a:lvl5pPr lvl="4" rtl="0">
              <a:spcBef>
                <a:spcPts val="0"/>
              </a:spcBef>
              <a:spcAft>
                <a:spcPts val="0"/>
              </a:spcAft>
              <a:buClr>
                <a:srgbClr val="000000"/>
              </a:buClr>
              <a:buSzPts val="1200"/>
              <a:buNone/>
              <a:defRPr sz="1600">
                <a:solidFill>
                  <a:srgbClr val="000000"/>
                </a:solidFill>
              </a:defRPr>
            </a:lvl5pPr>
            <a:lvl6pPr lvl="5" rtl="0">
              <a:spcBef>
                <a:spcPts val="0"/>
              </a:spcBef>
              <a:spcAft>
                <a:spcPts val="0"/>
              </a:spcAft>
              <a:buClr>
                <a:srgbClr val="000000"/>
              </a:buClr>
              <a:buSzPts val="1200"/>
              <a:buNone/>
              <a:defRPr sz="1600">
                <a:solidFill>
                  <a:srgbClr val="000000"/>
                </a:solidFill>
              </a:defRPr>
            </a:lvl6pPr>
            <a:lvl7pPr lvl="6" rtl="0">
              <a:spcBef>
                <a:spcPts val="0"/>
              </a:spcBef>
              <a:spcAft>
                <a:spcPts val="0"/>
              </a:spcAft>
              <a:buClr>
                <a:srgbClr val="000000"/>
              </a:buClr>
              <a:buSzPts val="1200"/>
              <a:buNone/>
              <a:defRPr sz="1600">
                <a:solidFill>
                  <a:srgbClr val="000000"/>
                </a:solidFill>
              </a:defRPr>
            </a:lvl7pPr>
            <a:lvl8pPr lvl="7" rtl="0">
              <a:spcBef>
                <a:spcPts val="0"/>
              </a:spcBef>
              <a:spcAft>
                <a:spcPts val="0"/>
              </a:spcAft>
              <a:buClr>
                <a:srgbClr val="000000"/>
              </a:buClr>
              <a:buSzPts val="1200"/>
              <a:buNone/>
              <a:defRPr sz="1600">
                <a:solidFill>
                  <a:srgbClr val="000000"/>
                </a:solidFill>
              </a:defRPr>
            </a:lvl8pPr>
            <a:lvl9pPr lvl="8" rtl="0">
              <a:spcBef>
                <a:spcPts val="0"/>
              </a:spcBef>
              <a:spcAft>
                <a:spcPts val="0"/>
              </a:spcAft>
              <a:buClr>
                <a:srgbClr val="000000"/>
              </a:buClr>
              <a:buSzPts val="1200"/>
              <a:buNone/>
              <a:defRPr sz="1600">
                <a:solidFill>
                  <a:srgbClr val="000000"/>
                </a:solidFill>
              </a:defRPr>
            </a:lvl9pPr>
          </a:lstStyle>
          <a:p>
            <a:endParaRPr/>
          </a:p>
        </p:txBody>
      </p:sp>
      <p:sp>
        <p:nvSpPr>
          <p:cNvPr id="143" name="Google Shape;143;p13"/>
          <p:cNvSpPr txBox="1">
            <a:spLocks noGrp="1"/>
          </p:cNvSpPr>
          <p:nvPr>
            <p:ph type="subTitle" idx="1"/>
          </p:nvPr>
        </p:nvSpPr>
        <p:spPr>
          <a:xfrm>
            <a:off x="559281" y="5473167"/>
            <a:ext cx="3124651" cy="763200"/>
          </a:xfrm>
          <a:prstGeom prst="rect">
            <a:avLst/>
          </a:prstGeom>
        </p:spPr>
        <p:txBody>
          <a:bodyPr spcFirstLastPara="1" wrap="square" lIns="121705" tIns="121705" rIns="121705" bIns="121705" anchor="t" anchorCtr="0">
            <a:noAutofit/>
          </a:bodyPr>
          <a:lstStyle>
            <a:lvl1pPr lvl="0" algn="r" rtl="0">
              <a:lnSpc>
                <a:spcPct val="100000"/>
              </a:lnSpc>
              <a:spcBef>
                <a:spcPts val="0"/>
              </a:spcBef>
              <a:spcAft>
                <a:spcPts val="0"/>
              </a:spcAft>
              <a:buClr>
                <a:srgbClr val="000000"/>
              </a:buClr>
              <a:buSzPts val="1000"/>
              <a:buNone/>
              <a:defRPr sz="1900">
                <a:solidFill>
                  <a:schemeClr val="dk1"/>
                </a:solidFill>
              </a:defRPr>
            </a:lvl1pPr>
            <a:lvl2pPr lvl="1" rtl="0">
              <a:lnSpc>
                <a:spcPct val="100000"/>
              </a:lnSpc>
              <a:spcBef>
                <a:spcPts val="0"/>
              </a:spcBef>
              <a:spcAft>
                <a:spcPts val="0"/>
              </a:spcAft>
              <a:buClr>
                <a:srgbClr val="000000"/>
              </a:buClr>
              <a:buSzPts val="1000"/>
              <a:buNone/>
              <a:defRPr sz="1300">
                <a:solidFill>
                  <a:srgbClr val="000000"/>
                </a:solidFill>
              </a:defRPr>
            </a:lvl2pPr>
            <a:lvl3pPr lvl="2" rtl="0">
              <a:lnSpc>
                <a:spcPct val="100000"/>
              </a:lnSpc>
              <a:spcBef>
                <a:spcPts val="0"/>
              </a:spcBef>
              <a:spcAft>
                <a:spcPts val="0"/>
              </a:spcAft>
              <a:buClr>
                <a:srgbClr val="000000"/>
              </a:buClr>
              <a:buSzPts val="1000"/>
              <a:buNone/>
              <a:defRPr sz="1300">
                <a:solidFill>
                  <a:srgbClr val="000000"/>
                </a:solidFill>
              </a:defRPr>
            </a:lvl3pPr>
            <a:lvl4pPr lvl="3" rtl="0">
              <a:lnSpc>
                <a:spcPct val="100000"/>
              </a:lnSpc>
              <a:spcBef>
                <a:spcPts val="0"/>
              </a:spcBef>
              <a:spcAft>
                <a:spcPts val="0"/>
              </a:spcAft>
              <a:buClr>
                <a:srgbClr val="000000"/>
              </a:buClr>
              <a:buSzPts val="1000"/>
              <a:buNone/>
              <a:defRPr sz="1300">
                <a:solidFill>
                  <a:srgbClr val="000000"/>
                </a:solidFill>
              </a:defRPr>
            </a:lvl4pPr>
            <a:lvl5pPr lvl="4" rtl="0">
              <a:lnSpc>
                <a:spcPct val="100000"/>
              </a:lnSpc>
              <a:spcBef>
                <a:spcPts val="0"/>
              </a:spcBef>
              <a:spcAft>
                <a:spcPts val="0"/>
              </a:spcAft>
              <a:buClr>
                <a:srgbClr val="000000"/>
              </a:buClr>
              <a:buSzPts val="1000"/>
              <a:buNone/>
              <a:defRPr sz="1300">
                <a:solidFill>
                  <a:srgbClr val="000000"/>
                </a:solidFill>
              </a:defRPr>
            </a:lvl5pPr>
            <a:lvl6pPr lvl="5" rtl="0">
              <a:lnSpc>
                <a:spcPct val="100000"/>
              </a:lnSpc>
              <a:spcBef>
                <a:spcPts val="0"/>
              </a:spcBef>
              <a:spcAft>
                <a:spcPts val="0"/>
              </a:spcAft>
              <a:buClr>
                <a:srgbClr val="000000"/>
              </a:buClr>
              <a:buSzPts val="1000"/>
              <a:buNone/>
              <a:defRPr sz="1300">
                <a:solidFill>
                  <a:srgbClr val="000000"/>
                </a:solidFill>
              </a:defRPr>
            </a:lvl6pPr>
            <a:lvl7pPr lvl="6" rtl="0">
              <a:lnSpc>
                <a:spcPct val="100000"/>
              </a:lnSpc>
              <a:spcBef>
                <a:spcPts val="0"/>
              </a:spcBef>
              <a:spcAft>
                <a:spcPts val="0"/>
              </a:spcAft>
              <a:buClr>
                <a:srgbClr val="000000"/>
              </a:buClr>
              <a:buSzPts val="1000"/>
              <a:buNone/>
              <a:defRPr sz="1300">
                <a:solidFill>
                  <a:srgbClr val="000000"/>
                </a:solidFill>
              </a:defRPr>
            </a:lvl7pPr>
            <a:lvl8pPr lvl="7" rtl="0">
              <a:lnSpc>
                <a:spcPct val="100000"/>
              </a:lnSpc>
              <a:spcBef>
                <a:spcPts val="0"/>
              </a:spcBef>
              <a:spcAft>
                <a:spcPts val="0"/>
              </a:spcAft>
              <a:buClr>
                <a:srgbClr val="000000"/>
              </a:buClr>
              <a:buSzPts val="1000"/>
              <a:buNone/>
              <a:defRPr sz="1300">
                <a:solidFill>
                  <a:srgbClr val="000000"/>
                </a:solidFill>
              </a:defRPr>
            </a:lvl8pPr>
            <a:lvl9pPr lvl="8" rtl="0">
              <a:lnSpc>
                <a:spcPct val="100000"/>
              </a:lnSpc>
              <a:spcBef>
                <a:spcPts val="0"/>
              </a:spcBef>
              <a:spcAft>
                <a:spcPts val="0"/>
              </a:spcAft>
              <a:buClr>
                <a:srgbClr val="000000"/>
              </a:buClr>
              <a:buSzPts val="1000"/>
              <a:buNone/>
              <a:defRPr sz="1300">
                <a:solidFill>
                  <a:srgbClr val="000000"/>
                </a:solidFill>
              </a:defRPr>
            </a:lvl9pPr>
          </a:lstStyle>
          <a:p>
            <a:endParaRPr/>
          </a:p>
        </p:txBody>
      </p:sp>
      <p:sp>
        <p:nvSpPr>
          <p:cNvPr id="144" name="Google Shape;144;p13"/>
          <p:cNvSpPr txBox="1">
            <a:spLocks noGrp="1"/>
          </p:cNvSpPr>
          <p:nvPr>
            <p:ph type="title" idx="2" hasCustomPrompt="1"/>
          </p:nvPr>
        </p:nvSpPr>
        <p:spPr>
          <a:xfrm>
            <a:off x="2757803" y="2583513"/>
            <a:ext cx="2332615" cy="770400"/>
          </a:xfrm>
          <a:prstGeom prst="rect">
            <a:avLst/>
          </a:prstGeom>
        </p:spPr>
        <p:txBody>
          <a:bodyPr spcFirstLastPara="1" wrap="square" lIns="121705" tIns="121705" rIns="121705" bIns="121705" anchor="ctr" anchorCtr="0">
            <a:noAutofit/>
          </a:bodyPr>
          <a:lstStyle>
            <a:lvl1pPr lvl="0" algn="ctr" rtl="0">
              <a:spcBef>
                <a:spcPts val="0"/>
              </a:spcBef>
              <a:spcAft>
                <a:spcPts val="0"/>
              </a:spcAft>
              <a:buClr>
                <a:schemeClr val="accent1"/>
              </a:buClr>
              <a:buSzPts val="4800"/>
              <a:buNone/>
              <a:defRPr sz="8000" b="1">
                <a:solidFill>
                  <a:schemeClr val="accent1"/>
                </a:solidFill>
              </a:defRPr>
            </a:lvl1pPr>
            <a:lvl2pPr lvl="1"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9pPr>
          </a:lstStyle>
          <a:p>
            <a:r>
              <a:t>xx%</a:t>
            </a:r>
          </a:p>
        </p:txBody>
      </p:sp>
      <p:sp>
        <p:nvSpPr>
          <p:cNvPr id="145" name="Google Shape;145;p13"/>
          <p:cNvSpPr txBox="1">
            <a:spLocks noGrp="1"/>
          </p:cNvSpPr>
          <p:nvPr>
            <p:ph type="subTitle" idx="3"/>
          </p:nvPr>
        </p:nvSpPr>
        <p:spPr>
          <a:xfrm>
            <a:off x="8467964" y="5473167"/>
            <a:ext cx="3243157" cy="763200"/>
          </a:xfrm>
          <a:prstGeom prst="rect">
            <a:avLst/>
          </a:prstGeom>
        </p:spPr>
        <p:txBody>
          <a:bodyPr spcFirstLastPara="1" wrap="square" lIns="121705" tIns="121705" rIns="121705" bIns="121705" anchor="t" anchorCtr="0">
            <a:noAutofit/>
          </a:bodyPr>
          <a:lstStyle>
            <a:lvl1pPr lvl="0" rtl="0">
              <a:lnSpc>
                <a:spcPct val="100000"/>
              </a:lnSpc>
              <a:spcBef>
                <a:spcPts val="0"/>
              </a:spcBef>
              <a:spcAft>
                <a:spcPts val="0"/>
              </a:spcAft>
              <a:buClr>
                <a:srgbClr val="000000"/>
              </a:buClr>
              <a:buSzPts val="1000"/>
              <a:buNone/>
              <a:defRPr sz="1900">
                <a:solidFill>
                  <a:schemeClr val="dk1"/>
                </a:solidFill>
              </a:defRPr>
            </a:lvl1pPr>
            <a:lvl2pPr lvl="1" rtl="0">
              <a:lnSpc>
                <a:spcPct val="100000"/>
              </a:lnSpc>
              <a:spcBef>
                <a:spcPts val="0"/>
              </a:spcBef>
              <a:spcAft>
                <a:spcPts val="0"/>
              </a:spcAft>
              <a:buClr>
                <a:srgbClr val="000000"/>
              </a:buClr>
              <a:buSzPts val="1000"/>
              <a:buNone/>
              <a:defRPr sz="1300">
                <a:solidFill>
                  <a:srgbClr val="000000"/>
                </a:solidFill>
              </a:defRPr>
            </a:lvl2pPr>
            <a:lvl3pPr lvl="2" rtl="0">
              <a:lnSpc>
                <a:spcPct val="100000"/>
              </a:lnSpc>
              <a:spcBef>
                <a:spcPts val="0"/>
              </a:spcBef>
              <a:spcAft>
                <a:spcPts val="0"/>
              </a:spcAft>
              <a:buClr>
                <a:srgbClr val="000000"/>
              </a:buClr>
              <a:buSzPts val="1000"/>
              <a:buNone/>
              <a:defRPr sz="1300">
                <a:solidFill>
                  <a:srgbClr val="000000"/>
                </a:solidFill>
              </a:defRPr>
            </a:lvl3pPr>
            <a:lvl4pPr lvl="3" rtl="0">
              <a:lnSpc>
                <a:spcPct val="100000"/>
              </a:lnSpc>
              <a:spcBef>
                <a:spcPts val="0"/>
              </a:spcBef>
              <a:spcAft>
                <a:spcPts val="0"/>
              </a:spcAft>
              <a:buClr>
                <a:srgbClr val="000000"/>
              </a:buClr>
              <a:buSzPts val="1000"/>
              <a:buNone/>
              <a:defRPr sz="1300">
                <a:solidFill>
                  <a:srgbClr val="000000"/>
                </a:solidFill>
              </a:defRPr>
            </a:lvl4pPr>
            <a:lvl5pPr lvl="4" rtl="0">
              <a:lnSpc>
                <a:spcPct val="100000"/>
              </a:lnSpc>
              <a:spcBef>
                <a:spcPts val="0"/>
              </a:spcBef>
              <a:spcAft>
                <a:spcPts val="0"/>
              </a:spcAft>
              <a:buClr>
                <a:srgbClr val="000000"/>
              </a:buClr>
              <a:buSzPts val="1000"/>
              <a:buNone/>
              <a:defRPr sz="1300">
                <a:solidFill>
                  <a:srgbClr val="000000"/>
                </a:solidFill>
              </a:defRPr>
            </a:lvl5pPr>
            <a:lvl6pPr lvl="5" rtl="0">
              <a:lnSpc>
                <a:spcPct val="100000"/>
              </a:lnSpc>
              <a:spcBef>
                <a:spcPts val="0"/>
              </a:spcBef>
              <a:spcAft>
                <a:spcPts val="0"/>
              </a:spcAft>
              <a:buClr>
                <a:srgbClr val="000000"/>
              </a:buClr>
              <a:buSzPts val="1000"/>
              <a:buNone/>
              <a:defRPr sz="1300">
                <a:solidFill>
                  <a:srgbClr val="000000"/>
                </a:solidFill>
              </a:defRPr>
            </a:lvl6pPr>
            <a:lvl7pPr lvl="6" rtl="0">
              <a:lnSpc>
                <a:spcPct val="100000"/>
              </a:lnSpc>
              <a:spcBef>
                <a:spcPts val="0"/>
              </a:spcBef>
              <a:spcAft>
                <a:spcPts val="0"/>
              </a:spcAft>
              <a:buClr>
                <a:srgbClr val="000000"/>
              </a:buClr>
              <a:buSzPts val="1000"/>
              <a:buNone/>
              <a:defRPr sz="1300">
                <a:solidFill>
                  <a:srgbClr val="000000"/>
                </a:solidFill>
              </a:defRPr>
            </a:lvl7pPr>
            <a:lvl8pPr lvl="7" rtl="0">
              <a:lnSpc>
                <a:spcPct val="100000"/>
              </a:lnSpc>
              <a:spcBef>
                <a:spcPts val="0"/>
              </a:spcBef>
              <a:spcAft>
                <a:spcPts val="0"/>
              </a:spcAft>
              <a:buClr>
                <a:srgbClr val="000000"/>
              </a:buClr>
              <a:buSzPts val="1000"/>
              <a:buNone/>
              <a:defRPr sz="1300">
                <a:solidFill>
                  <a:srgbClr val="000000"/>
                </a:solidFill>
              </a:defRPr>
            </a:lvl8pPr>
            <a:lvl9pPr lvl="8" rtl="0">
              <a:lnSpc>
                <a:spcPct val="100000"/>
              </a:lnSpc>
              <a:spcBef>
                <a:spcPts val="0"/>
              </a:spcBef>
              <a:spcAft>
                <a:spcPts val="0"/>
              </a:spcAft>
              <a:buClr>
                <a:srgbClr val="000000"/>
              </a:buClr>
              <a:buSzPts val="1000"/>
              <a:buNone/>
              <a:defRPr sz="1300">
                <a:solidFill>
                  <a:srgbClr val="000000"/>
                </a:solidFill>
              </a:defRPr>
            </a:lvl9pPr>
          </a:lstStyle>
          <a:p>
            <a:endParaRPr/>
          </a:p>
        </p:txBody>
      </p:sp>
      <p:sp>
        <p:nvSpPr>
          <p:cNvPr id="146" name="Google Shape;146;p13"/>
          <p:cNvSpPr txBox="1">
            <a:spLocks noGrp="1"/>
          </p:cNvSpPr>
          <p:nvPr>
            <p:ph type="title" idx="4" hasCustomPrompt="1"/>
          </p:nvPr>
        </p:nvSpPr>
        <p:spPr>
          <a:xfrm>
            <a:off x="7140645" y="2583491"/>
            <a:ext cx="2332615" cy="770400"/>
          </a:xfrm>
          <a:prstGeom prst="rect">
            <a:avLst/>
          </a:prstGeom>
        </p:spPr>
        <p:txBody>
          <a:bodyPr spcFirstLastPara="1" wrap="square" lIns="121705" tIns="121705" rIns="121705" bIns="121705" anchor="ctr" anchorCtr="0">
            <a:noAutofit/>
          </a:bodyPr>
          <a:lstStyle>
            <a:lvl1pPr lvl="0" algn="ctr" rtl="0">
              <a:spcBef>
                <a:spcPts val="0"/>
              </a:spcBef>
              <a:spcAft>
                <a:spcPts val="0"/>
              </a:spcAft>
              <a:buClr>
                <a:schemeClr val="accent1"/>
              </a:buClr>
              <a:buSzPts val="4800"/>
              <a:buNone/>
              <a:defRPr sz="8000" b="1">
                <a:solidFill>
                  <a:schemeClr val="accent1"/>
                </a:solidFill>
              </a:defRPr>
            </a:lvl1pPr>
            <a:lvl2pPr lvl="1"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9pPr>
          </a:lstStyle>
          <a:p>
            <a:r>
              <a:t>xx%</a:t>
            </a:r>
          </a:p>
        </p:txBody>
      </p:sp>
      <p:sp>
        <p:nvSpPr>
          <p:cNvPr id="147" name="Google Shape;147;p13"/>
          <p:cNvSpPr txBox="1">
            <a:spLocks noGrp="1"/>
          </p:cNvSpPr>
          <p:nvPr>
            <p:ph type="subTitle" idx="5"/>
          </p:nvPr>
        </p:nvSpPr>
        <p:spPr>
          <a:xfrm>
            <a:off x="4497446" y="5473167"/>
            <a:ext cx="3166946" cy="763200"/>
          </a:xfrm>
          <a:prstGeom prst="rect">
            <a:avLst/>
          </a:prstGeom>
        </p:spPr>
        <p:txBody>
          <a:bodyPr spcFirstLastPara="1" wrap="square" lIns="121705" tIns="121705" rIns="121705" bIns="121705" anchor="t" anchorCtr="0">
            <a:noAutofit/>
          </a:bodyPr>
          <a:lstStyle>
            <a:lvl1pPr lvl="0" algn="ctr" rtl="0">
              <a:lnSpc>
                <a:spcPct val="100000"/>
              </a:lnSpc>
              <a:spcBef>
                <a:spcPts val="0"/>
              </a:spcBef>
              <a:spcAft>
                <a:spcPts val="0"/>
              </a:spcAft>
              <a:buClr>
                <a:srgbClr val="000000"/>
              </a:buClr>
              <a:buSzPts val="1000"/>
              <a:buNone/>
              <a:defRPr sz="1900">
                <a:solidFill>
                  <a:schemeClr val="dk1"/>
                </a:solidFill>
              </a:defRPr>
            </a:lvl1pPr>
            <a:lvl2pPr lvl="1" rtl="0">
              <a:lnSpc>
                <a:spcPct val="100000"/>
              </a:lnSpc>
              <a:spcBef>
                <a:spcPts val="0"/>
              </a:spcBef>
              <a:spcAft>
                <a:spcPts val="0"/>
              </a:spcAft>
              <a:buClr>
                <a:srgbClr val="000000"/>
              </a:buClr>
              <a:buSzPts val="1000"/>
              <a:buNone/>
              <a:defRPr sz="1300">
                <a:solidFill>
                  <a:srgbClr val="000000"/>
                </a:solidFill>
              </a:defRPr>
            </a:lvl2pPr>
            <a:lvl3pPr lvl="2" rtl="0">
              <a:lnSpc>
                <a:spcPct val="100000"/>
              </a:lnSpc>
              <a:spcBef>
                <a:spcPts val="0"/>
              </a:spcBef>
              <a:spcAft>
                <a:spcPts val="0"/>
              </a:spcAft>
              <a:buClr>
                <a:srgbClr val="000000"/>
              </a:buClr>
              <a:buSzPts val="1000"/>
              <a:buNone/>
              <a:defRPr sz="1300">
                <a:solidFill>
                  <a:srgbClr val="000000"/>
                </a:solidFill>
              </a:defRPr>
            </a:lvl3pPr>
            <a:lvl4pPr lvl="3" rtl="0">
              <a:lnSpc>
                <a:spcPct val="100000"/>
              </a:lnSpc>
              <a:spcBef>
                <a:spcPts val="0"/>
              </a:spcBef>
              <a:spcAft>
                <a:spcPts val="0"/>
              </a:spcAft>
              <a:buClr>
                <a:srgbClr val="000000"/>
              </a:buClr>
              <a:buSzPts val="1000"/>
              <a:buNone/>
              <a:defRPr sz="1300">
                <a:solidFill>
                  <a:srgbClr val="000000"/>
                </a:solidFill>
              </a:defRPr>
            </a:lvl4pPr>
            <a:lvl5pPr lvl="4" rtl="0">
              <a:lnSpc>
                <a:spcPct val="100000"/>
              </a:lnSpc>
              <a:spcBef>
                <a:spcPts val="0"/>
              </a:spcBef>
              <a:spcAft>
                <a:spcPts val="0"/>
              </a:spcAft>
              <a:buClr>
                <a:srgbClr val="000000"/>
              </a:buClr>
              <a:buSzPts val="1000"/>
              <a:buNone/>
              <a:defRPr sz="1300">
                <a:solidFill>
                  <a:srgbClr val="000000"/>
                </a:solidFill>
              </a:defRPr>
            </a:lvl5pPr>
            <a:lvl6pPr lvl="5" rtl="0">
              <a:lnSpc>
                <a:spcPct val="100000"/>
              </a:lnSpc>
              <a:spcBef>
                <a:spcPts val="0"/>
              </a:spcBef>
              <a:spcAft>
                <a:spcPts val="0"/>
              </a:spcAft>
              <a:buClr>
                <a:srgbClr val="000000"/>
              </a:buClr>
              <a:buSzPts val="1000"/>
              <a:buNone/>
              <a:defRPr sz="1300">
                <a:solidFill>
                  <a:srgbClr val="000000"/>
                </a:solidFill>
              </a:defRPr>
            </a:lvl6pPr>
            <a:lvl7pPr lvl="6" rtl="0">
              <a:lnSpc>
                <a:spcPct val="100000"/>
              </a:lnSpc>
              <a:spcBef>
                <a:spcPts val="0"/>
              </a:spcBef>
              <a:spcAft>
                <a:spcPts val="0"/>
              </a:spcAft>
              <a:buClr>
                <a:srgbClr val="000000"/>
              </a:buClr>
              <a:buSzPts val="1000"/>
              <a:buNone/>
              <a:defRPr sz="1300">
                <a:solidFill>
                  <a:srgbClr val="000000"/>
                </a:solidFill>
              </a:defRPr>
            </a:lvl7pPr>
            <a:lvl8pPr lvl="7" rtl="0">
              <a:lnSpc>
                <a:spcPct val="100000"/>
              </a:lnSpc>
              <a:spcBef>
                <a:spcPts val="0"/>
              </a:spcBef>
              <a:spcAft>
                <a:spcPts val="0"/>
              </a:spcAft>
              <a:buClr>
                <a:srgbClr val="000000"/>
              </a:buClr>
              <a:buSzPts val="1000"/>
              <a:buNone/>
              <a:defRPr sz="1300">
                <a:solidFill>
                  <a:srgbClr val="000000"/>
                </a:solidFill>
              </a:defRPr>
            </a:lvl8pPr>
            <a:lvl9pPr lvl="8" rtl="0">
              <a:lnSpc>
                <a:spcPct val="100000"/>
              </a:lnSpc>
              <a:spcBef>
                <a:spcPts val="0"/>
              </a:spcBef>
              <a:spcAft>
                <a:spcPts val="0"/>
              </a:spcAft>
              <a:buClr>
                <a:srgbClr val="000000"/>
              </a:buClr>
              <a:buSzPts val="1000"/>
              <a:buNone/>
              <a:defRPr sz="1300">
                <a:solidFill>
                  <a:srgbClr val="000000"/>
                </a:solidFill>
              </a:defRPr>
            </a:lvl9pPr>
          </a:lstStyle>
          <a:p>
            <a:endParaRPr/>
          </a:p>
        </p:txBody>
      </p:sp>
      <p:sp>
        <p:nvSpPr>
          <p:cNvPr id="148" name="Google Shape;148;p13"/>
          <p:cNvSpPr txBox="1">
            <a:spLocks noGrp="1"/>
          </p:cNvSpPr>
          <p:nvPr>
            <p:ph type="title" idx="6" hasCustomPrompt="1"/>
          </p:nvPr>
        </p:nvSpPr>
        <p:spPr>
          <a:xfrm>
            <a:off x="4914612" y="2229297"/>
            <a:ext cx="2332615" cy="770400"/>
          </a:xfrm>
          <a:prstGeom prst="rect">
            <a:avLst/>
          </a:prstGeom>
        </p:spPr>
        <p:txBody>
          <a:bodyPr spcFirstLastPara="1" wrap="square" lIns="121705" tIns="121705" rIns="121705" bIns="121705" anchor="ctr" anchorCtr="0">
            <a:noAutofit/>
          </a:bodyPr>
          <a:lstStyle>
            <a:lvl1pPr lvl="0" algn="ctr" rtl="0">
              <a:spcBef>
                <a:spcPts val="0"/>
              </a:spcBef>
              <a:spcAft>
                <a:spcPts val="0"/>
              </a:spcAft>
              <a:buClr>
                <a:schemeClr val="accent1"/>
              </a:buClr>
              <a:buSzPts val="4800"/>
              <a:buNone/>
              <a:defRPr sz="8000" b="1">
                <a:solidFill>
                  <a:schemeClr val="accent1"/>
                </a:solidFill>
              </a:defRPr>
            </a:lvl1pPr>
            <a:lvl2pPr lvl="1"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9pPr>
          </a:lstStyle>
          <a:p>
            <a:r>
              <a:t>xx%</a:t>
            </a:r>
          </a:p>
        </p:txBody>
      </p:sp>
      <p:sp>
        <p:nvSpPr>
          <p:cNvPr id="149" name="Google Shape;149;p13"/>
          <p:cNvSpPr txBox="1">
            <a:spLocks noGrp="1"/>
          </p:cNvSpPr>
          <p:nvPr>
            <p:ph type="ctrTitle" idx="7"/>
          </p:nvPr>
        </p:nvSpPr>
        <p:spPr>
          <a:xfrm>
            <a:off x="4044570" y="4948644"/>
            <a:ext cx="4072699" cy="770400"/>
          </a:xfrm>
          <a:prstGeom prst="rect">
            <a:avLst/>
          </a:prstGeom>
        </p:spPr>
        <p:txBody>
          <a:bodyPr spcFirstLastPara="1" wrap="square" lIns="121705" tIns="121705" rIns="121705" bIns="121705" anchor="b" anchorCtr="0">
            <a:noAutofit/>
          </a:bodyPr>
          <a:lstStyle>
            <a:lvl1pPr lvl="0" algn="ctr" rtl="0">
              <a:spcBef>
                <a:spcPts val="0"/>
              </a:spcBef>
              <a:spcAft>
                <a:spcPts val="0"/>
              </a:spcAft>
              <a:buClr>
                <a:srgbClr val="000000"/>
              </a:buClr>
              <a:buSzPts val="1200"/>
              <a:buNone/>
              <a:defRPr sz="3200" b="1">
                <a:solidFill>
                  <a:schemeClr val="accent2"/>
                </a:solidFill>
              </a:defRPr>
            </a:lvl1pPr>
            <a:lvl2pPr lvl="1" rtl="0">
              <a:spcBef>
                <a:spcPts val="0"/>
              </a:spcBef>
              <a:spcAft>
                <a:spcPts val="0"/>
              </a:spcAft>
              <a:buClr>
                <a:srgbClr val="000000"/>
              </a:buClr>
              <a:buSzPts val="1200"/>
              <a:buNone/>
              <a:defRPr sz="1600">
                <a:solidFill>
                  <a:srgbClr val="000000"/>
                </a:solidFill>
              </a:defRPr>
            </a:lvl2pPr>
            <a:lvl3pPr lvl="2" rtl="0">
              <a:spcBef>
                <a:spcPts val="0"/>
              </a:spcBef>
              <a:spcAft>
                <a:spcPts val="0"/>
              </a:spcAft>
              <a:buClr>
                <a:srgbClr val="000000"/>
              </a:buClr>
              <a:buSzPts val="1200"/>
              <a:buNone/>
              <a:defRPr sz="1600">
                <a:solidFill>
                  <a:srgbClr val="000000"/>
                </a:solidFill>
              </a:defRPr>
            </a:lvl3pPr>
            <a:lvl4pPr lvl="3" rtl="0">
              <a:spcBef>
                <a:spcPts val="0"/>
              </a:spcBef>
              <a:spcAft>
                <a:spcPts val="0"/>
              </a:spcAft>
              <a:buClr>
                <a:srgbClr val="000000"/>
              </a:buClr>
              <a:buSzPts val="1200"/>
              <a:buNone/>
              <a:defRPr sz="1600">
                <a:solidFill>
                  <a:srgbClr val="000000"/>
                </a:solidFill>
              </a:defRPr>
            </a:lvl4pPr>
            <a:lvl5pPr lvl="4" rtl="0">
              <a:spcBef>
                <a:spcPts val="0"/>
              </a:spcBef>
              <a:spcAft>
                <a:spcPts val="0"/>
              </a:spcAft>
              <a:buClr>
                <a:srgbClr val="000000"/>
              </a:buClr>
              <a:buSzPts val="1200"/>
              <a:buNone/>
              <a:defRPr sz="1600">
                <a:solidFill>
                  <a:srgbClr val="000000"/>
                </a:solidFill>
              </a:defRPr>
            </a:lvl5pPr>
            <a:lvl6pPr lvl="5" rtl="0">
              <a:spcBef>
                <a:spcPts val="0"/>
              </a:spcBef>
              <a:spcAft>
                <a:spcPts val="0"/>
              </a:spcAft>
              <a:buClr>
                <a:srgbClr val="000000"/>
              </a:buClr>
              <a:buSzPts val="1200"/>
              <a:buNone/>
              <a:defRPr sz="1600">
                <a:solidFill>
                  <a:srgbClr val="000000"/>
                </a:solidFill>
              </a:defRPr>
            </a:lvl6pPr>
            <a:lvl7pPr lvl="6" rtl="0">
              <a:spcBef>
                <a:spcPts val="0"/>
              </a:spcBef>
              <a:spcAft>
                <a:spcPts val="0"/>
              </a:spcAft>
              <a:buClr>
                <a:srgbClr val="000000"/>
              </a:buClr>
              <a:buSzPts val="1200"/>
              <a:buNone/>
              <a:defRPr sz="1600">
                <a:solidFill>
                  <a:srgbClr val="000000"/>
                </a:solidFill>
              </a:defRPr>
            </a:lvl7pPr>
            <a:lvl8pPr lvl="7" rtl="0">
              <a:spcBef>
                <a:spcPts val="0"/>
              </a:spcBef>
              <a:spcAft>
                <a:spcPts val="0"/>
              </a:spcAft>
              <a:buClr>
                <a:srgbClr val="000000"/>
              </a:buClr>
              <a:buSzPts val="1200"/>
              <a:buNone/>
              <a:defRPr sz="1600">
                <a:solidFill>
                  <a:srgbClr val="000000"/>
                </a:solidFill>
              </a:defRPr>
            </a:lvl8pPr>
            <a:lvl9pPr lvl="8" rtl="0">
              <a:spcBef>
                <a:spcPts val="0"/>
              </a:spcBef>
              <a:spcAft>
                <a:spcPts val="0"/>
              </a:spcAft>
              <a:buClr>
                <a:srgbClr val="000000"/>
              </a:buClr>
              <a:buSzPts val="1200"/>
              <a:buNone/>
              <a:defRPr sz="1600">
                <a:solidFill>
                  <a:srgbClr val="000000"/>
                </a:solidFill>
              </a:defRPr>
            </a:lvl9pPr>
          </a:lstStyle>
          <a:p>
            <a:endParaRPr/>
          </a:p>
        </p:txBody>
      </p:sp>
      <p:sp>
        <p:nvSpPr>
          <p:cNvPr id="150" name="Google Shape;150;p13"/>
          <p:cNvSpPr txBox="1">
            <a:spLocks noGrp="1"/>
          </p:cNvSpPr>
          <p:nvPr>
            <p:ph type="ctrTitle" idx="8"/>
          </p:nvPr>
        </p:nvSpPr>
        <p:spPr>
          <a:xfrm>
            <a:off x="8467966" y="4948644"/>
            <a:ext cx="2272364" cy="770400"/>
          </a:xfrm>
          <a:prstGeom prst="rect">
            <a:avLst/>
          </a:prstGeom>
        </p:spPr>
        <p:txBody>
          <a:bodyPr spcFirstLastPara="1" wrap="square" lIns="121705" tIns="121705" rIns="121705" bIns="121705" anchor="b" anchorCtr="0">
            <a:noAutofit/>
          </a:bodyPr>
          <a:lstStyle>
            <a:lvl1pPr lvl="0" rtl="0">
              <a:spcBef>
                <a:spcPts val="0"/>
              </a:spcBef>
              <a:spcAft>
                <a:spcPts val="0"/>
              </a:spcAft>
              <a:buClr>
                <a:srgbClr val="000000"/>
              </a:buClr>
              <a:buSzPts val="1200"/>
              <a:buNone/>
              <a:defRPr sz="3200" b="1">
                <a:solidFill>
                  <a:schemeClr val="accent3"/>
                </a:solidFill>
              </a:defRPr>
            </a:lvl1pPr>
            <a:lvl2pPr lvl="1" rtl="0">
              <a:spcBef>
                <a:spcPts val="0"/>
              </a:spcBef>
              <a:spcAft>
                <a:spcPts val="0"/>
              </a:spcAft>
              <a:buClr>
                <a:srgbClr val="000000"/>
              </a:buClr>
              <a:buSzPts val="1200"/>
              <a:buNone/>
              <a:defRPr sz="1600">
                <a:solidFill>
                  <a:srgbClr val="000000"/>
                </a:solidFill>
              </a:defRPr>
            </a:lvl2pPr>
            <a:lvl3pPr lvl="2" rtl="0">
              <a:spcBef>
                <a:spcPts val="0"/>
              </a:spcBef>
              <a:spcAft>
                <a:spcPts val="0"/>
              </a:spcAft>
              <a:buClr>
                <a:srgbClr val="000000"/>
              </a:buClr>
              <a:buSzPts val="1200"/>
              <a:buNone/>
              <a:defRPr sz="1600">
                <a:solidFill>
                  <a:srgbClr val="000000"/>
                </a:solidFill>
              </a:defRPr>
            </a:lvl3pPr>
            <a:lvl4pPr lvl="3" rtl="0">
              <a:spcBef>
                <a:spcPts val="0"/>
              </a:spcBef>
              <a:spcAft>
                <a:spcPts val="0"/>
              </a:spcAft>
              <a:buClr>
                <a:srgbClr val="000000"/>
              </a:buClr>
              <a:buSzPts val="1200"/>
              <a:buNone/>
              <a:defRPr sz="1600">
                <a:solidFill>
                  <a:srgbClr val="000000"/>
                </a:solidFill>
              </a:defRPr>
            </a:lvl4pPr>
            <a:lvl5pPr lvl="4" rtl="0">
              <a:spcBef>
                <a:spcPts val="0"/>
              </a:spcBef>
              <a:spcAft>
                <a:spcPts val="0"/>
              </a:spcAft>
              <a:buClr>
                <a:srgbClr val="000000"/>
              </a:buClr>
              <a:buSzPts val="1200"/>
              <a:buNone/>
              <a:defRPr sz="1600">
                <a:solidFill>
                  <a:srgbClr val="000000"/>
                </a:solidFill>
              </a:defRPr>
            </a:lvl5pPr>
            <a:lvl6pPr lvl="5" rtl="0">
              <a:spcBef>
                <a:spcPts val="0"/>
              </a:spcBef>
              <a:spcAft>
                <a:spcPts val="0"/>
              </a:spcAft>
              <a:buClr>
                <a:srgbClr val="000000"/>
              </a:buClr>
              <a:buSzPts val="1200"/>
              <a:buNone/>
              <a:defRPr sz="1600">
                <a:solidFill>
                  <a:srgbClr val="000000"/>
                </a:solidFill>
              </a:defRPr>
            </a:lvl6pPr>
            <a:lvl7pPr lvl="6" rtl="0">
              <a:spcBef>
                <a:spcPts val="0"/>
              </a:spcBef>
              <a:spcAft>
                <a:spcPts val="0"/>
              </a:spcAft>
              <a:buClr>
                <a:srgbClr val="000000"/>
              </a:buClr>
              <a:buSzPts val="1200"/>
              <a:buNone/>
              <a:defRPr sz="1600">
                <a:solidFill>
                  <a:srgbClr val="000000"/>
                </a:solidFill>
              </a:defRPr>
            </a:lvl7pPr>
            <a:lvl8pPr lvl="7" rtl="0">
              <a:spcBef>
                <a:spcPts val="0"/>
              </a:spcBef>
              <a:spcAft>
                <a:spcPts val="0"/>
              </a:spcAft>
              <a:buClr>
                <a:srgbClr val="000000"/>
              </a:buClr>
              <a:buSzPts val="1200"/>
              <a:buNone/>
              <a:defRPr sz="1600">
                <a:solidFill>
                  <a:srgbClr val="000000"/>
                </a:solidFill>
              </a:defRPr>
            </a:lvl8pPr>
            <a:lvl9pPr lvl="8" rtl="0">
              <a:spcBef>
                <a:spcPts val="0"/>
              </a:spcBef>
              <a:spcAft>
                <a:spcPts val="0"/>
              </a:spcAft>
              <a:buClr>
                <a:srgbClr val="000000"/>
              </a:buClr>
              <a:buSzPts val="1200"/>
              <a:buNone/>
              <a:defRPr sz="1600">
                <a:solidFill>
                  <a:srgbClr val="000000"/>
                </a:solidFill>
              </a:defRPr>
            </a:lvl9pPr>
          </a:lstStyle>
          <a:p>
            <a:endParaRPr/>
          </a:p>
        </p:txBody>
      </p:sp>
      <p:sp>
        <p:nvSpPr>
          <p:cNvPr id="151" name="Google Shape;151;p13"/>
          <p:cNvSpPr txBox="1">
            <a:spLocks noGrp="1"/>
          </p:cNvSpPr>
          <p:nvPr>
            <p:ph type="ctrTitle" idx="9"/>
          </p:nvPr>
        </p:nvSpPr>
        <p:spPr>
          <a:xfrm>
            <a:off x="1579483" y="374285"/>
            <a:ext cx="9002872" cy="1261600"/>
          </a:xfrm>
          <a:prstGeom prst="rect">
            <a:avLst/>
          </a:prstGeom>
        </p:spPr>
        <p:txBody>
          <a:bodyPr spcFirstLastPara="1" wrap="square" lIns="121705" tIns="121705" rIns="121705" bIns="121705" anchor="t" anchorCtr="0">
            <a:noAutofit/>
          </a:bodyPr>
          <a:lstStyle>
            <a:lvl1pPr lvl="0" algn="ctr" rtl="0">
              <a:spcBef>
                <a:spcPts val="0"/>
              </a:spcBef>
              <a:spcAft>
                <a:spcPts val="0"/>
              </a:spcAft>
              <a:buClr>
                <a:srgbClr val="000000"/>
              </a:buClr>
              <a:buSzPts val="2800"/>
              <a:buNone/>
              <a:defRPr sz="4800" b="1">
                <a:solidFill>
                  <a:schemeClr val="accent1"/>
                </a:solidFill>
              </a:defRPr>
            </a:lvl1pPr>
            <a:lvl2pPr lvl="1" algn="r" rtl="0">
              <a:spcBef>
                <a:spcPts val="0"/>
              </a:spcBef>
              <a:spcAft>
                <a:spcPts val="0"/>
              </a:spcAft>
              <a:buClr>
                <a:srgbClr val="000000"/>
              </a:buClr>
              <a:buSzPts val="1800"/>
              <a:buNone/>
              <a:defRPr sz="2400">
                <a:solidFill>
                  <a:srgbClr val="000000"/>
                </a:solidFill>
              </a:defRPr>
            </a:lvl2pPr>
            <a:lvl3pPr lvl="2" algn="r" rtl="0">
              <a:spcBef>
                <a:spcPts val="0"/>
              </a:spcBef>
              <a:spcAft>
                <a:spcPts val="0"/>
              </a:spcAft>
              <a:buClr>
                <a:srgbClr val="000000"/>
              </a:buClr>
              <a:buSzPts val="1800"/>
              <a:buNone/>
              <a:defRPr sz="2400">
                <a:solidFill>
                  <a:srgbClr val="000000"/>
                </a:solidFill>
              </a:defRPr>
            </a:lvl3pPr>
            <a:lvl4pPr lvl="3" algn="r" rtl="0">
              <a:spcBef>
                <a:spcPts val="0"/>
              </a:spcBef>
              <a:spcAft>
                <a:spcPts val="0"/>
              </a:spcAft>
              <a:buClr>
                <a:srgbClr val="000000"/>
              </a:buClr>
              <a:buSzPts val="1800"/>
              <a:buNone/>
              <a:defRPr sz="2400">
                <a:solidFill>
                  <a:srgbClr val="000000"/>
                </a:solidFill>
              </a:defRPr>
            </a:lvl4pPr>
            <a:lvl5pPr lvl="4" algn="r" rtl="0">
              <a:spcBef>
                <a:spcPts val="0"/>
              </a:spcBef>
              <a:spcAft>
                <a:spcPts val="0"/>
              </a:spcAft>
              <a:buClr>
                <a:srgbClr val="000000"/>
              </a:buClr>
              <a:buSzPts val="1800"/>
              <a:buNone/>
              <a:defRPr sz="2400">
                <a:solidFill>
                  <a:srgbClr val="000000"/>
                </a:solidFill>
              </a:defRPr>
            </a:lvl5pPr>
            <a:lvl6pPr lvl="5" algn="r" rtl="0">
              <a:spcBef>
                <a:spcPts val="0"/>
              </a:spcBef>
              <a:spcAft>
                <a:spcPts val="0"/>
              </a:spcAft>
              <a:buClr>
                <a:srgbClr val="000000"/>
              </a:buClr>
              <a:buSzPts val="1800"/>
              <a:buNone/>
              <a:defRPr sz="2400">
                <a:solidFill>
                  <a:srgbClr val="000000"/>
                </a:solidFill>
              </a:defRPr>
            </a:lvl6pPr>
            <a:lvl7pPr lvl="6" algn="r" rtl="0">
              <a:spcBef>
                <a:spcPts val="0"/>
              </a:spcBef>
              <a:spcAft>
                <a:spcPts val="0"/>
              </a:spcAft>
              <a:buClr>
                <a:srgbClr val="000000"/>
              </a:buClr>
              <a:buSzPts val="1800"/>
              <a:buNone/>
              <a:defRPr sz="2400">
                <a:solidFill>
                  <a:srgbClr val="000000"/>
                </a:solidFill>
              </a:defRPr>
            </a:lvl7pPr>
            <a:lvl8pPr lvl="7" algn="r" rtl="0">
              <a:spcBef>
                <a:spcPts val="0"/>
              </a:spcBef>
              <a:spcAft>
                <a:spcPts val="0"/>
              </a:spcAft>
              <a:buClr>
                <a:srgbClr val="000000"/>
              </a:buClr>
              <a:buSzPts val="1800"/>
              <a:buNone/>
              <a:defRPr sz="2400">
                <a:solidFill>
                  <a:srgbClr val="000000"/>
                </a:solidFill>
              </a:defRPr>
            </a:lvl8pPr>
            <a:lvl9pPr lvl="8" algn="r" rtl="0">
              <a:spcBef>
                <a:spcPts val="0"/>
              </a:spcBef>
              <a:spcAft>
                <a:spcPts val="0"/>
              </a:spcAft>
              <a:buClr>
                <a:srgbClr val="000000"/>
              </a:buClr>
              <a:buSzPts val="1800"/>
              <a:buNone/>
              <a:defRPr sz="2400">
                <a:solidFill>
                  <a:srgbClr val="000000"/>
                </a:solidFill>
              </a:defRPr>
            </a:lvl9pPr>
          </a:lstStyle>
          <a:p>
            <a:endParaRPr/>
          </a:p>
        </p:txBody>
      </p:sp>
      <p:sp>
        <p:nvSpPr>
          <p:cNvPr id="152" name="Google Shape;152;p13"/>
          <p:cNvSpPr/>
          <p:nvPr/>
        </p:nvSpPr>
        <p:spPr>
          <a:xfrm>
            <a:off x="308136" y="2615651"/>
            <a:ext cx="408885" cy="409899"/>
          </a:xfrm>
          <a:custGeom>
            <a:avLst/>
            <a:gdLst/>
            <a:ahLst/>
            <a:cxnLst/>
            <a:rect l="l" t="t" r="r" b="b"/>
            <a:pathLst>
              <a:path w="23325" h="23325" fill="none" extrusionOk="0">
                <a:moveTo>
                  <a:pt x="23325" y="9996"/>
                </a:moveTo>
                <a:cubicBezTo>
                  <a:pt x="23325" y="18882"/>
                  <a:pt x="12588" y="23325"/>
                  <a:pt x="6294" y="17031"/>
                </a:cubicBezTo>
                <a:cubicBezTo>
                  <a:pt x="0" y="10737"/>
                  <a:pt x="4443" y="0"/>
                  <a:pt x="13329" y="0"/>
                </a:cubicBezTo>
                <a:cubicBezTo>
                  <a:pt x="18882" y="0"/>
                  <a:pt x="23325" y="4443"/>
                  <a:pt x="23325" y="9996"/>
                </a:cubicBezTo>
                <a:close/>
              </a:path>
            </a:pathLst>
          </a:custGeom>
          <a:noFill/>
          <a:ln w="28575" cap="flat" cmpd="sng">
            <a:solidFill>
              <a:schemeClr val="accent2"/>
            </a:solidFill>
            <a:prstDash val="solid"/>
            <a:miter lim="370229"/>
            <a:headEnd type="none" w="sm" len="sm"/>
            <a:tailEnd type="none" w="sm" len="sm"/>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53" name="Google Shape;153;p13"/>
          <p:cNvSpPr/>
          <p:nvPr/>
        </p:nvSpPr>
        <p:spPr>
          <a:xfrm rot="7641468">
            <a:off x="10691837" y="1595027"/>
            <a:ext cx="345775" cy="301264"/>
          </a:xfrm>
          <a:custGeom>
            <a:avLst/>
            <a:gdLst/>
            <a:ahLst/>
            <a:cxnLst/>
            <a:rect l="l" t="t" r="r" b="b"/>
            <a:pathLst>
              <a:path w="29249" h="25547" fill="none" extrusionOk="0">
                <a:moveTo>
                  <a:pt x="14439" y="0"/>
                </a:moveTo>
                <a:lnTo>
                  <a:pt x="0" y="25546"/>
                </a:lnTo>
                <a:lnTo>
                  <a:pt x="29248" y="25546"/>
                </a:lnTo>
                <a:close/>
              </a:path>
            </a:pathLst>
          </a:custGeom>
          <a:noFill/>
          <a:ln w="28575" cap="rnd" cmpd="sng">
            <a:solidFill>
              <a:schemeClr val="accent1"/>
            </a:solidFill>
            <a:prstDash val="solid"/>
            <a:round/>
            <a:headEnd type="none" w="sm" len="sm"/>
            <a:tailEnd type="none" w="sm" len="sm"/>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54" name="Google Shape;154;p13"/>
          <p:cNvSpPr/>
          <p:nvPr/>
        </p:nvSpPr>
        <p:spPr>
          <a:xfrm>
            <a:off x="11252278" y="1974685"/>
            <a:ext cx="1595087"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accent2"/>
            </a:solidFill>
            <a:prstDash val="solid"/>
            <a:round/>
            <a:headEnd type="none" w="med" len="med"/>
            <a:tailEnd type="none" w="med" len="med"/>
          </a:ln>
        </p:spPr>
      </p:sp>
      <p:sp>
        <p:nvSpPr>
          <p:cNvPr id="155" name="Google Shape;155;p13"/>
          <p:cNvSpPr/>
          <p:nvPr/>
        </p:nvSpPr>
        <p:spPr>
          <a:xfrm>
            <a:off x="10701825" y="2341781"/>
            <a:ext cx="1595087"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accent3"/>
            </a:solidFill>
            <a:prstDash val="solid"/>
            <a:round/>
            <a:headEnd type="none" w="med" len="med"/>
            <a:tailEnd type="none" w="med" len="med"/>
          </a:ln>
        </p:spPr>
      </p:sp>
      <p:sp>
        <p:nvSpPr>
          <p:cNvPr id="156" name="Google Shape;156;p13"/>
          <p:cNvSpPr/>
          <p:nvPr/>
        </p:nvSpPr>
        <p:spPr>
          <a:xfrm>
            <a:off x="37458" y="3122685"/>
            <a:ext cx="1595087"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accent3"/>
            </a:solidFill>
            <a:prstDash val="solid"/>
            <a:round/>
            <a:headEnd type="none" w="med" len="med"/>
            <a:tailEnd type="none" w="med" len="med"/>
          </a:ln>
        </p:spPr>
      </p:sp>
      <p:sp>
        <p:nvSpPr>
          <p:cNvPr id="157" name="Google Shape;157;p13"/>
          <p:cNvSpPr/>
          <p:nvPr/>
        </p:nvSpPr>
        <p:spPr>
          <a:xfrm>
            <a:off x="-512995" y="3489781"/>
            <a:ext cx="1595087"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accent1"/>
            </a:solidFill>
            <a:prstDash val="solid"/>
            <a:round/>
            <a:headEnd type="none" w="med" len="med"/>
            <a:tailEnd type="none" w="med" len="med"/>
          </a:ln>
        </p:spPr>
      </p:sp>
      <p:sp>
        <p:nvSpPr>
          <p:cNvPr id="158" name="Google Shape;158;p13"/>
          <p:cNvSpPr/>
          <p:nvPr/>
        </p:nvSpPr>
        <p:spPr>
          <a:xfrm>
            <a:off x="451531" y="600785"/>
            <a:ext cx="1595087"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accent2"/>
            </a:solidFill>
            <a:prstDash val="solid"/>
            <a:round/>
            <a:headEnd type="none" w="med" len="med"/>
            <a:tailEnd type="none" w="med" len="med"/>
          </a:ln>
        </p:spPr>
      </p:sp>
      <p:sp>
        <p:nvSpPr>
          <p:cNvPr id="159" name="Google Shape;159;p13"/>
          <p:cNvSpPr/>
          <p:nvPr/>
        </p:nvSpPr>
        <p:spPr>
          <a:xfrm rot="7641468">
            <a:off x="1182221" y="1012660"/>
            <a:ext cx="345775" cy="301264"/>
          </a:xfrm>
          <a:custGeom>
            <a:avLst/>
            <a:gdLst/>
            <a:ahLst/>
            <a:cxnLst/>
            <a:rect l="l" t="t" r="r" b="b"/>
            <a:pathLst>
              <a:path w="29249" h="25547" fill="none" extrusionOk="0">
                <a:moveTo>
                  <a:pt x="14439" y="0"/>
                </a:moveTo>
                <a:lnTo>
                  <a:pt x="0" y="25546"/>
                </a:lnTo>
                <a:lnTo>
                  <a:pt x="29248" y="25546"/>
                </a:lnTo>
                <a:close/>
              </a:path>
            </a:pathLst>
          </a:custGeom>
          <a:noFill/>
          <a:ln w="28575" cap="rnd" cmpd="sng">
            <a:solidFill>
              <a:schemeClr val="accent3"/>
            </a:solidFill>
            <a:prstDash val="solid"/>
            <a:round/>
            <a:headEnd type="none" w="sm" len="sm"/>
            <a:tailEnd type="none" w="sm" len="sm"/>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442601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48448" y="719200"/>
            <a:ext cx="10264942" cy="825600"/>
          </a:xfrm>
          <a:prstGeom prst="rect">
            <a:avLst/>
          </a:prstGeom>
          <a:noFill/>
          <a:ln>
            <a:noFill/>
          </a:ln>
        </p:spPr>
        <p:txBody>
          <a:bodyPr spcFirstLastPara="1" wrap="square" lIns="121705" tIns="121705" rIns="121705" bIns="121705" anchor="t" anchorCtr="0">
            <a:noAutofit/>
          </a:bodyPr>
          <a:lstStyle>
            <a:lvl1pPr lvl="0" rtl="0">
              <a:spcBef>
                <a:spcPts val="0"/>
              </a:spcBef>
              <a:spcAft>
                <a:spcPts val="0"/>
              </a:spcAft>
              <a:buClr>
                <a:schemeClr val="dk1"/>
              </a:buClr>
              <a:buSzPts val="3600"/>
              <a:buFont typeface="Titan One"/>
              <a:buNone/>
              <a:defRPr sz="3600">
                <a:solidFill>
                  <a:schemeClr val="dk1"/>
                </a:solidFill>
                <a:latin typeface="Titan One"/>
                <a:ea typeface="Titan One"/>
                <a:cs typeface="Titan One"/>
                <a:sym typeface="Titan One"/>
              </a:defRPr>
            </a:lvl1pPr>
            <a:lvl2pPr lvl="1"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2pPr>
            <a:lvl3pPr lvl="2"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3pPr>
            <a:lvl4pPr lvl="3"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4pPr>
            <a:lvl5pPr lvl="4"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5pPr>
            <a:lvl6pPr lvl="5"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6pPr>
            <a:lvl7pPr lvl="6"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7pPr>
            <a:lvl8pPr lvl="7"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8pPr>
            <a:lvl9pPr lvl="8"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948448" y="1648939"/>
            <a:ext cx="10264942" cy="4489600"/>
          </a:xfrm>
          <a:prstGeom prst="rect">
            <a:avLst/>
          </a:prstGeom>
          <a:noFill/>
          <a:ln>
            <a:noFill/>
          </a:ln>
        </p:spPr>
        <p:txBody>
          <a:bodyPr spcFirstLastPara="1" wrap="square" lIns="121705" tIns="121705" rIns="121705" bIns="121705" anchor="t" anchorCtr="0">
            <a:noAutofit/>
          </a:bodyPr>
          <a:lstStyle>
            <a:lvl1pPr marL="457200" lvl="0" indent="-317500">
              <a:lnSpc>
                <a:spcPct val="115000"/>
              </a:lnSpc>
              <a:spcBef>
                <a:spcPts val="0"/>
              </a:spcBef>
              <a:spcAft>
                <a:spcPts val="0"/>
              </a:spcAft>
              <a:buClr>
                <a:schemeClr val="dk2"/>
              </a:buClr>
              <a:buSzPts val="1400"/>
              <a:buFont typeface="Source Sans Pro"/>
              <a:buChar char="●"/>
              <a:defRPr>
                <a:solidFill>
                  <a:schemeClr val="dk2"/>
                </a:solidFill>
                <a:latin typeface="Source Sans Pro"/>
                <a:ea typeface="Source Sans Pro"/>
                <a:cs typeface="Source Sans Pro"/>
                <a:sym typeface="Source Sans Pro"/>
              </a:defRPr>
            </a:lvl1pPr>
            <a:lvl2pPr marL="914400" lvl="1" indent="-317500">
              <a:lnSpc>
                <a:spcPct val="115000"/>
              </a:lnSpc>
              <a:spcBef>
                <a:spcPts val="1600"/>
              </a:spcBef>
              <a:spcAft>
                <a:spcPts val="0"/>
              </a:spcAft>
              <a:buClr>
                <a:schemeClr val="dk2"/>
              </a:buClr>
              <a:buSzPts val="1400"/>
              <a:buFont typeface="Source Sans Pro"/>
              <a:buChar char="○"/>
              <a:defRPr>
                <a:solidFill>
                  <a:schemeClr val="dk2"/>
                </a:solidFill>
                <a:latin typeface="Source Sans Pro"/>
                <a:ea typeface="Source Sans Pro"/>
                <a:cs typeface="Source Sans Pro"/>
                <a:sym typeface="Source Sans Pro"/>
              </a:defRPr>
            </a:lvl2pPr>
            <a:lvl3pPr marL="1371600" lvl="2" indent="-317500">
              <a:lnSpc>
                <a:spcPct val="115000"/>
              </a:lnSpc>
              <a:spcBef>
                <a:spcPts val="1600"/>
              </a:spcBef>
              <a:spcAft>
                <a:spcPts val="0"/>
              </a:spcAft>
              <a:buClr>
                <a:schemeClr val="dk2"/>
              </a:buClr>
              <a:buSzPts val="1400"/>
              <a:buFont typeface="Source Sans Pro"/>
              <a:buChar char="■"/>
              <a:defRPr>
                <a:solidFill>
                  <a:schemeClr val="dk2"/>
                </a:solidFill>
                <a:latin typeface="Source Sans Pro"/>
                <a:ea typeface="Source Sans Pro"/>
                <a:cs typeface="Source Sans Pro"/>
                <a:sym typeface="Source Sans Pro"/>
              </a:defRPr>
            </a:lvl3pPr>
            <a:lvl4pPr marL="1828800" lvl="3" indent="-317500">
              <a:lnSpc>
                <a:spcPct val="115000"/>
              </a:lnSpc>
              <a:spcBef>
                <a:spcPts val="1600"/>
              </a:spcBef>
              <a:spcAft>
                <a:spcPts val="0"/>
              </a:spcAft>
              <a:buClr>
                <a:schemeClr val="dk2"/>
              </a:buClr>
              <a:buSzPts val="1400"/>
              <a:buFont typeface="Source Sans Pro"/>
              <a:buChar char="●"/>
              <a:defRPr>
                <a:solidFill>
                  <a:schemeClr val="dk2"/>
                </a:solidFill>
                <a:latin typeface="Source Sans Pro"/>
                <a:ea typeface="Source Sans Pro"/>
                <a:cs typeface="Source Sans Pro"/>
                <a:sym typeface="Source Sans Pro"/>
              </a:defRPr>
            </a:lvl4pPr>
            <a:lvl5pPr marL="2286000" lvl="4" indent="-317500">
              <a:lnSpc>
                <a:spcPct val="115000"/>
              </a:lnSpc>
              <a:spcBef>
                <a:spcPts val="1600"/>
              </a:spcBef>
              <a:spcAft>
                <a:spcPts val="0"/>
              </a:spcAft>
              <a:buClr>
                <a:schemeClr val="dk2"/>
              </a:buClr>
              <a:buSzPts val="1400"/>
              <a:buFont typeface="Source Sans Pro"/>
              <a:buChar char="○"/>
              <a:defRPr>
                <a:solidFill>
                  <a:schemeClr val="dk2"/>
                </a:solidFill>
                <a:latin typeface="Source Sans Pro"/>
                <a:ea typeface="Source Sans Pro"/>
                <a:cs typeface="Source Sans Pro"/>
                <a:sym typeface="Source Sans Pro"/>
              </a:defRPr>
            </a:lvl5pPr>
            <a:lvl6pPr marL="2743200" lvl="5" indent="-317500">
              <a:lnSpc>
                <a:spcPct val="115000"/>
              </a:lnSpc>
              <a:spcBef>
                <a:spcPts val="1600"/>
              </a:spcBef>
              <a:spcAft>
                <a:spcPts val="0"/>
              </a:spcAft>
              <a:buClr>
                <a:schemeClr val="dk2"/>
              </a:buClr>
              <a:buSzPts val="1400"/>
              <a:buFont typeface="Source Sans Pro"/>
              <a:buChar char="■"/>
              <a:defRPr>
                <a:solidFill>
                  <a:schemeClr val="dk2"/>
                </a:solidFill>
                <a:latin typeface="Source Sans Pro"/>
                <a:ea typeface="Source Sans Pro"/>
                <a:cs typeface="Source Sans Pro"/>
                <a:sym typeface="Source Sans Pro"/>
              </a:defRPr>
            </a:lvl6pPr>
            <a:lvl7pPr marL="3200400" lvl="6" indent="-317500">
              <a:lnSpc>
                <a:spcPct val="115000"/>
              </a:lnSpc>
              <a:spcBef>
                <a:spcPts val="1600"/>
              </a:spcBef>
              <a:spcAft>
                <a:spcPts val="0"/>
              </a:spcAft>
              <a:buClr>
                <a:schemeClr val="dk2"/>
              </a:buClr>
              <a:buSzPts val="1400"/>
              <a:buFont typeface="Source Sans Pro"/>
              <a:buChar char="●"/>
              <a:defRPr>
                <a:solidFill>
                  <a:schemeClr val="dk2"/>
                </a:solidFill>
                <a:latin typeface="Source Sans Pro"/>
                <a:ea typeface="Source Sans Pro"/>
                <a:cs typeface="Source Sans Pro"/>
                <a:sym typeface="Source Sans Pro"/>
              </a:defRPr>
            </a:lvl7pPr>
            <a:lvl8pPr marL="3657600" lvl="7" indent="-317500">
              <a:lnSpc>
                <a:spcPct val="115000"/>
              </a:lnSpc>
              <a:spcBef>
                <a:spcPts val="1600"/>
              </a:spcBef>
              <a:spcAft>
                <a:spcPts val="0"/>
              </a:spcAft>
              <a:buClr>
                <a:schemeClr val="dk2"/>
              </a:buClr>
              <a:buSzPts val="1400"/>
              <a:buFont typeface="Source Sans Pro"/>
              <a:buChar char="○"/>
              <a:defRPr>
                <a:solidFill>
                  <a:schemeClr val="dk2"/>
                </a:solidFill>
                <a:latin typeface="Source Sans Pro"/>
                <a:ea typeface="Source Sans Pro"/>
                <a:cs typeface="Source Sans Pro"/>
                <a:sym typeface="Source Sans Pro"/>
              </a:defRPr>
            </a:lvl8pPr>
            <a:lvl9pPr marL="4114800" lvl="8" indent="-317500">
              <a:lnSpc>
                <a:spcPct val="115000"/>
              </a:lnSpc>
              <a:spcBef>
                <a:spcPts val="1600"/>
              </a:spcBef>
              <a:spcAft>
                <a:spcPts val="1600"/>
              </a:spcAft>
              <a:buClr>
                <a:schemeClr val="dk2"/>
              </a:buClr>
              <a:buSzPts val="1400"/>
              <a:buFont typeface="Source Sans Pro"/>
              <a:buChar char="■"/>
              <a:defRPr>
                <a:solidFill>
                  <a:schemeClr val="dk2"/>
                </a:solidFill>
                <a:latin typeface="Source Sans Pro"/>
                <a:ea typeface="Source Sans Pro"/>
                <a:cs typeface="Source Sans Pro"/>
                <a:sym typeface="Source Sans Pr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8" r:id="rId3"/>
    <p:sldLayoutId id="2147483664" r:id="rId4"/>
    <p:sldLayoutId id="2147483669" r:id="rId5"/>
    <p:sldLayoutId id="2147483682" r:id="rId6"/>
    <p:sldLayoutId id="2147483683" r:id="rId7"/>
    <p:sldLayoutId id="2147483687" r:id="rId8"/>
    <p:sldLayoutId id="2147483688" r:id="rId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microsoft.com/office/2007/relationships/hdphoto" Target="../media/hdphoto2.wdp"/><Relationship Id="rId5" Type="http://schemas.openxmlformats.org/officeDocument/2006/relationships/image" Target="../media/image2.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microsoft.com/office/2007/relationships/hdphoto" Target="../media/hdphoto3.wdp"/></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microsoft.com/office/2007/relationships/hdphoto" Target="../media/hdphoto3.wdp"/></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tags" Target="../tags/tag3.xml"/><Relationship Id="rId7" Type="http://schemas.openxmlformats.org/officeDocument/2006/relationships/image" Target="../media/image15.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notesSlide" Target="../notesSlides/notesSlide11.xml"/><Relationship Id="rId5" Type="http://schemas.openxmlformats.org/officeDocument/2006/relationships/slideLayout" Target="../slideLayouts/slideLayout3.xml"/><Relationship Id="rId4" Type="http://schemas.openxmlformats.org/officeDocument/2006/relationships/tags" Target="../tags/tag4.xml"/><Relationship Id="rId9" Type="http://schemas.openxmlformats.org/officeDocument/2006/relationships/image" Target="../media/image17.jp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3.wav"/><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audio" Target="../media/audio2.wav"/></Relationships>
</file>

<file path=ppt/slides/_rels/slide6.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a:extLst>
              <a:ext uri="{BEBA8EAE-BF5A-486C-A8C5-ECC9F3942E4B}">
                <a14:imgProps xmlns:a14="http://schemas.microsoft.com/office/drawing/2010/main">
                  <a14:imgLayer r:embed="rId4">
                    <a14:imgEffect>
                      <a14:colorTemperature colorTemp="11200"/>
                    </a14:imgEffect>
                  </a14:imgLayer>
                </a14:imgProps>
              </a:ext>
              <a:ext uri="{28A0092B-C50C-407E-A947-70E740481C1C}">
                <a14:useLocalDpi xmlns:a14="http://schemas.microsoft.com/office/drawing/2010/main" val="0"/>
              </a:ext>
            </a:extLst>
          </a:blip>
          <a:srcRect l="1234" r="1868"/>
          <a:stretch/>
        </p:blipFill>
        <p:spPr bwMode="auto">
          <a:xfrm>
            <a:off x="870810" y="547513"/>
            <a:ext cx="10315501" cy="3095592"/>
          </a:xfrm>
          <a:prstGeom prst="round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descr="Bộ SGK Lớp 6 - Kết nối tri thức với cuộc sống - Công ty Cổ phần Đầu tư và  Phát triển Giáo dục Phương Nam"/>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rightnessContrast contrast="40000"/>
                    </a14:imgEffect>
                  </a14:imgLayer>
                </a14:imgProps>
              </a:ext>
              <a:ext uri="{28A0092B-C50C-407E-A947-70E740481C1C}">
                <a14:useLocalDpi xmlns:a14="http://schemas.microsoft.com/office/drawing/2010/main" val="0"/>
              </a:ext>
            </a:extLst>
          </a:blip>
          <a:srcRect t="8333"/>
          <a:stretch/>
        </p:blipFill>
        <p:spPr bwMode="auto">
          <a:xfrm>
            <a:off x="-73953" y="-15325"/>
            <a:ext cx="1889525" cy="1749278"/>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p:cNvGrpSpPr/>
          <p:nvPr/>
        </p:nvGrpSpPr>
        <p:grpSpPr>
          <a:xfrm>
            <a:off x="2270919" y="1310479"/>
            <a:ext cx="10866862" cy="1569660"/>
            <a:chOff x="1204124" y="1295398"/>
            <a:chExt cx="10947714" cy="1569660"/>
          </a:xfrm>
        </p:grpSpPr>
        <p:sp>
          <p:nvSpPr>
            <p:cNvPr id="7" name="TextBox 6"/>
            <p:cNvSpPr txBox="1"/>
            <p:nvPr/>
          </p:nvSpPr>
          <p:spPr>
            <a:xfrm>
              <a:off x="1204124" y="1372032"/>
              <a:ext cx="10947714" cy="1446550"/>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r>
                <a:rPr lang="en-US" sz="8800" b="1">
                  <a:ln w="11430"/>
                  <a:solidFill>
                    <a:schemeClr val="bg1">
                      <a:lumMod val="50000"/>
                    </a:schemeClr>
                  </a:solidFill>
                  <a:effectLst>
                    <a:outerShdw blurRad="80000" dist="40000" dir="5040000" algn="tl">
                      <a:srgbClr val="000000">
                        <a:alpha val="30000"/>
                      </a:srgbClr>
                    </a:outerShdw>
                  </a:effectLst>
                  <a:latin typeface="Arial" pitchFamily="34" charset="0"/>
                  <a:cs typeface="Arial" pitchFamily="34" charset="0"/>
                </a:rPr>
                <a:t>TIẾNG VIỆT</a:t>
              </a:r>
            </a:p>
          </p:txBody>
        </p:sp>
        <p:sp>
          <p:nvSpPr>
            <p:cNvPr id="9" name="TextBox 8"/>
            <p:cNvSpPr txBox="1"/>
            <p:nvPr/>
          </p:nvSpPr>
          <p:spPr>
            <a:xfrm>
              <a:off x="7995215" y="1295398"/>
              <a:ext cx="2543036" cy="1569660"/>
            </a:xfrm>
            <a:prstGeom prst="rect">
              <a:avLst/>
            </a:prstGeom>
            <a:noFill/>
          </p:spPr>
          <p:txBody>
            <a:bodyPr wrap="square" rtlCol="0">
              <a:spAutoFit/>
              <a:scene3d>
                <a:camera prst="orthographicFront"/>
                <a:lightRig rig="soft" dir="t">
                  <a:rot lat="0" lon="0" rev="10800000"/>
                </a:lightRig>
              </a:scene3d>
              <a:sp3d>
                <a:bevelT w="27940" h="12700"/>
                <a:contourClr>
                  <a:srgbClr val="DDDDDD"/>
                </a:contourClr>
              </a:sp3d>
            </a:bodyPr>
            <a:lstStyle/>
            <a:p>
              <a:r>
                <a:rPr lang="en-US" sz="9600" b="1" spc="149">
                  <a:ln w="11430"/>
                  <a:solidFill>
                    <a:srgbClr val="F8F8F8"/>
                  </a:solidFill>
                  <a:effectLst>
                    <a:outerShdw blurRad="25400" algn="tl" rotWithShape="0">
                      <a:srgbClr val="000000">
                        <a:alpha val="43000"/>
                      </a:srgbClr>
                    </a:outerShdw>
                  </a:effectLst>
                  <a:latin typeface="Arial" pitchFamily="34" charset="0"/>
                  <a:cs typeface="Arial" pitchFamily="34" charset="0"/>
                </a:rPr>
                <a:t>2</a:t>
              </a:r>
            </a:p>
          </p:txBody>
        </p:sp>
      </p:grpSp>
      <p:pic>
        <p:nvPicPr>
          <p:cNvPr id="3" name="Picture 2">
            <a:extLst>
              <a:ext uri="{FF2B5EF4-FFF2-40B4-BE49-F238E27FC236}">
                <a16:creationId xmlns:a16="http://schemas.microsoft.com/office/drawing/2014/main" id="{816EF58F-2AE3-424B-9817-EFA6689B0DB0}"/>
              </a:ext>
            </a:extLst>
          </p:cNvPr>
          <p:cNvPicPr>
            <a:picLocks noChangeAspect="1"/>
          </p:cNvPicPr>
          <p:nvPr/>
        </p:nvPicPr>
        <p:blipFill>
          <a:blip r:embed="rId7"/>
          <a:stretch>
            <a:fillRect/>
          </a:stretch>
        </p:blipFill>
        <p:spPr>
          <a:xfrm>
            <a:off x="4861719" y="3643105"/>
            <a:ext cx="2054543" cy="2804837"/>
          </a:xfrm>
          <a:prstGeom prst="rect">
            <a:avLst/>
          </a:prstGeom>
        </p:spPr>
      </p:pic>
    </p:spTree>
    <p:extLst>
      <p:ext uri="{BB962C8B-B14F-4D97-AF65-F5344CB8AC3E}">
        <p14:creationId xmlns:p14="http://schemas.microsoft.com/office/powerpoint/2010/main" val="5518158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D3E556BD-AB95-4768-A392-1B603B358458}"/>
              </a:ext>
            </a:extLst>
          </p:cNvPr>
          <p:cNvGrpSpPr/>
          <p:nvPr/>
        </p:nvGrpSpPr>
        <p:grpSpPr>
          <a:xfrm>
            <a:off x="161735" y="616284"/>
            <a:ext cx="4631998" cy="2965116"/>
            <a:chOff x="1121" y="616284"/>
            <a:chExt cx="4631998" cy="2965116"/>
          </a:xfrm>
        </p:grpSpPr>
        <p:sp>
          <p:nvSpPr>
            <p:cNvPr id="3" name="Cloud Callout 10">
              <a:extLst>
                <a:ext uri="{FF2B5EF4-FFF2-40B4-BE49-F238E27FC236}">
                  <a16:creationId xmlns:a16="http://schemas.microsoft.com/office/drawing/2014/main" id="{FDEA5465-9D9D-401A-B8D3-5AF339B5944C}"/>
                </a:ext>
              </a:extLst>
            </p:cNvPr>
            <p:cNvSpPr/>
            <p:nvPr/>
          </p:nvSpPr>
          <p:spPr>
            <a:xfrm>
              <a:off x="1121" y="616284"/>
              <a:ext cx="4631998" cy="2965116"/>
            </a:xfrm>
            <a:prstGeom prst="cloudCallout">
              <a:avLst>
                <a:gd name="adj1" fmla="val -29798"/>
                <a:gd name="adj2" fmla="val 64427"/>
              </a:avLst>
            </a:prstGeom>
            <a:solidFill>
              <a:schemeClr val="tx2">
                <a:lumMod val="90000"/>
              </a:schemeClr>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mj-lt"/>
              </a:endParaRPr>
            </a:p>
          </p:txBody>
        </p:sp>
        <p:sp>
          <p:nvSpPr>
            <p:cNvPr id="4" name="TextBox 3">
              <a:extLst>
                <a:ext uri="{FF2B5EF4-FFF2-40B4-BE49-F238E27FC236}">
                  <a16:creationId xmlns:a16="http://schemas.microsoft.com/office/drawing/2014/main" id="{F3C0E278-3AAD-445B-BC77-EFA2913836EF}"/>
                </a:ext>
              </a:extLst>
            </p:cNvPr>
            <p:cNvSpPr txBox="1"/>
            <p:nvPr/>
          </p:nvSpPr>
          <p:spPr>
            <a:xfrm>
              <a:off x="463166" y="1047750"/>
              <a:ext cx="3404454" cy="1754326"/>
            </a:xfrm>
            <a:prstGeom prst="rect">
              <a:avLst/>
            </a:prstGeom>
            <a:noFill/>
          </p:spPr>
          <p:txBody>
            <a:bodyPr wrap="square" rtlCol="0">
              <a:spAutoFit/>
            </a:bodyPr>
            <a:lstStyle/>
            <a:p>
              <a:pPr algn="ctr"/>
              <a:r>
                <a:rPr lang="en-US" sz="3600">
                  <a:latin typeface="+mj-lt"/>
                  <a:ea typeface="Arial-Rounded" pitchFamily="34" charset="0"/>
                  <a:cs typeface="Arial-Rounded" pitchFamily="34" charset="0"/>
                </a:rPr>
                <a:t>Nội dung bài viết gồm có mấy  câu?</a:t>
              </a:r>
            </a:p>
          </p:txBody>
        </p:sp>
      </p:grpSp>
      <p:pic>
        <p:nvPicPr>
          <p:cNvPr id="5" name="Picture 4">
            <a:extLst>
              <a:ext uri="{FF2B5EF4-FFF2-40B4-BE49-F238E27FC236}">
                <a16:creationId xmlns:a16="http://schemas.microsoft.com/office/drawing/2014/main" id="{986A7449-6D59-4F1F-87F7-B06B1A2D6F48}"/>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12727" b="87552" l="15607" r="46676">
                        <a14:foregroundMark x1="25434" y1="66154" x2="26445" y2="71748"/>
                        <a14:foregroundMark x1="28902" y1="62378" x2="27890" y2="75385"/>
                        <a14:foregroundMark x1="36127" y1="61399" x2="37572" y2="73986"/>
                        <a14:foregroundMark x1="34104" y1="68951" x2="35549" y2="79161"/>
                      </a14:backgroundRemoval>
                    </a14:imgEffect>
                  </a14:imgLayer>
                </a14:imgProps>
              </a:ext>
              <a:ext uri="{28A0092B-C50C-407E-A947-70E740481C1C}">
                <a14:useLocalDpi xmlns:a14="http://schemas.microsoft.com/office/drawing/2010/main" val="0"/>
              </a:ext>
            </a:extLst>
          </a:blip>
          <a:srcRect l="14933" t="15472" r="50000" b="11945"/>
          <a:stretch/>
        </p:blipFill>
        <p:spPr>
          <a:xfrm>
            <a:off x="373233" y="4388507"/>
            <a:ext cx="1007991" cy="2155222"/>
          </a:xfrm>
          <a:prstGeom prst="rect">
            <a:avLst/>
          </a:prstGeom>
        </p:spPr>
      </p:pic>
      <p:grpSp>
        <p:nvGrpSpPr>
          <p:cNvPr id="9" name="Group 8">
            <a:extLst>
              <a:ext uri="{FF2B5EF4-FFF2-40B4-BE49-F238E27FC236}">
                <a16:creationId xmlns:a16="http://schemas.microsoft.com/office/drawing/2014/main" id="{4BD677AA-57BB-46C7-9977-D7626A04B631}"/>
              </a:ext>
            </a:extLst>
          </p:cNvPr>
          <p:cNvGrpSpPr/>
          <p:nvPr/>
        </p:nvGrpSpPr>
        <p:grpSpPr>
          <a:xfrm>
            <a:off x="161735" y="616284"/>
            <a:ext cx="4631998" cy="2965116"/>
            <a:chOff x="-108113" y="1218306"/>
            <a:chExt cx="4631998" cy="2965116"/>
          </a:xfrm>
        </p:grpSpPr>
        <p:sp>
          <p:nvSpPr>
            <p:cNvPr id="10" name="Cloud Callout 15">
              <a:extLst>
                <a:ext uri="{FF2B5EF4-FFF2-40B4-BE49-F238E27FC236}">
                  <a16:creationId xmlns:a16="http://schemas.microsoft.com/office/drawing/2014/main" id="{2E2E842C-065F-4AE2-AAD7-9B3A8CADCBBD}"/>
                </a:ext>
              </a:extLst>
            </p:cNvPr>
            <p:cNvSpPr/>
            <p:nvPr/>
          </p:nvSpPr>
          <p:spPr>
            <a:xfrm>
              <a:off x="-108113" y="1218306"/>
              <a:ext cx="4631998" cy="2965116"/>
            </a:xfrm>
            <a:prstGeom prst="cloudCallout">
              <a:avLst>
                <a:gd name="adj1" fmla="val -29798"/>
                <a:gd name="adj2" fmla="val 64427"/>
              </a:avLst>
            </a:prstGeom>
            <a:solidFill>
              <a:schemeClr val="tx2">
                <a:lumMod val="90000"/>
              </a:schemeClr>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mj-lt"/>
              </a:endParaRPr>
            </a:p>
          </p:txBody>
        </p:sp>
        <p:sp>
          <p:nvSpPr>
            <p:cNvPr id="11" name="TextBox 10">
              <a:extLst>
                <a:ext uri="{FF2B5EF4-FFF2-40B4-BE49-F238E27FC236}">
                  <a16:creationId xmlns:a16="http://schemas.microsoft.com/office/drawing/2014/main" id="{A7194763-7344-485B-A46B-466546DDB615}"/>
                </a:ext>
              </a:extLst>
            </p:cNvPr>
            <p:cNvSpPr txBox="1"/>
            <p:nvPr/>
          </p:nvSpPr>
          <p:spPr>
            <a:xfrm>
              <a:off x="493662" y="1823701"/>
              <a:ext cx="3404454" cy="1754326"/>
            </a:xfrm>
            <a:prstGeom prst="rect">
              <a:avLst/>
            </a:prstGeom>
            <a:noFill/>
          </p:spPr>
          <p:txBody>
            <a:bodyPr wrap="square" rtlCol="0">
              <a:spAutoFit/>
            </a:bodyPr>
            <a:lstStyle/>
            <a:p>
              <a:pPr algn="ctr"/>
              <a:r>
                <a:rPr lang="en-US" sz="3600">
                  <a:latin typeface="+mj-lt"/>
                  <a:ea typeface="Arial-Rounded" pitchFamily="34" charset="0"/>
                  <a:cs typeface="Arial-Rounded" pitchFamily="34" charset="0"/>
                </a:rPr>
                <a:t>Cần chú ý gì khi trình bày đoạn?</a:t>
              </a:r>
            </a:p>
          </p:txBody>
        </p:sp>
      </p:grpSp>
      <p:sp>
        <p:nvSpPr>
          <p:cNvPr id="16" name="TextBox 15">
            <a:extLst>
              <a:ext uri="{FF2B5EF4-FFF2-40B4-BE49-F238E27FC236}">
                <a16:creationId xmlns:a16="http://schemas.microsoft.com/office/drawing/2014/main" id="{1279BBF0-B25A-4C51-8602-729C130325F6}"/>
              </a:ext>
            </a:extLst>
          </p:cNvPr>
          <p:cNvSpPr txBox="1"/>
          <p:nvPr/>
        </p:nvSpPr>
        <p:spPr>
          <a:xfrm>
            <a:off x="4723702" y="1458130"/>
            <a:ext cx="6976967" cy="5078180"/>
          </a:xfrm>
          <a:prstGeom prst="rect">
            <a:avLst/>
          </a:prstGeom>
          <a:noFill/>
        </p:spPr>
        <p:txBody>
          <a:bodyPr wrap="square" lIns="91305" tIns="45654" rIns="91305" bIns="45654" rtlCol="0">
            <a:spAutoFit/>
          </a:bodyPr>
          <a:lstStyle/>
          <a:p>
            <a:pPr algn="just"/>
            <a:r>
              <a:rPr lang="en-US" sz="3600">
                <a:latin typeface="+mj-lt"/>
                <a:ea typeface="Arial-Rounded" panose="020B0500000000000000" pitchFamily="34" charset="0"/>
                <a:cs typeface="Arial-Rounded" panose="020B0500000000000000" pitchFamily="34" charset="0"/>
              </a:rPr>
              <a:t>	</a:t>
            </a:r>
            <a:r>
              <a:rPr lang="en-US" sz="3600">
                <a:latin typeface="Arial" panose="020B0604020202020204" pitchFamily="34" charset="0"/>
                <a:ea typeface="Arial-Rounded" panose="020B0500000000000000" pitchFamily="34" charset="0"/>
                <a:cs typeface="Arial" panose="020B0604020202020204" pitchFamily="34" charset="0"/>
              </a:rPr>
              <a:t>Con người có nhiều cách để trao đổi với nhau. Từ xa xưa, người ta đã biết huấn luyện bồ câu đưa thư. Những bức thư được buộc vào chân bồ câu. Bồ câu nhớ đường rất tốt. Nó có thể bay qua một chặng đường dài hàng nghìn cây số để mang thư đến đúng nơi nhận.</a:t>
            </a:r>
            <a:endParaRPr lang="en-US" sz="3600" dirty="0">
              <a:latin typeface="+mj-lt"/>
              <a:ea typeface="Arial-Rounded" panose="020B0500000000000000" pitchFamily="34" charset="0"/>
              <a:cs typeface="Arial-Rounded" panose="020B0500000000000000" pitchFamily="34" charset="0"/>
            </a:endParaRPr>
          </a:p>
        </p:txBody>
      </p:sp>
      <p:sp>
        <p:nvSpPr>
          <p:cNvPr id="22" name="TextBox 21">
            <a:extLst>
              <a:ext uri="{FF2B5EF4-FFF2-40B4-BE49-F238E27FC236}">
                <a16:creationId xmlns:a16="http://schemas.microsoft.com/office/drawing/2014/main" id="{C1F27640-8AE7-4385-A1C3-0292C8F8C08E}"/>
              </a:ext>
            </a:extLst>
          </p:cNvPr>
          <p:cNvSpPr txBox="1"/>
          <p:nvPr/>
        </p:nvSpPr>
        <p:spPr>
          <a:xfrm>
            <a:off x="4727671" y="562786"/>
            <a:ext cx="7140123" cy="707753"/>
          </a:xfrm>
          <a:prstGeom prst="rect">
            <a:avLst/>
          </a:prstGeom>
          <a:noFill/>
        </p:spPr>
        <p:txBody>
          <a:bodyPr wrap="square" lIns="91305" tIns="45654" rIns="91305" bIns="45654" rtlCol="0">
            <a:spAutoFit/>
          </a:bodyPr>
          <a:lstStyle/>
          <a:p>
            <a:pPr algn="ctr"/>
            <a:r>
              <a:rPr lang="en-US" sz="4000" b="1">
                <a:latin typeface="+mj-lt"/>
                <a:ea typeface="Arial-Rounded" panose="020B0500000000000000" pitchFamily="34" charset="0"/>
                <a:cs typeface="Arial-Rounded" panose="020B0500000000000000" pitchFamily="34" charset="0"/>
              </a:rPr>
              <a:t>Từ chú bồ câu đến in-tơ-nét </a:t>
            </a:r>
            <a:endParaRPr lang="en-US" sz="4000" b="1" dirty="0">
              <a:latin typeface="+mj-lt"/>
              <a:ea typeface="Arial-Rounded" panose="020B0500000000000000" pitchFamily="34" charset="0"/>
              <a:cs typeface="Arial-Rounded" panose="020B0500000000000000" pitchFamily="34" charset="0"/>
            </a:endParaRPr>
          </a:p>
        </p:txBody>
      </p:sp>
      <p:sp>
        <p:nvSpPr>
          <p:cNvPr id="23" name="TextBox 22">
            <a:extLst>
              <a:ext uri="{FF2B5EF4-FFF2-40B4-BE49-F238E27FC236}">
                <a16:creationId xmlns:a16="http://schemas.microsoft.com/office/drawing/2014/main" id="{371FD5D3-A7D1-413F-A70A-5A5E08C7C265}"/>
              </a:ext>
            </a:extLst>
          </p:cNvPr>
          <p:cNvSpPr txBox="1"/>
          <p:nvPr/>
        </p:nvSpPr>
        <p:spPr>
          <a:xfrm>
            <a:off x="4723702" y="1458130"/>
            <a:ext cx="6976967" cy="5078180"/>
          </a:xfrm>
          <a:prstGeom prst="rect">
            <a:avLst/>
          </a:prstGeom>
          <a:noFill/>
        </p:spPr>
        <p:txBody>
          <a:bodyPr wrap="square" lIns="91305" tIns="45654" rIns="91305" bIns="45654" rtlCol="0">
            <a:spAutoFit/>
          </a:bodyPr>
          <a:lstStyle/>
          <a:p>
            <a:pPr algn="just"/>
            <a:r>
              <a:rPr lang="en-US" sz="3600">
                <a:latin typeface="Arial" panose="020B0604020202020204" pitchFamily="34" charset="0"/>
                <a:ea typeface="Arial-Rounded" panose="020B0500000000000000" pitchFamily="34" charset="0"/>
                <a:cs typeface="Arial" panose="020B0604020202020204" pitchFamily="34" charset="0"/>
              </a:rPr>
              <a:t> 	</a:t>
            </a:r>
            <a:r>
              <a:rPr lang="en-US" sz="3600">
                <a:solidFill>
                  <a:schemeClr val="bg1">
                    <a:lumMod val="75000"/>
                  </a:schemeClr>
                </a:solidFill>
                <a:latin typeface="Arial" panose="020B0604020202020204" pitchFamily="34" charset="0"/>
                <a:ea typeface="Arial-Rounded" panose="020B0500000000000000" pitchFamily="34" charset="0"/>
                <a:cs typeface="Arial" panose="020B0604020202020204" pitchFamily="34" charset="0"/>
              </a:rPr>
              <a:t>Con người có nhiều cách để trao đổi với nhau. </a:t>
            </a:r>
            <a:r>
              <a:rPr lang="en-US" sz="3600">
                <a:solidFill>
                  <a:srgbClr val="0070C0"/>
                </a:solidFill>
                <a:latin typeface="Arial" panose="020B0604020202020204" pitchFamily="34" charset="0"/>
                <a:ea typeface="Arial-Rounded" panose="020B0500000000000000" pitchFamily="34" charset="0"/>
                <a:cs typeface="Arial" panose="020B0604020202020204" pitchFamily="34" charset="0"/>
              </a:rPr>
              <a:t>Từ xa xưa, người ta đã biết huấn luyện bồ câu đưa thư.</a:t>
            </a:r>
            <a:r>
              <a:rPr lang="en-US" sz="3600">
                <a:latin typeface="Arial" panose="020B0604020202020204" pitchFamily="34" charset="0"/>
                <a:ea typeface="Arial-Rounded" panose="020B0500000000000000" pitchFamily="34" charset="0"/>
                <a:cs typeface="Arial" panose="020B0604020202020204" pitchFamily="34" charset="0"/>
              </a:rPr>
              <a:t> </a:t>
            </a:r>
            <a:r>
              <a:rPr lang="en-US" sz="3600">
                <a:solidFill>
                  <a:srgbClr val="7030A0"/>
                </a:solidFill>
                <a:latin typeface="Arial" panose="020B0604020202020204" pitchFamily="34" charset="0"/>
                <a:ea typeface="Arial-Rounded" panose="020B0500000000000000" pitchFamily="34" charset="0"/>
                <a:cs typeface="Arial" panose="020B0604020202020204" pitchFamily="34" charset="0"/>
              </a:rPr>
              <a:t>Những bức thư được buộc vào chân bồ câu. </a:t>
            </a:r>
            <a:r>
              <a:rPr lang="en-US" sz="3600">
                <a:solidFill>
                  <a:srgbClr val="C00000"/>
                </a:solidFill>
                <a:latin typeface="Arial" panose="020B0604020202020204" pitchFamily="34" charset="0"/>
                <a:ea typeface="Arial-Rounded" panose="020B0500000000000000" pitchFamily="34" charset="0"/>
                <a:cs typeface="Arial" panose="020B0604020202020204" pitchFamily="34" charset="0"/>
              </a:rPr>
              <a:t>Bồ câu nhớ đường rất tốt.</a:t>
            </a:r>
            <a:r>
              <a:rPr lang="en-US" sz="3600">
                <a:latin typeface="Arial" panose="020B0604020202020204" pitchFamily="34" charset="0"/>
                <a:ea typeface="Arial-Rounded" panose="020B0500000000000000" pitchFamily="34" charset="0"/>
                <a:cs typeface="Arial" panose="020B0604020202020204" pitchFamily="34" charset="0"/>
              </a:rPr>
              <a:t> </a:t>
            </a:r>
            <a:r>
              <a:rPr lang="en-US" sz="3600">
                <a:solidFill>
                  <a:srgbClr val="00B050"/>
                </a:solidFill>
                <a:latin typeface="Arial" panose="020B0604020202020204" pitchFamily="34" charset="0"/>
                <a:ea typeface="Arial-Rounded" panose="020B0500000000000000" pitchFamily="34" charset="0"/>
                <a:cs typeface="Arial" panose="020B0604020202020204" pitchFamily="34" charset="0"/>
              </a:rPr>
              <a:t>Nó có thể bay qua một chặng đường dài hàng nghìn cây số để mang thư đến đúng nơi nhận.</a:t>
            </a:r>
            <a:endParaRPr lang="en-US" sz="3600" dirty="0">
              <a:solidFill>
                <a:srgbClr val="00B050"/>
              </a:solidFill>
              <a:latin typeface="+mj-lt"/>
              <a:ea typeface="Arial-Rounded" panose="020B0500000000000000" pitchFamily="34" charset="0"/>
              <a:cs typeface="Arial-Rounded" panose="020B0500000000000000" pitchFamily="34" charset="0"/>
            </a:endParaRPr>
          </a:p>
        </p:txBody>
      </p:sp>
      <p:grpSp>
        <p:nvGrpSpPr>
          <p:cNvPr id="17" name="Group 16">
            <a:extLst>
              <a:ext uri="{FF2B5EF4-FFF2-40B4-BE49-F238E27FC236}">
                <a16:creationId xmlns:a16="http://schemas.microsoft.com/office/drawing/2014/main" id="{7D48F28A-2626-437B-8675-0FB76DFB9371}"/>
              </a:ext>
            </a:extLst>
          </p:cNvPr>
          <p:cNvGrpSpPr/>
          <p:nvPr/>
        </p:nvGrpSpPr>
        <p:grpSpPr>
          <a:xfrm>
            <a:off x="161735" y="616284"/>
            <a:ext cx="4631998" cy="2965116"/>
            <a:chOff x="-32858" y="577308"/>
            <a:chExt cx="4631998" cy="2965116"/>
          </a:xfrm>
        </p:grpSpPr>
        <p:sp>
          <p:nvSpPr>
            <p:cNvPr id="18" name="Cloud Callout 15">
              <a:extLst>
                <a:ext uri="{FF2B5EF4-FFF2-40B4-BE49-F238E27FC236}">
                  <a16:creationId xmlns:a16="http://schemas.microsoft.com/office/drawing/2014/main" id="{BC9676A4-197A-4B8E-B8E9-24D6408E7C20}"/>
                </a:ext>
              </a:extLst>
            </p:cNvPr>
            <p:cNvSpPr/>
            <p:nvPr/>
          </p:nvSpPr>
          <p:spPr>
            <a:xfrm>
              <a:off x="-32858" y="577308"/>
              <a:ext cx="4631998" cy="2965116"/>
            </a:xfrm>
            <a:prstGeom prst="cloudCallout">
              <a:avLst>
                <a:gd name="adj1" fmla="val -29798"/>
                <a:gd name="adj2" fmla="val 64427"/>
              </a:avLst>
            </a:prstGeom>
            <a:solidFill>
              <a:schemeClr val="tx2">
                <a:lumMod val="90000"/>
              </a:schemeClr>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mj-lt"/>
              </a:endParaRPr>
            </a:p>
          </p:txBody>
        </p:sp>
        <p:sp>
          <p:nvSpPr>
            <p:cNvPr id="19" name="TextBox 18">
              <a:extLst>
                <a:ext uri="{FF2B5EF4-FFF2-40B4-BE49-F238E27FC236}">
                  <a16:creationId xmlns:a16="http://schemas.microsoft.com/office/drawing/2014/main" id="{96FBBDA8-9AC5-4C85-BD8D-3087FB8FE258}"/>
                </a:ext>
              </a:extLst>
            </p:cNvPr>
            <p:cNvSpPr txBox="1"/>
            <p:nvPr/>
          </p:nvSpPr>
          <p:spPr>
            <a:xfrm>
              <a:off x="463166" y="1047750"/>
              <a:ext cx="3404454" cy="1569660"/>
            </a:xfrm>
            <a:prstGeom prst="rect">
              <a:avLst/>
            </a:prstGeom>
            <a:noFill/>
          </p:spPr>
          <p:txBody>
            <a:bodyPr wrap="square" rtlCol="0">
              <a:spAutoFit/>
            </a:bodyPr>
            <a:lstStyle/>
            <a:p>
              <a:pPr algn="ctr"/>
              <a:r>
                <a:rPr lang="en-US" sz="3200">
                  <a:latin typeface="+mj-lt"/>
                  <a:ea typeface="Arial-Rounded" pitchFamily="34" charset="0"/>
                  <a:cs typeface="Arial-Rounded" pitchFamily="34" charset="0"/>
                </a:rPr>
                <a:t>Những tiếng nào trong bài được viết hoa? Vì sao?</a:t>
              </a:r>
            </a:p>
          </p:txBody>
        </p:sp>
      </p:grpSp>
      <p:cxnSp>
        <p:nvCxnSpPr>
          <p:cNvPr id="7" name="Straight Arrow Connector 6">
            <a:extLst>
              <a:ext uri="{FF2B5EF4-FFF2-40B4-BE49-F238E27FC236}">
                <a16:creationId xmlns:a16="http://schemas.microsoft.com/office/drawing/2014/main" id="{10E3F923-2BBB-492F-B211-2D0D5B938822}"/>
              </a:ext>
            </a:extLst>
          </p:cNvPr>
          <p:cNvCxnSpPr/>
          <p:nvPr/>
        </p:nvCxnSpPr>
        <p:spPr>
          <a:xfrm>
            <a:off x="4861384" y="1790700"/>
            <a:ext cx="824757"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B2BCE0E8-D48E-463B-BB57-D01C574353AA}"/>
              </a:ext>
            </a:extLst>
          </p:cNvPr>
          <p:cNvCxnSpPr>
            <a:cxnSpLocks/>
          </p:cNvCxnSpPr>
          <p:nvPr/>
        </p:nvCxnSpPr>
        <p:spPr>
          <a:xfrm>
            <a:off x="5747121" y="2018122"/>
            <a:ext cx="741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E1E2AC97-73F4-4E92-BFD9-8576EF8EAFB7}"/>
              </a:ext>
            </a:extLst>
          </p:cNvPr>
          <p:cNvCxnSpPr>
            <a:cxnSpLocks/>
          </p:cNvCxnSpPr>
          <p:nvPr/>
        </p:nvCxnSpPr>
        <p:spPr>
          <a:xfrm>
            <a:off x="9128919" y="2571750"/>
            <a:ext cx="508335"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CFA1D278-47D1-4F8D-924C-A85C5C5DB9AA}"/>
              </a:ext>
            </a:extLst>
          </p:cNvPr>
          <p:cNvCxnSpPr>
            <a:cxnSpLocks/>
          </p:cNvCxnSpPr>
          <p:nvPr/>
        </p:nvCxnSpPr>
        <p:spPr>
          <a:xfrm>
            <a:off x="8097970" y="3714750"/>
            <a:ext cx="1387824"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17E471FD-0143-45EA-B002-45DF3B0C0D10}"/>
              </a:ext>
            </a:extLst>
          </p:cNvPr>
          <p:cNvCxnSpPr>
            <a:cxnSpLocks/>
          </p:cNvCxnSpPr>
          <p:nvPr/>
        </p:nvCxnSpPr>
        <p:spPr>
          <a:xfrm>
            <a:off x="11049379" y="4210050"/>
            <a:ext cx="633347"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E1360EF4-5389-495A-9CB6-D04EDAFC930A}"/>
              </a:ext>
            </a:extLst>
          </p:cNvPr>
          <p:cNvCxnSpPr>
            <a:cxnSpLocks/>
          </p:cNvCxnSpPr>
          <p:nvPr/>
        </p:nvCxnSpPr>
        <p:spPr>
          <a:xfrm>
            <a:off x="9542004" y="4762500"/>
            <a:ext cx="633347"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249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fade">
                                      <p:cBhvr>
                                        <p:cTn id="32" dur="500"/>
                                        <p:tgtEl>
                                          <p:spTgt spid="2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500"/>
                                        <p:tgtEl>
                                          <p:spTgt spid="2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fade">
                                      <p:cBhvr>
                                        <p:cTn id="42" dur="500"/>
                                        <p:tgtEl>
                                          <p:spTgt spid="28"/>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fade">
                                      <p:cBhvr>
                                        <p:cTn id="47" dur="500"/>
                                        <p:tgtEl>
                                          <p:spTgt spid="29"/>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fade">
                                      <p:cBhvr>
                                        <p:cTn id="5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a:extLst>
              <a:ext uri="{FF2B5EF4-FFF2-40B4-BE49-F238E27FC236}">
                <a16:creationId xmlns:a16="http://schemas.microsoft.com/office/drawing/2014/main" id="{8FA40A6C-2DFC-486F-AEBB-1AD4665E1596}"/>
              </a:ext>
            </a:extLst>
          </p:cNvPr>
          <p:cNvSpPr txBox="1"/>
          <p:nvPr/>
        </p:nvSpPr>
        <p:spPr>
          <a:xfrm>
            <a:off x="4727671" y="562786"/>
            <a:ext cx="7140123" cy="707753"/>
          </a:xfrm>
          <a:prstGeom prst="rect">
            <a:avLst/>
          </a:prstGeom>
          <a:noFill/>
        </p:spPr>
        <p:txBody>
          <a:bodyPr wrap="square" lIns="91305" tIns="45654" rIns="91305" bIns="45654" rtlCol="0">
            <a:spAutoFit/>
          </a:bodyPr>
          <a:lstStyle/>
          <a:p>
            <a:pPr algn="ctr"/>
            <a:r>
              <a:rPr lang="en-US" sz="4000" b="1">
                <a:latin typeface="+mj-lt"/>
                <a:ea typeface="Arial-Rounded" panose="020B0500000000000000" pitchFamily="34" charset="0"/>
                <a:cs typeface="Arial-Rounded" panose="020B0500000000000000" pitchFamily="34" charset="0"/>
              </a:rPr>
              <a:t>Từ chú bồ câu đến in-tơ-nét </a:t>
            </a:r>
            <a:endParaRPr lang="en-US" sz="4000" b="1" dirty="0">
              <a:latin typeface="+mj-lt"/>
              <a:ea typeface="Arial-Rounded" panose="020B0500000000000000" pitchFamily="34" charset="0"/>
              <a:cs typeface="Arial-Rounded" panose="020B0500000000000000" pitchFamily="34" charset="0"/>
            </a:endParaRPr>
          </a:p>
        </p:txBody>
      </p:sp>
      <p:sp>
        <p:nvSpPr>
          <p:cNvPr id="24" name="TextBox 23">
            <a:extLst>
              <a:ext uri="{FF2B5EF4-FFF2-40B4-BE49-F238E27FC236}">
                <a16:creationId xmlns:a16="http://schemas.microsoft.com/office/drawing/2014/main" id="{14047C69-0C9B-435F-AC81-75C6DC48621A}"/>
              </a:ext>
            </a:extLst>
          </p:cNvPr>
          <p:cNvSpPr txBox="1"/>
          <p:nvPr/>
        </p:nvSpPr>
        <p:spPr>
          <a:xfrm>
            <a:off x="4723702" y="1458130"/>
            <a:ext cx="6976967" cy="5078180"/>
          </a:xfrm>
          <a:prstGeom prst="rect">
            <a:avLst/>
          </a:prstGeom>
          <a:noFill/>
        </p:spPr>
        <p:txBody>
          <a:bodyPr wrap="square" lIns="91305" tIns="45654" rIns="91305" bIns="45654" rtlCol="0">
            <a:spAutoFit/>
          </a:bodyPr>
          <a:lstStyle/>
          <a:p>
            <a:pPr algn="just"/>
            <a:r>
              <a:rPr lang="en-US" sz="3600">
                <a:latin typeface="Arial" panose="020B0604020202020204" pitchFamily="34" charset="0"/>
                <a:ea typeface="Arial-Rounded" panose="020B0500000000000000" pitchFamily="34" charset="0"/>
                <a:cs typeface="Arial" panose="020B0604020202020204" pitchFamily="34" charset="0"/>
              </a:rPr>
              <a:t> 	Con người có nhiều cách để trao đổi với nhau. Từ xa xưa, người ta đã biết huấn luyện bồ câu đưa thư. Những bức thư được buộc vào chân bồ câu. Bồ câu nhớ đường rất tốt. Nó có thể bay qua một chặng đường dài hàng nghìn cây số để mang thư đến đúng nơi nhận.</a:t>
            </a:r>
            <a:endParaRPr lang="en-US" sz="3600" dirty="0">
              <a:latin typeface="+mj-lt"/>
              <a:ea typeface="Arial-Rounded" panose="020B0500000000000000" pitchFamily="34" charset="0"/>
              <a:cs typeface="Arial-Rounded" panose="020B0500000000000000" pitchFamily="34" charset="0"/>
            </a:endParaRPr>
          </a:p>
        </p:txBody>
      </p:sp>
      <p:grpSp>
        <p:nvGrpSpPr>
          <p:cNvPr id="5" name="Group 4">
            <a:extLst>
              <a:ext uri="{FF2B5EF4-FFF2-40B4-BE49-F238E27FC236}">
                <a16:creationId xmlns:a16="http://schemas.microsoft.com/office/drawing/2014/main" id="{110CB483-D501-492D-810A-3D3977EAF694}"/>
              </a:ext>
            </a:extLst>
          </p:cNvPr>
          <p:cNvGrpSpPr/>
          <p:nvPr/>
        </p:nvGrpSpPr>
        <p:grpSpPr>
          <a:xfrm>
            <a:off x="154518" y="616284"/>
            <a:ext cx="4173801" cy="2965116"/>
            <a:chOff x="1121" y="616284"/>
            <a:chExt cx="4391476" cy="2965116"/>
          </a:xfrm>
        </p:grpSpPr>
        <p:sp>
          <p:nvSpPr>
            <p:cNvPr id="6" name="Cloud Callout 33">
              <a:extLst>
                <a:ext uri="{FF2B5EF4-FFF2-40B4-BE49-F238E27FC236}">
                  <a16:creationId xmlns:a16="http://schemas.microsoft.com/office/drawing/2014/main" id="{4E689450-EC8C-46B3-A236-3A1497BD078A}"/>
                </a:ext>
              </a:extLst>
            </p:cNvPr>
            <p:cNvSpPr/>
            <p:nvPr/>
          </p:nvSpPr>
          <p:spPr>
            <a:xfrm>
              <a:off x="1121" y="616284"/>
              <a:ext cx="4391476" cy="2965116"/>
            </a:xfrm>
            <a:prstGeom prst="cloudCallout">
              <a:avLst>
                <a:gd name="adj1" fmla="val -21244"/>
                <a:gd name="adj2" fmla="val 84986"/>
              </a:avLst>
            </a:prstGeom>
            <a:solidFill>
              <a:schemeClr val="tx2">
                <a:lumMod val="9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000000"/>
                </a:solidFill>
                <a:latin typeface="+mj-lt"/>
              </a:endParaRPr>
            </a:p>
          </p:txBody>
        </p:sp>
        <p:sp>
          <p:nvSpPr>
            <p:cNvPr id="7" name="TextBox 6">
              <a:extLst>
                <a:ext uri="{FF2B5EF4-FFF2-40B4-BE49-F238E27FC236}">
                  <a16:creationId xmlns:a16="http://schemas.microsoft.com/office/drawing/2014/main" id="{EEA2E3E1-72D3-4514-B9E2-CB8B0200F69A}"/>
                </a:ext>
              </a:extLst>
            </p:cNvPr>
            <p:cNvSpPr txBox="1"/>
            <p:nvPr/>
          </p:nvSpPr>
          <p:spPr>
            <a:xfrm>
              <a:off x="397446" y="1451545"/>
              <a:ext cx="3829023" cy="1200329"/>
            </a:xfrm>
            <a:prstGeom prst="rect">
              <a:avLst/>
            </a:prstGeom>
            <a:noFill/>
          </p:spPr>
          <p:txBody>
            <a:bodyPr wrap="square" rtlCol="0">
              <a:spAutoFit/>
            </a:bodyPr>
            <a:lstStyle/>
            <a:p>
              <a:pPr algn="ctr"/>
              <a:r>
                <a:rPr lang="en-US" sz="3600">
                  <a:latin typeface="+mj-lt"/>
                  <a:ea typeface="Arial-Rounded" pitchFamily="34" charset="0"/>
                  <a:cs typeface="Arial-Rounded" pitchFamily="34" charset="0"/>
                </a:rPr>
                <a:t>Từ nào dễ viết lẫn trong bài?</a:t>
              </a:r>
            </a:p>
          </p:txBody>
        </p:sp>
      </p:grpSp>
      <p:cxnSp>
        <p:nvCxnSpPr>
          <p:cNvPr id="20" name="Straight Connector 19">
            <a:extLst>
              <a:ext uri="{FF2B5EF4-FFF2-40B4-BE49-F238E27FC236}">
                <a16:creationId xmlns:a16="http://schemas.microsoft.com/office/drawing/2014/main" id="{1D0BAA82-4DFB-4F90-B41A-DF2F57401EB8}"/>
              </a:ext>
            </a:extLst>
          </p:cNvPr>
          <p:cNvCxnSpPr>
            <a:cxnSpLocks/>
          </p:cNvCxnSpPr>
          <p:nvPr/>
        </p:nvCxnSpPr>
        <p:spPr>
          <a:xfrm>
            <a:off x="4723702" y="2535612"/>
            <a:ext cx="911658"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BAC5B79-ABA3-4CDE-8E50-F4C7AC17F514}"/>
              </a:ext>
            </a:extLst>
          </p:cNvPr>
          <p:cNvCxnSpPr>
            <a:cxnSpLocks/>
          </p:cNvCxnSpPr>
          <p:nvPr/>
        </p:nvCxnSpPr>
        <p:spPr>
          <a:xfrm>
            <a:off x="9793733" y="2535612"/>
            <a:ext cx="1689076"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2BBC1246-82F4-405D-BA8A-3F221586F181}"/>
              </a:ext>
            </a:extLst>
          </p:cNvPr>
          <p:cNvCxnSpPr>
            <a:cxnSpLocks/>
          </p:cNvCxnSpPr>
          <p:nvPr/>
        </p:nvCxnSpPr>
        <p:spPr>
          <a:xfrm>
            <a:off x="7833519" y="5334000"/>
            <a:ext cx="28956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055E8536-09E0-4ED9-8644-395B55FB80BA}"/>
              </a:ext>
            </a:extLst>
          </p:cNvPr>
          <p:cNvCxnSpPr>
            <a:cxnSpLocks/>
          </p:cNvCxnSpPr>
          <p:nvPr/>
        </p:nvCxnSpPr>
        <p:spPr>
          <a:xfrm>
            <a:off x="9629141" y="1143000"/>
            <a:ext cx="195422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pic>
        <p:nvPicPr>
          <p:cNvPr id="25" name="Picture 24">
            <a:extLst>
              <a:ext uri="{FF2B5EF4-FFF2-40B4-BE49-F238E27FC236}">
                <a16:creationId xmlns:a16="http://schemas.microsoft.com/office/drawing/2014/main" id="{4A8567FF-A69A-4092-B6E6-DE629AA0BBD7}"/>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12727" b="87552" l="15607" r="46676">
                        <a14:foregroundMark x1="25434" y1="66154" x2="26445" y2="71748"/>
                        <a14:foregroundMark x1="28902" y1="62378" x2="27890" y2="75385"/>
                        <a14:foregroundMark x1="36127" y1="61399" x2="37572" y2="73986"/>
                        <a14:foregroundMark x1="34104" y1="68951" x2="35549" y2="79161"/>
                      </a14:backgroundRemoval>
                    </a14:imgEffect>
                  </a14:imgLayer>
                </a14:imgProps>
              </a:ext>
              <a:ext uri="{28A0092B-C50C-407E-A947-70E740481C1C}">
                <a14:useLocalDpi xmlns:a14="http://schemas.microsoft.com/office/drawing/2010/main" val="0"/>
              </a:ext>
            </a:extLst>
          </a:blip>
          <a:srcRect l="14933" t="15472" r="50000" b="11945"/>
          <a:stretch/>
        </p:blipFill>
        <p:spPr>
          <a:xfrm>
            <a:off x="373233" y="4388507"/>
            <a:ext cx="1007991" cy="2155222"/>
          </a:xfrm>
          <a:prstGeom prst="rect">
            <a:avLst/>
          </a:prstGeom>
        </p:spPr>
      </p:pic>
    </p:spTree>
    <p:extLst>
      <p:ext uri="{BB962C8B-B14F-4D97-AF65-F5344CB8AC3E}">
        <p14:creationId xmlns:p14="http://schemas.microsoft.com/office/powerpoint/2010/main" val="1195772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par>
                                <p:cTn id="13" presetID="10"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par>
                                <p:cTn id="16" presetID="10" presetClass="entr" presetSubtype="0" fill="hold"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500"/>
                                        <p:tgtEl>
                                          <p:spTgt spid="1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fade">
                                      <p:cBhvr>
                                        <p:cTn id="2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6A5395C7-9BCD-4A8D-9E11-3CE9B584AC3A}"/>
              </a:ext>
            </a:extLst>
          </p:cNvPr>
          <p:cNvPicPr>
            <a:picLocks noChangeAspect="1"/>
          </p:cNvPicPr>
          <p:nvPr/>
        </p:nvPicPr>
        <p:blipFill>
          <a:blip r:embed="rId3"/>
          <a:stretch>
            <a:fillRect/>
          </a:stretch>
        </p:blipFill>
        <p:spPr>
          <a:xfrm>
            <a:off x="594043" y="219178"/>
            <a:ext cx="10973751" cy="6419644"/>
          </a:xfrm>
          <a:prstGeom prst="rect">
            <a:avLst/>
          </a:prstGeom>
        </p:spPr>
      </p:pic>
      <p:sp>
        <p:nvSpPr>
          <p:cNvPr id="11" name="TextBox 10">
            <a:extLst>
              <a:ext uri="{FF2B5EF4-FFF2-40B4-BE49-F238E27FC236}">
                <a16:creationId xmlns:a16="http://schemas.microsoft.com/office/drawing/2014/main" id="{5A1AF6F9-48DD-4D3D-B82F-369109F962C7}"/>
              </a:ext>
            </a:extLst>
          </p:cNvPr>
          <p:cNvSpPr txBox="1"/>
          <p:nvPr/>
        </p:nvSpPr>
        <p:spPr>
          <a:xfrm>
            <a:off x="4927756" y="3429000"/>
            <a:ext cx="7257101" cy="1446550"/>
          </a:xfrm>
          <a:prstGeom prst="rect">
            <a:avLst/>
          </a:prstGeom>
          <a:noFill/>
        </p:spPr>
        <p:txBody>
          <a:bodyPr wrap="square" rtlCol="0">
            <a:spAutoFit/>
          </a:bodyPr>
          <a:lstStyle/>
          <a:p>
            <a:r>
              <a:rPr lang="vi-VN" sz="8800">
                <a:solidFill>
                  <a:srgbClr val="FFFFFF"/>
                </a:solidFill>
                <a:latin typeface="HP001 4 hàng" pitchFamily="34" charset="0"/>
              </a:rPr>
              <a:t>Ǉrao</a:t>
            </a:r>
            <a:endParaRPr lang="en-US" sz="8800">
              <a:solidFill>
                <a:srgbClr val="FFFFFF"/>
              </a:solidFill>
              <a:latin typeface="HP001 4 hàng" pitchFamily="34" charset="0"/>
            </a:endParaRPr>
          </a:p>
        </p:txBody>
      </p:sp>
      <p:cxnSp>
        <p:nvCxnSpPr>
          <p:cNvPr id="14" name="Straight Connector 13">
            <a:extLst>
              <a:ext uri="{FF2B5EF4-FFF2-40B4-BE49-F238E27FC236}">
                <a16:creationId xmlns:a16="http://schemas.microsoft.com/office/drawing/2014/main" id="{60853CEB-938E-428A-9670-A7D3D673656C}"/>
              </a:ext>
            </a:extLst>
          </p:cNvPr>
          <p:cNvCxnSpPr>
            <a:cxnSpLocks/>
          </p:cNvCxnSpPr>
          <p:nvPr/>
        </p:nvCxnSpPr>
        <p:spPr>
          <a:xfrm>
            <a:off x="4927756" y="4456450"/>
            <a:ext cx="90821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6AEA5476-3905-4CDA-90F0-82510C454296}"/>
              </a:ext>
            </a:extLst>
          </p:cNvPr>
          <p:cNvSpPr txBox="1"/>
          <p:nvPr/>
        </p:nvSpPr>
        <p:spPr>
          <a:xfrm>
            <a:off x="4409912" y="1582401"/>
            <a:ext cx="7257101" cy="1446550"/>
          </a:xfrm>
          <a:prstGeom prst="rect">
            <a:avLst/>
          </a:prstGeom>
          <a:noFill/>
        </p:spPr>
        <p:txBody>
          <a:bodyPr wrap="square" rtlCol="0">
            <a:spAutoFit/>
          </a:bodyPr>
          <a:lstStyle/>
          <a:p>
            <a:r>
              <a:rPr lang="vi-VN" sz="8800">
                <a:solidFill>
                  <a:srgbClr val="FFFFFF"/>
                </a:solidFill>
                <a:latin typeface="HP001 4 hàng" pitchFamily="34" charset="0"/>
              </a:rPr>
              <a:t> Łn-tơ-</a:t>
            </a:r>
            <a:r>
              <a:rPr lang="el-GR" sz="8800">
                <a:solidFill>
                  <a:srgbClr val="FFFFFF"/>
                </a:solidFill>
                <a:latin typeface="HP001 4 hàng" pitchFamily="34" charset="0"/>
              </a:rPr>
              <a:t>Ζ˛</a:t>
            </a:r>
            <a:r>
              <a:rPr lang="vi-VN" sz="8800">
                <a:solidFill>
                  <a:srgbClr val="FFFFFF"/>
                </a:solidFill>
                <a:latin typeface="HP001 4 hàng" pitchFamily="34" charset="0"/>
              </a:rPr>
              <a:t>t</a:t>
            </a:r>
            <a:endParaRPr lang="en-US" sz="8800">
              <a:solidFill>
                <a:srgbClr val="FFFFFF"/>
              </a:solidFill>
              <a:latin typeface="HP001 4 hàng" pitchFamily="34" charset="0"/>
            </a:endParaRPr>
          </a:p>
        </p:txBody>
      </p:sp>
    </p:spTree>
    <p:extLst>
      <p:ext uri="{BB962C8B-B14F-4D97-AF65-F5344CB8AC3E}">
        <p14:creationId xmlns:p14="http://schemas.microsoft.com/office/powerpoint/2010/main" val="569261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6A5395C7-9BCD-4A8D-9E11-3CE9B584AC3A}"/>
              </a:ext>
            </a:extLst>
          </p:cNvPr>
          <p:cNvPicPr>
            <a:picLocks noChangeAspect="1"/>
          </p:cNvPicPr>
          <p:nvPr/>
        </p:nvPicPr>
        <p:blipFill>
          <a:blip r:embed="rId3"/>
          <a:stretch>
            <a:fillRect/>
          </a:stretch>
        </p:blipFill>
        <p:spPr>
          <a:xfrm>
            <a:off x="594043" y="219178"/>
            <a:ext cx="10973751" cy="6419644"/>
          </a:xfrm>
          <a:prstGeom prst="rect">
            <a:avLst/>
          </a:prstGeom>
        </p:spPr>
      </p:pic>
      <p:sp>
        <p:nvSpPr>
          <p:cNvPr id="11" name="TextBox 10">
            <a:extLst>
              <a:ext uri="{FF2B5EF4-FFF2-40B4-BE49-F238E27FC236}">
                <a16:creationId xmlns:a16="http://schemas.microsoft.com/office/drawing/2014/main" id="{5A1AF6F9-48DD-4D3D-B82F-369109F962C7}"/>
              </a:ext>
            </a:extLst>
          </p:cNvPr>
          <p:cNvSpPr txBox="1"/>
          <p:nvPr/>
        </p:nvSpPr>
        <p:spPr>
          <a:xfrm>
            <a:off x="3044282" y="3419366"/>
            <a:ext cx="6679633" cy="1446550"/>
          </a:xfrm>
          <a:prstGeom prst="rect">
            <a:avLst/>
          </a:prstGeom>
          <a:noFill/>
        </p:spPr>
        <p:txBody>
          <a:bodyPr wrap="square" rtlCol="0">
            <a:spAutoFit/>
          </a:bodyPr>
          <a:lstStyle/>
          <a:p>
            <a:r>
              <a:rPr lang="el-GR" sz="8800">
                <a:solidFill>
                  <a:srgbClr val="FFFFFF"/>
                </a:solidFill>
                <a:latin typeface="HP001 4 hàng" pitchFamily="34" charset="0"/>
              </a:rPr>
              <a:t>ε</a:t>
            </a:r>
            <a:r>
              <a:rPr lang="vi-VN" sz="8800">
                <a:solidFill>
                  <a:srgbClr val="FFFFFF"/>
                </a:solidFill>
                <a:latin typeface="HP001 4 hàng" pitchFamily="34" charset="0"/>
              </a:rPr>
              <a:t>ặng đưŊg</a:t>
            </a:r>
            <a:endParaRPr lang="en-US" sz="8800">
              <a:solidFill>
                <a:srgbClr val="FFFFFF"/>
              </a:solidFill>
              <a:latin typeface="HP001 4 hàng" pitchFamily="34" charset="0"/>
            </a:endParaRPr>
          </a:p>
        </p:txBody>
      </p:sp>
      <p:cxnSp>
        <p:nvCxnSpPr>
          <p:cNvPr id="13" name="Straight Connector 12">
            <a:extLst>
              <a:ext uri="{FF2B5EF4-FFF2-40B4-BE49-F238E27FC236}">
                <a16:creationId xmlns:a16="http://schemas.microsoft.com/office/drawing/2014/main" id="{A37DDB4B-A703-4F19-B23F-F40A62912720}"/>
              </a:ext>
            </a:extLst>
          </p:cNvPr>
          <p:cNvCxnSpPr>
            <a:cxnSpLocks/>
          </p:cNvCxnSpPr>
          <p:nvPr/>
        </p:nvCxnSpPr>
        <p:spPr>
          <a:xfrm>
            <a:off x="3093629" y="4418283"/>
            <a:ext cx="77430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E673111-3EF4-4C95-B6F4-4717A7A428DA}"/>
              </a:ext>
            </a:extLst>
          </p:cNvPr>
          <p:cNvCxnSpPr>
            <a:cxnSpLocks/>
          </p:cNvCxnSpPr>
          <p:nvPr/>
        </p:nvCxnSpPr>
        <p:spPr>
          <a:xfrm>
            <a:off x="8107915" y="4418283"/>
            <a:ext cx="85734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DACA38F9-95B3-41BD-954B-2E5FB3F9D73E}"/>
              </a:ext>
            </a:extLst>
          </p:cNvPr>
          <p:cNvSpPr txBox="1"/>
          <p:nvPr/>
        </p:nvSpPr>
        <p:spPr>
          <a:xfrm>
            <a:off x="3059505" y="1585686"/>
            <a:ext cx="6964906" cy="1446550"/>
          </a:xfrm>
          <a:prstGeom prst="rect">
            <a:avLst/>
          </a:prstGeom>
          <a:noFill/>
        </p:spPr>
        <p:txBody>
          <a:bodyPr wrap="square" rtlCol="0">
            <a:spAutoFit/>
          </a:bodyPr>
          <a:lstStyle/>
          <a:p>
            <a:r>
              <a:rPr lang="vi-VN" sz="8800">
                <a:solidFill>
                  <a:srgbClr val="FFFFFF"/>
                </a:solidFill>
                <a:latin typeface="HP001 4 hàng" pitchFamily="34" charset="0"/>
              </a:rPr>
              <a:t>xa xưa</a:t>
            </a:r>
            <a:endParaRPr lang="en-US" sz="8800">
              <a:solidFill>
                <a:srgbClr val="FFFFFF"/>
              </a:solidFill>
              <a:latin typeface="HP001 4 hàng" pitchFamily="34" charset="0"/>
            </a:endParaRPr>
          </a:p>
        </p:txBody>
      </p:sp>
      <p:cxnSp>
        <p:nvCxnSpPr>
          <p:cNvPr id="9" name="Straight Connector 8">
            <a:extLst>
              <a:ext uri="{FF2B5EF4-FFF2-40B4-BE49-F238E27FC236}">
                <a16:creationId xmlns:a16="http://schemas.microsoft.com/office/drawing/2014/main" id="{3C4E41FC-D2E7-4604-ABA0-7C5B4338DB91}"/>
              </a:ext>
            </a:extLst>
          </p:cNvPr>
          <p:cNvCxnSpPr>
            <a:cxnSpLocks/>
          </p:cNvCxnSpPr>
          <p:nvPr/>
        </p:nvCxnSpPr>
        <p:spPr>
          <a:xfrm>
            <a:off x="3093629" y="2580592"/>
            <a:ext cx="75059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83348EE2-A171-4C16-9BFB-212FF0A409CC}"/>
              </a:ext>
            </a:extLst>
          </p:cNvPr>
          <p:cNvCxnSpPr>
            <a:cxnSpLocks/>
          </p:cNvCxnSpPr>
          <p:nvPr/>
        </p:nvCxnSpPr>
        <p:spPr>
          <a:xfrm>
            <a:off x="4728095" y="2603488"/>
            <a:ext cx="713257" cy="249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07024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rotWithShape="1">
          <a:blip r:embed="rId3">
            <a:extLst>
              <a:ext uri="{28A0092B-C50C-407E-A947-70E740481C1C}">
                <a14:useLocalDpi xmlns:a14="http://schemas.microsoft.com/office/drawing/2010/main" val="0"/>
              </a:ext>
            </a:extLst>
          </a:blip>
          <a:srcRect l="4439" t="11501" r="4251" b="19817"/>
          <a:stretch/>
        </p:blipFill>
        <p:spPr>
          <a:xfrm>
            <a:off x="-243681" y="-141098"/>
            <a:ext cx="12572999" cy="7139264"/>
          </a:xfrm>
          <a:prstGeom prst="rect">
            <a:avLst/>
          </a:prstGeom>
        </p:spPr>
      </p:pic>
      <p:sp>
        <p:nvSpPr>
          <p:cNvPr id="8" name="Text Box 2"/>
          <p:cNvSpPr txBox="1">
            <a:spLocks noChangeArrowheads="1"/>
          </p:cNvSpPr>
          <p:nvPr/>
        </p:nvSpPr>
        <p:spPr bwMode="auto">
          <a:xfrm>
            <a:off x="2423319" y="336836"/>
            <a:ext cx="10464444" cy="834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1316038">
              <a:defRPr sz="4600">
                <a:solidFill>
                  <a:schemeClr val="tx1"/>
                </a:solidFill>
                <a:latin typeface="HP001 4H" panose="020B0603050302020204" pitchFamily="34" charset="0"/>
              </a:defRPr>
            </a:lvl1pPr>
            <a:lvl2pPr marL="742950" indent="-285750" defTabSz="1316038">
              <a:defRPr sz="4600">
                <a:solidFill>
                  <a:schemeClr val="tx1"/>
                </a:solidFill>
                <a:latin typeface="HP001 4H" panose="020B0603050302020204" pitchFamily="34" charset="0"/>
              </a:defRPr>
            </a:lvl2pPr>
            <a:lvl3pPr marL="1143000" indent="-228600" defTabSz="1316038">
              <a:defRPr sz="4600">
                <a:solidFill>
                  <a:schemeClr val="tx1"/>
                </a:solidFill>
                <a:latin typeface="HP001 4H" panose="020B0603050302020204" pitchFamily="34" charset="0"/>
              </a:defRPr>
            </a:lvl3pPr>
            <a:lvl4pPr marL="1600200" indent="-228600" defTabSz="1316038">
              <a:defRPr sz="4600">
                <a:solidFill>
                  <a:schemeClr val="tx1"/>
                </a:solidFill>
                <a:latin typeface="HP001 4H" panose="020B0603050302020204" pitchFamily="34" charset="0"/>
              </a:defRPr>
            </a:lvl4pPr>
            <a:lvl5pPr marL="2057400" indent="-228600" defTabSz="1316038">
              <a:defRPr sz="4600">
                <a:solidFill>
                  <a:schemeClr val="tx1"/>
                </a:solidFill>
                <a:latin typeface="HP001 4H" panose="020B0603050302020204" pitchFamily="34" charset="0"/>
              </a:defRPr>
            </a:lvl5pPr>
            <a:lvl6pPr marL="2514600" indent="-228600" defTabSz="1316038" eaLnBrk="0" fontAlgn="base" hangingPunct="0">
              <a:spcBef>
                <a:spcPct val="0"/>
              </a:spcBef>
              <a:spcAft>
                <a:spcPct val="0"/>
              </a:spcAft>
              <a:defRPr sz="4600">
                <a:solidFill>
                  <a:schemeClr val="tx1"/>
                </a:solidFill>
                <a:latin typeface="HP001 4H" panose="020B0603050302020204" pitchFamily="34" charset="0"/>
              </a:defRPr>
            </a:lvl6pPr>
            <a:lvl7pPr marL="2971800" indent="-228600" defTabSz="1316038" eaLnBrk="0" fontAlgn="base" hangingPunct="0">
              <a:spcBef>
                <a:spcPct val="0"/>
              </a:spcBef>
              <a:spcAft>
                <a:spcPct val="0"/>
              </a:spcAft>
              <a:defRPr sz="4600">
                <a:solidFill>
                  <a:schemeClr val="tx1"/>
                </a:solidFill>
                <a:latin typeface="HP001 4H" panose="020B0603050302020204" pitchFamily="34" charset="0"/>
              </a:defRPr>
            </a:lvl7pPr>
            <a:lvl8pPr marL="3429000" indent="-228600" defTabSz="1316038" eaLnBrk="0" fontAlgn="base" hangingPunct="0">
              <a:spcBef>
                <a:spcPct val="0"/>
              </a:spcBef>
              <a:spcAft>
                <a:spcPct val="0"/>
              </a:spcAft>
              <a:defRPr sz="4600">
                <a:solidFill>
                  <a:schemeClr val="tx1"/>
                </a:solidFill>
                <a:latin typeface="HP001 4H" panose="020B0603050302020204" pitchFamily="34" charset="0"/>
              </a:defRPr>
            </a:lvl8pPr>
            <a:lvl9pPr marL="3886200" indent="-228600" defTabSz="1316038" eaLnBrk="0" fontAlgn="base" hangingPunct="0">
              <a:spcBef>
                <a:spcPct val="0"/>
              </a:spcBef>
              <a:spcAft>
                <a:spcPct val="0"/>
              </a:spcAft>
              <a:defRPr sz="4600">
                <a:solidFill>
                  <a:schemeClr val="tx1"/>
                </a:solidFill>
                <a:latin typeface="HP001 4H" panose="020B0603050302020204" pitchFamily="34" charset="0"/>
              </a:defRPr>
            </a:lvl9pPr>
          </a:lstStyle>
          <a:p>
            <a:pPr>
              <a:spcAft>
                <a:spcPts val="750"/>
              </a:spcAft>
              <a:defRPr/>
            </a:pPr>
            <a:endParaRPr lang="en-US" altLang="en-US" sz="3600" b="1" i="1" dirty="0">
              <a:solidFill>
                <a:srgbClr val="FFFFFF"/>
              </a:solidFill>
              <a:latin typeface="HP001 4 hàng" pitchFamily="34" charset="0"/>
            </a:endParaRPr>
          </a:p>
          <a:p>
            <a:pPr>
              <a:spcAft>
                <a:spcPts val="750"/>
              </a:spcAft>
              <a:defRPr/>
            </a:pPr>
            <a:r>
              <a:rPr lang="en-US" altLang="en-US" sz="3600" b="1" dirty="0">
                <a:solidFill>
                  <a:srgbClr val="FFFFFF"/>
                </a:solidFill>
                <a:latin typeface="HP001 4 hàng" pitchFamily="34" charset="0"/>
              </a:rPr>
              <a:t>               </a:t>
            </a:r>
          </a:p>
          <a:p>
            <a:pPr>
              <a:spcAft>
                <a:spcPts val="750"/>
              </a:spcAft>
              <a:defRPr/>
            </a:pPr>
            <a:r>
              <a:rPr lang="en-US" altLang="en-US" sz="3600" b="1" dirty="0">
                <a:solidFill>
                  <a:srgbClr val="FFFFFF"/>
                </a:solidFill>
                <a:latin typeface="HP001 4 hàng" pitchFamily="34" charset="0"/>
              </a:rPr>
              <a:t>                                                                                             </a:t>
            </a:r>
          </a:p>
          <a:p>
            <a:pPr>
              <a:spcAft>
                <a:spcPts val="750"/>
              </a:spcAft>
              <a:defRPr/>
            </a:pPr>
            <a:r>
              <a:rPr lang="en-US" altLang="en-US" sz="3600" b="1" dirty="0">
                <a:solidFill>
                  <a:srgbClr val="FFFFFF"/>
                </a:solidFill>
                <a:latin typeface="HP001 4 hàng" pitchFamily="34" charset="0"/>
              </a:rPr>
              <a:t>  </a:t>
            </a:r>
          </a:p>
          <a:p>
            <a:pPr>
              <a:spcAft>
                <a:spcPts val="750"/>
              </a:spcAft>
              <a:defRPr/>
            </a:pPr>
            <a:endParaRPr lang="en-US" altLang="en-US" sz="3600" b="1" dirty="0">
              <a:solidFill>
                <a:srgbClr val="FFFFFF"/>
              </a:solidFill>
              <a:latin typeface="HP001 4 hàng" pitchFamily="34" charset="0"/>
            </a:endParaRPr>
          </a:p>
          <a:p>
            <a:pPr>
              <a:spcAft>
                <a:spcPts val="750"/>
              </a:spcAft>
              <a:defRPr/>
            </a:pPr>
            <a:endParaRPr lang="en-US" altLang="en-US" sz="3600" b="1">
              <a:solidFill>
                <a:srgbClr val="FFFFFF"/>
              </a:solidFill>
              <a:latin typeface="HP001 4 hàng" pitchFamily="34" charset="0"/>
            </a:endParaRPr>
          </a:p>
          <a:p>
            <a:pPr>
              <a:spcAft>
                <a:spcPts val="750"/>
              </a:spcAft>
              <a:defRPr/>
            </a:pPr>
            <a:endParaRPr lang="en-US" altLang="en-US" sz="3600" b="1">
              <a:solidFill>
                <a:srgbClr val="FFFFFF"/>
              </a:solidFill>
              <a:latin typeface="HP001 4 hàng" pitchFamily="34" charset="0"/>
            </a:endParaRPr>
          </a:p>
          <a:p>
            <a:pPr>
              <a:spcAft>
                <a:spcPts val="750"/>
              </a:spcAft>
              <a:defRPr/>
            </a:pPr>
            <a:endParaRPr lang="en-US" altLang="en-US" sz="3600" b="1">
              <a:solidFill>
                <a:srgbClr val="FFFFFF"/>
              </a:solidFill>
              <a:latin typeface="HP001 4 hàng" pitchFamily="34" charset="0"/>
            </a:endParaRPr>
          </a:p>
          <a:p>
            <a:pPr>
              <a:spcAft>
                <a:spcPts val="750"/>
              </a:spcAft>
              <a:defRPr/>
            </a:pPr>
            <a:endParaRPr lang="en-US" altLang="en-US" sz="3600" b="1" dirty="0">
              <a:solidFill>
                <a:srgbClr val="FFFFFF"/>
              </a:solidFill>
              <a:latin typeface="HP001 4 hàng" pitchFamily="34" charset="0"/>
            </a:endParaRPr>
          </a:p>
          <a:p>
            <a:pPr>
              <a:defRPr/>
            </a:pPr>
            <a:r>
              <a:rPr lang="en-US" altLang="en-US" sz="3600" b="1">
                <a:solidFill>
                  <a:srgbClr val="FFFFFF"/>
                </a:solidFill>
                <a:latin typeface="HP001 4 hàng" pitchFamily="34" charset="0"/>
              </a:rPr>
              <a:t> Thứ … </a:t>
            </a:r>
            <a:r>
              <a:rPr lang="en-US" sz="3600" b="1">
                <a:solidFill>
                  <a:srgbClr val="FFFFFF"/>
                </a:solidFill>
                <a:latin typeface="HP001 4 hàng" pitchFamily="34" charset="0"/>
              </a:rPr>
              <a:t>w</a:t>
            </a:r>
            <a:r>
              <a:rPr lang="en-US" altLang="en-US" sz="3600" b="1">
                <a:solidFill>
                  <a:srgbClr val="FFFFFF"/>
                </a:solidFill>
                <a:latin typeface="HP001 4 hàng" pitchFamily="34" charset="0"/>
              </a:rPr>
              <a:t>gày … </a:t>
            </a:r>
            <a:r>
              <a:rPr lang="en-US" sz="3600" b="1">
                <a:solidFill>
                  <a:srgbClr val="FFFFFF"/>
                </a:solidFill>
                <a:latin typeface="HP001 4 hàng" pitchFamily="34" charset="0"/>
                <a:ea typeface="Calibri"/>
              </a:rPr>
              <a:t>Ǉ</a:t>
            </a:r>
            <a:r>
              <a:rPr lang="en-US" altLang="en-US" sz="3600" b="1">
                <a:solidFill>
                  <a:srgbClr val="FFFFFF"/>
                </a:solidFill>
                <a:latin typeface="HP001 4 hàng" pitchFamily="34" charset="0"/>
              </a:rPr>
              <a:t>háng … </a:t>
            </a:r>
            <a:r>
              <a:rPr lang="en-US" sz="3600" b="1">
                <a:solidFill>
                  <a:srgbClr val="FFFFFF"/>
                </a:solidFill>
                <a:latin typeface="HP001 4 hàng" pitchFamily="34" charset="0"/>
              </a:rPr>
              <a:t>w</a:t>
            </a:r>
            <a:r>
              <a:rPr lang="en-US" altLang="en-US" sz="3600" b="1">
                <a:solidFill>
                  <a:srgbClr val="FFFFFF"/>
                </a:solidFill>
                <a:latin typeface="HP001 4 hàng" pitchFamily="34" charset="0"/>
              </a:rPr>
              <a:t>ăm 2022</a:t>
            </a:r>
            <a:endParaRPr lang="en-US" altLang="en-US" sz="3600" b="1" dirty="0">
              <a:solidFill>
                <a:srgbClr val="FFFFFF"/>
              </a:solidFill>
              <a:latin typeface="HP001 4 hàng" pitchFamily="34" charset="0"/>
            </a:endParaRPr>
          </a:p>
        </p:txBody>
      </p:sp>
      <p:sp>
        <p:nvSpPr>
          <p:cNvPr id="9" name="Text Box 2"/>
          <p:cNvSpPr txBox="1">
            <a:spLocks noChangeArrowheads="1"/>
          </p:cNvSpPr>
          <p:nvPr/>
        </p:nvSpPr>
        <p:spPr bwMode="auto">
          <a:xfrm>
            <a:off x="4517230" y="1212444"/>
            <a:ext cx="3051175" cy="50006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lstStyle>
            <a:lvl1pPr defTabSz="1316038">
              <a:defRPr sz="4600">
                <a:solidFill>
                  <a:schemeClr val="tx1"/>
                </a:solidFill>
                <a:latin typeface="HP001 4H" panose="020B0603050302020204" pitchFamily="34" charset="0"/>
              </a:defRPr>
            </a:lvl1pPr>
            <a:lvl2pPr marL="742950" indent="-285750" defTabSz="1316038">
              <a:defRPr sz="4600">
                <a:solidFill>
                  <a:schemeClr val="tx1"/>
                </a:solidFill>
                <a:latin typeface="HP001 4H" panose="020B0603050302020204" pitchFamily="34" charset="0"/>
              </a:defRPr>
            </a:lvl2pPr>
            <a:lvl3pPr marL="1143000" indent="-228600" defTabSz="1316038">
              <a:defRPr sz="4600">
                <a:solidFill>
                  <a:schemeClr val="tx1"/>
                </a:solidFill>
                <a:latin typeface="HP001 4H" panose="020B0603050302020204" pitchFamily="34" charset="0"/>
              </a:defRPr>
            </a:lvl3pPr>
            <a:lvl4pPr marL="1600200" indent="-228600" defTabSz="1316038">
              <a:defRPr sz="4600">
                <a:solidFill>
                  <a:schemeClr val="tx1"/>
                </a:solidFill>
                <a:latin typeface="HP001 4H" panose="020B0603050302020204" pitchFamily="34" charset="0"/>
              </a:defRPr>
            </a:lvl4pPr>
            <a:lvl5pPr marL="2057400" indent="-228600" defTabSz="1316038">
              <a:defRPr sz="4600">
                <a:solidFill>
                  <a:schemeClr val="tx1"/>
                </a:solidFill>
                <a:latin typeface="HP001 4H" panose="020B0603050302020204" pitchFamily="34" charset="0"/>
              </a:defRPr>
            </a:lvl5pPr>
            <a:lvl6pPr marL="2514600" indent="-228600" defTabSz="1316038" eaLnBrk="0" fontAlgn="base" hangingPunct="0">
              <a:spcBef>
                <a:spcPct val="0"/>
              </a:spcBef>
              <a:spcAft>
                <a:spcPct val="0"/>
              </a:spcAft>
              <a:defRPr sz="4600">
                <a:solidFill>
                  <a:schemeClr val="tx1"/>
                </a:solidFill>
                <a:latin typeface="HP001 4H" panose="020B0603050302020204" pitchFamily="34" charset="0"/>
              </a:defRPr>
            </a:lvl6pPr>
            <a:lvl7pPr marL="2971800" indent="-228600" defTabSz="1316038" eaLnBrk="0" fontAlgn="base" hangingPunct="0">
              <a:spcBef>
                <a:spcPct val="0"/>
              </a:spcBef>
              <a:spcAft>
                <a:spcPct val="0"/>
              </a:spcAft>
              <a:defRPr sz="4600">
                <a:solidFill>
                  <a:schemeClr val="tx1"/>
                </a:solidFill>
                <a:latin typeface="HP001 4H" panose="020B0603050302020204" pitchFamily="34" charset="0"/>
              </a:defRPr>
            </a:lvl7pPr>
            <a:lvl8pPr marL="3429000" indent="-228600" defTabSz="1316038" eaLnBrk="0" fontAlgn="base" hangingPunct="0">
              <a:spcBef>
                <a:spcPct val="0"/>
              </a:spcBef>
              <a:spcAft>
                <a:spcPct val="0"/>
              </a:spcAft>
              <a:defRPr sz="4600">
                <a:solidFill>
                  <a:schemeClr val="tx1"/>
                </a:solidFill>
                <a:latin typeface="HP001 4H" panose="020B0603050302020204" pitchFamily="34" charset="0"/>
              </a:defRPr>
            </a:lvl8pPr>
            <a:lvl9pPr marL="3886200" indent="-228600" defTabSz="1316038" eaLnBrk="0" fontAlgn="base" hangingPunct="0">
              <a:spcBef>
                <a:spcPct val="0"/>
              </a:spcBef>
              <a:spcAft>
                <a:spcPct val="0"/>
              </a:spcAft>
              <a:defRPr sz="4600">
                <a:solidFill>
                  <a:schemeClr val="tx1"/>
                </a:solidFill>
                <a:latin typeface="HP001 4H" panose="020B0603050302020204" pitchFamily="34" charset="0"/>
              </a:defRPr>
            </a:lvl9pPr>
          </a:lstStyle>
          <a:p>
            <a:pPr>
              <a:spcAft>
                <a:spcPts val="750"/>
              </a:spcAft>
              <a:defRPr/>
            </a:pPr>
            <a:r>
              <a:rPr lang="en-US" altLang="en-US" sz="3600" b="1">
                <a:solidFill>
                  <a:srgbClr val="FFFFFF"/>
                </a:solidFill>
                <a:latin typeface="HP001 4 hàng" pitchFamily="34" charset="0"/>
              </a:rPr>
              <a:t> T</a:t>
            </a:r>
            <a:r>
              <a:rPr lang="el-GR" altLang="en-US" sz="3600" b="1">
                <a:solidFill>
                  <a:srgbClr val="FFFFFF"/>
                </a:solidFill>
                <a:latin typeface="HP001 4 hàng" pitchFamily="34" charset="0"/>
              </a:rPr>
              <a:t>Η</a:t>
            </a:r>
            <a:r>
              <a:rPr lang="en-US" altLang="en-US" sz="3600" b="1">
                <a:solidFill>
                  <a:srgbClr val="FFFFFF"/>
                </a:solidFill>
                <a:latin typeface="HP001 4 hàng" pitchFamily="34" charset="0"/>
              </a:rPr>
              <a:t>Ğng V</a:t>
            </a:r>
            <a:r>
              <a:rPr lang="el-GR" altLang="en-US" sz="3600" b="1">
                <a:solidFill>
                  <a:srgbClr val="FFFFFF"/>
                </a:solidFill>
                <a:latin typeface="HP001 4 hàng" pitchFamily="34" charset="0"/>
              </a:rPr>
              <a:t>Η</a:t>
            </a:r>
            <a:r>
              <a:rPr lang="en-US" altLang="en-US" sz="3600" b="1">
                <a:solidFill>
                  <a:srgbClr val="FFFFFF"/>
                </a:solidFill>
                <a:latin typeface="HP001 4 hàng" pitchFamily="34" charset="0"/>
              </a:rPr>
              <a:t>İt</a:t>
            </a:r>
            <a:r>
              <a:rPr lang="el-GR" altLang="en-US" sz="3600" b="1">
                <a:solidFill>
                  <a:srgbClr val="FFFFFF"/>
                </a:solidFill>
                <a:latin typeface="HP001 4 hàng" pitchFamily="34" charset="0"/>
              </a:rPr>
              <a:t> </a:t>
            </a:r>
            <a:endParaRPr lang="en-US" altLang="en-US" sz="3600" b="1" dirty="0">
              <a:solidFill>
                <a:srgbClr val="FFFFFF"/>
              </a:solidFill>
              <a:latin typeface="HP001 4 hàng" pitchFamily="34" charset="0"/>
            </a:endParaRPr>
          </a:p>
        </p:txBody>
      </p:sp>
      <p:sp>
        <p:nvSpPr>
          <p:cNvPr id="13" name="Text Box 2"/>
          <p:cNvSpPr txBox="1">
            <a:spLocks noChangeArrowheads="1"/>
          </p:cNvSpPr>
          <p:nvPr/>
        </p:nvSpPr>
        <p:spPr bwMode="auto">
          <a:xfrm>
            <a:off x="3337719" y="1980493"/>
            <a:ext cx="5978072" cy="64008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lstStyle>
            <a:lvl1pPr defTabSz="1316038">
              <a:defRPr sz="4600">
                <a:solidFill>
                  <a:schemeClr val="tx1"/>
                </a:solidFill>
                <a:latin typeface="HP001 4H" panose="020B0603050302020204" pitchFamily="34" charset="0"/>
              </a:defRPr>
            </a:lvl1pPr>
            <a:lvl2pPr marL="742950" indent="-285750" defTabSz="1316038">
              <a:defRPr sz="4600">
                <a:solidFill>
                  <a:schemeClr val="tx1"/>
                </a:solidFill>
                <a:latin typeface="HP001 4H" panose="020B0603050302020204" pitchFamily="34" charset="0"/>
              </a:defRPr>
            </a:lvl2pPr>
            <a:lvl3pPr marL="1143000" indent="-228600" defTabSz="1316038">
              <a:defRPr sz="4600">
                <a:solidFill>
                  <a:schemeClr val="tx1"/>
                </a:solidFill>
                <a:latin typeface="HP001 4H" panose="020B0603050302020204" pitchFamily="34" charset="0"/>
              </a:defRPr>
            </a:lvl3pPr>
            <a:lvl4pPr marL="1600200" indent="-228600" defTabSz="1316038">
              <a:defRPr sz="4600">
                <a:solidFill>
                  <a:schemeClr val="tx1"/>
                </a:solidFill>
                <a:latin typeface="HP001 4H" panose="020B0603050302020204" pitchFamily="34" charset="0"/>
              </a:defRPr>
            </a:lvl4pPr>
            <a:lvl5pPr marL="2057400" indent="-228600" defTabSz="1316038">
              <a:defRPr sz="4600">
                <a:solidFill>
                  <a:schemeClr val="tx1"/>
                </a:solidFill>
                <a:latin typeface="HP001 4H" panose="020B0603050302020204" pitchFamily="34" charset="0"/>
              </a:defRPr>
            </a:lvl5pPr>
            <a:lvl6pPr marL="2514600" indent="-228600" defTabSz="1316038" eaLnBrk="0" fontAlgn="base" hangingPunct="0">
              <a:spcBef>
                <a:spcPct val="0"/>
              </a:spcBef>
              <a:spcAft>
                <a:spcPct val="0"/>
              </a:spcAft>
              <a:defRPr sz="4600">
                <a:solidFill>
                  <a:schemeClr val="tx1"/>
                </a:solidFill>
                <a:latin typeface="HP001 4H" panose="020B0603050302020204" pitchFamily="34" charset="0"/>
              </a:defRPr>
            </a:lvl6pPr>
            <a:lvl7pPr marL="2971800" indent="-228600" defTabSz="1316038" eaLnBrk="0" fontAlgn="base" hangingPunct="0">
              <a:spcBef>
                <a:spcPct val="0"/>
              </a:spcBef>
              <a:spcAft>
                <a:spcPct val="0"/>
              </a:spcAft>
              <a:defRPr sz="4600">
                <a:solidFill>
                  <a:schemeClr val="tx1"/>
                </a:solidFill>
                <a:latin typeface="HP001 4H" panose="020B0603050302020204" pitchFamily="34" charset="0"/>
              </a:defRPr>
            </a:lvl7pPr>
            <a:lvl8pPr marL="3429000" indent="-228600" defTabSz="1316038" eaLnBrk="0" fontAlgn="base" hangingPunct="0">
              <a:spcBef>
                <a:spcPct val="0"/>
              </a:spcBef>
              <a:spcAft>
                <a:spcPct val="0"/>
              </a:spcAft>
              <a:defRPr sz="4600">
                <a:solidFill>
                  <a:schemeClr val="tx1"/>
                </a:solidFill>
                <a:latin typeface="HP001 4H" panose="020B0603050302020204" pitchFamily="34" charset="0"/>
              </a:defRPr>
            </a:lvl8pPr>
            <a:lvl9pPr marL="3886200" indent="-228600" defTabSz="1316038" eaLnBrk="0" fontAlgn="base" hangingPunct="0">
              <a:spcBef>
                <a:spcPct val="0"/>
              </a:spcBef>
              <a:spcAft>
                <a:spcPct val="0"/>
              </a:spcAft>
              <a:defRPr sz="4600">
                <a:solidFill>
                  <a:schemeClr val="tx1"/>
                </a:solidFill>
                <a:latin typeface="HP001 4H" panose="020B0603050302020204" pitchFamily="34" charset="0"/>
              </a:defRPr>
            </a:lvl9pPr>
          </a:lstStyle>
          <a:p>
            <a:r>
              <a:rPr lang="vi-VN" sz="3600" b="1">
                <a:solidFill>
                  <a:srgbClr val="FFFFFF"/>
                </a:solidFill>
                <a:latin typeface="HP001 4 hàng" pitchFamily="34" charset="0"/>
              </a:rPr>
              <a:t>Từ </a:t>
            </a:r>
            <a:r>
              <a:rPr lang="el-GR" sz="3600" b="1">
                <a:solidFill>
                  <a:srgbClr val="FFFFFF"/>
                </a:solidFill>
                <a:latin typeface="HP001 4 hàng" pitchFamily="34" charset="0"/>
              </a:rPr>
              <a:t>ε</a:t>
            </a:r>
            <a:r>
              <a:rPr lang="vi-VN" sz="3600" b="1">
                <a:solidFill>
                  <a:srgbClr val="FFFFFF"/>
                </a:solidFill>
                <a:latin typeface="HP001 4 hàng" pitchFamily="34" charset="0"/>
              </a:rPr>
              <a:t>ú bồ câu </a:t>
            </a:r>
            <a:r>
              <a:rPr lang="el-GR" sz="3600" b="1">
                <a:solidFill>
                  <a:srgbClr val="FFFFFF"/>
                </a:solidFill>
                <a:latin typeface="HP001 4 hàng" pitchFamily="34" charset="0"/>
              </a:rPr>
              <a:t>Α</a:t>
            </a:r>
            <a:r>
              <a:rPr lang="vi-VN" sz="3600" b="1">
                <a:solidFill>
                  <a:srgbClr val="FFFFFF"/>
                </a:solidFill>
                <a:latin typeface="HP001 4 hàng" pitchFamily="34" charset="0"/>
              </a:rPr>
              <a:t>Ğn Łn-tơ-</a:t>
            </a:r>
            <a:r>
              <a:rPr lang="el-GR" sz="3600" b="1">
                <a:solidFill>
                  <a:srgbClr val="FFFFFF"/>
                </a:solidFill>
                <a:latin typeface="HP001 4 hàng" pitchFamily="34" charset="0"/>
              </a:rPr>
              <a:t>Ζ˛</a:t>
            </a:r>
            <a:r>
              <a:rPr lang="vi-VN" sz="3600" b="1">
                <a:solidFill>
                  <a:srgbClr val="FFFFFF"/>
                </a:solidFill>
                <a:latin typeface="HP001 4 hàng" pitchFamily="34" charset="0"/>
              </a:rPr>
              <a:t>t</a:t>
            </a:r>
            <a:endParaRPr lang="en-US" sz="3600" b="1">
              <a:solidFill>
                <a:srgbClr val="FFFFFF"/>
              </a:solidFill>
              <a:latin typeface="HP001 4 hàng" pitchFamily="34" charset="0"/>
            </a:endParaRPr>
          </a:p>
        </p:txBody>
      </p:sp>
      <p:sp>
        <p:nvSpPr>
          <p:cNvPr id="21" name="Rectangle 20"/>
          <p:cNvSpPr/>
          <p:nvPr/>
        </p:nvSpPr>
        <p:spPr>
          <a:xfrm>
            <a:off x="776113" y="1941540"/>
            <a:ext cx="3733800" cy="646331"/>
          </a:xfrm>
          <a:prstGeom prst="rect">
            <a:avLst/>
          </a:prstGeom>
        </p:spPr>
        <p:txBody>
          <a:bodyPr wrap="square">
            <a:spAutoFit/>
          </a:bodyPr>
          <a:lstStyle/>
          <a:p>
            <a:pPr algn="just"/>
            <a:r>
              <a:rPr lang="en-US" sz="3600" b="1">
                <a:solidFill>
                  <a:srgbClr val="FFFFFF"/>
                </a:solidFill>
                <a:latin typeface="HP001 4 hàng" pitchFamily="34" charset="0"/>
              </a:rPr>
              <a:t> N</a:t>
            </a:r>
            <a:r>
              <a:rPr lang="el-GR" sz="3600" b="1">
                <a:solidFill>
                  <a:srgbClr val="FFFFFF"/>
                </a:solidFill>
                <a:latin typeface="HP001 4 hàng" pitchFamily="34" charset="0"/>
              </a:rPr>
              <a:t>Ή; - νμ</a:t>
            </a:r>
            <a:r>
              <a:rPr lang="en-US" sz="3600" b="1">
                <a:solidFill>
                  <a:srgbClr val="FFFFFF"/>
                </a:solidFill>
                <a:latin typeface="HP001 4 hàng" pitchFamily="34" charset="0"/>
              </a:rPr>
              <a:t>Ğt:</a:t>
            </a:r>
          </a:p>
        </p:txBody>
      </p:sp>
      <p:sp>
        <p:nvSpPr>
          <p:cNvPr id="10" name="Rectangle 9">
            <a:extLst>
              <a:ext uri="{FF2B5EF4-FFF2-40B4-BE49-F238E27FC236}">
                <a16:creationId xmlns:a16="http://schemas.microsoft.com/office/drawing/2014/main" id="{DE8E93A4-CCF0-42E7-89DA-CFD7CBCDE3EC}"/>
              </a:ext>
            </a:extLst>
          </p:cNvPr>
          <p:cNvSpPr/>
          <p:nvPr/>
        </p:nvSpPr>
        <p:spPr>
          <a:xfrm>
            <a:off x="594517" y="2778222"/>
            <a:ext cx="10896600" cy="3416320"/>
          </a:xfrm>
          <a:prstGeom prst="rect">
            <a:avLst/>
          </a:prstGeom>
        </p:spPr>
        <p:txBody>
          <a:bodyPr wrap="square">
            <a:spAutoFit/>
          </a:bodyPr>
          <a:lstStyle/>
          <a:p>
            <a:pPr algn="just"/>
            <a:r>
              <a:rPr lang="en-US" sz="3600" b="1">
                <a:solidFill>
                  <a:srgbClr val="FFFFFF"/>
                </a:solidFill>
                <a:latin typeface="HP001 4 hàng" pitchFamily="34" charset="0"/>
              </a:rPr>
              <a:t>	</a:t>
            </a:r>
            <a:r>
              <a:rPr lang="vi-VN" sz="3600" b="1">
                <a:solidFill>
                  <a:srgbClr val="FFFFFF"/>
                </a:solidFill>
                <a:latin typeface="HP001 5 hàng" panose="020B0603050302020204" pitchFamily="34" charset="0"/>
              </a:rPr>
              <a:t> CΪ wgưƟ có ηΗϛu cáε Α˘ Ǉrao đĔ vƞ ηau. Từ xa xưa, wgưƟ Ǉa đã λμĞt huấn luΐİn bồ câu đưa κư. Nǖững λẁc κư đưϑ λίℓ vào εân bồ câu. Bồ câu ηớ đưŊg ǟất Ǉō. Nó có Ό˘ bay Ǖίa jŎ εặng đưŊg dài hàng wθìn cây số Α˘ jang κư ΑĞn đúng wΠ ηận</a:t>
            </a:r>
            <a:r>
              <a:rPr lang="en-US" sz="3600" b="1">
                <a:solidFill>
                  <a:srgbClr val="FFFFFF"/>
                </a:solidFill>
                <a:latin typeface="HP001 5 hàng" panose="020B0603050302020204" pitchFamily="34" charset="0"/>
              </a:rPr>
              <a:t>.</a:t>
            </a:r>
            <a:endParaRPr lang="vi-VN" sz="3600" b="1">
              <a:solidFill>
                <a:srgbClr val="FFFFFF"/>
              </a:solidFill>
              <a:latin typeface="HP001 4 hàng" pitchFamily="34" charset="0"/>
            </a:endParaRPr>
          </a:p>
        </p:txBody>
      </p:sp>
    </p:spTree>
    <p:extLst>
      <p:ext uri="{BB962C8B-B14F-4D97-AF65-F5344CB8AC3E}">
        <p14:creationId xmlns:p14="http://schemas.microsoft.com/office/powerpoint/2010/main" val="39624115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 y="10156"/>
            <a:ext cx="12345098" cy="6940727"/>
          </a:xfrm>
          <a:prstGeom prst="rect">
            <a:avLst/>
          </a:prstGeom>
        </p:spPr>
      </p:pic>
      <p:pic>
        <p:nvPicPr>
          <p:cNvPr id="4" name="图片 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13668" y="8483"/>
            <a:ext cx="1637658" cy="2270022"/>
          </a:xfrm>
          <a:prstGeom prst="rect">
            <a:avLst/>
          </a:prstGeom>
        </p:spPr>
      </p:pic>
      <p:sp>
        <p:nvSpPr>
          <p:cNvPr id="24" name="MH_SubTitle_1"/>
          <p:cNvSpPr/>
          <p:nvPr>
            <p:custDataLst>
              <p:tags r:id="rId1"/>
            </p:custDataLst>
          </p:nvPr>
        </p:nvSpPr>
        <p:spPr>
          <a:xfrm>
            <a:off x="2151328" y="926639"/>
            <a:ext cx="7369897" cy="768679"/>
          </a:xfrm>
          <a:prstGeom prst="roundRect">
            <a:avLst>
              <a:gd name="adj" fmla="val 11293"/>
            </a:avLst>
          </a:prstGeom>
          <a:solidFill>
            <a:srgbClr val="73E260"/>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defTabSz="912114">
              <a:buClrTx/>
              <a:defRPr/>
            </a:pPr>
            <a:r>
              <a:rPr lang="vi-VN" altLang="zh-CN" sz="4389" b="1" kern="1200">
                <a:solidFill>
                  <a:srgbClr val="002060"/>
                </a:solidFill>
                <a:latin typeface="Arial" panose="020B0604020202020204" pitchFamily="34" charset="0"/>
                <a:ea typeface="微软雅黑" panose="020B0503020204020204" pitchFamily="34" charset="-122"/>
              </a:rPr>
              <a:t>Lưu ý về tư thế ngồi viết</a:t>
            </a:r>
            <a:endParaRPr lang="vi-VN" altLang="zh-CN" sz="4389" b="1" kern="1200" dirty="0">
              <a:solidFill>
                <a:srgbClr val="002060"/>
              </a:solidFill>
              <a:latin typeface="Arial" panose="020B0604020202020204" pitchFamily="34" charset="0"/>
              <a:ea typeface="微软雅黑" panose="020B0503020204020204" pitchFamily="34" charset="-122"/>
            </a:endParaRPr>
          </a:p>
        </p:txBody>
      </p:sp>
      <p:sp>
        <p:nvSpPr>
          <p:cNvPr id="5" name="Rounded Rectangle 4"/>
          <p:cNvSpPr/>
          <p:nvPr/>
        </p:nvSpPr>
        <p:spPr>
          <a:xfrm>
            <a:off x="587268" y="1913163"/>
            <a:ext cx="11083100" cy="4592740"/>
          </a:xfrm>
          <a:prstGeom prst="roundRect">
            <a:avLst/>
          </a:prstGeom>
          <a:no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114">
              <a:buClrTx/>
            </a:pPr>
            <a:r>
              <a:rPr lang="en-US" sz="1795" kern="1200" dirty="0">
                <a:solidFill>
                  <a:prstClr val="white"/>
                </a:solidFill>
                <a:latin typeface="Calibri"/>
              </a:rPr>
              <a:t> </a:t>
            </a:r>
          </a:p>
        </p:txBody>
      </p:sp>
      <p:sp>
        <p:nvSpPr>
          <p:cNvPr id="10" name="MH_SubTitle_1"/>
          <p:cNvSpPr/>
          <p:nvPr>
            <p:custDataLst>
              <p:tags r:id="rId2"/>
            </p:custDataLst>
          </p:nvPr>
        </p:nvSpPr>
        <p:spPr>
          <a:xfrm>
            <a:off x="1332497" y="1974173"/>
            <a:ext cx="4365241" cy="1014679"/>
          </a:xfrm>
          <a:prstGeom prst="roundRect">
            <a:avLst>
              <a:gd name="adj" fmla="val 11293"/>
            </a:avLst>
          </a:prstGeom>
          <a:solidFill>
            <a:schemeClr val="accent2">
              <a:lumMod val="20000"/>
              <a:lumOff val="80000"/>
            </a:schemeClr>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Autofit/>
          </a:bodyPr>
          <a:lstStyle/>
          <a:p>
            <a:pPr defTabSz="912114">
              <a:buClrTx/>
              <a:defRPr/>
            </a:pPr>
            <a:r>
              <a:rPr lang="vi-VN" altLang="zh-CN" sz="3192" kern="1200" dirty="0">
                <a:solidFill>
                  <a:srgbClr val="002060"/>
                </a:solidFill>
                <a:latin typeface="Arial" panose="020B0604020202020204" pitchFamily="34" charset="0"/>
                <a:ea typeface="微软雅黑" panose="020B0503020204020204" pitchFamily="34" charset="-122"/>
              </a:rPr>
              <a:t>Một tay cầm bút</a:t>
            </a:r>
          </a:p>
          <a:p>
            <a:pPr defTabSz="912114">
              <a:buClrTx/>
              <a:defRPr/>
            </a:pPr>
            <a:r>
              <a:rPr lang="vi-VN" altLang="zh-CN" sz="3192" kern="1200" dirty="0">
                <a:solidFill>
                  <a:srgbClr val="002060"/>
                </a:solidFill>
                <a:latin typeface="Arial" panose="020B0604020202020204" pitchFamily="34" charset="0"/>
                <a:ea typeface="微软雅黑" panose="020B0503020204020204" pitchFamily="34" charset="-122"/>
              </a:rPr>
              <a:t>Một tay giữ trang vở</a:t>
            </a:r>
          </a:p>
        </p:txBody>
      </p:sp>
      <p:sp>
        <p:nvSpPr>
          <p:cNvPr id="11" name="MH_SubTitle_1"/>
          <p:cNvSpPr/>
          <p:nvPr>
            <p:custDataLst>
              <p:tags r:id="rId3"/>
            </p:custDataLst>
          </p:nvPr>
        </p:nvSpPr>
        <p:spPr>
          <a:xfrm>
            <a:off x="1332497" y="3097782"/>
            <a:ext cx="4365241" cy="1096543"/>
          </a:xfrm>
          <a:prstGeom prst="roundRect">
            <a:avLst>
              <a:gd name="adj" fmla="val 11293"/>
            </a:avLst>
          </a:prstGeom>
          <a:solidFill>
            <a:schemeClr val="accent6">
              <a:lumMod val="40000"/>
              <a:lumOff val="60000"/>
            </a:schemeClr>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Autofit/>
          </a:bodyPr>
          <a:lstStyle/>
          <a:p>
            <a:pPr defTabSz="912114">
              <a:buClrTx/>
              <a:defRPr/>
            </a:pPr>
            <a:r>
              <a:rPr lang="vi-VN" altLang="zh-CN" sz="3192" kern="1200" dirty="0">
                <a:solidFill>
                  <a:srgbClr val="002060"/>
                </a:solidFill>
                <a:latin typeface="Arial" panose="020B0604020202020204" pitchFamily="34" charset="0"/>
                <a:ea typeface="微软雅黑" panose="020B0503020204020204" pitchFamily="34" charset="-122"/>
              </a:rPr>
              <a:t>Thẳng lưng</a:t>
            </a:r>
          </a:p>
          <a:p>
            <a:pPr defTabSz="912114">
              <a:buClrTx/>
              <a:defRPr/>
            </a:pPr>
            <a:r>
              <a:rPr lang="vi-VN" altLang="zh-CN" sz="3192" kern="1200" dirty="0">
                <a:solidFill>
                  <a:srgbClr val="002060"/>
                </a:solidFill>
                <a:latin typeface="Arial" panose="020B0604020202020204" pitchFamily="34" charset="0"/>
                <a:ea typeface="微软雅黑" panose="020B0503020204020204" pitchFamily="34" charset="-122"/>
              </a:rPr>
              <a:t>Chân đặt đúng vị trí</a:t>
            </a:r>
          </a:p>
        </p:txBody>
      </p:sp>
      <p:sp>
        <p:nvSpPr>
          <p:cNvPr id="12" name="MH_SubTitle_1"/>
          <p:cNvSpPr/>
          <p:nvPr>
            <p:custDataLst>
              <p:tags r:id="rId4"/>
            </p:custDataLst>
          </p:nvPr>
        </p:nvSpPr>
        <p:spPr>
          <a:xfrm>
            <a:off x="1332497" y="4402484"/>
            <a:ext cx="4365241" cy="1003856"/>
          </a:xfrm>
          <a:prstGeom prst="roundRect">
            <a:avLst>
              <a:gd name="adj" fmla="val 11293"/>
            </a:avLst>
          </a:prstGeom>
          <a:solidFill>
            <a:schemeClr val="accent3">
              <a:lumMod val="60000"/>
              <a:lumOff val="40000"/>
            </a:schemeClr>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Autofit/>
          </a:bodyPr>
          <a:lstStyle/>
          <a:p>
            <a:pPr defTabSz="912114">
              <a:buClrTx/>
              <a:defRPr/>
            </a:pPr>
            <a:r>
              <a:rPr lang="vi-VN" altLang="zh-CN" sz="3192" kern="1200" dirty="0">
                <a:solidFill>
                  <a:srgbClr val="002060"/>
                </a:solidFill>
                <a:latin typeface="Arial" panose="020B0604020202020204" pitchFamily="34" charset="0"/>
                <a:ea typeface="微软雅黑" panose="020B0503020204020204" pitchFamily="34" charset="-122"/>
              </a:rPr>
              <a:t>Khoảng cách từ mắt</a:t>
            </a:r>
          </a:p>
          <a:p>
            <a:pPr defTabSz="912114">
              <a:buClrTx/>
              <a:defRPr/>
            </a:pPr>
            <a:r>
              <a:rPr lang="vi-VN" altLang="zh-CN" sz="3192" kern="1200" dirty="0">
                <a:solidFill>
                  <a:srgbClr val="002060"/>
                </a:solidFill>
                <a:latin typeface="Arial" panose="020B0604020202020204" pitchFamily="34" charset="0"/>
                <a:ea typeface="微软雅黑" panose="020B0503020204020204" pitchFamily="34" charset="-122"/>
              </a:rPr>
              <a:t>đến vở 25 – 30cm</a:t>
            </a:r>
          </a:p>
        </p:txBody>
      </p:sp>
      <p:pic>
        <p:nvPicPr>
          <p:cNvPr id="6" name="Picture 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379647" y="2278506"/>
            <a:ext cx="5140781" cy="3108566"/>
          </a:xfrm>
          <a:prstGeom prst="rect">
            <a:avLst/>
          </a:prstGeom>
        </p:spPr>
      </p:pic>
    </p:spTree>
    <p:extLst>
      <p:ext uri="{BB962C8B-B14F-4D97-AF65-F5344CB8AC3E}">
        <p14:creationId xmlns:p14="http://schemas.microsoft.com/office/powerpoint/2010/main" val="248641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750" fill="hold"/>
                                        <p:tgtEl>
                                          <p:spTgt spid="24"/>
                                        </p:tgtEl>
                                        <p:attrNameLst>
                                          <p:attrName>ppt_w</p:attrName>
                                        </p:attrNameLst>
                                      </p:cBhvr>
                                      <p:tavLst>
                                        <p:tav tm="0">
                                          <p:val>
                                            <p:fltVal val="0"/>
                                          </p:val>
                                        </p:tav>
                                        <p:tav tm="100000">
                                          <p:val>
                                            <p:strVal val="#ppt_w"/>
                                          </p:val>
                                        </p:tav>
                                      </p:tavLst>
                                    </p:anim>
                                    <p:anim calcmode="lin" valueType="num">
                                      <p:cBhvr>
                                        <p:cTn id="8" dur="750" fill="hold"/>
                                        <p:tgtEl>
                                          <p:spTgt spid="24"/>
                                        </p:tgtEl>
                                        <p:attrNameLst>
                                          <p:attrName>ppt_h</p:attrName>
                                        </p:attrNameLst>
                                      </p:cBhvr>
                                      <p:tavLst>
                                        <p:tav tm="0">
                                          <p:val>
                                            <p:strVal val="#ppt_h"/>
                                          </p:val>
                                        </p:tav>
                                        <p:tav tm="100000">
                                          <p:val>
                                            <p:strVal val="#ppt_h"/>
                                          </p:val>
                                        </p:tav>
                                      </p:tavLst>
                                    </p:anim>
                                  </p:childTnLst>
                                </p:cTn>
                              </p:par>
                              <p:par>
                                <p:cTn id="9" presetID="14" presetClass="entr" presetSubtype="1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randombar(horizontal)">
                                      <p:cBhvr>
                                        <p:cTn id="11" dur="500"/>
                                        <p:tgtEl>
                                          <p:spTgt spid="10"/>
                                        </p:tgtEl>
                                      </p:cBhvr>
                                    </p:animEffect>
                                  </p:childTnLst>
                                </p:cTn>
                              </p:par>
                              <p:par>
                                <p:cTn id="12" presetID="14" presetClass="entr" presetSubtype="10" fill="hold" grpId="0" nodeType="with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randombar(horizontal)">
                                      <p:cBhvr>
                                        <p:cTn id="14" dur="500"/>
                                        <p:tgtEl>
                                          <p:spTgt spid="11"/>
                                        </p:tgtEl>
                                      </p:cBhvr>
                                    </p:animEffect>
                                  </p:childTnLst>
                                </p:cTn>
                              </p:par>
                              <p:par>
                                <p:cTn id="15" presetID="14" presetClass="entr" presetSubtype="1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randombar(horizontal)">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0" grpId="0" animBg="1"/>
      <p:bldP spid="11" grpId="0" animBg="1"/>
      <p:bldP spid="1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285050E7-0A9F-4BC3-B0B7-BBFDF454DC35}"/>
              </a:ext>
            </a:extLst>
          </p:cNvPr>
          <p:cNvSpPr txBox="1"/>
          <p:nvPr/>
        </p:nvSpPr>
        <p:spPr>
          <a:xfrm>
            <a:off x="1633929" y="1981200"/>
            <a:ext cx="10527909" cy="1508105"/>
          </a:xfrm>
          <a:prstGeom prst="rect">
            <a:avLst/>
          </a:prstGeom>
          <a:noFill/>
        </p:spPr>
        <p:txBody>
          <a:bodyPr wrap="square" rtlCol="0">
            <a:spAutoFit/>
          </a:bodyPr>
          <a:lstStyle/>
          <a:p>
            <a:pPr algn="just" defTabSz="1219140">
              <a:spcBef>
                <a:spcPts val="1200"/>
              </a:spcBef>
              <a:spcAft>
                <a:spcPts val="1200"/>
              </a:spcAft>
              <a:defRPr/>
            </a:pPr>
            <a:r>
              <a:rPr lang="en-US" sz="3600">
                <a:solidFill>
                  <a:schemeClr val="bg1">
                    <a:lumMod val="50000"/>
                  </a:schemeClr>
                </a:solidFill>
                <a:latin typeface="+mj-lt"/>
                <a:ea typeface="Arial-Rounded" panose="020B0500000000000000" pitchFamily="34" charset="0"/>
                <a:cs typeface="Arial-Rounded" panose="020B0500000000000000" pitchFamily="34" charset="0"/>
              </a:rPr>
              <a:t>M: </a:t>
            </a:r>
            <a:r>
              <a:rPr lang="en-US" sz="3600">
                <a:latin typeface="+mj-lt"/>
                <a:ea typeface="Arial-Rounded" panose="020B0500000000000000" pitchFamily="34" charset="0"/>
                <a:cs typeface="Arial-Rounded" panose="020B0500000000000000" pitchFamily="34" charset="0"/>
              </a:rPr>
              <a:t>	eo: chèo thuyền</a:t>
            </a:r>
          </a:p>
          <a:p>
            <a:pPr algn="just" defTabSz="1219140">
              <a:spcBef>
                <a:spcPts val="1200"/>
              </a:spcBef>
              <a:spcAft>
                <a:spcPts val="1200"/>
              </a:spcAft>
              <a:defRPr/>
            </a:pPr>
            <a:r>
              <a:rPr lang="en-US" sz="3600">
                <a:latin typeface="+mj-lt"/>
                <a:ea typeface="Arial-Rounded" panose="020B0500000000000000" pitchFamily="34" charset="0"/>
                <a:cs typeface="Arial-Rounded" panose="020B0500000000000000" pitchFamily="34" charset="0"/>
              </a:rPr>
              <a:t>	oe: chim chích choè</a:t>
            </a:r>
            <a:endParaRPr lang="vi-VN" sz="3600" dirty="0">
              <a:latin typeface="+mj-lt"/>
              <a:ea typeface="Arial-Rounded" panose="020B0500000000000000" pitchFamily="34" charset="0"/>
              <a:cs typeface="Arial-Rounded" panose="020B0500000000000000" pitchFamily="34" charset="0"/>
            </a:endParaRPr>
          </a:p>
        </p:txBody>
      </p:sp>
      <p:grpSp>
        <p:nvGrpSpPr>
          <p:cNvPr id="2" name="Group 1">
            <a:extLst>
              <a:ext uri="{FF2B5EF4-FFF2-40B4-BE49-F238E27FC236}">
                <a16:creationId xmlns:a16="http://schemas.microsoft.com/office/drawing/2014/main" id="{0B1351AE-A355-4A9C-8E02-B705CA20AB7C}"/>
              </a:ext>
            </a:extLst>
          </p:cNvPr>
          <p:cNvGrpSpPr/>
          <p:nvPr/>
        </p:nvGrpSpPr>
        <p:grpSpPr>
          <a:xfrm>
            <a:off x="816756" y="838200"/>
            <a:ext cx="10946155" cy="731520"/>
            <a:chOff x="280267" y="915918"/>
            <a:chExt cx="10946155" cy="731520"/>
          </a:xfrm>
        </p:grpSpPr>
        <p:grpSp>
          <p:nvGrpSpPr>
            <p:cNvPr id="3" name="Group 2">
              <a:extLst>
                <a:ext uri="{FF2B5EF4-FFF2-40B4-BE49-F238E27FC236}">
                  <a16:creationId xmlns:a16="http://schemas.microsoft.com/office/drawing/2014/main" id="{E67D19F5-9813-436D-875A-3B57893C59E9}"/>
                </a:ext>
              </a:extLst>
            </p:cNvPr>
            <p:cNvGrpSpPr/>
            <p:nvPr/>
          </p:nvGrpSpPr>
          <p:grpSpPr>
            <a:xfrm>
              <a:off x="280267" y="915918"/>
              <a:ext cx="758018" cy="731520"/>
              <a:chOff x="3041858" y="1727884"/>
              <a:chExt cx="1240359" cy="1188720"/>
            </a:xfrm>
          </p:grpSpPr>
          <p:sp>
            <p:nvSpPr>
              <p:cNvPr id="5" name="Google Shape;418;p36">
                <a:extLst>
                  <a:ext uri="{FF2B5EF4-FFF2-40B4-BE49-F238E27FC236}">
                    <a16:creationId xmlns:a16="http://schemas.microsoft.com/office/drawing/2014/main" id="{4E1BCA1C-AC87-4E49-A01A-2FCB184D6F20}"/>
                  </a:ext>
                </a:extLst>
              </p:cNvPr>
              <p:cNvSpPr/>
              <p:nvPr/>
            </p:nvSpPr>
            <p:spPr>
              <a:xfrm>
                <a:off x="3041858" y="1727884"/>
                <a:ext cx="1188720" cy="1188720"/>
              </a:xfrm>
              <a:prstGeom prst="ellipse">
                <a:avLst/>
              </a:prstGeom>
              <a:solidFill>
                <a:srgbClr val="FFFFAF"/>
              </a:solidFill>
              <a:ln>
                <a:noFill/>
              </a:ln>
            </p:spPr>
            <p:txBody>
              <a:bodyPr spcFirstLastPara="1" wrap="square" lIns="121705" tIns="121705" rIns="121705" bIns="121705" anchor="ctr" anchorCtr="0">
                <a:noAutofit/>
              </a:bodyPr>
              <a:lstStyle/>
              <a:p>
                <a:pPr algn="just"/>
                <a:endParaRPr sz="1600">
                  <a:solidFill>
                    <a:srgbClr val="002060"/>
                  </a:solidFill>
                  <a:latin typeface="Arial-Rounded" pitchFamily="34" charset="0"/>
                  <a:ea typeface="Arial-Rounded" pitchFamily="34" charset="0"/>
                  <a:cs typeface="Arial-Rounded" pitchFamily="34" charset="0"/>
                </a:endParaRPr>
              </a:p>
            </p:txBody>
          </p:sp>
          <p:sp>
            <p:nvSpPr>
              <p:cNvPr id="6" name="Google Shape;423;p36">
                <a:extLst>
                  <a:ext uri="{FF2B5EF4-FFF2-40B4-BE49-F238E27FC236}">
                    <a16:creationId xmlns:a16="http://schemas.microsoft.com/office/drawing/2014/main" id="{17BAD22A-6099-4538-B2BE-966831648017}"/>
                  </a:ext>
                </a:extLst>
              </p:cNvPr>
              <p:cNvSpPr txBox="1">
                <a:spLocks/>
              </p:cNvSpPr>
              <p:nvPr/>
            </p:nvSpPr>
            <p:spPr>
              <a:xfrm>
                <a:off x="3085218" y="1889874"/>
                <a:ext cx="1196999" cy="770400"/>
              </a:xfrm>
              <a:prstGeom prst="rect">
                <a:avLst/>
              </a:prstGeom>
            </p:spPr>
            <p:txBody>
              <a:bodyPr spcFirstLastPara="1" wrap="square" lIns="121705" tIns="121705" rIns="121705" bIns="12170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4800">
                    <a:solidFill>
                      <a:srgbClr val="0070C0"/>
                    </a:solidFill>
                    <a:latin typeface="Arial Rounded MT Bold" pitchFamily="34" charset="0"/>
                    <a:ea typeface="Arial-Rounded" pitchFamily="34" charset="0"/>
                    <a:cs typeface="Arial-Rounded" pitchFamily="34" charset="0"/>
                  </a:rPr>
                  <a:t>2</a:t>
                </a:r>
              </a:p>
            </p:txBody>
          </p:sp>
        </p:grpSp>
        <p:sp>
          <p:nvSpPr>
            <p:cNvPr id="4" name="TextBox 3">
              <a:extLst>
                <a:ext uri="{FF2B5EF4-FFF2-40B4-BE49-F238E27FC236}">
                  <a16:creationId xmlns:a16="http://schemas.microsoft.com/office/drawing/2014/main" id="{7D1F20F1-E727-432B-B01C-938D4AC21EE8}"/>
                </a:ext>
              </a:extLst>
            </p:cNvPr>
            <p:cNvSpPr txBox="1"/>
            <p:nvPr/>
          </p:nvSpPr>
          <p:spPr>
            <a:xfrm>
              <a:off x="1033226" y="915918"/>
              <a:ext cx="10193196" cy="707886"/>
            </a:xfrm>
            <a:prstGeom prst="rect">
              <a:avLst/>
            </a:prstGeom>
            <a:noFill/>
          </p:spPr>
          <p:txBody>
            <a:bodyPr wrap="square" rtlCol="0">
              <a:spAutoFit/>
            </a:bodyPr>
            <a:lstStyle/>
            <a:p>
              <a:pPr algn="just" defTabSz="1219140">
                <a:defRPr/>
              </a:pPr>
              <a:r>
                <a:rPr lang="en-US" sz="4000">
                  <a:latin typeface="+mj-lt"/>
                  <a:ea typeface="Arial-Rounded" panose="020B0500000000000000" pitchFamily="34" charset="0"/>
                  <a:cs typeface="Arial-Rounded" panose="020B0500000000000000" pitchFamily="34" charset="0"/>
                </a:rPr>
                <a:t>Tìm từ ngữ có tiếng chứa vần</a:t>
              </a:r>
              <a:r>
                <a:rPr lang="en-US" sz="4000" i="1">
                  <a:latin typeface="+mj-lt"/>
                  <a:ea typeface="Arial-Rounded" panose="020B0500000000000000" pitchFamily="34" charset="0"/>
                  <a:cs typeface="Arial-Rounded" panose="020B0500000000000000" pitchFamily="34" charset="0"/>
                </a:rPr>
                <a:t> eo</a:t>
              </a:r>
              <a:r>
                <a:rPr lang="en-US" sz="4000">
                  <a:latin typeface="+mj-lt"/>
                  <a:ea typeface="Arial-Rounded" panose="020B0500000000000000" pitchFamily="34" charset="0"/>
                  <a:cs typeface="Arial-Rounded" panose="020B0500000000000000" pitchFamily="34" charset="0"/>
                </a:rPr>
                <a:t> hoặc </a:t>
              </a:r>
              <a:r>
                <a:rPr lang="en-US" sz="4000" i="1">
                  <a:latin typeface="+mj-lt"/>
                  <a:ea typeface="Arial-Rounded" panose="020B0500000000000000" pitchFamily="34" charset="0"/>
                  <a:cs typeface="Arial-Rounded" panose="020B0500000000000000" pitchFamily="34" charset="0"/>
                </a:rPr>
                <a:t>oe</a:t>
              </a:r>
              <a:r>
                <a:rPr lang="en-US" sz="4000">
                  <a:latin typeface="+mj-lt"/>
                  <a:ea typeface="Arial-Rounded" panose="020B0500000000000000" pitchFamily="34" charset="0"/>
                  <a:cs typeface="Arial-Rounded" panose="020B0500000000000000" pitchFamily="34" charset="0"/>
                </a:rPr>
                <a:t>.</a:t>
              </a:r>
              <a:endParaRPr lang="vi-VN" sz="4000" dirty="0">
                <a:latin typeface="+mj-lt"/>
                <a:ea typeface="Arial-Rounded" panose="020B0500000000000000" pitchFamily="34" charset="0"/>
                <a:cs typeface="Arial-Rounded" panose="020B0500000000000000" pitchFamily="34" charset="0"/>
              </a:endParaRPr>
            </a:p>
          </p:txBody>
        </p:sp>
      </p:grpSp>
    </p:spTree>
    <p:extLst>
      <p:ext uri="{BB962C8B-B14F-4D97-AF65-F5344CB8AC3E}">
        <p14:creationId xmlns:p14="http://schemas.microsoft.com/office/powerpoint/2010/main" val="564965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285050E7-0A9F-4BC3-B0B7-BBFDF454DC35}"/>
              </a:ext>
            </a:extLst>
          </p:cNvPr>
          <p:cNvSpPr txBox="1"/>
          <p:nvPr/>
        </p:nvSpPr>
        <p:spPr>
          <a:xfrm>
            <a:off x="2026749" y="2495550"/>
            <a:ext cx="1322790" cy="769441"/>
          </a:xfrm>
          <a:prstGeom prst="rect">
            <a:avLst/>
          </a:prstGeom>
          <a:noFill/>
        </p:spPr>
        <p:txBody>
          <a:bodyPr wrap="square" rtlCol="0">
            <a:spAutoFit/>
          </a:bodyPr>
          <a:lstStyle/>
          <a:p>
            <a:pPr algn="just" defTabSz="1219140">
              <a:spcBef>
                <a:spcPts val="1200"/>
              </a:spcBef>
              <a:spcAft>
                <a:spcPts val="1200"/>
              </a:spcAft>
              <a:defRPr/>
            </a:pPr>
            <a:r>
              <a:rPr lang="en-US" sz="4400">
                <a:latin typeface="+mj-lt"/>
                <a:ea typeface="Arial-Rounded" panose="020B0500000000000000" pitchFamily="34" charset="0"/>
                <a:cs typeface="Arial-Rounded" panose="020B0500000000000000" pitchFamily="34" charset="0"/>
              </a:rPr>
              <a:t>eo: </a:t>
            </a:r>
            <a:endParaRPr lang="vi-VN" sz="4400" dirty="0">
              <a:latin typeface="+mj-lt"/>
              <a:ea typeface="Arial-Rounded" panose="020B0500000000000000" pitchFamily="34" charset="0"/>
              <a:cs typeface="Arial-Rounded" panose="020B0500000000000000" pitchFamily="34" charset="0"/>
            </a:endParaRPr>
          </a:p>
        </p:txBody>
      </p:sp>
      <p:grpSp>
        <p:nvGrpSpPr>
          <p:cNvPr id="2" name="Group 1">
            <a:extLst>
              <a:ext uri="{FF2B5EF4-FFF2-40B4-BE49-F238E27FC236}">
                <a16:creationId xmlns:a16="http://schemas.microsoft.com/office/drawing/2014/main" id="{0B1351AE-A355-4A9C-8E02-B705CA20AB7C}"/>
              </a:ext>
            </a:extLst>
          </p:cNvPr>
          <p:cNvGrpSpPr/>
          <p:nvPr/>
        </p:nvGrpSpPr>
        <p:grpSpPr>
          <a:xfrm>
            <a:off x="816756" y="838200"/>
            <a:ext cx="10946155" cy="731520"/>
            <a:chOff x="280267" y="915918"/>
            <a:chExt cx="10946155" cy="731520"/>
          </a:xfrm>
        </p:grpSpPr>
        <p:grpSp>
          <p:nvGrpSpPr>
            <p:cNvPr id="3" name="Group 2">
              <a:extLst>
                <a:ext uri="{FF2B5EF4-FFF2-40B4-BE49-F238E27FC236}">
                  <a16:creationId xmlns:a16="http://schemas.microsoft.com/office/drawing/2014/main" id="{E67D19F5-9813-436D-875A-3B57893C59E9}"/>
                </a:ext>
              </a:extLst>
            </p:cNvPr>
            <p:cNvGrpSpPr/>
            <p:nvPr/>
          </p:nvGrpSpPr>
          <p:grpSpPr>
            <a:xfrm>
              <a:off x="280267" y="915918"/>
              <a:ext cx="758018" cy="731520"/>
              <a:chOff x="3041858" y="1727884"/>
              <a:chExt cx="1240359" cy="1188720"/>
            </a:xfrm>
          </p:grpSpPr>
          <p:sp>
            <p:nvSpPr>
              <p:cNvPr id="5" name="Google Shape;418;p36">
                <a:extLst>
                  <a:ext uri="{FF2B5EF4-FFF2-40B4-BE49-F238E27FC236}">
                    <a16:creationId xmlns:a16="http://schemas.microsoft.com/office/drawing/2014/main" id="{4E1BCA1C-AC87-4E49-A01A-2FCB184D6F20}"/>
                  </a:ext>
                </a:extLst>
              </p:cNvPr>
              <p:cNvSpPr/>
              <p:nvPr/>
            </p:nvSpPr>
            <p:spPr>
              <a:xfrm>
                <a:off x="3041858" y="1727884"/>
                <a:ext cx="1188720" cy="1188720"/>
              </a:xfrm>
              <a:prstGeom prst="ellipse">
                <a:avLst/>
              </a:prstGeom>
              <a:solidFill>
                <a:srgbClr val="FFFFAF"/>
              </a:solidFill>
              <a:ln>
                <a:noFill/>
              </a:ln>
            </p:spPr>
            <p:txBody>
              <a:bodyPr spcFirstLastPara="1" wrap="square" lIns="121705" tIns="121705" rIns="121705" bIns="121705" anchor="ctr" anchorCtr="0">
                <a:noAutofit/>
              </a:bodyPr>
              <a:lstStyle/>
              <a:p>
                <a:pPr algn="just"/>
                <a:endParaRPr sz="1600">
                  <a:solidFill>
                    <a:srgbClr val="002060"/>
                  </a:solidFill>
                  <a:latin typeface="Arial-Rounded" pitchFamily="34" charset="0"/>
                  <a:ea typeface="Arial-Rounded" pitchFamily="34" charset="0"/>
                  <a:cs typeface="Arial-Rounded" pitchFamily="34" charset="0"/>
                </a:endParaRPr>
              </a:p>
            </p:txBody>
          </p:sp>
          <p:sp>
            <p:nvSpPr>
              <p:cNvPr id="6" name="Google Shape;423;p36">
                <a:extLst>
                  <a:ext uri="{FF2B5EF4-FFF2-40B4-BE49-F238E27FC236}">
                    <a16:creationId xmlns:a16="http://schemas.microsoft.com/office/drawing/2014/main" id="{17BAD22A-6099-4538-B2BE-966831648017}"/>
                  </a:ext>
                </a:extLst>
              </p:cNvPr>
              <p:cNvSpPr txBox="1">
                <a:spLocks/>
              </p:cNvSpPr>
              <p:nvPr/>
            </p:nvSpPr>
            <p:spPr>
              <a:xfrm>
                <a:off x="3085218" y="1889874"/>
                <a:ext cx="1196999" cy="770400"/>
              </a:xfrm>
              <a:prstGeom prst="rect">
                <a:avLst/>
              </a:prstGeom>
            </p:spPr>
            <p:txBody>
              <a:bodyPr spcFirstLastPara="1" wrap="square" lIns="121705" tIns="121705" rIns="121705" bIns="12170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4800">
                    <a:solidFill>
                      <a:srgbClr val="0070C0"/>
                    </a:solidFill>
                    <a:latin typeface="Arial Rounded MT Bold" pitchFamily="34" charset="0"/>
                    <a:ea typeface="Arial-Rounded" pitchFamily="34" charset="0"/>
                    <a:cs typeface="Arial-Rounded" pitchFamily="34" charset="0"/>
                  </a:rPr>
                  <a:t>2</a:t>
                </a:r>
              </a:p>
            </p:txBody>
          </p:sp>
        </p:grpSp>
        <p:sp>
          <p:nvSpPr>
            <p:cNvPr id="4" name="TextBox 3">
              <a:extLst>
                <a:ext uri="{FF2B5EF4-FFF2-40B4-BE49-F238E27FC236}">
                  <a16:creationId xmlns:a16="http://schemas.microsoft.com/office/drawing/2014/main" id="{7D1F20F1-E727-432B-B01C-938D4AC21EE8}"/>
                </a:ext>
              </a:extLst>
            </p:cNvPr>
            <p:cNvSpPr txBox="1"/>
            <p:nvPr/>
          </p:nvSpPr>
          <p:spPr>
            <a:xfrm>
              <a:off x="1033226" y="915918"/>
              <a:ext cx="10193196" cy="707886"/>
            </a:xfrm>
            <a:prstGeom prst="rect">
              <a:avLst/>
            </a:prstGeom>
            <a:noFill/>
          </p:spPr>
          <p:txBody>
            <a:bodyPr wrap="square" rtlCol="0">
              <a:spAutoFit/>
            </a:bodyPr>
            <a:lstStyle/>
            <a:p>
              <a:pPr algn="just" defTabSz="1219140">
                <a:defRPr/>
              </a:pPr>
              <a:r>
                <a:rPr lang="en-US" sz="4000">
                  <a:latin typeface="+mj-lt"/>
                  <a:ea typeface="Arial-Rounded" panose="020B0500000000000000" pitchFamily="34" charset="0"/>
                  <a:cs typeface="Arial-Rounded" panose="020B0500000000000000" pitchFamily="34" charset="0"/>
                </a:rPr>
                <a:t>Tìm từ ngữ có tiếng chứa vần</a:t>
              </a:r>
              <a:r>
                <a:rPr lang="en-US" sz="4000" i="1">
                  <a:latin typeface="+mj-lt"/>
                  <a:ea typeface="Arial-Rounded" panose="020B0500000000000000" pitchFamily="34" charset="0"/>
                  <a:cs typeface="Arial-Rounded" panose="020B0500000000000000" pitchFamily="34" charset="0"/>
                </a:rPr>
                <a:t> eo</a:t>
              </a:r>
              <a:r>
                <a:rPr lang="en-US" sz="4000">
                  <a:latin typeface="+mj-lt"/>
                  <a:ea typeface="Arial-Rounded" panose="020B0500000000000000" pitchFamily="34" charset="0"/>
                  <a:cs typeface="Arial-Rounded" panose="020B0500000000000000" pitchFamily="34" charset="0"/>
                </a:rPr>
                <a:t> hoặc </a:t>
              </a:r>
              <a:r>
                <a:rPr lang="en-US" sz="4000" i="1">
                  <a:latin typeface="+mj-lt"/>
                  <a:ea typeface="Arial-Rounded" panose="020B0500000000000000" pitchFamily="34" charset="0"/>
                  <a:cs typeface="Arial-Rounded" panose="020B0500000000000000" pitchFamily="34" charset="0"/>
                </a:rPr>
                <a:t>oe</a:t>
              </a:r>
              <a:r>
                <a:rPr lang="en-US" sz="4000">
                  <a:latin typeface="+mj-lt"/>
                  <a:ea typeface="Arial-Rounded" panose="020B0500000000000000" pitchFamily="34" charset="0"/>
                  <a:cs typeface="Arial-Rounded" panose="020B0500000000000000" pitchFamily="34" charset="0"/>
                </a:rPr>
                <a:t>.</a:t>
              </a:r>
              <a:endParaRPr lang="vi-VN" sz="4000" dirty="0">
                <a:latin typeface="+mj-lt"/>
                <a:ea typeface="Arial-Rounded" panose="020B0500000000000000" pitchFamily="34" charset="0"/>
                <a:cs typeface="Arial-Rounded" panose="020B0500000000000000" pitchFamily="34" charset="0"/>
              </a:endParaRPr>
            </a:p>
          </p:txBody>
        </p:sp>
      </p:grpSp>
      <p:graphicFrame>
        <p:nvGraphicFramePr>
          <p:cNvPr id="8" name="Table 8">
            <a:extLst>
              <a:ext uri="{FF2B5EF4-FFF2-40B4-BE49-F238E27FC236}">
                <a16:creationId xmlns:a16="http://schemas.microsoft.com/office/drawing/2014/main" id="{AD99B653-A6C1-453C-BB75-056DB70BDFF5}"/>
              </a:ext>
            </a:extLst>
          </p:cNvPr>
          <p:cNvGraphicFramePr>
            <a:graphicFrameLocks noGrp="1"/>
          </p:cNvGraphicFramePr>
          <p:nvPr>
            <p:extLst>
              <p:ext uri="{D42A27DB-BD31-4B8C-83A1-F6EECF244321}">
                <p14:modId xmlns:p14="http://schemas.microsoft.com/office/powerpoint/2010/main" val="3987492067"/>
              </p:ext>
            </p:extLst>
          </p:nvPr>
        </p:nvGraphicFramePr>
        <p:xfrm>
          <a:off x="1569715" y="1981200"/>
          <a:ext cx="9083204" cy="3368814"/>
        </p:xfrm>
        <a:graphic>
          <a:graphicData uri="http://schemas.openxmlformats.org/drawingml/2006/table">
            <a:tbl>
              <a:tblPr firstRow="1" bandRow="1">
                <a:tableStyleId>{2CB95AF5-CCCD-4433-B029-0209CC4ECF57}</a:tableStyleId>
              </a:tblPr>
              <a:tblGrid>
                <a:gridCol w="1768004">
                  <a:extLst>
                    <a:ext uri="{9D8B030D-6E8A-4147-A177-3AD203B41FA5}">
                      <a16:colId xmlns:a16="http://schemas.microsoft.com/office/drawing/2014/main" val="1735287106"/>
                    </a:ext>
                  </a:extLst>
                </a:gridCol>
                <a:gridCol w="7315200">
                  <a:extLst>
                    <a:ext uri="{9D8B030D-6E8A-4147-A177-3AD203B41FA5}">
                      <a16:colId xmlns:a16="http://schemas.microsoft.com/office/drawing/2014/main" val="2713899820"/>
                    </a:ext>
                  </a:extLst>
                </a:gridCol>
              </a:tblGrid>
              <a:tr h="1684407">
                <a:tc>
                  <a:txBody>
                    <a:bodyPr/>
                    <a:lstStyle/>
                    <a:p>
                      <a:pPr marL="0" marR="0" lvl="0" indent="0" algn="ctr" defTabSz="914400" rtl="0" eaLnBrk="1" fontAlgn="auto" latinLnBrk="0" hangingPunct="1">
                        <a:lnSpc>
                          <a:spcPct val="100000"/>
                        </a:lnSpc>
                        <a:spcBef>
                          <a:spcPts val="1200"/>
                        </a:spcBef>
                        <a:spcAft>
                          <a:spcPts val="0"/>
                        </a:spcAft>
                        <a:buClr>
                          <a:srgbClr val="000000"/>
                        </a:buClr>
                        <a:buSzTx/>
                        <a:buFont typeface="Arial"/>
                        <a:buNone/>
                        <a:tabLst/>
                        <a:defRPr/>
                      </a:pPr>
                      <a:endParaRPr lang="vi-VN" sz="4400" b="0" i="0" u="none" strike="noStrike" cap="none">
                        <a:solidFill>
                          <a:srgbClr val="000000"/>
                        </a:solidFill>
                        <a:latin typeface="Arial"/>
                        <a:ea typeface="Arial-Rounded" panose="020B0500000000000000" pitchFamily="34" charset="0"/>
                        <a:cs typeface="Arial-Rounded" panose="020B0500000000000000" pitchFamily="34" charset="0"/>
                        <a:sym typeface="Arial"/>
                      </a:endParaRPr>
                    </a:p>
                  </a:txBody>
                  <a:tcPr/>
                </a:tc>
                <a:tc>
                  <a:txBody>
                    <a:bodyPr/>
                    <a:lstStyle/>
                    <a:p>
                      <a:endParaRPr lang="en-US" sz="4400"/>
                    </a:p>
                  </a:txBody>
                  <a:tcPr/>
                </a:tc>
                <a:extLst>
                  <a:ext uri="{0D108BD9-81ED-4DB2-BD59-A6C34878D82A}">
                    <a16:rowId xmlns:a16="http://schemas.microsoft.com/office/drawing/2014/main" val="550409404"/>
                  </a:ext>
                </a:extLst>
              </a:tr>
              <a:tr h="1684407">
                <a:tc>
                  <a:txBody>
                    <a:bodyPr/>
                    <a:lstStyle/>
                    <a:p>
                      <a:endParaRPr lang="en-US" sz="4400"/>
                    </a:p>
                  </a:txBody>
                  <a:tcPr/>
                </a:tc>
                <a:tc>
                  <a:txBody>
                    <a:bodyPr/>
                    <a:lstStyle/>
                    <a:p>
                      <a:endParaRPr lang="en-US" sz="4400"/>
                    </a:p>
                  </a:txBody>
                  <a:tcPr/>
                </a:tc>
                <a:extLst>
                  <a:ext uri="{0D108BD9-81ED-4DB2-BD59-A6C34878D82A}">
                    <a16:rowId xmlns:a16="http://schemas.microsoft.com/office/drawing/2014/main" val="314804469"/>
                  </a:ext>
                </a:extLst>
              </a:tr>
            </a:tbl>
          </a:graphicData>
        </a:graphic>
      </p:graphicFrame>
      <p:sp>
        <p:nvSpPr>
          <p:cNvPr id="9" name="TextBox 8">
            <a:extLst>
              <a:ext uri="{FF2B5EF4-FFF2-40B4-BE49-F238E27FC236}">
                <a16:creationId xmlns:a16="http://schemas.microsoft.com/office/drawing/2014/main" id="{45B41E58-2667-441B-8D09-56F4B0D63271}"/>
              </a:ext>
            </a:extLst>
          </p:cNvPr>
          <p:cNvSpPr txBox="1"/>
          <p:nvPr/>
        </p:nvSpPr>
        <p:spPr>
          <a:xfrm>
            <a:off x="2026749" y="4191000"/>
            <a:ext cx="1322790" cy="769441"/>
          </a:xfrm>
          <a:prstGeom prst="rect">
            <a:avLst/>
          </a:prstGeom>
          <a:noFill/>
        </p:spPr>
        <p:txBody>
          <a:bodyPr wrap="square" rtlCol="0">
            <a:spAutoFit/>
          </a:bodyPr>
          <a:lstStyle/>
          <a:p>
            <a:pPr algn="just" defTabSz="1219140">
              <a:spcBef>
                <a:spcPts val="1200"/>
              </a:spcBef>
              <a:spcAft>
                <a:spcPts val="1200"/>
              </a:spcAft>
              <a:defRPr/>
            </a:pPr>
            <a:r>
              <a:rPr lang="en-US" sz="4400">
                <a:latin typeface="+mj-lt"/>
                <a:ea typeface="Arial-Rounded" panose="020B0500000000000000" pitchFamily="34" charset="0"/>
                <a:cs typeface="Arial-Rounded" panose="020B0500000000000000" pitchFamily="34" charset="0"/>
              </a:rPr>
              <a:t>oe: </a:t>
            </a:r>
            <a:endParaRPr lang="vi-VN" sz="4400" dirty="0">
              <a:latin typeface="+mj-lt"/>
              <a:ea typeface="Arial-Rounded" panose="020B0500000000000000" pitchFamily="34" charset="0"/>
              <a:cs typeface="Arial-Rounded" panose="020B0500000000000000" pitchFamily="34" charset="0"/>
            </a:endParaRPr>
          </a:p>
        </p:txBody>
      </p:sp>
      <p:sp>
        <p:nvSpPr>
          <p:cNvPr id="10" name="TextBox 9">
            <a:extLst>
              <a:ext uri="{FF2B5EF4-FFF2-40B4-BE49-F238E27FC236}">
                <a16:creationId xmlns:a16="http://schemas.microsoft.com/office/drawing/2014/main" id="{B6E57249-9C88-437A-B31D-7DC530F0FA30}"/>
              </a:ext>
            </a:extLst>
          </p:cNvPr>
          <p:cNvSpPr txBox="1"/>
          <p:nvPr/>
        </p:nvSpPr>
        <p:spPr>
          <a:xfrm>
            <a:off x="3642519" y="2286000"/>
            <a:ext cx="1676400" cy="769441"/>
          </a:xfrm>
          <a:prstGeom prst="rect">
            <a:avLst/>
          </a:prstGeom>
          <a:noFill/>
        </p:spPr>
        <p:txBody>
          <a:bodyPr wrap="square" rtlCol="0">
            <a:spAutoFit/>
          </a:bodyPr>
          <a:lstStyle/>
          <a:p>
            <a:pPr algn="just" defTabSz="1219140">
              <a:spcBef>
                <a:spcPts val="1200"/>
              </a:spcBef>
              <a:spcAft>
                <a:spcPts val="1200"/>
              </a:spcAft>
              <a:defRPr/>
            </a:pPr>
            <a:r>
              <a:rPr lang="en-US" sz="4400">
                <a:latin typeface="+mj-lt"/>
                <a:ea typeface="Arial-Rounded" panose="020B0500000000000000" pitchFamily="34" charset="0"/>
                <a:cs typeface="Arial-Rounded" panose="020B0500000000000000" pitchFamily="34" charset="0"/>
              </a:rPr>
              <a:t>kẹo, </a:t>
            </a:r>
            <a:endParaRPr lang="vi-VN" sz="4400" dirty="0">
              <a:latin typeface="+mj-lt"/>
              <a:ea typeface="Arial-Rounded" panose="020B0500000000000000" pitchFamily="34" charset="0"/>
              <a:cs typeface="Arial-Rounded" panose="020B0500000000000000" pitchFamily="34" charset="0"/>
            </a:endParaRPr>
          </a:p>
        </p:txBody>
      </p:sp>
      <p:sp>
        <p:nvSpPr>
          <p:cNvPr id="11" name="TextBox 10">
            <a:extLst>
              <a:ext uri="{FF2B5EF4-FFF2-40B4-BE49-F238E27FC236}">
                <a16:creationId xmlns:a16="http://schemas.microsoft.com/office/drawing/2014/main" id="{63D2BAB3-014A-4B03-A4A1-A5CAD6614B7E}"/>
              </a:ext>
            </a:extLst>
          </p:cNvPr>
          <p:cNvSpPr txBox="1"/>
          <p:nvPr/>
        </p:nvSpPr>
        <p:spPr>
          <a:xfrm>
            <a:off x="4999791" y="2305050"/>
            <a:ext cx="3595728" cy="769441"/>
          </a:xfrm>
          <a:prstGeom prst="rect">
            <a:avLst/>
          </a:prstGeom>
          <a:noFill/>
        </p:spPr>
        <p:txBody>
          <a:bodyPr wrap="square" rtlCol="0">
            <a:spAutoFit/>
          </a:bodyPr>
          <a:lstStyle/>
          <a:p>
            <a:pPr algn="just" defTabSz="1219140">
              <a:spcBef>
                <a:spcPts val="1200"/>
              </a:spcBef>
              <a:spcAft>
                <a:spcPts val="1200"/>
              </a:spcAft>
              <a:defRPr/>
            </a:pPr>
            <a:r>
              <a:rPr lang="en-US" sz="4400">
                <a:latin typeface="+mj-lt"/>
                <a:ea typeface="Arial-Rounded" panose="020B0500000000000000" pitchFamily="34" charset="0"/>
                <a:cs typeface="Arial-Rounded" panose="020B0500000000000000" pitchFamily="34" charset="0"/>
              </a:rPr>
              <a:t>con heo, </a:t>
            </a:r>
            <a:endParaRPr lang="vi-VN" sz="4400" dirty="0">
              <a:latin typeface="+mj-lt"/>
              <a:ea typeface="Arial-Rounded" panose="020B0500000000000000" pitchFamily="34" charset="0"/>
              <a:cs typeface="Arial-Rounded" panose="020B0500000000000000" pitchFamily="34" charset="0"/>
            </a:endParaRPr>
          </a:p>
        </p:txBody>
      </p:sp>
      <p:sp>
        <p:nvSpPr>
          <p:cNvPr id="12" name="TextBox 11">
            <a:extLst>
              <a:ext uri="{FF2B5EF4-FFF2-40B4-BE49-F238E27FC236}">
                <a16:creationId xmlns:a16="http://schemas.microsoft.com/office/drawing/2014/main" id="{0B8EB300-8737-4C11-ABFB-A0325F1D36F7}"/>
              </a:ext>
            </a:extLst>
          </p:cNvPr>
          <p:cNvSpPr txBox="1"/>
          <p:nvPr/>
        </p:nvSpPr>
        <p:spPr>
          <a:xfrm>
            <a:off x="7438191" y="2324100"/>
            <a:ext cx="3595728" cy="769441"/>
          </a:xfrm>
          <a:prstGeom prst="rect">
            <a:avLst/>
          </a:prstGeom>
          <a:noFill/>
        </p:spPr>
        <p:txBody>
          <a:bodyPr wrap="square" rtlCol="0">
            <a:spAutoFit/>
          </a:bodyPr>
          <a:lstStyle/>
          <a:p>
            <a:pPr algn="just" defTabSz="1219140">
              <a:spcBef>
                <a:spcPts val="1200"/>
              </a:spcBef>
              <a:spcAft>
                <a:spcPts val="1200"/>
              </a:spcAft>
              <a:defRPr/>
            </a:pPr>
            <a:r>
              <a:rPr lang="en-US" sz="4400">
                <a:latin typeface="+mj-lt"/>
                <a:ea typeface="Arial-Rounded" panose="020B0500000000000000" pitchFamily="34" charset="0"/>
                <a:cs typeface="Arial-Rounded" panose="020B0500000000000000" pitchFamily="34" charset="0"/>
              </a:rPr>
              <a:t>trèo cây, </a:t>
            </a:r>
            <a:endParaRPr lang="vi-VN" sz="4400" dirty="0">
              <a:latin typeface="+mj-lt"/>
              <a:ea typeface="Arial-Rounded" panose="020B0500000000000000" pitchFamily="34" charset="0"/>
              <a:cs typeface="Arial-Rounded" panose="020B0500000000000000" pitchFamily="34" charset="0"/>
            </a:endParaRPr>
          </a:p>
        </p:txBody>
      </p:sp>
      <p:sp>
        <p:nvSpPr>
          <p:cNvPr id="13" name="TextBox 12">
            <a:extLst>
              <a:ext uri="{FF2B5EF4-FFF2-40B4-BE49-F238E27FC236}">
                <a16:creationId xmlns:a16="http://schemas.microsoft.com/office/drawing/2014/main" id="{EAE9A933-123F-46C1-98DC-01E66B805689}"/>
              </a:ext>
            </a:extLst>
          </p:cNvPr>
          <p:cNvSpPr txBox="1"/>
          <p:nvPr/>
        </p:nvSpPr>
        <p:spPr>
          <a:xfrm>
            <a:off x="3632160" y="2975520"/>
            <a:ext cx="3595728" cy="769441"/>
          </a:xfrm>
          <a:prstGeom prst="rect">
            <a:avLst/>
          </a:prstGeom>
          <a:noFill/>
        </p:spPr>
        <p:txBody>
          <a:bodyPr wrap="square" rtlCol="0">
            <a:spAutoFit/>
          </a:bodyPr>
          <a:lstStyle/>
          <a:p>
            <a:pPr algn="just" defTabSz="1219140">
              <a:spcBef>
                <a:spcPts val="1200"/>
              </a:spcBef>
              <a:spcAft>
                <a:spcPts val="1200"/>
              </a:spcAft>
              <a:defRPr/>
            </a:pPr>
            <a:r>
              <a:rPr lang="en-US" sz="4400">
                <a:latin typeface="+mj-lt"/>
                <a:ea typeface="Arial-Rounded" panose="020B0500000000000000" pitchFamily="34" charset="0"/>
                <a:cs typeface="Arial-Rounded" panose="020B0500000000000000" pitchFamily="34" charset="0"/>
              </a:rPr>
              <a:t>mèo con, … </a:t>
            </a:r>
            <a:endParaRPr lang="vi-VN" sz="4400" dirty="0">
              <a:latin typeface="+mj-lt"/>
              <a:ea typeface="Arial-Rounded" panose="020B0500000000000000" pitchFamily="34" charset="0"/>
              <a:cs typeface="Arial-Rounded" panose="020B0500000000000000" pitchFamily="34" charset="0"/>
            </a:endParaRPr>
          </a:p>
        </p:txBody>
      </p:sp>
      <p:sp>
        <p:nvSpPr>
          <p:cNvPr id="15" name="TextBox 14">
            <a:extLst>
              <a:ext uri="{FF2B5EF4-FFF2-40B4-BE49-F238E27FC236}">
                <a16:creationId xmlns:a16="http://schemas.microsoft.com/office/drawing/2014/main" id="{570DAC17-B414-4100-B7AA-46A4575C9D36}"/>
              </a:ext>
            </a:extLst>
          </p:cNvPr>
          <p:cNvSpPr txBox="1"/>
          <p:nvPr/>
        </p:nvSpPr>
        <p:spPr>
          <a:xfrm>
            <a:off x="3642519" y="3725911"/>
            <a:ext cx="3595728" cy="769441"/>
          </a:xfrm>
          <a:prstGeom prst="rect">
            <a:avLst/>
          </a:prstGeom>
          <a:noFill/>
        </p:spPr>
        <p:txBody>
          <a:bodyPr wrap="square" rtlCol="0">
            <a:spAutoFit/>
          </a:bodyPr>
          <a:lstStyle/>
          <a:p>
            <a:pPr algn="just" defTabSz="1219140">
              <a:spcBef>
                <a:spcPts val="1200"/>
              </a:spcBef>
              <a:spcAft>
                <a:spcPts val="1200"/>
              </a:spcAft>
              <a:defRPr/>
            </a:pPr>
            <a:r>
              <a:rPr lang="en-US" sz="4400">
                <a:latin typeface="+mj-lt"/>
                <a:ea typeface="Arial-Rounded" panose="020B0500000000000000" pitchFamily="34" charset="0"/>
                <a:cs typeface="Arial-Rounded" panose="020B0500000000000000" pitchFamily="34" charset="0"/>
              </a:rPr>
              <a:t>xoè ô,</a:t>
            </a:r>
            <a:endParaRPr lang="vi-VN" sz="4400" dirty="0">
              <a:latin typeface="+mj-lt"/>
              <a:ea typeface="Arial-Rounded" panose="020B0500000000000000" pitchFamily="34" charset="0"/>
              <a:cs typeface="Arial-Rounded" panose="020B0500000000000000" pitchFamily="34" charset="0"/>
            </a:endParaRPr>
          </a:p>
        </p:txBody>
      </p:sp>
      <p:sp>
        <p:nvSpPr>
          <p:cNvPr id="16" name="TextBox 15">
            <a:extLst>
              <a:ext uri="{FF2B5EF4-FFF2-40B4-BE49-F238E27FC236}">
                <a16:creationId xmlns:a16="http://schemas.microsoft.com/office/drawing/2014/main" id="{F8D233DF-3A6D-4972-92AA-6C1B6E6E6ADD}"/>
              </a:ext>
            </a:extLst>
          </p:cNvPr>
          <p:cNvSpPr txBox="1"/>
          <p:nvPr/>
        </p:nvSpPr>
        <p:spPr>
          <a:xfrm>
            <a:off x="5387497" y="3725910"/>
            <a:ext cx="5646421" cy="769441"/>
          </a:xfrm>
          <a:prstGeom prst="rect">
            <a:avLst/>
          </a:prstGeom>
          <a:noFill/>
        </p:spPr>
        <p:txBody>
          <a:bodyPr wrap="square" rtlCol="0">
            <a:spAutoFit/>
          </a:bodyPr>
          <a:lstStyle/>
          <a:p>
            <a:pPr algn="just" defTabSz="1219140">
              <a:spcBef>
                <a:spcPts val="1200"/>
              </a:spcBef>
              <a:spcAft>
                <a:spcPts val="1200"/>
              </a:spcAft>
              <a:defRPr/>
            </a:pPr>
            <a:r>
              <a:rPr lang="en-US" sz="4400">
                <a:latin typeface="+mj-lt"/>
                <a:ea typeface="Arial-Rounded" panose="020B0500000000000000" pitchFamily="34" charset="0"/>
                <a:cs typeface="Arial-Rounded" panose="020B0500000000000000" pitchFamily="34" charset="0"/>
              </a:rPr>
              <a:t>cười toe toét,</a:t>
            </a:r>
            <a:endParaRPr lang="vi-VN" sz="4400" dirty="0">
              <a:latin typeface="+mj-lt"/>
              <a:ea typeface="Arial-Rounded" panose="020B0500000000000000" pitchFamily="34" charset="0"/>
              <a:cs typeface="Arial-Rounded" panose="020B0500000000000000" pitchFamily="34" charset="0"/>
            </a:endParaRPr>
          </a:p>
        </p:txBody>
      </p:sp>
      <p:sp>
        <p:nvSpPr>
          <p:cNvPr id="17" name="TextBox 16">
            <a:extLst>
              <a:ext uri="{FF2B5EF4-FFF2-40B4-BE49-F238E27FC236}">
                <a16:creationId xmlns:a16="http://schemas.microsoft.com/office/drawing/2014/main" id="{81809615-31F2-4993-924C-AED68D18D684}"/>
              </a:ext>
            </a:extLst>
          </p:cNvPr>
          <p:cNvSpPr txBox="1"/>
          <p:nvPr/>
        </p:nvSpPr>
        <p:spPr>
          <a:xfrm>
            <a:off x="3632160" y="4434032"/>
            <a:ext cx="5646421" cy="769441"/>
          </a:xfrm>
          <a:prstGeom prst="rect">
            <a:avLst/>
          </a:prstGeom>
          <a:noFill/>
        </p:spPr>
        <p:txBody>
          <a:bodyPr wrap="square" rtlCol="0">
            <a:spAutoFit/>
          </a:bodyPr>
          <a:lstStyle/>
          <a:p>
            <a:pPr algn="just" defTabSz="1219140">
              <a:spcBef>
                <a:spcPts val="1200"/>
              </a:spcBef>
              <a:spcAft>
                <a:spcPts val="1200"/>
              </a:spcAft>
              <a:defRPr/>
            </a:pPr>
            <a:r>
              <a:rPr lang="en-US" sz="4400">
                <a:latin typeface="+mj-lt"/>
                <a:ea typeface="Arial-Rounded" panose="020B0500000000000000" pitchFamily="34" charset="0"/>
                <a:cs typeface="Arial-Rounded" panose="020B0500000000000000" pitchFamily="34" charset="0"/>
              </a:rPr>
              <a:t>vàng hoe,</a:t>
            </a:r>
            <a:endParaRPr lang="vi-VN" sz="4400" dirty="0">
              <a:latin typeface="+mj-lt"/>
              <a:ea typeface="Arial-Rounded" panose="020B0500000000000000" pitchFamily="34" charset="0"/>
              <a:cs typeface="Arial-Rounded" panose="020B0500000000000000" pitchFamily="34" charset="0"/>
            </a:endParaRPr>
          </a:p>
        </p:txBody>
      </p:sp>
      <p:sp>
        <p:nvSpPr>
          <p:cNvPr id="18" name="TextBox 17">
            <a:extLst>
              <a:ext uri="{FF2B5EF4-FFF2-40B4-BE49-F238E27FC236}">
                <a16:creationId xmlns:a16="http://schemas.microsoft.com/office/drawing/2014/main" id="{F8176143-2DF2-4B5F-8E5A-C649287F8224}"/>
              </a:ext>
            </a:extLst>
          </p:cNvPr>
          <p:cNvSpPr txBox="1"/>
          <p:nvPr/>
        </p:nvSpPr>
        <p:spPr>
          <a:xfrm>
            <a:off x="6170373" y="4453082"/>
            <a:ext cx="5646421" cy="769441"/>
          </a:xfrm>
          <a:prstGeom prst="rect">
            <a:avLst/>
          </a:prstGeom>
          <a:noFill/>
        </p:spPr>
        <p:txBody>
          <a:bodyPr wrap="square" rtlCol="0">
            <a:spAutoFit/>
          </a:bodyPr>
          <a:lstStyle/>
          <a:p>
            <a:pPr algn="just" defTabSz="1219140">
              <a:spcBef>
                <a:spcPts val="1200"/>
              </a:spcBef>
              <a:spcAft>
                <a:spcPts val="1200"/>
              </a:spcAft>
              <a:defRPr/>
            </a:pPr>
            <a:r>
              <a:rPr lang="en-US" sz="4400">
                <a:latin typeface="+mj-lt"/>
                <a:ea typeface="Arial-Rounded" panose="020B0500000000000000" pitchFamily="34" charset="0"/>
                <a:cs typeface="Arial-Rounded" panose="020B0500000000000000" pitchFamily="34" charset="0"/>
              </a:rPr>
              <a:t>ngoe nguẩy đuôi.</a:t>
            </a:r>
            <a:endParaRPr lang="vi-VN" sz="4400" dirty="0">
              <a:latin typeface="+mj-lt"/>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3480703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subTnLst>
                                    <p:audio>
                                      <p:cMediaNode>
                                        <p:cTn display="0" masterRel="sameClick">
                                          <p:stCondLst>
                                            <p:cond evt="begin" delay="0">
                                              <p:tn val="5"/>
                                            </p:cond>
                                          </p:stCondLst>
                                          <p:endCondLst>
                                            <p:cond evt="onStopAudio" delay="0">
                                              <p:tgtEl>
                                                <p:sldTgt/>
                                              </p:tgtEl>
                                            </p:cond>
                                          </p:endCondLst>
                                        </p:cTn>
                                        <p:tgtEl>
                                          <p:sndTgt r:embed="rId3" name="click.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subTnLst>
                                    <p:audio>
                                      <p:cMediaNode>
                                        <p:cTn display="0" masterRel="sameClick">
                                          <p:stCondLst>
                                            <p:cond evt="begin" delay="0">
                                              <p:tn val="10"/>
                                            </p:cond>
                                          </p:stCondLst>
                                          <p:endCondLst>
                                            <p:cond evt="onStopAudio" delay="0">
                                              <p:tgtEl>
                                                <p:sldTgt/>
                                              </p:tgtEl>
                                            </p:cond>
                                          </p:endCondLst>
                                        </p:cTn>
                                        <p:tgtEl>
                                          <p:sndTgt r:embed="rId3" name="click.wav"/>
                                        </p:tgtEl>
                                      </p:cMediaNode>
                                    </p:audio>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subTnLst>
                                    <p:audio>
                                      <p:cMediaNode>
                                        <p:cTn display="0" masterRel="sameClick">
                                          <p:stCondLst>
                                            <p:cond evt="begin" delay="0">
                                              <p:tn val="15"/>
                                            </p:cond>
                                          </p:stCondLst>
                                          <p:endCondLst>
                                            <p:cond evt="onStopAudio" delay="0">
                                              <p:tgtEl>
                                                <p:sldTgt/>
                                              </p:tgtEl>
                                            </p:cond>
                                          </p:endCondLst>
                                        </p:cTn>
                                        <p:tgtEl>
                                          <p:sndTgt r:embed="rId3" name="click.wav"/>
                                        </p:tgtEl>
                                      </p:cMediaNode>
                                    </p:audio>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subTnLst>
                                    <p:audio>
                                      <p:cMediaNode>
                                        <p:cTn display="0" masterRel="sameClick">
                                          <p:stCondLst>
                                            <p:cond evt="begin" delay="0">
                                              <p:tn val="20"/>
                                            </p:cond>
                                          </p:stCondLst>
                                          <p:endCondLst>
                                            <p:cond evt="onStopAudio" delay="0">
                                              <p:tgtEl>
                                                <p:sldTgt/>
                                              </p:tgtEl>
                                            </p:cond>
                                          </p:endCondLst>
                                        </p:cTn>
                                        <p:tgtEl>
                                          <p:sndTgt r:embed="rId3" name="click.wav"/>
                                        </p:tgtEl>
                                      </p:cMediaNode>
                                    </p:audio>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subTnLst>
                                    <p:audio>
                                      <p:cMediaNode>
                                        <p:cTn display="0" masterRel="sameClick">
                                          <p:stCondLst>
                                            <p:cond evt="begin" delay="0">
                                              <p:tn val="25"/>
                                            </p:cond>
                                          </p:stCondLst>
                                          <p:endCondLst>
                                            <p:cond evt="onStopAudio" delay="0">
                                              <p:tgtEl>
                                                <p:sldTgt/>
                                              </p:tgtEl>
                                            </p:cond>
                                          </p:endCondLst>
                                        </p:cTn>
                                        <p:tgtEl>
                                          <p:sndTgt r:embed="rId3" name="click.wav"/>
                                        </p:tgtEl>
                                      </p:cMediaNode>
                                    </p:audio>
                                  </p:sub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subTnLst>
                                    <p:audio>
                                      <p:cMediaNode>
                                        <p:cTn display="0" masterRel="sameClick">
                                          <p:stCondLst>
                                            <p:cond evt="begin" delay="0">
                                              <p:tn val="30"/>
                                            </p:cond>
                                          </p:stCondLst>
                                          <p:endCondLst>
                                            <p:cond evt="onStopAudio" delay="0">
                                              <p:tgtEl>
                                                <p:sldTgt/>
                                              </p:tgtEl>
                                            </p:cond>
                                          </p:endCondLst>
                                        </p:cTn>
                                        <p:tgtEl>
                                          <p:sndTgt r:embed="rId3" name="click.wav"/>
                                        </p:tgtEl>
                                      </p:cMediaNode>
                                    </p:audio>
                                  </p:sub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500"/>
                                        <p:tgtEl>
                                          <p:spTgt spid="17"/>
                                        </p:tgtEl>
                                      </p:cBhvr>
                                    </p:animEffect>
                                  </p:childTnLst>
                                  <p:subTnLst>
                                    <p:audio>
                                      <p:cMediaNode>
                                        <p:cTn display="0" masterRel="sameClick">
                                          <p:stCondLst>
                                            <p:cond evt="begin" delay="0">
                                              <p:tn val="35"/>
                                            </p:cond>
                                          </p:stCondLst>
                                          <p:endCondLst>
                                            <p:cond evt="onStopAudio" delay="0">
                                              <p:tgtEl>
                                                <p:sldTgt/>
                                              </p:tgtEl>
                                            </p:cond>
                                          </p:endCondLst>
                                        </p:cTn>
                                        <p:tgtEl>
                                          <p:sndTgt r:embed="rId3" name="click.wav"/>
                                        </p:tgtEl>
                                      </p:cMediaNode>
                                    </p:audio>
                                  </p:sub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fade">
                                      <p:cBhvr>
                                        <p:cTn id="42" dur="500"/>
                                        <p:tgtEl>
                                          <p:spTgt spid="18"/>
                                        </p:tgtEl>
                                      </p:cBhvr>
                                    </p:animEffect>
                                  </p:childTnLst>
                                  <p:subTnLst>
                                    <p:audio>
                                      <p:cMediaNode>
                                        <p:cTn display="0" masterRel="sameClick">
                                          <p:stCondLst>
                                            <p:cond evt="begin" delay="0">
                                              <p:tn val="40"/>
                                            </p:cond>
                                          </p:stCondLst>
                                          <p:endCondLst>
                                            <p:cond evt="onStopAudio" delay="0">
                                              <p:tgtEl>
                                                <p:sldTgt/>
                                              </p:tgtEl>
                                            </p:cond>
                                          </p:endCondLst>
                                        </p:cTn>
                                        <p:tgtEl>
                                          <p:sndTgt r:embed="rId3"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5" grpId="0"/>
      <p:bldP spid="16" grpId="0"/>
      <p:bldP spid="17" grpId="0"/>
      <p:bldP spid="1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7B1D6738-21D6-4C1F-A98B-1AEDCCB9B8CA}"/>
              </a:ext>
            </a:extLst>
          </p:cNvPr>
          <p:cNvGrpSpPr/>
          <p:nvPr/>
        </p:nvGrpSpPr>
        <p:grpSpPr>
          <a:xfrm>
            <a:off x="581817" y="373935"/>
            <a:ext cx="10972801" cy="731520"/>
            <a:chOff x="280267" y="915918"/>
            <a:chExt cx="10972801" cy="731520"/>
          </a:xfrm>
        </p:grpSpPr>
        <p:grpSp>
          <p:nvGrpSpPr>
            <p:cNvPr id="4" name="Group 3">
              <a:extLst>
                <a:ext uri="{FF2B5EF4-FFF2-40B4-BE49-F238E27FC236}">
                  <a16:creationId xmlns:a16="http://schemas.microsoft.com/office/drawing/2014/main" id="{52B4C8D6-33D0-49FD-B8DC-69620CBA2D1A}"/>
                </a:ext>
              </a:extLst>
            </p:cNvPr>
            <p:cNvGrpSpPr/>
            <p:nvPr/>
          </p:nvGrpSpPr>
          <p:grpSpPr>
            <a:xfrm>
              <a:off x="280267" y="915918"/>
              <a:ext cx="758018" cy="731520"/>
              <a:chOff x="3041858" y="1727884"/>
              <a:chExt cx="1240359" cy="1188720"/>
            </a:xfrm>
          </p:grpSpPr>
          <p:sp>
            <p:nvSpPr>
              <p:cNvPr id="6" name="Google Shape;418;p36">
                <a:extLst>
                  <a:ext uri="{FF2B5EF4-FFF2-40B4-BE49-F238E27FC236}">
                    <a16:creationId xmlns:a16="http://schemas.microsoft.com/office/drawing/2014/main" id="{181C9A54-7784-4AE0-9726-6153DCC81E5D}"/>
                  </a:ext>
                </a:extLst>
              </p:cNvPr>
              <p:cNvSpPr/>
              <p:nvPr/>
            </p:nvSpPr>
            <p:spPr>
              <a:xfrm>
                <a:off x="3041858" y="1727884"/>
                <a:ext cx="1188720" cy="1188720"/>
              </a:xfrm>
              <a:prstGeom prst="ellipse">
                <a:avLst/>
              </a:prstGeom>
              <a:solidFill>
                <a:srgbClr val="FFFFAF"/>
              </a:solidFill>
              <a:ln>
                <a:noFill/>
              </a:ln>
            </p:spPr>
            <p:txBody>
              <a:bodyPr spcFirstLastPara="1" wrap="square" lIns="121705" tIns="121705" rIns="121705" bIns="121705" anchor="ctr" anchorCtr="0">
                <a:noAutofit/>
              </a:bodyPr>
              <a:lstStyle/>
              <a:p>
                <a:pPr algn="just"/>
                <a:endParaRPr sz="1600">
                  <a:solidFill>
                    <a:srgbClr val="002060"/>
                  </a:solidFill>
                  <a:latin typeface="Arial-Rounded" pitchFamily="34" charset="0"/>
                  <a:ea typeface="Arial-Rounded" pitchFamily="34" charset="0"/>
                  <a:cs typeface="Arial-Rounded" pitchFamily="34" charset="0"/>
                </a:endParaRPr>
              </a:p>
            </p:txBody>
          </p:sp>
          <p:sp>
            <p:nvSpPr>
              <p:cNvPr id="7" name="Google Shape;423;p36">
                <a:extLst>
                  <a:ext uri="{FF2B5EF4-FFF2-40B4-BE49-F238E27FC236}">
                    <a16:creationId xmlns:a16="http://schemas.microsoft.com/office/drawing/2014/main" id="{8AB98FF3-451B-4A25-8FDA-84E6860EC7C3}"/>
                  </a:ext>
                </a:extLst>
              </p:cNvPr>
              <p:cNvSpPr txBox="1">
                <a:spLocks/>
              </p:cNvSpPr>
              <p:nvPr/>
            </p:nvSpPr>
            <p:spPr>
              <a:xfrm>
                <a:off x="3085218" y="1889874"/>
                <a:ext cx="1196999" cy="770400"/>
              </a:xfrm>
              <a:prstGeom prst="rect">
                <a:avLst/>
              </a:prstGeom>
            </p:spPr>
            <p:txBody>
              <a:bodyPr spcFirstLastPara="1" wrap="square" lIns="121705" tIns="121705" rIns="121705" bIns="12170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4800">
                    <a:solidFill>
                      <a:srgbClr val="0070C0"/>
                    </a:solidFill>
                    <a:latin typeface="Arial Rounded MT Bold" pitchFamily="34" charset="0"/>
                    <a:ea typeface="Arial-Rounded" pitchFamily="34" charset="0"/>
                    <a:cs typeface="Arial-Rounded" pitchFamily="34" charset="0"/>
                  </a:rPr>
                  <a:t>3</a:t>
                </a:r>
              </a:p>
            </p:txBody>
          </p:sp>
        </p:grpSp>
        <p:sp>
          <p:nvSpPr>
            <p:cNvPr id="5" name="TextBox 4">
              <a:extLst>
                <a:ext uri="{FF2B5EF4-FFF2-40B4-BE49-F238E27FC236}">
                  <a16:creationId xmlns:a16="http://schemas.microsoft.com/office/drawing/2014/main" id="{FDB42C9C-A3F5-417A-95E3-C8974C24E7B7}"/>
                </a:ext>
              </a:extLst>
            </p:cNvPr>
            <p:cNvSpPr txBox="1"/>
            <p:nvPr/>
          </p:nvSpPr>
          <p:spPr>
            <a:xfrm>
              <a:off x="1033374" y="983129"/>
              <a:ext cx="10219694" cy="646331"/>
            </a:xfrm>
            <a:prstGeom prst="rect">
              <a:avLst/>
            </a:prstGeom>
            <a:noFill/>
          </p:spPr>
          <p:txBody>
            <a:bodyPr wrap="square" rtlCol="0">
              <a:spAutoFit/>
            </a:bodyPr>
            <a:lstStyle/>
            <a:p>
              <a:pPr algn="just"/>
              <a:r>
                <a:rPr lang="en-US" sz="3600">
                  <a:solidFill>
                    <a:srgbClr val="002060"/>
                  </a:solidFill>
                  <a:latin typeface="+mj-lt"/>
                  <a:ea typeface="Arial-Rounded" pitchFamily="34" charset="0"/>
                  <a:cs typeface="Arial-Rounded" pitchFamily="34" charset="0"/>
                </a:rPr>
                <a:t>Chọn a hoặc b.</a:t>
              </a:r>
            </a:p>
          </p:txBody>
        </p:sp>
      </p:grpSp>
      <p:sp>
        <p:nvSpPr>
          <p:cNvPr id="8" name="TextBox 7">
            <a:extLst>
              <a:ext uri="{FF2B5EF4-FFF2-40B4-BE49-F238E27FC236}">
                <a16:creationId xmlns:a16="http://schemas.microsoft.com/office/drawing/2014/main" id="{92EBD2EB-BD11-4C78-850B-9B43DE80B793}"/>
              </a:ext>
            </a:extLst>
          </p:cNvPr>
          <p:cNvSpPr txBox="1"/>
          <p:nvPr/>
        </p:nvSpPr>
        <p:spPr>
          <a:xfrm>
            <a:off x="1355233" y="1105455"/>
            <a:ext cx="9666521" cy="646331"/>
          </a:xfrm>
          <a:prstGeom prst="rect">
            <a:avLst/>
          </a:prstGeom>
          <a:noFill/>
        </p:spPr>
        <p:txBody>
          <a:bodyPr wrap="square" rtlCol="0">
            <a:spAutoFit/>
          </a:bodyPr>
          <a:lstStyle/>
          <a:p>
            <a:pPr lvl="2" algn="just"/>
            <a:r>
              <a:rPr lang="en-US" sz="3600">
                <a:solidFill>
                  <a:srgbClr val="002060"/>
                </a:solidFill>
                <a:latin typeface="+mj-lt"/>
                <a:ea typeface="Arial-Rounded" pitchFamily="34" charset="0"/>
                <a:cs typeface="Arial-Rounded" pitchFamily="34" charset="0"/>
              </a:rPr>
              <a:t>a. Chọn </a:t>
            </a:r>
            <a:r>
              <a:rPr lang="en-US" sz="3600" i="1">
                <a:solidFill>
                  <a:srgbClr val="002060"/>
                </a:solidFill>
                <a:latin typeface="+mj-lt"/>
                <a:ea typeface="Arial-Rounded" pitchFamily="34" charset="0"/>
                <a:cs typeface="Arial-Rounded" pitchFamily="34" charset="0"/>
              </a:rPr>
              <a:t>l </a:t>
            </a:r>
            <a:r>
              <a:rPr lang="en-US" sz="3600">
                <a:solidFill>
                  <a:srgbClr val="002060"/>
                </a:solidFill>
                <a:latin typeface="+mj-lt"/>
                <a:ea typeface="Arial-Rounded" pitchFamily="34" charset="0"/>
                <a:cs typeface="Arial-Rounded" pitchFamily="34" charset="0"/>
              </a:rPr>
              <a:t>hoặc </a:t>
            </a:r>
            <a:r>
              <a:rPr lang="en-US" sz="3600" i="1">
                <a:solidFill>
                  <a:srgbClr val="002060"/>
                </a:solidFill>
                <a:latin typeface="+mj-lt"/>
                <a:ea typeface="Arial-Rounded" pitchFamily="34" charset="0"/>
                <a:cs typeface="Arial-Rounded" pitchFamily="34" charset="0"/>
              </a:rPr>
              <a:t>n </a:t>
            </a:r>
            <a:r>
              <a:rPr lang="en-US" sz="3600">
                <a:solidFill>
                  <a:srgbClr val="002060"/>
                </a:solidFill>
                <a:latin typeface="+mj-lt"/>
                <a:ea typeface="Arial-Rounded" pitchFamily="34" charset="0"/>
                <a:cs typeface="Arial-Rounded" pitchFamily="34" charset="0"/>
              </a:rPr>
              <a:t>thay cho ô vuông.</a:t>
            </a:r>
          </a:p>
        </p:txBody>
      </p:sp>
      <p:sp>
        <p:nvSpPr>
          <p:cNvPr id="15" name="TextBox 14">
            <a:extLst>
              <a:ext uri="{FF2B5EF4-FFF2-40B4-BE49-F238E27FC236}">
                <a16:creationId xmlns:a16="http://schemas.microsoft.com/office/drawing/2014/main" id="{AFC338FB-0D68-435F-AD5B-9166E7EB2B8D}"/>
              </a:ext>
            </a:extLst>
          </p:cNvPr>
          <p:cNvSpPr txBox="1"/>
          <p:nvPr/>
        </p:nvSpPr>
        <p:spPr>
          <a:xfrm>
            <a:off x="1889918" y="1929132"/>
            <a:ext cx="10546239" cy="3313664"/>
          </a:xfrm>
          <a:prstGeom prst="rect">
            <a:avLst/>
          </a:prstGeom>
          <a:noFill/>
        </p:spPr>
        <p:txBody>
          <a:bodyPr wrap="square" rtlCol="0">
            <a:spAutoFit/>
          </a:bodyPr>
          <a:lstStyle/>
          <a:p>
            <a:pPr lvl="2" algn="just">
              <a:lnSpc>
                <a:spcPct val="150000"/>
              </a:lnSpc>
            </a:pPr>
            <a:r>
              <a:rPr lang="en-US" sz="3600">
                <a:solidFill>
                  <a:srgbClr val="002060"/>
                </a:solidFill>
                <a:latin typeface="+mj-lt"/>
                <a:ea typeface="Arial-Rounded" pitchFamily="34" charset="0"/>
                <a:cs typeface="Arial-Rounded" pitchFamily="34" charset="0"/>
              </a:rPr>
              <a:t>     Dòng sông mới điệu  </a:t>
            </a:r>
            <a:r>
              <a:rPr lang="en-US" sz="3600">
                <a:solidFill>
                  <a:schemeClr val="bg1">
                    <a:lumMod val="50000"/>
                  </a:schemeClr>
                </a:solidFill>
                <a:latin typeface="+mj-lt"/>
                <a:ea typeface="Arial-Rounded" pitchFamily="34" charset="0"/>
                <a:cs typeface="Arial-Rounded" pitchFamily="34" charset="0"/>
              </a:rPr>
              <a:t>l</a:t>
            </a:r>
            <a:r>
              <a:rPr lang="en-US" sz="3600">
                <a:solidFill>
                  <a:srgbClr val="002060"/>
                </a:solidFill>
                <a:latin typeface="+mj-lt"/>
                <a:ea typeface="Arial-Rounded" pitchFamily="34" charset="0"/>
                <a:cs typeface="Arial-Rounded" pitchFamily="34" charset="0"/>
              </a:rPr>
              <a:t>àm sao</a:t>
            </a:r>
          </a:p>
          <a:p>
            <a:pPr lvl="2" algn="just">
              <a:lnSpc>
                <a:spcPct val="150000"/>
              </a:lnSpc>
            </a:pPr>
            <a:r>
              <a:rPr lang="en-US" sz="3600">
                <a:solidFill>
                  <a:schemeClr val="bg1">
                    <a:lumMod val="50000"/>
                  </a:schemeClr>
                </a:solidFill>
                <a:latin typeface="+mj-lt"/>
                <a:ea typeface="Arial-Rounded" pitchFamily="34" charset="0"/>
                <a:cs typeface="Arial-Rounded" pitchFamily="34" charset="0"/>
              </a:rPr>
              <a:t>N</a:t>
            </a:r>
            <a:r>
              <a:rPr lang="en-US" sz="3600">
                <a:solidFill>
                  <a:srgbClr val="002060"/>
                </a:solidFill>
                <a:latin typeface="+mj-lt"/>
                <a:ea typeface="Arial-Rounded" pitchFamily="34" charset="0"/>
                <a:cs typeface="Arial-Rounded" pitchFamily="34" charset="0"/>
              </a:rPr>
              <a:t>ắng lên mặc áo  </a:t>
            </a:r>
            <a:r>
              <a:rPr lang="en-US" sz="3600">
                <a:solidFill>
                  <a:schemeClr val="bg1">
                    <a:lumMod val="50000"/>
                  </a:schemeClr>
                </a:solidFill>
                <a:latin typeface="+mj-lt"/>
                <a:ea typeface="Arial-Rounded" pitchFamily="34" charset="0"/>
                <a:cs typeface="Arial-Rounded" pitchFamily="34" charset="0"/>
              </a:rPr>
              <a:t>l</a:t>
            </a:r>
            <a:r>
              <a:rPr lang="en-US" sz="3600">
                <a:solidFill>
                  <a:srgbClr val="002060"/>
                </a:solidFill>
                <a:latin typeface="+mj-lt"/>
                <a:ea typeface="Arial-Rounded" pitchFamily="34" charset="0"/>
                <a:cs typeface="Arial-Rounded" pitchFamily="34" charset="0"/>
              </a:rPr>
              <a:t>ụa đào thướt tha</a:t>
            </a:r>
          </a:p>
          <a:p>
            <a:pPr lvl="2" algn="just">
              <a:lnSpc>
                <a:spcPct val="150000"/>
              </a:lnSpc>
            </a:pPr>
            <a:r>
              <a:rPr lang="en-US" sz="3600">
                <a:solidFill>
                  <a:srgbClr val="002060"/>
                </a:solidFill>
                <a:latin typeface="+mj-lt"/>
                <a:ea typeface="Arial-Rounded" pitchFamily="34" charset="0"/>
                <a:cs typeface="Arial-Rounded" pitchFamily="34" charset="0"/>
              </a:rPr>
              <a:t>     Trưa về trời rộng bao  </a:t>
            </a:r>
            <a:r>
              <a:rPr lang="en-US" sz="3600">
                <a:solidFill>
                  <a:schemeClr val="bg1">
                    <a:lumMod val="50000"/>
                  </a:schemeClr>
                </a:solidFill>
                <a:latin typeface="+mj-lt"/>
                <a:ea typeface="Arial-Rounded" pitchFamily="34" charset="0"/>
                <a:cs typeface="Arial-Rounded" pitchFamily="34" charset="0"/>
              </a:rPr>
              <a:t>l</a:t>
            </a:r>
            <a:r>
              <a:rPr lang="en-US" sz="3600">
                <a:solidFill>
                  <a:srgbClr val="002060"/>
                </a:solidFill>
                <a:latin typeface="+mj-lt"/>
                <a:ea typeface="Arial-Rounded" pitchFamily="34" charset="0"/>
                <a:cs typeface="Arial-Rounded" pitchFamily="34" charset="0"/>
              </a:rPr>
              <a:t>a</a:t>
            </a:r>
          </a:p>
          <a:p>
            <a:pPr lvl="2" algn="just">
              <a:lnSpc>
                <a:spcPct val="150000"/>
              </a:lnSpc>
            </a:pPr>
            <a:r>
              <a:rPr lang="en-US" sz="3600">
                <a:solidFill>
                  <a:srgbClr val="002060"/>
                </a:solidFill>
                <a:latin typeface="+mj-lt"/>
                <a:ea typeface="Arial-Rounded" pitchFamily="34" charset="0"/>
                <a:cs typeface="Arial-Rounded" pitchFamily="34" charset="0"/>
              </a:rPr>
              <a:t>Áo xanh sông mặc như  </a:t>
            </a:r>
            <a:r>
              <a:rPr lang="en-US" sz="3600">
                <a:solidFill>
                  <a:schemeClr val="bg1">
                    <a:lumMod val="50000"/>
                  </a:schemeClr>
                </a:solidFill>
                <a:latin typeface="+mj-lt"/>
                <a:ea typeface="Arial-Rounded" pitchFamily="34" charset="0"/>
                <a:cs typeface="Arial-Rounded" pitchFamily="34" charset="0"/>
              </a:rPr>
              <a:t>l</a:t>
            </a:r>
            <a:r>
              <a:rPr lang="en-US" sz="3600">
                <a:solidFill>
                  <a:srgbClr val="002060"/>
                </a:solidFill>
                <a:latin typeface="+mj-lt"/>
                <a:ea typeface="Arial-Rounded" pitchFamily="34" charset="0"/>
                <a:cs typeface="Arial-Rounded" pitchFamily="34" charset="0"/>
              </a:rPr>
              <a:t>à mới may.</a:t>
            </a:r>
          </a:p>
        </p:txBody>
      </p:sp>
      <p:sp>
        <p:nvSpPr>
          <p:cNvPr id="16" name="Rounded Rectangle 15">
            <a:extLst>
              <a:ext uri="{FF2B5EF4-FFF2-40B4-BE49-F238E27FC236}">
                <a16:creationId xmlns:a16="http://schemas.microsoft.com/office/drawing/2014/main" id="{F42D13D7-065A-42A3-A39B-CAE6457C29CB}"/>
              </a:ext>
            </a:extLst>
          </p:cNvPr>
          <p:cNvSpPr/>
          <p:nvPr/>
        </p:nvSpPr>
        <p:spPr>
          <a:xfrm>
            <a:off x="6725874" y="2224108"/>
            <a:ext cx="336722" cy="407433"/>
          </a:xfrm>
          <a:prstGeom prst="roundRect">
            <a:avLst/>
          </a:prstGeom>
          <a:solidFill>
            <a:schemeClr val="bg1">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8" name="Rounded Rectangle 15">
            <a:extLst>
              <a:ext uri="{FF2B5EF4-FFF2-40B4-BE49-F238E27FC236}">
                <a16:creationId xmlns:a16="http://schemas.microsoft.com/office/drawing/2014/main" id="{0EFBC03A-EFDD-4922-936E-B2F7FB133CA1}"/>
              </a:ext>
            </a:extLst>
          </p:cNvPr>
          <p:cNvSpPr/>
          <p:nvPr/>
        </p:nvSpPr>
        <p:spPr>
          <a:xfrm>
            <a:off x="1748948" y="2999423"/>
            <a:ext cx="548640" cy="548640"/>
          </a:xfrm>
          <a:prstGeom prst="roundRect">
            <a:avLst/>
          </a:prstGeom>
          <a:solidFill>
            <a:schemeClr val="bg1">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7" name="Rounded Rectangle 15">
            <a:extLst>
              <a:ext uri="{FF2B5EF4-FFF2-40B4-BE49-F238E27FC236}">
                <a16:creationId xmlns:a16="http://schemas.microsoft.com/office/drawing/2014/main" id="{85C39CCB-E507-4AFC-A7F9-A9BC9E05C266}"/>
              </a:ext>
            </a:extLst>
          </p:cNvPr>
          <p:cNvSpPr/>
          <p:nvPr/>
        </p:nvSpPr>
        <p:spPr>
          <a:xfrm>
            <a:off x="5458447" y="3070026"/>
            <a:ext cx="336722" cy="407433"/>
          </a:xfrm>
          <a:prstGeom prst="roundRect">
            <a:avLst/>
          </a:prstGeom>
          <a:solidFill>
            <a:schemeClr val="bg1">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20" name="Rounded Rectangle 15">
            <a:extLst>
              <a:ext uri="{FF2B5EF4-FFF2-40B4-BE49-F238E27FC236}">
                <a16:creationId xmlns:a16="http://schemas.microsoft.com/office/drawing/2014/main" id="{4F2BAA3F-C9D2-4365-8813-4127D97F5D52}"/>
              </a:ext>
            </a:extLst>
          </p:cNvPr>
          <p:cNvSpPr/>
          <p:nvPr/>
        </p:nvSpPr>
        <p:spPr>
          <a:xfrm>
            <a:off x="6975626" y="3857127"/>
            <a:ext cx="336722" cy="407433"/>
          </a:xfrm>
          <a:prstGeom prst="roundRect">
            <a:avLst/>
          </a:prstGeom>
          <a:solidFill>
            <a:schemeClr val="bg1">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22" name="Rounded Rectangle 15">
            <a:extLst>
              <a:ext uri="{FF2B5EF4-FFF2-40B4-BE49-F238E27FC236}">
                <a16:creationId xmlns:a16="http://schemas.microsoft.com/office/drawing/2014/main" id="{0DABA6A3-C005-4C9A-B259-808C1F6106B4}"/>
              </a:ext>
            </a:extLst>
          </p:cNvPr>
          <p:cNvSpPr/>
          <p:nvPr/>
        </p:nvSpPr>
        <p:spPr>
          <a:xfrm>
            <a:off x="6729843" y="4698782"/>
            <a:ext cx="336722" cy="407433"/>
          </a:xfrm>
          <a:prstGeom prst="roundRect">
            <a:avLst/>
          </a:prstGeom>
          <a:solidFill>
            <a:schemeClr val="bg1">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pic>
        <p:nvPicPr>
          <p:cNvPr id="9" name="Picture 8">
            <a:extLst>
              <a:ext uri="{FF2B5EF4-FFF2-40B4-BE49-F238E27FC236}">
                <a16:creationId xmlns:a16="http://schemas.microsoft.com/office/drawing/2014/main" id="{8702C5F6-D97E-435E-A5BE-F4A229F9B63A}"/>
              </a:ext>
            </a:extLst>
          </p:cNvPr>
          <p:cNvPicPr>
            <a:picLocks noChangeAspect="1"/>
          </p:cNvPicPr>
          <p:nvPr/>
        </p:nvPicPr>
        <p:blipFill>
          <a:blip r:embed="rId4"/>
          <a:stretch>
            <a:fillRect/>
          </a:stretch>
        </p:blipFill>
        <p:spPr>
          <a:xfrm>
            <a:off x="6505247" y="1670850"/>
            <a:ext cx="572955" cy="570054"/>
          </a:xfrm>
          <a:prstGeom prst="rect">
            <a:avLst/>
          </a:prstGeom>
        </p:spPr>
      </p:pic>
      <p:pic>
        <p:nvPicPr>
          <p:cNvPr id="26" name="Picture 25">
            <a:extLst>
              <a:ext uri="{FF2B5EF4-FFF2-40B4-BE49-F238E27FC236}">
                <a16:creationId xmlns:a16="http://schemas.microsoft.com/office/drawing/2014/main" id="{78B0D2A5-FB6E-4401-B727-8B8C41E13D20}"/>
              </a:ext>
            </a:extLst>
          </p:cNvPr>
          <p:cNvPicPr>
            <a:picLocks noChangeAspect="1"/>
          </p:cNvPicPr>
          <p:nvPr/>
        </p:nvPicPr>
        <p:blipFill>
          <a:blip r:embed="rId4"/>
          <a:stretch>
            <a:fillRect/>
          </a:stretch>
        </p:blipFill>
        <p:spPr>
          <a:xfrm>
            <a:off x="1352313" y="2429369"/>
            <a:ext cx="572955" cy="570054"/>
          </a:xfrm>
          <a:prstGeom prst="rect">
            <a:avLst/>
          </a:prstGeom>
        </p:spPr>
      </p:pic>
      <p:pic>
        <p:nvPicPr>
          <p:cNvPr id="27" name="Picture 26">
            <a:extLst>
              <a:ext uri="{FF2B5EF4-FFF2-40B4-BE49-F238E27FC236}">
                <a16:creationId xmlns:a16="http://schemas.microsoft.com/office/drawing/2014/main" id="{4DF53447-AD56-492A-BD9E-EDFC967F94F4}"/>
              </a:ext>
            </a:extLst>
          </p:cNvPr>
          <p:cNvPicPr>
            <a:picLocks noChangeAspect="1"/>
          </p:cNvPicPr>
          <p:nvPr/>
        </p:nvPicPr>
        <p:blipFill>
          <a:blip r:embed="rId4"/>
          <a:stretch>
            <a:fillRect/>
          </a:stretch>
        </p:blipFill>
        <p:spPr>
          <a:xfrm>
            <a:off x="5936139" y="2540749"/>
            <a:ext cx="572955" cy="570054"/>
          </a:xfrm>
          <a:prstGeom prst="rect">
            <a:avLst/>
          </a:prstGeom>
        </p:spPr>
      </p:pic>
      <p:pic>
        <p:nvPicPr>
          <p:cNvPr id="28" name="Picture 27">
            <a:extLst>
              <a:ext uri="{FF2B5EF4-FFF2-40B4-BE49-F238E27FC236}">
                <a16:creationId xmlns:a16="http://schemas.microsoft.com/office/drawing/2014/main" id="{36F1F553-8806-41FB-8A5A-899627883FF3}"/>
              </a:ext>
            </a:extLst>
          </p:cNvPr>
          <p:cNvPicPr>
            <a:picLocks noChangeAspect="1"/>
          </p:cNvPicPr>
          <p:nvPr/>
        </p:nvPicPr>
        <p:blipFill>
          <a:blip r:embed="rId4"/>
          <a:stretch>
            <a:fillRect/>
          </a:stretch>
        </p:blipFill>
        <p:spPr>
          <a:xfrm>
            <a:off x="7383296" y="3572100"/>
            <a:ext cx="572955" cy="570054"/>
          </a:xfrm>
          <a:prstGeom prst="rect">
            <a:avLst/>
          </a:prstGeom>
        </p:spPr>
      </p:pic>
      <p:pic>
        <p:nvPicPr>
          <p:cNvPr id="29" name="Picture 28">
            <a:extLst>
              <a:ext uri="{FF2B5EF4-FFF2-40B4-BE49-F238E27FC236}">
                <a16:creationId xmlns:a16="http://schemas.microsoft.com/office/drawing/2014/main" id="{1E07C0A0-F30C-4451-A537-32D70D1D26E6}"/>
              </a:ext>
            </a:extLst>
          </p:cNvPr>
          <p:cNvPicPr>
            <a:picLocks noChangeAspect="1"/>
          </p:cNvPicPr>
          <p:nvPr/>
        </p:nvPicPr>
        <p:blipFill>
          <a:blip r:embed="rId4"/>
          <a:stretch>
            <a:fillRect/>
          </a:stretch>
        </p:blipFill>
        <p:spPr>
          <a:xfrm>
            <a:off x="6096210" y="4264560"/>
            <a:ext cx="572955" cy="570054"/>
          </a:xfrm>
          <a:prstGeom prst="rect">
            <a:avLst/>
          </a:prstGeom>
        </p:spPr>
      </p:pic>
    </p:spTree>
    <p:extLst>
      <p:ext uri="{BB962C8B-B14F-4D97-AF65-F5344CB8AC3E}">
        <p14:creationId xmlns:p14="http://schemas.microsoft.com/office/powerpoint/2010/main" val="248363384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6"/>
                    </p:tgtEl>
                  </p:cond>
                </p:stCondLst>
                <p:endSync evt="end" delay="0">
                  <p:rtn val="all"/>
                </p:endSync>
                <p:childTnLst>
                  <p:par>
                    <p:cTn id="3" fill="hold">
                      <p:stCondLst>
                        <p:cond delay="0"/>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750"/>
                                        <p:tgtEl>
                                          <p:spTgt spid="16"/>
                                        </p:tgtEl>
                                        <p:attrNameLst>
                                          <p:attrName>ppt_x</p:attrName>
                                        </p:attrNameLst>
                                      </p:cBhvr>
                                      <p:tavLst>
                                        <p:tav tm="0">
                                          <p:val>
                                            <p:strVal val="ppt_x"/>
                                          </p:val>
                                        </p:tav>
                                        <p:tav tm="100000">
                                          <p:val>
                                            <p:strVal val="ppt_x"/>
                                          </p:val>
                                        </p:tav>
                                      </p:tavLst>
                                    </p:anim>
                                    <p:anim calcmode="lin" valueType="num">
                                      <p:cBhvr additive="base">
                                        <p:cTn id="7" dur="750"/>
                                        <p:tgtEl>
                                          <p:spTgt spid="16"/>
                                        </p:tgtEl>
                                        <p:attrNameLst>
                                          <p:attrName>ppt_y</p:attrName>
                                        </p:attrNameLst>
                                      </p:cBhvr>
                                      <p:tavLst>
                                        <p:tav tm="0">
                                          <p:val>
                                            <p:strVal val="ppt_y"/>
                                          </p:val>
                                        </p:tav>
                                        <p:tav tm="100000">
                                          <p:val>
                                            <p:strVal val="1+ppt_h/2"/>
                                          </p:val>
                                        </p:tav>
                                      </p:tavLst>
                                    </p:anim>
                                    <p:set>
                                      <p:cBhvr>
                                        <p:cTn id="8" dur="1" fill="hold">
                                          <p:stCondLst>
                                            <p:cond delay="749"/>
                                          </p:stCondLst>
                                        </p:cTn>
                                        <p:tgtEl>
                                          <p:spTgt spid="16"/>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par>
                                <p:cTn id="9" presetID="10"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childTnLst>
              </p:cTn>
              <p:nextCondLst>
                <p:cond evt="onClick" delay="0">
                  <p:tgtEl>
                    <p:spTgt spid="16"/>
                  </p:tgtEl>
                </p:cond>
              </p:nextCondLst>
            </p:seq>
            <p:seq concurrent="1" nextAc="seek">
              <p:cTn id="12" restart="whenNotActive" fill="hold" evtFilter="cancelBubble" nodeType="interactiveSeq">
                <p:stCondLst>
                  <p:cond evt="onClick" delay="0">
                    <p:tgtEl>
                      <p:spTgt spid="18"/>
                    </p:tgtEl>
                  </p:cond>
                </p:stCondLst>
                <p:endSync evt="end" delay="0">
                  <p:rtn val="all"/>
                </p:endSync>
                <p:childTnLst>
                  <p:par>
                    <p:cTn id="13" fill="hold">
                      <p:stCondLst>
                        <p:cond delay="0"/>
                      </p:stCondLst>
                      <p:childTnLst>
                        <p:par>
                          <p:cTn id="14" fill="hold">
                            <p:stCondLst>
                              <p:cond delay="0"/>
                            </p:stCondLst>
                            <p:childTnLst>
                              <p:par>
                                <p:cTn id="15" presetID="2" presetClass="exit" presetSubtype="4" fill="hold" grpId="0" nodeType="clickEffect">
                                  <p:stCondLst>
                                    <p:cond delay="0"/>
                                  </p:stCondLst>
                                  <p:childTnLst>
                                    <p:anim calcmode="lin" valueType="num">
                                      <p:cBhvr additive="base">
                                        <p:cTn id="16" dur="750"/>
                                        <p:tgtEl>
                                          <p:spTgt spid="18"/>
                                        </p:tgtEl>
                                        <p:attrNameLst>
                                          <p:attrName>ppt_x</p:attrName>
                                        </p:attrNameLst>
                                      </p:cBhvr>
                                      <p:tavLst>
                                        <p:tav tm="0">
                                          <p:val>
                                            <p:strVal val="ppt_x"/>
                                          </p:val>
                                        </p:tav>
                                        <p:tav tm="100000">
                                          <p:val>
                                            <p:strVal val="ppt_x"/>
                                          </p:val>
                                        </p:tav>
                                      </p:tavLst>
                                    </p:anim>
                                    <p:anim calcmode="lin" valueType="num">
                                      <p:cBhvr additive="base">
                                        <p:cTn id="17" dur="750"/>
                                        <p:tgtEl>
                                          <p:spTgt spid="18"/>
                                        </p:tgtEl>
                                        <p:attrNameLst>
                                          <p:attrName>ppt_y</p:attrName>
                                        </p:attrNameLst>
                                      </p:cBhvr>
                                      <p:tavLst>
                                        <p:tav tm="0">
                                          <p:val>
                                            <p:strVal val="ppt_y"/>
                                          </p:val>
                                        </p:tav>
                                        <p:tav tm="100000">
                                          <p:val>
                                            <p:strVal val="1+ppt_h/2"/>
                                          </p:val>
                                        </p:tav>
                                      </p:tavLst>
                                    </p:anim>
                                    <p:set>
                                      <p:cBhvr>
                                        <p:cTn id="18" dur="1" fill="hold">
                                          <p:stCondLst>
                                            <p:cond delay="749"/>
                                          </p:stCondLst>
                                        </p:cTn>
                                        <p:tgtEl>
                                          <p:spTgt spid="18"/>
                                        </p:tgtEl>
                                        <p:attrNameLst>
                                          <p:attrName>style.visibility</p:attrName>
                                        </p:attrNameLst>
                                      </p:cBhvr>
                                      <p:to>
                                        <p:strVal val="hidden"/>
                                      </p:to>
                                    </p:set>
                                  </p:childTnLst>
                                  <p:subTnLst>
                                    <p:audio>
                                      <p:cMediaNode>
                                        <p:cTn display="0" masterRel="sameClick">
                                          <p:stCondLst>
                                            <p:cond evt="begin" delay="0">
                                              <p:tn val="15"/>
                                            </p:cond>
                                          </p:stCondLst>
                                          <p:endCondLst>
                                            <p:cond evt="onStopAudio" delay="0">
                                              <p:tgtEl>
                                                <p:sldTgt/>
                                              </p:tgtEl>
                                            </p:cond>
                                          </p:endCondLst>
                                        </p:cTn>
                                        <p:tgtEl>
                                          <p:sndTgt r:embed="rId3" name="chimes.wav"/>
                                        </p:tgtEl>
                                      </p:cMediaNode>
                                    </p:audio>
                                  </p:subTnLst>
                                </p:cTn>
                              </p:par>
                              <p:par>
                                <p:cTn id="19" presetID="10" presetClass="entr" presetSubtype="0" fill="hold"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500"/>
                                        <p:tgtEl>
                                          <p:spTgt spid="26"/>
                                        </p:tgtEl>
                                      </p:cBhvr>
                                    </p:animEffect>
                                  </p:childTnLst>
                                </p:cTn>
                              </p:par>
                            </p:childTnLst>
                          </p:cTn>
                        </p:par>
                      </p:childTnLst>
                    </p:cTn>
                  </p:par>
                </p:childTnLst>
              </p:cTn>
              <p:nextCondLst>
                <p:cond evt="onClick" delay="0">
                  <p:tgtEl>
                    <p:spTgt spid="18"/>
                  </p:tgtEl>
                </p:cond>
              </p:nextCondLst>
            </p:seq>
            <p:seq concurrent="1" nextAc="seek">
              <p:cTn id="22" restart="whenNotActive" fill="hold" evtFilter="cancelBubble" nodeType="interactiveSeq">
                <p:stCondLst>
                  <p:cond evt="onClick" delay="0">
                    <p:tgtEl>
                      <p:spTgt spid="17"/>
                    </p:tgtEl>
                  </p:cond>
                </p:stCondLst>
                <p:endSync evt="end" delay="0">
                  <p:rtn val="all"/>
                </p:endSync>
                <p:childTnLst>
                  <p:par>
                    <p:cTn id="23" fill="hold">
                      <p:stCondLst>
                        <p:cond delay="0"/>
                      </p:stCondLst>
                      <p:childTnLst>
                        <p:par>
                          <p:cTn id="24" fill="hold">
                            <p:stCondLst>
                              <p:cond delay="0"/>
                            </p:stCondLst>
                            <p:childTnLst>
                              <p:par>
                                <p:cTn id="25" presetID="2" presetClass="exit" presetSubtype="4" fill="hold" grpId="0" nodeType="clickEffect">
                                  <p:stCondLst>
                                    <p:cond delay="0"/>
                                  </p:stCondLst>
                                  <p:childTnLst>
                                    <p:anim calcmode="lin" valueType="num">
                                      <p:cBhvr additive="base">
                                        <p:cTn id="26" dur="750"/>
                                        <p:tgtEl>
                                          <p:spTgt spid="17"/>
                                        </p:tgtEl>
                                        <p:attrNameLst>
                                          <p:attrName>ppt_x</p:attrName>
                                        </p:attrNameLst>
                                      </p:cBhvr>
                                      <p:tavLst>
                                        <p:tav tm="0">
                                          <p:val>
                                            <p:strVal val="ppt_x"/>
                                          </p:val>
                                        </p:tav>
                                        <p:tav tm="100000">
                                          <p:val>
                                            <p:strVal val="ppt_x"/>
                                          </p:val>
                                        </p:tav>
                                      </p:tavLst>
                                    </p:anim>
                                    <p:anim calcmode="lin" valueType="num">
                                      <p:cBhvr additive="base">
                                        <p:cTn id="27" dur="750"/>
                                        <p:tgtEl>
                                          <p:spTgt spid="17"/>
                                        </p:tgtEl>
                                        <p:attrNameLst>
                                          <p:attrName>ppt_y</p:attrName>
                                        </p:attrNameLst>
                                      </p:cBhvr>
                                      <p:tavLst>
                                        <p:tav tm="0">
                                          <p:val>
                                            <p:strVal val="ppt_y"/>
                                          </p:val>
                                        </p:tav>
                                        <p:tav tm="100000">
                                          <p:val>
                                            <p:strVal val="1+ppt_h/2"/>
                                          </p:val>
                                        </p:tav>
                                      </p:tavLst>
                                    </p:anim>
                                    <p:set>
                                      <p:cBhvr>
                                        <p:cTn id="28" dur="1" fill="hold">
                                          <p:stCondLst>
                                            <p:cond delay="749"/>
                                          </p:stCondLst>
                                        </p:cTn>
                                        <p:tgtEl>
                                          <p:spTgt spid="17"/>
                                        </p:tgtEl>
                                        <p:attrNameLst>
                                          <p:attrName>style.visibility</p:attrName>
                                        </p:attrNameLst>
                                      </p:cBhvr>
                                      <p:to>
                                        <p:strVal val="hidden"/>
                                      </p:to>
                                    </p:set>
                                  </p:childTnLst>
                                  <p:subTnLst>
                                    <p:audio>
                                      <p:cMediaNode>
                                        <p:cTn display="0" masterRel="sameClick">
                                          <p:stCondLst>
                                            <p:cond evt="begin" delay="0">
                                              <p:tn val="25"/>
                                            </p:cond>
                                          </p:stCondLst>
                                          <p:endCondLst>
                                            <p:cond evt="onStopAudio" delay="0">
                                              <p:tgtEl>
                                                <p:sldTgt/>
                                              </p:tgtEl>
                                            </p:cond>
                                          </p:endCondLst>
                                        </p:cTn>
                                        <p:tgtEl>
                                          <p:sndTgt r:embed="rId3" name="chimes.wav"/>
                                        </p:tgtEl>
                                      </p:cMediaNode>
                                    </p:audio>
                                  </p:subTnLst>
                                </p:cTn>
                              </p:par>
                              <p:par>
                                <p:cTn id="29" presetID="10" presetClass="entr" presetSubtype="0" fill="hold" nodeType="with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fade">
                                      <p:cBhvr>
                                        <p:cTn id="31" dur="500"/>
                                        <p:tgtEl>
                                          <p:spTgt spid="27"/>
                                        </p:tgtEl>
                                      </p:cBhvr>
                                    </p:animEffect>
                                  </p:childTnLst>
                                </p:cTn>
                              </p:par>
                            </p:childTnLst>
                          </p:cTn>
                        </p:par>
                      </p:childTnLst>
                    </p:cTn>
                  </p:par>
                </p:childTnLst>
              </p:cTn>
              <p:nextCondLst>
                <p:cond evt="onClick" delay="0">
                  <p:tgtEl>
                    <p:spTgt spid="17"/>
                  </p:tgtEl>
                </p:cond>
              </p:nextCondLst>
            </p:seq>
            <p:seq concurrent="1" nextAc="seek">
              <p:cTn id="32" restart="whenNotActive" fill="hold" evtFilter="cancelBubble" nodeType="interactiveSeq">
                <p:stCondLst>
                  <p:cond evt="onClick" delay="0">
                    <p:tgtEl>
                      <p:spTgt spid="20"/>
                    </p:tgtEl>
                  </p:cond>
                </p:stCondLst>
                <p:endSync evt="end" delay="0">
                  <p:rtn val="all"/>
                </p:endSync>
                <p:childTnLst>
                  <p:par>
                    <p:cTn id="33" fill="hold">
                      <p:stCondLst>
                        <p:cond delay="0"/>
                      </p:stCondLst>
                      <p:childTnLst>
                        <p:par>
                          <p:cTn id="34" fill="hold">
                            <p:stCondLst>
                              <p:cond delay="0"/>
                            </p:stCondLst>
                            <p:childTnLst>
                              <p:par>
                                <p:cTn id="35" presetID="2" presetClass="exit" presetSubtype="4" fill="hold" grpId="0" nodeType="clickEffect">
                                  <p:stCondLst>
                                    <p:cond delay="0"/>
                                  </p:stCondLst>
                                  <p:childTnLst>
                                    <p:anim calcmode="lin" valueType="num">
                                      <p:cBhvr additive="base">
                                        <p:cTn id="36" dur="750"/>
                                        <p:tgtEl>
                                          <p:spTgt spid="20"/>
                                        </p:tgtEl>
                                        <p:attrNameLst>
                                          <p:attrName>ppt_x</p:attrName>
                                        </p:attrNameLst>
                                      </p:cBhvr>
                                      <p:tavLst>
                                        <p:tav tm="0">
                                          <p:val>
                                            <p:strVal val="ppt_x"/>
                                          </p:val>
                                        </p:tav>
                                        <p:tav tm="100000">
                                          <p:val>
                                            <p:strVal val="ppt_x"/>
                                          </p:val>
                                        </p:tav>
                                      </p:tavLst>
                                    </p:anim>
                                    <p:anim calcmode="lin" valueType="num">
                                      <p:cBhvr additive="base">
                                        <p:cTn id="37" dur="750"/>
                                        <p:tgtEl>
                                          <p:spTgt spid="20"/>
                                        </p:tgtEl>
                                        <p:attrNameLst>
                                          <p:attrName>ppt_y</p:attrName>
                                        </p:attrNameLst>
                                      </p:cBhvr>
                                      <p:tavLst>
                                        <p:tav tm="0">
                                          <p:val>
                                            <p:strVal val="ppt_y"/>
                                          </p:val>
                                        </p:tav>
                                        <p:tav tm="100000">
                                          <p:val>
                                            <p:strVal val="1+ppt_h/2"/>
                                          </p:val>
                                        </p:tav>
                                      </p:tavLst>
                                    </p:anim>
                                    <p:set>
                                      <p:cBhvr>
                                        <p:cTn id="38" dur="1" fill="hold">
                                          <p:stCondLst>
                                            <p:cond delay="749"/>
                                          </p:stCondLst>
                                        </p:cTn>
                                        <p:tgtEl>
                                          <p:spTgt spid="20"/>
                                        </p:tgtEl>
                                        <p:attrNameLst>
                                          <p:attrName>style.visibility</p:attrName>
                                        </p:attrNameLst>
                                      </p:cBhvr>
                                      <p:to>
                                        <p:strVal val="hidden"/>
                                      </p:to>
                                    </p:set>
                                  </p:childTnLst>
                                  <p:subTnLst>
                                    <p:audio>
                                      <p:cMediaNode>
                                        <p:cTn display="0" masterRel="sameClick">
                                          <p:stCondLst>
                                            <p:cond evt="begin" delay="0">
                                              <p:tn val="35"/>
                                            </p:cond>
                                          </p:stCondLst>
                                          <p:endCondLst>
                                            <p:cond evt="onStopAudio" delay="0">
                                              <p:tgtEl>
                                                <p:sldTgt/>
                                              </p:tgtEl>
                                            </p:cond>
                                          </p:endCondLst>
                                        </p:cTn>
                                        <p:tgtEl>
                                          <p:sndTgt r:embed="rId3" name="chimes.wav"/>
                                        </p:tgtEl>
                                      </p:cMediaNode>
                                    </p:audio>
                                  </p:subTnLst>
                                </p:cTn>
                              </p:par>
                              <p:par>
                                <p:cTn id="39" presetID="10" presetClass="entr" presetSubtype="0" fill="hold" nodeType="with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fade">
                                      <p:cBhvr>
                                        <p:cTn id="41" dur="500"/>
                                        <p:tgtEl>
                                          <p:spTgt spid="28"/>
                                        </p:tgtEl>
                                      </p:cBhvr>
                                    </p:animEffect>
                                  </p:childTnLst>
                                </p:cTn>
                              </p:par>
                            </p:childTnLst>
                          </p:cTn>
                        </p:par>
                      </p:childTnLst>
                    </p:cTn>
                  </p:par>
                </p:childTnLst>
              </p:cTn>
              <p:nextCondLst>
                <p:cond evt="onClick" delay="0">
                  <p:tgtEl>
                    <p:spTgt spid="20"/>
                  </p:tgtEl>
                </p:cond>
              </p:nextCondLst>
            </p:seq>
            <p:seq concurrent="1" nextAc="seek">
              <p:cTn id="42" restart="whenNotActive" fill="hold" evtFilter="cancelBubble" nodeType="interactiveSeq">
                <p:stCondLst>
                  <p:cond evt="onClick" delay="0">
                    <p:tgtEl>
                      <p:spTgt spid="22"/>
                    </p:tgtEl>
                  </p:cond>
                </p:stCondLst>
                <p:endSync evt="end" delay="0">
                  <p:rtn val="all"/>
                </p:endSync>
                <p:childTnLst>
                  <p:par>
                    <p:cTn id="43" fill="hold">
                      <p:stCondLst>
                        <p:cond delay="0"/>
                      </p:stCondLst>
                      <p:childTnLst>
                        <p:par>
                          <p:cTn id="44" fill="hold">
                            <p:stCondLst>
                              <p:cond delay="0"/>
                            </p:stCondLst>
                            <p:childTnLst>
                              <p:par>
                                <p:cTn id="45" presetID="2" presetClass="exit" presetSubtype="4" fill="hold" grpId="0" nodeType="clickEffect">
                                  <p:stCondLst>
                                    <p:cond delay="0"/>
                                  </p:stCondLst>
                                  <p:childTnLst>
                                    <p:anim calcmode="lin" valueType="num">
                                      <p:cBhvr additive="base">
                                        <p:cTn id="46" dur="750"/>
                                        <p:tgtEl>
                                          <p:spTgt spid="22"/>
                                        </p:tgtEl>
                                        <p:attrNameLst>
                                          <p:attrName>ppt_x</p:attrName>
                                        </p:attrNameLst>
                                      </p:cBhvr>
                                      <p:tavLst>
                                        <p:tav tm="0">
                                          <p:val>
                                            <p:strVal val="ppt_x"/>
                                          </p:val>
                                        </p:tav>
                                        <p:tav tm="100000">
                                          <p:val>
                                            <p:strVal val="ppt_x"/>
                                          </p:val>
                                        </p:tav>
                                      </p:tavLst>
                                    </p:anim>
                                    <p:anim calcmode="lin" valueType="num">
                                      <p:cBhvr additive="base">
                                        <p:cTn id="47" dur="750"/>
                                        <p:tgtEl>
                                          <p:spTgt spid="22"/>
                                        </p:tgtEl>
                                        <p:attrNameLst>
                                          <p:attrName>ppt_y</p:attrName>
                                        </p:attrNameLst>
                                      </p:cBhvr>
                                      <p:tavLst>
                                        <p:tav tm="0">
                                          <p:val>
                                            <p:strVal val="ppt_y"/>
                                          </p:val>
                                        </p:tav>
                                        <p:tav tm="100000">
                                          <p:val>
                                            <p:strVal val="1+ppt_h/2"/>
                                          </p:val>
                                        </p:tav>
                                      </p:tavLst>
                                    </p:anim>
                                    <p:set>
                                      <p:cBhvr>
                                        <p:cTn id="48" dur="1" fill="hold">
                                          <p:stCondLst>
                                            <p:cond delay="749"/>
                                          </p:stCondLst>
                                        </p:cTn>
                                        <p:tgtEl>
                                          <p:spTgt spid="22"/>
                                        </p:tgtEl>
                                        <p:attrNameLst>
                                          <p:attrName>style.visibility</p:attrName>
                                        </p:attrNameLst>
                                      </p:cBhvr>
                                      <p:to>
                                        <p:strVal val="hidden"/>
                                      </p:to>
                                    </p:set>
                                  </p:childTnLst>
                                  <p:subTnLst>
                                    <p:audio>
                                      <p:cMediaNode>
                                        <p:cTn display="0" masterRel="sameClick">
                                          <p:stCondLst>
                                            <p:cond evt="begin" delay="0">
                                              <p:tn val="45"/>
                                            </p:cond>
                                          </p:stCondLst>
                                          <p:endCondLst>
                                            <p:cond evt="onStopAudio" delay="0">
                                              <p:tgtEl>
                                                <p:sldTgt/>
                                              </p:tgtEl>
                                            </p:cond>
                                          </p:endCondLst>
                                        </p:cTn>
                                        <p:tgtEl>
                                          <p:sndTgt r:embed="rId3" name="chimes.wav"/>
                                        </p:tgtEl>
                                      </p:cMediaNode>
                                    </p:audio>
                                  </p:subTnLst>
                                </p:cTn>
                              </p:par>
                              <p:par>
                                <p:cTn id="49" presetID="10" presetClass="entr" presetSubtype="0" fill="hold" nodeType="withEffect">
                                  <p:stCondLst>
                                    <p:cond delay="0"/>
                                  </p:stCondLst>
                                  <p:childTnLst>
                                    <p:set>
                                      <p:cBhvr>
                                        <p:cTn id="50" dur="1" fill="hold">
                                          <p:stCondLst>
                                            <p:cond delay="0"/>
                                          </p:stCondLst>
                                        </p:cTn>
                                        <p:tgtEl>
                                          <p:spTgt spid="29"/>
                                        </p:tgtEl>
                                        <p:attrNameLst>
                                          <p:attrName>style.visibility</p:attrName>
                                        </p:attrNameLst>
                                      </p:cBhvr>
                                      <p:to>
                                        <p:strVal val="visible"/>
                                      </p:to>
                                    </p:set>
                                    <p:animEffect transition="in" filter="fade">
                                      <p:cBhvr>
                                        <p:cTn id="51" dur="500"/>
                                        <p:tgtEl>
                                          <p:spTgt spid="29"/>
                                        </p:tgtEl>
                                      </p:cBhvr>
                                    </p:animEffect>
                                  </p:childTnLst>
                                </p:cTn>
                              </p:par>
                            </p:childTnLst>
                          </p:cTn>
                        </p:par>
                      </p:childTnLst>
                    </p:cTn>
                  </p:par>
                </p:childTnLst>
              </p:cTn>
              <p:nextCondLst>
                <p:cond evt="onClick" delay="0">
                  <p:tgtEl>
                    <p:spTgt spid="22"/>
                  </p:tgtEl>
                </p:cond>
              </p:nextCondLst>
            </p:seq>
          </p:childTnLst>
        </p:cTn>
      </p:par>
    </p:tnLst>
    <p:bldLst>
      <p:bldP spid="16" grpId="0" animBg="1"/>
      <p:bldP spid="18" grpId="0" animBg="1"/>
      <p:bldP spid="17" grpId="0" animBg="1"/>
      <p:bldP spid="20" grpId="0" animBg="1"/>
      <p:bldP spid="2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7B1D6738-21D6-4C1F-A98B-1AEDCCB9B8CA}"/>
              </a:ext>
            </a:extLst>
          </p:cNvPr>
          <p:cNvGrpSpPr/>
          <p:nvPr/>
        </p:nvGrpSpPr>
        <p:grpSpPr>
          <a:xfrm>
            <a:off x="581817" y="373935"/>
            <a:ext cx="10972801" cy="731520"/>
            <a:chOff x="280267" y="915918"/>
            <a:chExt cx="10972801" cy="731520"/>
          </a:xfrm>
        </p:grpSpPr>
        <p:grpSp>
          <p:nvGrpSpPr>
            <p:cNvPr id="4" name="Group 3">
              <a:extLst>
                <a:ext uri="{FF2B5EF4-FFF2-40B4-BE49-F238E27FC236}">
                  <a16:creationId xmlns:a16="http://schemas.microsoft.com/office/drawing/2014/main" id="{52B4C8D6-33D0-49FD-B8DC-69620CBA2D1A}"/>
                </a:ext>
              </a:extLst>
            </p:cNvPr>
            <p:cNvGrpSpPr/>
            <p:nvPr/>
          </p:nvGrpSpPr>
          <p:grpSpPr>
            <a:xfrm>
              <a:off x="280267" y="915918"/>
              <a:ext cx="758018" cy="731520"/>
              <a:chOff x="3041858" y="1727884"/>
              <a:chExt cx="1240359" cy="1188720"/>
            </a:xfrm>
          </p:grpSpPr>
          <p:sp>
            <p:nvSpPr>
              <p:cNvPr id="6" name="Google Shape;418;p36">
                <a:extLst>
                  <a:ext uri="{FF2B5EF4-FFF2-40B4-BE49-F238E27FC236}">
                    <a16:creationId xmlns:a16="http://schemas.microsoft.com/office/drawing/2014/main" id="{181C9A54-7784-4AE0-9726-6153DCC81E5D}"/>
                  </a:ext>
                </a:extLst>
              </p:cNvPr>
              <p:cNvSpPr/>
              <p:nvPr/>
            </p:nvSpPr>
            <p:spPr>
              <a:xfrm>
                <a:off x="3041858" y="1727884"/>
                <a:ext cx="1188720" cy="1188720"/>
              </a:xfrm>
              <a:prstGeom prst="ellipse">
                <a:avLst/>
              </a:prstGeom>
              <a:solidFill>
                <a:srgbClr val="FFFFAF"/>
              </a:solidFill>
              <a:ln>
                <a:noFill/>
              </a:ln>
            </p:spPr>
            <p:txBody>
              <a:bodyPr spcFirstLastPara="1" wrap="square" lIns="121705" tIns="121705" rIns="121705" bIns="121705" anchor="ctr" anchorCtr="0">
                <a:noAutofit/>
              </a:bodyPr>
              <a:lstStyle/>
              <a:p>
                <a:pPr algn="just"/>
                <a:endParaRPr sz="1600">
                  <a:solidFill>
                    <a:srgbClr val="002060"/>
                  </a:solidFill>
                  <a:latin typeface="Arial-Rounded" pitchFamily="34" charset="0"/>
                  <a:ea typeface="Arial-Rounded" pitchFamily="34" charset="0"/>
                  <a:cs typeface="Arial-Rounded" pitchFamily="34" charset="0"/>
                </a:endParaRPr>
              </a:p>
            </p:txBody>
          </p:sp>
          <p:sp>
            <p:nvSpPr>
              <p:cNvPr id="7" name="Google Shape;423;p36">
                <a:extLst>
                  <a:ext uri="{FF2B5EF4-FFF2-40B4-BE49-F238E27FC236}">
                    <a16:creationId xmlns:a16="http://schemas.microsoft.com/office/drawing/2014/main" id="{8AB98FF3-451B-4A25-8FDA-84E6860EC7C3}"/>
                  </a:ext>
                </a:extLst>
              </p:cNvPr>
              <p:cNvSpPr txBox="1">
                <a:spLocks/>
              </p:cNvSpPr>
              <p:nvPr/>
            </p:nvSpPr>
            <p:spPr>
              <a:xfrm>
                <a:off x="3085218" y="1889874"/>
                <a:ext cx="1196999" cy="770400"/>
              </a:xfrm>
              <a:prstGeom prst="rect">
                <a:avLst/>
              </a:prstGeom>
            </p:spPr>
            <p:txBody>
              <a:bodyPr spcFirstLastPara="1" wrap="square" lIns="121705" tIns="121705" rIns="121705" bIns="12170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4800">
                    <a:solidFill>
                      <a:srgbClr val="0070C0"/>
                    </a:solidFill>
                    <a:latin typeface="Arial Rounded MT Bold" pitchFamily="34" charset="0"/>
                    <a:ea typeface="Arial-Rounded" pitchFamily="34" charset="0"/>
                    <a:cs typeface="Arial-Rounded" pitchFamily="34" charset="0"/>
                  </a:rPr>
                  <a:t>3</a:t>
                </a:r>
              </a:p>
            </p:txBody>
          </p:sp>
        </p:grpSp>
        <p:sp>
          <p:nvSpPr>
            <p:cNvPr id="5" name="TextBox 4">
              <a:extLst>
                <a:ext uri="{FF2B5EF4-FFF2-40B4-BE49-F238E27FC236}">
                  <a16:creationId xmlns:a16="http://schemas.microsoft.com/office/drawing/2014/main" id="{FDB42C9C-A3F5-417A-95E3-C8974C24E7B7}"/>
                </a:ext>
              </a:extLst>
            </p:cNvPr>
            <p:cNvSpPr txBox="1"/>
            <p:nvPr/>
          </p:nvSpPr>
          <p:spPr>
            <a:xfrm>
              <a:off x="1033374" y="983129"/>
              <a:ext cx="10219694" cy="646331"/>
            </a:xfrm>
            <a:prstGeom prst="rect">
              <a:avLst/>
            </a:prstGeom>
            <a:noFill/>
          </p:spPr>
          <p:txBody>
            <a:bodyPr wrap="square" rtlCol="0">
              <a:spAutoFit/>
            </a:bodyPr>
            <a:lstStyle/>
            <a:p>
              <a:pPr algn="just"/>
              <a:r>
                <a:rPr lang="en-US" sz="3600">
                  <a:solidFill>
                    <a:srgbClr val="002060"/>
                  </a:solidFill>
                  <a:latin typeface="+mj-lt"/>
                  <a:ea typeface="Arial-Rounded" pitchFamily="34" charset="0"/>
                  <a:cs typeface="Arial-Rounded" pitchFamily="34" charset="0"/>
                </a:rPr>
                <a:t>Chọn a hoặc b.</a:t>
              </a:r>
            </a:p>
          </p:txBody>
        </p:sp>
      </p:grpSp>
      <p:sp>
        <p:nvSpPr>
          <p:cNvPr id="8" name="TextBox 7">
            <a:extLst>
              <a:ext uri="{FF2B5EF4-FFF2-40B4-BE49-F238E27FC236}">
                <a16:creationId xmlns:a16="http://schemas.microsoft.com/office/drawing/2014/main" id="{92EBD2EB-BD11-4C78-850B-9B43DE80B793}"/>
              </a:ext>
            </a:extLst>
          </p:cNvPr>
          <p:cNvSpPr txBox="1"/>
          <p:nvPr/>
        </p:nvSpPr>
        <p:spPr>
          <a:xfrm>
            <a:off x="1355233" y="1182469"/>
            <a:ext cx="10364486" cy="646331"/>
          </a:xfrm>
          <a:prstGeom prst="rect">
            <a:avLst/>
          </a:prstGeom>
          <a:noFill/>
        </p:spPr>
        <p:txBody>
          <a:bodyPr wrap="square" rtlCol="0">
            <a:spAutoFit/>
          </a:bodyPr>
          <a:lstStyle/>
          <a:p>
            <a:pPr lvl="2" algn="just"/>
            <a:r>
              <a:rPr lang="en-US" sz="3600">
                <a:solidFill>
                  <a:srgbClr val="002060"/>
                </a:solidFill>
                <a:latin typeface="+mj-lt"/>
                <a:ea typeface="Arial-Rounded" pitchFamily="34" charset="0"/>
                <a:cs typeface="Arial-Rounded" pitchFamily="34" charset="0"/>
              </a:rPr>
              <a:t>Tìm từ ngữ có tiếng chứa </a:t>
            </a:r>
            <a:r>
              <a:rPr lang="en-US" sz="3600" i="1">
                <a:solidFill>
                  <a:srgbClr val="002060"/>
                </a:solidFill>
                <a:latin typeface="+mj-lt"/>
                <a:ea typeface="Arial-Rounded" pitchFamily="34" charset="0"/>
                <a:cs typeface="Arial-Rounded" pitchFamily="34" charset="0"/>
              </a:rPr>
              <a:t>ên</a:t>
            </a:r>
            <a:r>
              <a:rPr lang="en-US" sz="3600">
                <a:solidFill>
                  <a:srgbClr val="002060"/>
                </a:solidFill>
                <a:latin typeface="+mj-lt"/>
                <a:ea typeface="Arial-Rounded" pitchFamily="34" charset="0"/>
                <a:cs typeface="Arial-Rounded" pitchFamily="34" charset="0"/>
              </a:rPr>
              <a:t> hoặc </a:t>
            </a:r>
            <a:r>
              <a:rPr lang="en-US" sz="3600" i="1">
                <a:solidFill>
                  <a:srgbClr val="002060"/>
                </a:solidFill>
                <a:latin typeface="+mj-lt"/>
                <a:ea typeface="Arial-Rounded" pitchFamily="34" charset="0"/>
                <a:cs typeface="Arial-Rounded" pitchFamily="34" charset="0"/>
              </a:rPr>
              <a:t>ênh</a:t>
            </a:r>
            <a:r>
              <a:rPr lang="en-US" sz="3600">
                <a:solidFill>
                  <a:srgbClr val="002060"/>
                </a:solidFill>
                <a:latin typeface="+mj-lt"/>
                <a:ea typeface="Arial-Rounded" pitchFamily="34" charset="0"/>
                <a:cs typeface="Arial-Rounded" pitchFamily="34" charset="0"/>
              </a:rPr>
              <a:t>.</a:t>
            </a:r>
          </a:p>
        </p:txBody>
      </p:sp>
      <p:graphicFrame>
        <p:nvGraphicFramePr>
          <p:cNvPr id="15" name="Table 8">
            <a:extLst>
              <a:ext uri="{FF2B5EF4-FFF2-40B4-BE49-F238E27FC236}">
                <a16:creationId xmlns:a16="http://schemas.microsoft.com/office/drawing/2014/main" id="{B0C182F3-EE51-4620-BCCD-4D05104A4ADE}"/>
              </a:ext>
            </a:extLst>
          </p:cNvPr>
          <p:cNvGraphicFramePr>
            <a:graphicFrameLocks noGrp="1"/>
          </p:cNvGraphicFramePr>
          <p:nvPr>
            <p:extLst>
              <p:ext uri="{D42A27DB-BD31-4B8C-83A1-F6EECF244321}">
                <p14:modId xmlns:p14="http://schemas.microsoft.com/office/powerpoint/2010/main" val="4142904090"/>
              </p:ext>
            </p:extLst>
          </p:nvPr>
        </p:nvGraphicFramePr>
        <p:xfrm>
          <a:off x="1569715" y="1981200"/>
          <a:ext cx="9083204" cy="3368814"/>
        </p:xfrm>
        <a:graphic>
          <a:graphicData uri="http://schemas.openxmlformats.org/drawingml/2006/table">
            <a:tbl>
              <a:tblPr firstRow="1" bandRow="1">
                <a:tableStyleId>{2CB95AF5-CCCD-4433-B029-0209CC4ECF57}</a:tableStyleId>
              </a:tblPr>
              <a:tblGrid>
                <a:gridCol w="1768004">
                  <a:extLst>
                    <a:ext uri="{9D8B030D-6E8A-4147-A177-3AD203B41FA5}">
                      <a16:colId xmlns:a16="http://schemas.microsoft.com/office/drawing/2014/main" val="1735287106"/>
                    </a:ext>
                  </a:extLst>
                </a:gridCol>
                <a:gridCol w="7315200">
                  <a:extLst>
                    <a:ext uri="{9D8B030D-6E8A-4147-A177-3AD203B41FA5}">
                      <a16:colId xmlns:a16="http://schemas.microsoft.com/office/drawing/2014/main" val="2713899820"/>
                    </a:ext>
                  </a:extLst>
                </a:gridCol>
              </a:tblGrid>
              <a:tr h="1684407">
                <a:tc>
                  <a:txBody>
                    <a:bodyPr/>
                    <a:lstStyle/>
                    <a:p>
                      <a:pPr marL="0" marR="0" lvl="0" indent="0" algn="ctr" defTabSz="914400" rtl="0" eaLnBrk="1" fontAlgn="auto" latinLnBrk="0" hangingPunct="1">
                        <a:lnSpc>
                          <a:spcPct val="100000"/>
                        </a:lnSpc>
                        <a:spcBef>
                          <a:spcPts val="1200"/>
                        </a:spcBef>
                        <a:spcAft>
                          <a:spcPts val="0"/>
                        </a:spcAft>
                        <a:buClr>
                          <a:srgbClr val="000000"/>
                        </a:buClr>
                        <a:buSzTx/>
                        <a:buFont typeface="Arial"/>
                        <a:buNone/>
                        <a:tabLst/>
                        <a:defRPr/>
                      </a:pPr>
                      <a:endParaRPr lang="vi-VN" sz="4400" b="0" i="0" u="none" strike="noStrike" cap="none">
                        <a:solidFill>
                          <a:srgbClr val="000000"/>
                        </a:solidFill>
                        <a:latin typeface="Arial"/>
                        <a:ea typeface="Arial-Rounded" panose="020B0500000000000000" pitchFamily="34" charset="0"/>
                        <a:cs typeface="Arial-Rounded" panose="020B0500000000000000" pitchFamily="34" charset="0"/>
                        <a:sym typeface="Arial"/>
                      </a:endParaRPr>
                    </a:p>
                  </a:txBody>
                  <a:tcPr/>
                </a:tc>
                <a:tc>
                  <a:txBody>
                    <a:bodyPr/>
                    <a:lstStyle/>
                    <a:p>
                      <a:endParaRPr lang="en-US" sz="4400"/>
                    </a:p>
                  </a:txBody>
                  <a:tcPr/>
                </a:tc>
                <a:extLst>
                  <a:ext uri="{0D108BD9-81ED-4DB2-BD59-A6C34878D82A}">
                    <a16:rowId xmlns:a16="http://schemas.microsoft.com/office/drawing/2014/main" val="550409404"/>
                  </a:ext>
                </a:extLst>
              </a:tr>
              <a:tr h="1684407">
                <a:tc>
                  <a:txBody>
                    <a:bodyPr/>
                    <a:lstStyle/>
                    <a:p>
                      <a:endParaRPr lang="en-US" sz="4400"/>
                    </a:p>
                  </a:txBody>
                  <a:tcPr/>
                </a:tc>
                <a:tc>
                  <a:txBody>
                    <a:bodyPr/>
                    <a:lstStyle/>
                    <a:p>
                      <a:endParaRPr lang="en-US" sz="4400"/>
                    </a:p>
                  </a:txBody>
                  <a:tcPr/>
                </a:tc>
                <a:extLst>
                  <a:ext uri="{0D108BD9-81ED-4DB2-BD59-A6C34878D82A}">
                    <a16:rowId xmlns:a16="http://schemas.microsoft.com/office/drawing/2014/main" val="314804469"/>
                  </a:ext>
                </a:extLst>
              </a:tr>
            </a:tbl>
          </a:graphicData>
        </a:graphic>
      </p:graphicFrame>
      <p:sp>
        <p:nvSpPr>
          <p:cNvPr id="16" name="TextBox 15">
            <a:extLst>
              <a:ext uri="{FF2B5EF4-FFF2-40B4-BE49-F238E27FC236}">
                <a16:creationId xmlns:a16="http://schemas.microsoft.com/office/drawing/2014/main" id="{88C8C8A8-2A41-4338-BB1D-AF29BC10B573}"/>
              </a:ext>
            </a:extLst>
          </p:cNvPr>
          <p:cNvSpPr txBox="1"/>
          <p:nvPr/>
        </p:nvSpPr>
        <p:spPr>
          <a:xfrm>
            <a:off x="2026749" y="4191000"/>
            <a:ext cx="1322790" cy="769441"/>
          </a:xfrm>
          <a:prstGeom prst="rect">
            <a:avLst/>
          </a:prstGeom>
          <a:noFill/>
        </p:spPr>
        <p:txBody>
          <a:bodyPr wrap="square" rtlCol="0">
            <a:spAutoFit/>
          </a:bodyPr>
          <a:lstStyle/>
          <a:p>
            <a:pPr algn="just" defTabSz="1219140">
              <a:spcBef>
                <a:spcPts val="1200"/>
              </a:spcBef>
              <a:spcAft>
                <a:spcPts val="1200"/>
              </a:spcAft>
              <a:defRPr/>
            </a:pPr>
            <a:r>
              <a:rPr lang="en-US" sz="4400">
                <a:latin typeface="+mj-lt"/>
                <a:ea typeface="Arial-Rounded" panose="020B0500000000000000" pitchFamily="34" charset="0"/>
                <a:cs typeface="Arial-Rounded" panose="020B0500000000000000" pitchFamily="34" charset="0"/>
              </a:rPr>
              <a:t>ênh</a:t>
            </a:r>
            <a:endParaRPr lang="vi-VN" sz="4400" dirty="0">
              <a:latin typeface="+mj-lt"/>
              <a:ea typeface="Arial-Rounded" panose="020B0500000000000000" pitchFamily="34" charset="0"/>
              <a:cs typeface="Arial-Rounded" panose="020B0500000000000000" pitchFamily="34" charset="0"/>
            </a:endParaRPr>
          </a:p>
        </p:txBody>
      </p:sp>
      <p:sp>
        <p:nvSpPr>
          <p:cNvPr id="17" name="TextBox 16">
            <a:extLst>
              <a:ext uri="{FF2B5EF4-FFF2-40B4-BE49-F238E27FC236}">
                <a16:creationId xmlns:a16="http://schemas.microsoft.com/office/drawing/2014/main" id="{489586C2-607A-47C9-8177-8C611F6139B3}"/>
              </a:ext>
            </a:extLst>
          </p:cNvPr>
          <p:cNvSpPr txBox="1"/>
          <p:nvPr/>
        </p:nvSpPr>
        <p:spPr>
          <a:xfrm>
            <a:off x="3642519" y="2286000"/>
            <a:ext cx="3137096" cy="769441"/>
          </a:xfrm>
          <a:prstGeom prst="rect">
            <a:avLst/>
          </a:prstGeom>
          <a:noFill/>
        </p:spPr>
        <p:txBody>
          <a:bodyPr wrap="square" rtlCol="0">
            <a:spAutoFit/>
          </a:bodyPr>
          <a:lstStyle/>
          <a:p>
            <a:pPr algn="just" defTabSz="1219140">
              <a:spcBef>
                <a:spcPts val="1200"/>
              </a:spcBef>
              <a:spcAft>
                <a:spcPts val="1200"/>
              </a:spcAft>
              <a:defRPr/>
            </a:pPr>
            <a:r>
              <a:rPr lang="en-US" sz="4400">
                <a:latin typeface="+mj-lt"/>
                <a:ea typeface="Arial-Rounded" panose="020B0500000000000000" pitchFamily="34" charset="0"/>
                <a:cs typeface="Arial-Rounded" panose="020B0500000000000000" pitchFamily="34" charset="0"/>
              </a:rPr>
              <a:t>chó vện,</a:t>
            </a:r>
            <a:endParaRPr lang="vi-VN" sz="4400" dirty="0">
              <a:latin typeface="+mj-lt"/>
              <a:ea typeface="Arial-Rounded" panose="020B0500000000000000" pitchFamily="34" charset="0"/>
              <a:cs typeface="Arial-Rounded" panose="020B0500000000000000" pitchFamily="34" charset="0"/>
            </a:endParaRPr>
          </a:p>
        </p:txBody>
      </p:sp>
      <p:sp>
        <p:nvSpPr>
          <p:cNvPr id="18" name="TextBox 17">
            <a:extLst>
              <a:ext uri="{FF2B5EF4-FFF2-40B4-BE49-F238E27FC236}">
                <a16:creationId xmlns:a16="http://schemas.microsoft.com/office/drawing/2014/main" id="{8F8FF5A0-A07F-4B47-BAEB-7C6C1D56FCD4}"/>
              </a:ext>
            </a:extLst>
          </p:cNvPr>
          <p:cNvSpPr txBox="1"/>
          <p:nvPr/>
        </p:nvSpPr>
        <p:spPr>
          <a:xfrm>
            <a:off x="5837991" y="2305050"/>
            <a:ext cx="3595728" cy="769441"/>
          </a:xfrm>
          <a:prstGeom prst="rect">
            <a:avLst/>
          </a:prstGeom>
          <a:noFill/>
        </p:spPr>
        <p:txBody>
          <a:bodyPr wrap="square" rtlCol="0">
            <a:spAutoFit/>
          </a:bodyPr>
          <a:lstStyle/>
          <a:p>
            <a:pPr algn="just" defTabSz="1219140">
              <a:spcBef>
                <a:spcPts val="1200"/>
              </a:spcBef>
              <a:spcAft>
                <a:spcPts val="1200"/>
              </a:spcAft>
              <a:defRPr/>
            </a:pPr>
            <a:r>
              <a:rPr lang="en-US" sz="4400">
                <a:latin typeface="+mj-lt"/>
                <a:ea typeface="Arial-Rounded" panose="020B0500000000000000" pitchFamily="34" charset="0"/>
                <a:cs typeface="Arial-Rounded" panose="020B0500000000000000" pitchFamily="34" charset="0"/>
              </a:rPr>
              <a:t>tên tuổi, </a:t>
            </a:r>
            <a:endParaRPr lang="vi-VN" sz="4400" dirty="0">
              <a:latin typeface="+mj-lt"/>
              <a:ea typeface="Arial-Rounded" panose="020B0500000000000000" pitchFamily="34" charset="0"/>
              <a:cs typeface="Arial-Rounded" panose="020B0500000000000000" pitchFamily="34" charset="0"/>
            </a:endParaRPr>
          </a:p>
        </p:txBody>
      </p:sp>
      <p:sp>
        <p:nvSpPr>
          <p:cNvPr id="19" name="TextBox 18">
            <a:extLst>
              <a:ext uri="{FF2B5EF4-FFF2-40B4-BE49-F238E27FC236}">
                <a16:creationId xmlns:a16="http://schemas.microsoft.com/office/drawing/2014/main" id="{1523F618-6412-4738-AFA5-4B830376848B}"/>
              </a:ext>
            </a:extLst>
          </p:cNvPr>
          <p:cNvSpPr txBox="1"/>
          <p:nvPr/>
        </p:nvSpPr>
        <p:spPr>
          <a:xfrm>
            <a:off x="8138319" y="2324100"/>
            <a:ext cx="3595728" cy="769441"/>
          </a:xfrm>
          <a:prstGeom prst="rect">
            <a:avLst/>
          </a:prstGeom>
          <a:noFill/>
        </p:spPr>
        <p:txBody>
          <a:bodyPr wrap="square" rtlCol="0">
            <a:spAutoFit/>
          </a:bodyPr>
          <a:lstStyle/>
          <a:p>
            <a:pPr algn="just" defTabSz="1219140">
              <a:spcBef>
                <a:spcPts val="1200"/>
              </a:spcBef>
              <a:spcAft>
                <a:spcPts val="1200"/>
              </a:spcAft>
              <a:defRPr/>
            </a:pPr>
            <a:r>
              <a:rPr lang="en-US" sz="4400">
                <a:latin typeface="+mj-lt"/>
                <a:ea typeface="Arial-Rounded" panose="020B0500000000000000" pitchFamily="34" charset="0"/>
                <a:cs typeface="Arial-Rounded" panose="020B0500000000000000" pitchFamily="34" charset="0"/>
              </a:rPr>
              <a:t>lên lớp, </a:t>
            </a:r>
            <a:endParaRPr lang="vi-VN" sz="4400" dirty="0">
              <a:latin typeface="+mj-lt"/>
              <a:ea typeface="Arial-Rounded" panose="020B0500000000000000" pitchFamily="34" charset="0"/>
              <a:cs typeface="Arial-Rounded" panose="020B0500000000000000" pitchFamily="34" charset="0"/>
            </a:endParaRPr>
          </a:p>
        </p:txBody>
      </p:sp>
      <p:sp>
        <p:nvSpPr>
          <p:cNvPr id="20" name="TextBox 19">
            <a:extLst>
              <a:ext uri="{FF2B5EF4-FFF2-40B4-BE49-F238E27FC236}">
                <a16:creationId xmlns:a16="http://schemas.microsoft.com/office/drawing/2014/main" id="{BA243015-F8B7-4C51-A62F-59F539BBDF32}"/>
              </a:ext>
            </a:extLst>
          </p:cNvPr>
          <p:cNvSpPr txBox="1"/>
          <p:nvPr/>
        </p:nvSpPr>
        <p:spPr>
          <a:xfrm>
            <a:off x="3632160" y="2975520"/>
            <a:ext cx="3595728" cy="769441"/>
          </a:xfrm>
          <a:prstGeom prst="rect">
            <a:avLst/>
          </a:prstGeom>
          <a:noFill/>
        </p:spPr>
        <p:txBody>
          <a:bodyPr wrap="square" rtlCol="0">
            <a:spAutoFit/>
          </a:bodyPr>
          <a:lstStyle/>
          <a:p>
            <a:pPr algn="just" defTabSz="1219140">
              <a:spcBef>
                <a:spcPts val="1200"/>
              </a:spcBef>
              <a:spcAft>
                <a:spcPts val="1200"/>
              </a:spcAft>
              <a:defRPr/>
            </a:pPr>
            <a:r>
              <a:rPr lang="en-US" sz="4400">
                <a:latin typeface="+mj-lt"/>
                <a:ea typeface="Arial-Rounded" panose="020B0500000000000000" pitchFamily="34" charset="0"/>
                <a:cs typeface="Arial-Rounded" panose="020B0500000000000000" pitchFamily="34" charset="0"/>
              </a:rPr>
              <a:t>bến đò, … </a:t>
            </a:r>
            <a:endParaRPr lang="vi-VN" sz="4400" dirty="0">
              <a:latin typeface="+mj-lt"/>
              <a:ea typeface="Arial-Rounded" panose="020B0500000000000000" pitchFamily="34" charset="0"/>
              <a:cs typeface="Arial-Rounded" panose="020B0500000000000000" pitchFamily="34" charset="0"/>
            </a:endParaRPr>
          </a:p>
        </p:txBody>
      </p:sp>
      <p:sp>
        <p:nvSpPr>
          <p:cNvPr id="21" name="TextBox 20">
            <a:extLst>
              <a:ext uri="{FF2B5EF4-FFF2-40B4-BE49-F238E27FC236}">
                <a16:creationId xmlns:a16="http://schemas.microsoft.com/office/drawing/2014/main" id="{2D52631E-94B0-47F9-9C77-A7F26098B9B9}"/>
              </a:ext>
            </a:extLst>
          </p:cNvPr>
          <p:cNvSpPr txBox="1"/>
          <p:nvPr/>
        </p:nvSpPr>
        <p:spPr>
          <a:xfrm>
            <a:off x="3642519" y="3725911"/>
            <a:ext cx="3595728" cy="769441"/>
          </a:xfrm>
          <a:prstGeom prst="rect">
            <a:avLst/>
          </a:prstGeom>
          <a:noFill/>
        </p:spPr>
        <p:txBody>
          <a:bodyPr wrap="square" rtlCol="0">
            <a:spAutoFit/>
          </a:bodyPr>
          <a:lstStyle/>
          <a:p>
            <a:pPr algn="just" defTabSz="1219140">
              <a:spcBef>
                <a:spcPts val="1200"/>
              </a:spcBef>
              <a:spcAft>
                <a:spcPts val="1200"/>
              </a:spcAft>
              <a:defRPr/>
            </a:pPr>
            <a:r>
              <a:rPr lang="en-US" sz="4400">
                <a:latin typeface="+mj-lt"/>
                <a:ea typeface="Arial-Rounded" panose="020B0500000000000000" pitchFamily="34" charset="0"/>
                <a:cs typeface="Arial-Rounded" panose="020B0500000000000000" pitchFamily="34" charset="0"/>
              </a:rPr>
              <a:t>cồng kềnh,</a:t>
            </a:r>
            <a:endParaRPr lang="vi-VN" sz="4400" dirty="0">
              <a:latin typeface="+mj-lt"/>
              <a:ea typeface="Arial-Rounded" panose="020B0500000000000000" pitchFamily="34" charset="0"/>
              <a:cs typeface="Arial-Rounded" panose="020B0500000000000000" pitchFamily="34" charset="0"/>
            </a:endParaRPr>
          </a:p>
        </p:txBody>
      </p:sp>
      <p:sp>
        <p:nvSpPr>
          <p:cNvPr id="22" name="TextBox 21">
            <a:extLst>
              <a:ext uri="{FF2B5EF4-FFF2-40B4-BE49-F238E27FC236}">
                <a16:creationId xmlns:a16="http://schemas.microsoft.com/office/drawing/2014/main" id="{C151874C-D740-4D84-B598-8F2D991FA96D}"/>
              </a:ext>
            </a:extLst>
          </p:cNvPr>
          <p:cNvSpPr txBox="1"/>
          <p:nvPr/>
        </p:nvSpPr>
        <p:spPr>
          <a:xfrm>
            <a:off x="6455370" y="3744512"/>
            <a:ext cx="5646421" cy="769441"/>
          </a:xfrm>
          <a:prstGeom prst="rect">
            <a:avLst/>
          </a:prstGeom>
          <a:noFill/>
        </p:spPr>
        <p:txBody>
          <a:bodyPr wrap="square" rtlCol="0">
            <a:spAutoFit/>
          </a:bodyPr>
          <a:lstStyle/>
          <a:p>
            <a:pPr algn="just" defTabSz="1219140">
              <a:spcBef>
                <a:spcPts val="1200"/>
              </a:spcBef>
              <a:spcAft>
                <a:spcPts val="1200"/>
              </a:spcAft>
              <a:defRPr/>
            </a:pPr>
            <a:r>
              <a:rPr lang="en-US" sz="4400">
                <a:latin typeface="+mj-lt"/>
                <a:ea typeface="Arial-Rounded" panose="020B0500000000000000" pitchFamily="34" charset="0"/>
                <a:cs typeface="Arial-Rounded" panose="020B0500000000000000" pitchFamily="34" charset="0"/>
              </a:rPr>
              <a:t>khám bệnh,</a:t>
            </a:r>
            <a:endParaRPr lang="vi-VN" sz="4400" dirty="0">
              <a:latin typeface="+mj-lt"/>
              <a:ea typeface="Arial-Rounded" panose="020B0500000000000000" pitchFamily="34" charset="0"/>
              <a:cs typeface="Arial-Rounded" panose="020B0500000000000000" pitchFamily="34" charset="0"/>
            </a:endParaRPr>
          </a:p>
        </p:txBody>
      </p:sp>
      <p:sp>
        <p:nvSpPr>
          <p:cNvPr id="23" name="TextBox 22">
            <a:extLst>
              <a:ext uri="{FF2B5EF4-FFF2-40B4-BE49-F238E27FC236}">
                <a16:creationId xmlns:a16="http://schemas.microsoft.com/office/drawing/2014/main" id="{85E015B1-388A-40C3-9849-0DB647133E6C}"/>
              </a:ext>
            </a:extLst>
          </p:cNvPr>
          <p:cNvSpPr txBox="1"/>
          <p:nvPr/>
        </p:nvSpPr>
        <p:spPr>
          <a:xfrm>
            <a:off x="3632160" y="4434032"/>
            <a:ext cx="5646421" cy="769441"/>
          </a:xfrm>
          <a:prstGeom prst="rect">
            <a:avLst/>
          </a:prstGeom>
          <a:noFill/>
        </p:spPr>
        <p:txBody>
          <a:bodyPr wrap="square" rtlCol="0">
            <a:spAutoFit/>
          </a:bodyPr>
          <a:lstStyle/>
          <a:p>
            <a:pPr algn="just" defTabSz="1219140">
              <a:spcBef>
                <a:spcPts val="1200"/>
              </a:spcBef>
              <a:spcAft>
                <a:spcPts val="1200"/>
              </a:spcAft>
              <a:defRPr/>
            </a:pPr>
            <a:r>
              <a:rPr lang="en-US" sz="4400">
                <a:latin typeface="+mj-lt"/>
                <a:ea typeface="Arial-Rounded" panose="020B0500000000000000" pitchFamily="34" charset="0"/>
                <a:cs typeface="Arial-Rounded" panose="020B0500000000000000" pitchFamily="34" charset="0"/>
              </a:rPr>
              <a:t>lênh khênh,</a:t>
            </a:r>
            <a:endParaRPr lang="vi-VN" sz="4400" dirty="0">
              <a:latin typeface="+mj-lt"/>
              <a:ea typeface="Arial-Rounded" panose="020B0500000000000000" pitchFamily="34" charset="0"/>
              <a:cs typeface="Arial-Rounded" panose="020B0500000000000000" pitchFamily="34" charset="0"/>
            </a:endParaRPr>
          </a:p>
        </p:txBody>
      </p:sp>
      <p:sp>
        <p:nvSpPr>
          <p:cNvPr id="12" name="TextBox 11">
            <a:extLst>
              <a:ext uri="{FF2B5EF4-FFF2-40B4-BE49-F238E27FC236}">
                <a16:creationId xmlns:a16="http://schemas.microsoft.com/office/drawing/2014/main" id="{1A17AD29-B5AF-4903-A8FF-EEDBD16FEA94}"/>
              </a:ext>
            </a:extLst>
          </p:cNvPr>
          <p:cNvSpPr txBox="1"/>
          <p:nvPr/>
        </p:nvSpPr>
        <p:spPr>
          <a:xfrm>
            <a:off x="2026749" y="2495550"/>
            <a:ext cx="1322790" cy="769441"/>
          </a:xfrm>
          <a:prstGeom prst="rect">
            <a:avLst/>
          </a:prstGeom>
          <a:noFill/>
        </p:spPr>
        <p:txBody>
          <a:bodyPr wrap="square" rtlCol="0">
            <a:spAutoFit/>
          </a:bodyPr>
          <a:lstStyle/>
          <a:p>
            <a:pPr algn="just" defTabSz="1219140">
              <a:spcBef>
                <a:spcPts val="1200"/>
              </a:spcBef>
              <a:spcAft>
                <a:spcPts val="1200"/>
              </a:spcAft>
              <a:defRPr/>
            </a:pPr>
            <a:r>
              <a:rPr lang="en-US" sz="4400">
                <a:latin typeface="+mj-lt"/>
                <a:ea typeface="Arial-Rounded" panose="020B0500000000000000" pitchFamily="34" charset="0"/>
                <a:cs typeface="Arial-Rounded" panose="020B0500000000000000" pitchFamily="34" charset="0"/>
              </a:rPr>
              <a:t>ên</a:t>
            </a:r>
            <a:endParaRPr lang="vi-VN" sz="4400" dirty="0">
              <a:latin typeface="+mj-lt"/>
              <a:ea typeface="Arial-Rounded" panose="020B0500000000000000" pitchFamily="34" charset="0"/>
              <a:cs typeface="Arial-Rounded" panose="020B0500000000000000" pitchFamily="34" charset="0"/>
            </a:endParaRPr>
          </a:p>
        </p:txBody>
      </p:sp>
      <p:sp>
        <p:nvSpPr>
          <p:cNvPr id="24" name="TextBox 23">
            <a:extLst>
              <a:ext uri="{FF2B5EF4-FFF2-40B4-BE49-F238E27FC236}">
                <a16:creationId xmlns:a16="http://schemas.microsoft.com/office/drawing/2014/main" id="{17CA1E2E-1596-4AA5-8F93-01F1EC7DB4E4}"/>
              </a:ext>
            </a:extLst>
          </p:cNvPr>
          <p:cNvSpPr txBox="1"/>
          <p:nvPr/>
        </p:nvSpPr>
        <p:spPr>
          <a:xfrm>
            <a:off x="6784200" y="4434032"/>
            <a:ext cx="5646421" cy="769441"/>
          </a:xfrm>
          <a:prstGeom prst="rect">
            <a:avLst/>
          </a:prstGeom>
          <a:noFill/>
        </p:spPr>
        <p:txBody>
          <a:bodyPr wrap="square" rtlCol="0">
            <a:spAutoFit/>
          </a:bodyPr>
          <a:lstStyle/>
          <a:p>
            <a:pPr algn="just" defTabSz="1219140">
              <a:spcBef>
                <a:spcPts val="1200"/>
              </a:spcBef>
              <a:spcAft>
                <a:spcPts val="1200"/>
              </a:spcAft>
              <a:defRPr/>
            </a:pPr>
            <a:r>
              <a:rPr lang="en-US" sz="4400">
                <a:latin typeface="+mj-lt"/>
                <a:ea typeface="Arial-Rounded" panose="020B0500000000000000" pitchFamily="34" charset="0"/>
                <a:cs typeface="Arial-Rounded" panose="020B0500000000000000" pitchFamily="34" charset="0"/>
              </a:rPr>
              <a:t>ễnh ương, …</a:t>
            </a:r>
            <a:endParaRPr lang="vi-VN" sz="4400" dirty="0">
              <a:latin typeface="+mj-lt"/>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2988581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subTnLst>
                                    <p:audio>
                                      <p:cMediaNode>
                                        <p:cTn display="0" masterRel="sameClick">
                                          <p:stCondLst>
                                            <p:cond evt="begin" delay="0">
                                              <p:tn val="5"/>
                                            </p:cond>
                                          </p:stCondLst>
                                          <p:endCondLst>
                                            <p:cond evt="onStopAudio" delay="0">
                                              <p:tgtEl>
                                                <p:sldTgt/>
                                              </p:tgtEl>
                                            </p:cond>
                                          </p:endCondLst>
                                        </p:cTn>
                                        <p:tgtEl>
                                          <p:sndTgt r:embed="rId3" name="click.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subTnLst>
                                    <p:audio>
                                      <p:cMediaNode>
                                        <p:cTn display="0" masterRel="sameClick">
                                          <p:stCondLst>
                                            <p:cond evt="begin" delay="0">
                                              <p:tn val="10"/>
                                            </p:cond>
                                          </p:stCondLst>
                                          <p:endCondLst>
                                            <p:cond evt="onStopAudio" delay="0">
                                              <p:tgtEl>
                                                <p:sldTgt/>
                                              </p:tgtEl>
                                            </p:cond>
                                          </p:endCondLst>
                                        </p:cTn>
                                        <p:tgtEl>
                                          <p:sndTgt r:embed="rId3" name="click.wav"/>
                                        </p:tgtEl>
                                      </p:cMediaNode>
                                    </p:audio>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subTnLst>
                                    <p:audio>
                                      <p:cMediaNode>
                                        <p:cTn display="0" masterRel="sameClick">
                                          <p:stCondLst>
                                            <p:cond evt="begin" delay="0">
                                              <p:tn val="15"/>
                                            </p:cond>
                                          </p:stCondLst>
                                          <p:endCondLst>
                                            <p:cond evt="onStopAudio" delay="0">
                                              <p:tgtEl>
                                                <p:sldTgt/>
                                              </p:tgtEl>
                                            </p:cond>
                                          </p:endCondLst>
                                        </p:cTn>
                                        <p:tgtEl>
                                          <p:sndTgt r:embed="rId3" name="click.wav"/>
                                        </p:tgtEl>
                                      </p:cMediaNode>
                                    </p:audio>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subTnLst>
                                    <p:audio>
                                      <p:cMediaNode>
                                        <p:cTn display="0" masterRel="sameClick">
                                          <p:stCondLst>
                                            <p:cond evt="begin" delay="0">
                                              <p:tn val="20"/>
                                            </p:cond>
                                          </p:stCondLst>
                                          <p:endCondLst>
                                            <p:cond evt="onStopAudio" delay="0">
                                              <p:tgtEl>
                                                <p:sldTgt/>
                                              </p:tgtEl>
                                            </p:cond>
                                          </p:endCondLst>
                                        </p:cTn>
                                        <p:tgtEl>
                                          <p:sndTgt r:embed="rId3" name="click.wav"/>
                                        </p:tgtEl>
                                      </p:cMediaNode>
                                    </p:audio>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500"/>
                                        <p:tgtEl>
                                          <p:spTgt spid="21"/>
                                        </p:tgtEl>
                                      </p:cBhvr>
                                    </p:animEffect>
                                  </p:childTnLst>
                                  <p:subTnLst>
                                    <p:audio>
                                      <p:cMediaNode>
                                        <p:cTn display="0" masterRel="sameClick">
                                          <p:stCondLst>
                                            <p:cond evt="begin" delay="0">
                                              <p:tn val="25"/>
                                            </p:cond>
                                          </p:stCondLst>
                                          <p:endCondLst>
                                            <p:cond evt="onStopAudio" delay="0">
                                              <p:tgtEl>
                                                <p:sldTgt/>
                                              </p:tgtEl>
                                            </p:cond>
                                          </p:endCondLst>
                                        </p:cTn>
                                        <p:tgtEl>
                                          <p:sndTgt r:embed="rId3" name="click.wav"/>
                                        </p:tgtEl>
                                      </p:cMediaNode>
                                    </p:audio>
                                  </p:sub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500"/>
                                        <p:tgtEl>
                                          <p:spTgt spid="22"/>
                                        </p:tgtEl>
                                      </p:cBhvr>
                                    </p:animEffect>
                                  </p:childTnLst>
                                  <p:subTnLst>
                                    <p:audio>
                                      <p:cMediaNode>
                                        <p:cTn display="0" masterRel="sameClick">
                                          <p:stCondLst>
                                            <p:cond evt="begin" delay="0">
                                              <p:tn val="30"/>
                                            </p:cond>
                                          </p:stCondLst>
                                          <p:endCondLst>
                                            <p:cond evt="onStopAudio" delay="0">
                                              <p:tgtEl>
                                                <p:sldTgt/>
                                              </p:tgtEl>
                                            </p:cond>
                                          </p:endCondLst>
                                        </p:cTn>
                                        <p:tgtEl>
                                          <p:sndTgt r:embed="rId3" name="click.wav"/>
                                        </p:tgtEl>
                                      </p:cMediaNode>
                                    </p:audio>
                                  </p:sub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500"/>
                                        <p:tgtEl>
                                          <p:spTgt spid="23"/>
                                        </p:tgtEl>
                                      </p:cBhvr>
                                    </p:animEffect>
                                  </p:childTnLst>
                                  <p:subTnLst>
                                    <p:audio>
                                      <p:cMediaNode>
                                        <p:cTn display="0" masterRel="sameClick">
                                          <p:stCondLst>
                                            <p:cond evt="begin" delay="0">
                                              <p:tn val="35"/>
                                            </p:cond>
                                          </p:stCondLst>
                                          <p:endCondLst>
                                            <p:cond evt="onStopAudio" delay="0">
                                              <p:tgtEl>
                                                <p:sldTgt/>
                                              </p:tgtEl>
                                            </p:cond>
                                          </p:endCondLst>
                                        </p:cTn>
                                        <p:tgtEl>
                                          <p:sndTgt r:embed="rId3" name="click.wav"/>
                                        </p:tgtEl>
                                      </p:cMediaNode>
                                    </p:audio>
                                  </p:sub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500"/>
                                        <p:tgtEl>
                                          <p:spTgt spid="24"/>
                                        </p:tgtEl>
                                      </p:cBhvr>
                                    </p:animEffect>
                                  </p:childTnLst>
                                  <p:subTnLst>
                                    <p:audio>
                                      <p:cMediaNode>
                                        <p:cTn display="0" masterRel="sameClick">
                                          <p:stCondLst>
                                            <p:cond evt="begin" delay="0">
                                              <p:tn val="40"/>
                                            </p:cond>
                                          </p:stCondLst>
                                          <p:endCondLst>
                                            <p:cond evt="onStopAudio" delay="0">
                                              <p:tgtEl>
                                                <p:sldTgt/>
                                              </p:tgtEl>
                                            </p:cond>
                                          </p:endCondLst>
                                        </p:cTn>
                                        <p:tgtEl>
                                          <p:sndTgt r:embed="rId3"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P spid="20" grpId="0"/>
      <p:bldP spid="21" grpId="0"/>
      <p:bldP spid="22" grpId="0"/>
      <p:bldP spid="23" grpId="0"/>
      <p:bldP spid="2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0C1A845-6866-4E25-8015-9AA09A2FD2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61838" cy="6975423"/>
          </a:xfrm>
          <a:prstGeom prst="rect">
            <a:avLst/>
          </a:prstGeom>
        </p:spPr>
      </p:pic>
      <p:sp>
        <p:nvSpPr>
          <p:cNvPr id="3" name="TextBox 2">
            <a:extLst>
              <a:ext uri="{FF2B5EF4-FFF2-40B4-BE49-F238E27FC236}">
                <a16:creationId xmlns:a16="http://schemas.microsoft.com/office/drawing/2014/main" id="{AD0E9CCF-3C6D-48AD-8F32-DC47E50A5870}"/>
              </a:ext>
            </a:extLst>
          </p:cNvPr>
          <p:cNvSpPr txBox="1"/>
          <p:nvPr/>
        </p:nvSpPr>
        <p:spPr>
          <a:xfrm>
            <a:off x="1352195" y="482962"/>
            <a:ext cx="5262124" cy="436518"/>
          </a:xfrm>
          <a:prstGeom prst="rect">
            <a:avLst/>
          </a:prstGeom>
          <a:noFill/>
        </p:spPr>
        <p:txBody>
          <a:bodyPr wrap="square" lIns="25832" tIns="12916" rIns="25832" bIns="12916" rtlCol="0">
            <a:spAutoFit/>
          </a:bodyPr>
          <a:lstStyle/>
          <a:p>
            <a:pPr marL="0" marR="0" lvl="0" indent="0" algn="l" defTabSz="258306" rtl="0" eaLnBrk="1" fontAlgn="auto" latinLnBrk="0" hangingPunct="1">
              <a:lnSpc>
                <a:spcPct val="100000"/>
              </a:lnSpc>
              <a:spcBef>
                <a:spcPts val="0"/>
              </a:spcBef>
              <a:spcAft>
                <a:spcPts val="0"/>
              </a:spcAft>
              <a:buClr>
                <a:srgbClr val="000000"/>
              </a:buClr>
              <a:buSzTx/>
              <a:buFont typeface="Arial"/>
              <a:buNone/>
              <a:tabLst/>
              <a:defRPr/>
            </a:pPr>
            <a:r>
              <a:rPr kumimoji="0" lang="vi-VN" sz="2667" b="1" i="0" u="none" strike="noStrike" kern="0" cap="none" spc="0" normalizeH="0" baseline="0" noProof="0" dirty="0">
                <a:ln>
                  <a:noFill/>
                </a:ln>
                <a:solidFill>
                  <a:prstClr val="white"/>
                </a:solidFill>
                <a:effectLst/>
                <a:uLnTx/>
                <a:uFillTx/>
                <a:latin typeface="HP001 4 hàng" panose="020B0603050302020204" pitchFamily="34" charset="0"/>
                <a:cs typeface="Arial"/>
                <a:sym typeface="Arial"/>
              </a:rPr>
              <a:t>Thứ</a:t>
            </a:r>
            <a:r>
              <a:rPr kumimoji="0" lang="en-US" sz="2667" b="1" i="0" u="none" strike="noStrike" kern="0" cap="none" spc="0" normalizeH="0" baseline="0" noProof="0" dirty="0">
                <a:ln>
                  <a:noFill/>
                </a:ln>
                <a:solidFill>
                  <a:prstClr val="white"/>
                </a:solidFill>
                <a:effectLst/>
                <a:uLnTx/>
                <a:uFillTx/>
                <a:latin typeface="HP001 4 hàng" panose="020B0603050302020204" pitchFamily="34" charset="0"/>
                <a:cs typeface="Arial"/>
                <a:sym typeface="Arial"/>
              </a:rPr>
              <a:t> </a:t>
            </a:r>
            <a:r>
              <a:rPr lang="en-US" sz="2667" b="1" dirty="0">
                <a:solidFill>
                  <a:prstClr val="white"/>
                </a:solidFill>
                <a:latin typeface="HP001 4 hàng" panose="020B0603050302020204" pitchFamily="34" charset="0"/>
              </a:rPr>
              <a:t>năm</a:t>
            </a:r>
            <a:r>
              <a:rPr kumimoji="0" lang="vi-VN" sz="2667" b="1" i="0" u="none" strike="noStrike" kern="0" cap="none" spc="0" normalizeH="0" baseline="0" noProof="0" dirty="0">
                <a:ln>
                  <a:noFill/>
                </a:ln>
                <a:solidFill>
                  <a:prstClr val="white"/>
                </a:solidFill>
                <a:effectLst/>
                <a:uLnTx/>
                <a:uFillTx/>
                <a:latin typeface="HP001 4 hàng" panose="020B0603050302020204" pitchFamily="34" charset="0"/>
                <a:cs typeface="Arial"/>
                <a:sym typeface="Arial"/>
              </a:rPr>
              <a:t> ngày</a:t>
            </a:r>
            <a:r>
              <a:rPr kumimoji="0" lang="en-US" sz="2667" b="1" i="0" u="none" strike="noStrike" kern="0" cap="none" spc="0" normalizeH="0" baseline="0" noProof="0" dirty="0">
                <a:ln>
                  <a:noFill/>
                </a:ln>
                <a:solidFill>
                  <a:prstClr val="white"/>
                </a:solidFill>
                <a:effectLst/>
                <a:uLnTx/>
                <a:uFillTx/>
                <a:latin typeface="HP001 4 hàng" panose="020B0603050302020204" pitchFamily="34" charset="0"/>
                <a:cs typeface="Arial"/>
                <a:sym typeface="Arial"/>
              </a:rPr>
              <a:t> 7</a:t>
            </a:r>
            <a:r>
              <a:rPr kumimoji="0" lang="vi-VN" sz="2667" b="1" i="0" u="none" strike="noStrike" kern="0" cap="none" spc="0" normalizeH="0" baseline="0" noProof="0" dirty="0">
                <a:ln>
                  <a:noFill/>
                </a:ln>
                <a:solidFill>
                  <a:prstClr val="white"/>
                </a:solidFill>
                <a:effectLst/>
                <a:uLnTx/>
                <a:uFillTx/>
                <a:latin typeface="HP001 4 hàng" panose="020B0603050302020204" pitchFamily="34" charset="0"/>
                <a:cs typeface="Arial"/>
                <a:sym typeface="Arial"/>
              </a:rPr>
              <a:t> – </a:t>
            </a:r>
            <a:r>
              <a:rPr kumimoji="0" lang="en-US" sz="2667" b="1" i="0" u="none" strike="noStrike" kern="0" cap="none" spc="0" normalizeH="0" baseline="0" noProof="0">
                <a:ln>
                  <a:noFill/>
                </a:ln>
                <a:solidFill>
                  <a:prstClr val="white"/>
                </a:solidFill>
                <a:effectLst/>
                <a:uLnTx/>
                <a:uFillTx/>
                <a:latin typeface="HP001 4 hàng" panose="020B0603050302020204" pitchFamily="34" charset="0"/>
                <a:cs typeface="Arial"/>
                <a:sym typeface="Arial"/>
              </a:rPr>
              <a:t>4</a:t>
            </a:r>
            <a:r>
              <a:rPr kumimoji="0" lang="vi-VN" sz="2667" b="1" i="0" u="none" strike="noStrike" kern="0" cap="none" spc="0" normalizeH="0" baseline="0" noProof="0">
                <a:ln>
                  <a:noFill/>
                </a:ln>
                <a:solidFill>
                  <a:prstClr val="white"/>
                </a:solidFill>
                <a:effectLst/>
                <a:uLnTx/>
                <a:uFillTx/>
                <a:latin typeface="HP001 4 hàng" panose="020B0603050302020204" pitchFamily="34" charset="0"/>
                <a:cs typeface="Arial"/>
                <a:sym typeface="Arial"/>
              </a:rPr>
              <a:t> </a:t>
            </a:r>
            <a:r>
              <a:rPr kumimoji="0" lang="vi-VN" sz="2667" b="1" i="0" u="none" strike="noStrike" kern="0" cap="none" spc="0" normalizeH="0" baseline="0" noProof="0" dirty="0">
                <a:ln>
                  <a:noFill/>
                </a:ln>
                <a:solidFill>
                  <a:prstClr val="white"/>
                </a:solidFill>
                <a:effectLst/>
                <a:uLnTx/>
                <a:uFillTx/>
                <a:latin typeface="HP001 4 hàng" panose="020B0603050302020204" pitchFamily="34" charset="0"/>
                <a:cs typeface="Arial"/>
                <a:sym typeface="Arial"/>
              </a:rPr>
              <a:t>- 2022</a:t>
            </a:r>
          </a:p>
        </p:txBody>
      </p:sp>
      <p:sp>
        <p:nvSpPr>
          <p:cNvPr id="4" name="TextBox 3">
            <a:extLst>
              <a:ext uri="{FF2B5EF4-FFF2-40B4-BE49-F238E27FC236}">
                <a16:creationId xmlns:a16="http://schemas.microsoft.com/office/drawing/2014/main" id="{D9838F9B-B3E7-4A2C-AE03-77F84DA6DD79}"/>
              </a:ext>
            </a:extLst>
          </p:cNvPr>
          <p:cNvSpPr txBox="1"/>
          <p:nvPr/>
        </p:nvSpPr>
        <p:spPr>
          <a:xfrm>
            <a:off x="2492829" y="1077686"/>
            <a:ext cx="3442647" cy="395416"/>
          </a:xfrm>
          <a:prstGeom prst="rect">
            <a:avLst/>
          </a:prstGeom>
          <a:noFill/>
        </p:spPr>
        <p:txBody>
          <a:bodyPr wrap="square" lIns="25832" tIns="12916" rIns="25832" bIns="12916" rtlCol="0">
            <a:spAutoFit/>
          </a:bodyPr>
          <a:lstStyle/>
          <a:p>
            <a:pPr marL="0" marR="0" lvl="0" indent="0" algn="l" defTabSz="258306" rtl="0" eaLnBrk="1" fontAlgn="auto" latinLnBrk="0" hangingPunct="1">
              <a:lnSpc>
                <a:spcPct val="100000"/>
              </a:lnSpc>
              <a:spcBef>
                <a:spcPts val="0"/>
              </a:spcBef>
              <a:spcAft>
                <a:spcPts val="0"/>
              </a:spcAft>
              <a:buClr>
                <a:srgbClr val="000000"/>
              </a:buClr>
              <a:buSzTx/>
              <a:buFont typeface="Arial"/>
              <a:buNone/>
              <a:tabLst/>
              <a:defRPr/>
            </a:pPr>
            <a:r>
              <a:rPr kumimoji="0" lang="vi-VN" sz="2400" b="1" i="0" u="none" strike="noStrike" kern="0" cap="none" spc="0" normalizeH="0" baseline="0" noProof="0" dirty="0">
                <a:ln>
                  <a:noFill/>
                </a:ln>
                <a:solidFill>
                  <a:prstClr val="white"/>
                </a:solidFill>
                <a:effectLst/>
                <a:uLnTx/>
                <a:uFillTx/>
                <a:latin typeface="HP001 4 hàng" pitchFamily="34" charset="0"/>
                <a:cs typeface="Arial"/>
                <a:sym typeface="Arial"/>
              </a:rPr>
              <a:t>T</a:t>
            </a:r>
            <a:r>
              <a:rPr kumimoji="0" lang="en-US" sz="2400" b="1" i="0" u="none" strike="noStrike" kern="0" cap="none" spc="0" normalizeH="0" baseline="0" noProof="0" dirty="0" err="1">
                <a:ln>
                  <a:noFill/>
                </a:ln>
                <a:solidFill>
                  <a:prstClr val="white"/>
                </a:solidFill>
                <a:effectLst/>
                <a:uLnTx/>
                <a:uFillTx/>
                <a:latin typeface="HP001 4 hàng" pitchFamily="34" charset="0"/>
                <a:cs typeface="Arial"/>
                <a:sym typeface="Arial"/>
              </a:rPr>
              <a:t>iếng</a:t>
            </a:r>
            <a:r>
              <a:rPr kumimoji="0" lang="en-US" sz="2400" b="1" i="0" u="none" strike="noStrike" kern="0" cap="none" spc="0" normalizeH="0" baseline="0" noProof="0" dirty="0">
                <a:ln>
                  <a:noFill/>
                </a:ln>
                <a:solidFill>
                  <a:prstClr val="white"/>
                </a:solidFill>
                <a:effectLst/>
                <a:uLnTx/>
                <a:uFillTx/>
                <a:latin typeface="HP001 4 hàng" pitchFamily="34" charset="0"/>
                <a:cs typeface="Arial"/>
                <a:sym typeface="Arial"/>
              </a:rPr>
              <a:t> </a:t>
            </a:r>
            <a:r>
              <a:rPr kumimoji="0" lang="en-US" sz="2400" b="1" i="0" u="none" strike="noStrike" kern="0" cap="none" spc="0" normalizeH="0" baseline="0" noProof="0" dirty="0" err="1">
                <a:ln>
                  <a:noFill/>
                </a:ln>
                <a:solidFill>
                  <a:prstClr val="white"/>
                </a:solidFill>
                <a:effectLst/>
                <a:uLnTx/>
                <a:uFillTx/>
                <a:latin typeface="HP001 4 hàng" pitchFamily="34" charset="0"/>
                <a:cs typeface="Arial"/>
                <a:sym typeface="Arial"/>
              </a:rPr>
              <a:t>Việt</a:t>
            </a:r>
            <a:endParaRPr kumimoji="0" lang="vi-VN" sz="2400" b="1" i="0" u="none" strike="noStrike" kern="0" cap="none" spc="0" normalizeH="0" baseline="0" noProof="0" dirty="0">
              <a:ln>
                <a:noFill/>
              </a:ln>
              <a:solidFill>
                <a:prstClr val="white"/>
              </a:solidFill>
              <a:effectLst/>
              <a:uLnTx/>
              <a:uFillTx/>
              <a:latin typeface="HP001 4 hàng" pitchFamily="34" charset="0"/>
              <a:cs typeface="Arial"/>
              <a:sym typeface="Arial"/>
            </a:endParaRPr>
          </a:p>
        </p:txBody>
      </p:sp>
      <p:sp>
        <p:nvSpPr>
          <p:cNvPr id="5" name="TextBox 4">
            <a:extLst>
              <a:ext uri="{FF2B5EF4-FFF2-40B4-BE49-F238E27FC236}">
                <a16:creationId xmlns:a16="http://schemas.microsoft.com/office/drawing/2014/main" id="{6A3477B7-379E-40BF-8FB7-EB5FE3D2BCFA}"/>
              </a:ext>
            </a:extLst>
          </p:cNvPr>
          <p:cNvSpPr txBox="1"/>
          <p:nvPr/>
        </p:nvSpPr>
        <p:spPr>
          <a:xfrm>
            <a:off x="2822170" y="2105536"/>
            <a:ext cx="694579" cy="441583"/>
          </a:xfrm>
          <a:prstGeom prst="rect">
            <a:avLst/>
          </a:prstGeom>
          <a:noFill/>
        </p:spPr>
        <p:txBody>
          <a:bodyPr wrap="square" lIns="25832" tIns="12916" rIns="25832" bIns="12916" rtlCol="0">
            <a:spAutoFit/>
          </a:bodyPr>
          <a:lstStyle/>
          <a:p>
            <a:pPr marL="0" marR="0" lvl="0" indent="0" algn="l" defTabSz="258306" rtl="0" eaLnBrk="1" fontAlgn="auto" latinLnBrk="0" hangingPunct="1">
              <a:lnSpc>
                <a:spcPct val="100000"/>
              </a:lnSpc>
              <a:spcBef>
                <a:spcPts val="0"/>
              </a:spcBef>
              <a:spcAft>
                <a:spcPts val="0"/>
              </a:spcAft>
              <a:buClr>
                <a:srgbClr val="000000"/>
              </a:buClr>
              <a:buSzTx/>
              <a:buFont typeface="Arial"/>
              <a:buNone/>
              <a:tabLst/>
              <a:defRPr/>
            </a:pPr>
            <a:r>
              <a:rPr kumimoji="0" lang="en-US" sz="2700" b="1" i="0" u="none" strike="noStrike" kern="0" cap="none" spc="0" normalizeH="0" baseline="0" noProof="0" dirty="0">
                <a:ln>
                  <a:noFill/>
                </a:ln>
                <a:solidFill>
                  <a:srgbClr val="BAE5E4"/>
                </a:solidFill>
                <a:effectLst/>
                <a:uLnTx/>
                <a:uFillTx/>
                <a:latin typeface="HP001 4 hàng" pitchFamily="34" charset="0"/>
                <a:cs typeface="Arial"/>
                <a:sym typeface="Arial"/>
              </a:rPr>
              <a:t>            </a:t>
            </a:r>
          </a:p>
        </p:txBody>
      </p:sp>
      <p:sp>
        <p:nvSpPr>
          <p:cNvPr id="6" name="TextBox 5">
            <a:extLst>
              <a:ext uri="{FF2B5EF4-FFF2-40B4-BE49-F238E27FC236}">
                <a16:creationId xmlns:a16="http://schemas.microsoft.com/office/drawing/2014/main" id="{C96D72AD-5993-4CF6-8D08-292C725E6977}"/>
              </a:ext>
            </a:extLst>
          </p:cNvPr>
          <p:cNvSpPr txBox="1"/>
          <p:nvPr/>
        </p:nvSpPr>
        <p:spPr>
          <a:xfrm>
            <a:off x="5665836" y="2101396"/>
            <a:ext cx="694579" cy="441583"/>
          </a:xfrm>
          <a:prstGeom prst="rect">
            <a:avLst/>
          </a:prstGeom>
          <a:noFill/>
        </p:spPr>
        <p:txBody>
          <a:bodyPr wrap="square" lIns="25832" tIns="12916" rIns="25832" bIns="12916" rtlCol="0">
            <a:spAutoFit/>
          </a:bodyPr>
          <a:lstStyle/>
          <a:p>
            <a:pPr marL="0" marR="0" lvl="0" indent="0" algn="l" defTabSz="258306" rtl="0" eaLnBrk="1" fontAlgn="auto" latinLnBrk="0" hangingPunct="1">
              <a:lnSpc>
                <a:spcPct val="100000"/>
              </a:lnSpc>
              <a:spcBef>
                <a:spcPts val="0"/>
              </a:spcBef>
              <a:spcAft>
                <a:spcPts val="0"/>
              </a:spcAft>
              <a:buClr>
                <a:srgbClr val="000000"/>
              </a:buClr>
              <a:buSzTx/>
              <a:buFont typeface="Arial"/>
              <a:buNone/>
              <a:tabLst/>
              <a:defRPr/>
            </a:pPr>
            <a:r>
              <a:rPr kumimoji="0" lang="en-US" sz="2700" b="1" i="0" u="none" strike="noStrike" kern="0" cap="none" spc="0" normalizeH="0" baseline="0" noProof="0" dirty="0">
                <a:ln>
                  <a:noFill/>
                </a:ln>
                <a:solidFill>
                  <a:srgbClr val="BAE5E4"/>
                </a:solidFill>
                <a:effectLst/>
                <a:uLnTx/>
                <a:uFillTx/>
                <a:latin typeface="HP001 4 hàng" pitchFamily="34" charset="0"/>
                <a:cs typeface="Arial"/>
                <a:sym typeface="Arial"/>
              </a:rPr>
              <a:t>            </a:t>
            </a:r>
          </a:p>
        </p:txBody>
      </p:sp>
      <p:sp>
        <p:nvSpPr>
          <p:cNvPr id="9" name="TextBox 8">
            <a:extLst>
              <a:ext uri="{FF2B5EF4-FFF2-40B4-BE49-F238E27FC236}">
                <a16:creationId xmlns:a16="http://schemas.microsoft.com/office/drawing/2014/main" id="{CC36B8A2-DD8D-4E12-ABCC-9B79170B83D6}"/>
              </a:ext>
            </a:extLst>
          </p:cNvPr>
          <p:cNvSpPr txBox="1"/>
          <p:nvPr/>
        </p:nvSpPr>
        <p:spPr>
          <a:xfrm>
            <a:off x="550977" y="1447284"/>
            <a:ext cx="8273142" cy="580082"/>
          </a:xfrm>
          <a:prstGeom prst="rect">
            <a:avLst/>
          </a:prstGeom>
          <a:noFill/>
        </p:spPr>
        <p:txBody>
          <a:bodyPr wrap="square" lIns="25832" tIns="12916" rIns="25832" bIns="12916" rtlCol="0">
            <a:spAutoFit/>
          </a:bodyPr>
          <a:lstStyle/>
          <a:p>
            <a:pPr marL="0" marR="0" lvl="0" indent="0" algn="l" defTabSz="258306" rtl="0" eaLnBrk="1" fontAlgn="auto" latinLnBrk="0" hangingPunct="1">
              <a:lnSpc>
                <a:spcPct val="150000"/>
              </a:lnSpc>
              <a:spcBef>
                <a:spcPts val="0"/>
              </a:spcBef>
              <a:spcAft>
                <a:spcPts val="0"/>
              </a:spcAft>
              <a:buClr>
                <a:srgbClr val="000000"/>
              </a:buClr>
              <a:buSzTx/>
              <a:buFont typeface="Arial"/>
              <a:buNone/>
              <a:tabLst/>
              <a:defRPr/>
            </a:pPr>
            <a:r>
              <a:rPr kumimoji="0" lang="en-US" sz="2400" b="1" i="0" u="none" strike="noStrike" kern="0" cap="none" spc="0" normalizeH="0" baseline="0" noProof="0">
                <a:ln>
                  <a:noFill/>
                </a:ln>
                <a:solidFill>
                  <a:srgbClr val="FFFF00"/>
                </a:solidFill>
                <a:effectLst/>
                <a:uLnTx/>
                <a:uFillTx/>
                <a:latin typeface="HP001 5 hàng" panose="020B0603050302020204" pitchFamily="34" charset="0"/>
                <a:cs typeface="Arial"/>
                <a:sym typeface="Arial"/>
              </a:rPr>
              <a:t> </a:t>
            </a:r>
            <a:r>
              <a:rPr lang="en-US" sz="2400" b="1" noProof="0">
                <a:solidFill>
                  <a:srgbClr val="FFFF00"/>
                </a:solidFill>
                <a:latin typeface="HP001 5 hàng" panose="020B0603050302020204" pitchFamily="34" charset="0"/>
              </a:rPr>
              <a:t>V</a:t>
            </a:r>
            <a:r>
              <a:rPr lang="en-US" sz="2400" b="1" smtClean="0">
                <a:solidFill>
                  <a:srgbClr val="FFFF00"/>
                </a:solidFill>
                <a:latin typeface="HP001 5 hàng" panose="020B0603050302020204" pitchFamily="34" charset="0"/>
              </a:rPr>
              <a:t>iết</a:t>
            </a:r>
            <a:r>
              <a:rPr lang="en-US" sz="2400" b="1" dirty="0">
                <a:solidFill>
                  <a:srgbClr val="FFFF00"/>
                </a:solidFill>
                <a:latin typeface="HP001 5 hàng" panose="020B0603050302020204" pitchFamily="34" charset="0"/>
              </a:rPr>
              <a:t>: Từ chú </a:t>
            </a:r>
            <a:r>
              <a:rPr lang="en-US" sz="2400" b="1" dirty="0" err="1">
                <a:solidFill>
                  <a:srgbClr val="FFFF00"/>
                </a:solidFill>
                <a:latin typeface="HP001 5 hàng" panose="020B0603050302020204" pitchFamily="34" charset="0"/>
              </a:rPr>
              <a:t>bồ</a:t>
            </a:r>
            <a:r>
              <a:rPr lang="en-US" sz="2400" b="1" dirty="0">
                <a:solidFill>
                  <a:srgbClr val="FFFF00"/>
                </a:solidFill>
                <a:latin typeface="HP001 5 hàng" panose="020B0603050302020204" pitchFamily="34" charset="0"/>
              </a:rPr>
              <a:t> </a:t>
            </a:r>
            <a:r>
              <a:rPr lang="en-US" sz="2400" b="1" dirty="0" err="1">
                <a:solidFill>
                  <a:srgbClr val="FFFF00"/>
                </a:solidFill>
                <a:latin typeface="HP001 5 hàng" panose="020B0603050302020204" pitchFamily="34" charset="0"/>
              </a:rPr>
              <a:t>câu</a:t>
            </a:r>
            <a:r>
              <a:rPr lang="en-US" sz="2400" b="1" dirty="0">
                <a:solidFill>
                  <a:srgbClr val="FFFF00"/>
                </a:solidFill>
                <a:latin typeface="HP001 5 hàng" panose="020B0603050302020204" pitchFamily="34" charset="0"/>
              </a:rPr>
              <a:t> </a:t>
            </a:r>
            <a:r>
              <a:rPr lang="en-US" sz="2400" b="1" dirty="0" err="1">
                <a:solidFill>
                  <a:srgbClr val="FFFF00"/>
                </a:solidFill>
                <a:latin typeface="HP001 5 hàng" panose="020B0603050302020204" pitchFamily="34" charset="0"/>
              </a:rPr>
              <a:t>đến</a:t>
            </a:r>
            <a:r>
              <a:rPr lang="en-US" sz="2400" b="1" dirty="0">
                <a:solidFill>
                  <a:srgbClr val="FFFF00"/>
                </a:solidFill>
                <a:latin typeface="HP001 5 hàng" panose="020B0603050302020204" pitchFamily="34" charset="0"/>
              </a:rPr>
              <a:t> in-</a:t>
            </a:r>
            <a:r>
              <a:rPr lang="en-US" sz="2400" b="1" dirty="0" err="1">
                <a:solidFill>
                  <a:srgbClr val="FFFF00"/>
                </a:solidFill>
                <a:latin typeface="HP001 5 hàng" panose="020B0603050302020204" pitchFamily="34" charset="0"/>
              </a:rPr>
              <a:t>tơ</a:t>
            </a:r>
            <a:r>
              <a:rPr lang="en-US" sz="2400" b="1" dirty="0">
                <a:solidFill>
                  <a:srgbClr val="FFFF00"/>
                </a:solidFill>
                <a:latin typeface="HP001 5 hàng" panose="020B0603050302020204" pitchFamily="34" charset="0"/>
              </a:rPr>
              <a:t>-</a:t>
            </a:r>
            <a:r>
              <a:rPr lang="en-US" sz="2400" b="1" dirty="0" err="1">
                <a:solidFill>
                  <a:srgbClr val="FFFF00"/>
                </a:solidFill>
                <a:latin typeface="HP001 5 hàng" panose="020B0603050302020204" pitchFamily="34" charset="0"/>
              </a:rPr>
              <a:t>nét</a:t>
            </a:r>
            <a:endParaRPr kumimoji="0" lang="vi-VN" sz="2400" b="1" i="0" u="none" strike="noStrike" kern="0" cap="none" spc="0" normalizeH="0" baseline="0" noProof="0" dirty="0">
              <a:ln>
                <a:noFill/>
              </a:ln>
              <a:solidFill>
                <a:srgbClr val="FFFF00"/>
              </a:solidFill>
              <a:effectLst/>
              <a:uLnTx/>
              <a:uFillTx/>
              <a:latin typeface="HP001 5 hàng" panose="020B0603050302020204" pitchFamily="34" charset="0"/>
              <a:cs typeface="Arial"/>
              <a:sym typeface="Arial"/>
            </a:endParaRPr>
          </a:p>
        </p:txBody>
      </p:sp>
    </p:spTree>
    <p:extLst>
      <p:ext uri="{BB962C8B-B14F-4D97-AF65-F5344CB8AC3E}">
        <p14:creationId xmlns:p14="http://schemas.microsoft.com/office/powerpoint/2010/main" val="224385299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5" name="Google Shape;415;p36"/>
          <p:cNvSpPr txBox="1">
            <a:spLocks noGrp="1"/>
          </p:cNvSpPr>
          <p:nvPr>
            <p:ph type="ctrTitle" idx="4294967295"/>
          </p:nvPr>
        </p:nvSpPr>
        <p:spPr>
          <a:xfrm>
            <a:off x="1585119" y="381000"/>
            <a:ext cx="9002713" cy="1260475"/>
          </a:xfrm>
          <a:prstGeom prst="rect">
            <a:avLst/>
          </a:prstGeom>
        </p:spPr>
        <p:txBody>
          <a:bodyPr spcFirstLastPara="1" wrap="square" lIns="121705" tIns="121705" rIns="121705" bIns="121705" anchor="t" anchorCtr="0">
            <a:noAutofit/>
          </a:bodyPr>
          <a:lstStyle/>
          <a:p>
            <a:pPr algn="ctr"/>
            <a:r>
              <a:rPr lang="en" sz="4400" b="1">
                <a:latin typeface="+mj-lt"/>
              </a:rPr>
              <a:t>DẶN DÒ</a:t>
            </a:r>
            <a:endParaRPr sz="4400" b="1">
              <a:latin typeface="+mj-lt"/>
            </a:endParaRPr>
          </a:p>
        </p:txBody>
      </p:sp>
      <p:sp>
        <p:nvSpPr>
          <p:cNvPr id="416" name="Google Shape;416;p36"/>
          <p:cNvSpPr/>
          <p:nvPr/>
        </p:nvSpPr>
        <p:spPr>
          <a:xfrm>
            <a:off x="7452519" y="2057400"/>
            <a:ext cx="3200400" cy="3200400"/>
          </a:xfrm>
          <a:prstGeom prst="ellipse">
            <a:avLst/>
          </a:prstGeom>
          <a:solidFill>
            <a:schemeClr val="accent3"/>
          </a:solidFill>
          <a:ln>
            <a:noFill/>
          </a:ln>
        </p:spPr>
        <p:txBody>
          <a:bodyPr spcFirstLastPara="1" wrap="square" lIns="121705" tIns="121705" rIns="121705" bIns="121705" anchor="ctr" anchorCtr="0">
            <a:noAutofit/>
          </a:bodyPr>
          <a:lstStyle/>
          <a:p>
            <a:endParaRPr/>
          </a:p>
        </p:txBody>
      </p:sp>
      <p:sp>
        <p:nvSpPr>
          <p:cNvPr id="418" name="Google Shape;418;p36"/>
          <p:cNvSpPr/>
          <p:nvPr/>
        </p:nvSpPr>
        <p:spPr>
          <a:xfrm>
            <a:off x="1661319" y="2057400"/>
            <a:ext cx="3200400" cy="3200400"/>
          </a:xfrm>
          <a:prstGeom prst="ellipse">
            <a:avLst/>
          </a:prstGeom>
          <a:solidFill>
            <a:schemeClr val="accent1"/>
          </a:solidFill>
          <a:ln>
            <a:noFill/>
          </a:ln>
        </p:spPr>
        <p:txBody>
          <a:bodyPr spcFirstLastPara="1" wrap="square" lIns="121705" tIns="121705" rIns="121705" bIns="121705" anchor="ctr" anchorCtr="0">
            <a:noAutofit/>
          </a:bodyPr>
          <a:lstStyle/>
          <a:p>
            <a:endParaRPr/>
          </a:p>
        </p:txBody>
      </p:sp>
      <p:sp>
        <p:nvSpPr>
          <p:cNvPr id="419" name="Google Shape;419;p36"/>
          <p:cNvSpPr/>
          <p:nvPr/>
        </p:nvSpPr>
        <p:spPr>
          <a:xfrm>
            <a:off x="4538397" y="1721833"/>
            <a:ext cx="3200400" cy="3200400"/>
          </a:xfrm>
          <a:prstGeom prst="ellipse">
            <a:avLst/>
          </a:prstGeom>
          <a:solidFill>
            <a:schemeClr val="accent2"/>
          </a:solidFill>
          <a:ln>
            <a:noFill/>
          </a:ln>
        </p:spPr>
        <p:txBody>
          <a:bodyPr spcFirstLastPara="1" wrap="square" lIns="121705" tIns="121705" rIns="121705" bIns="121705" anchor="ctr" anchorCtr="0">
            <a:noAutofit/>
          </a:bodyPr>
          <a:lstStyle/>
          <a:p>
            <a:endParaRPr/>
          </a:p>
        </p:txBody>
      </p:sp>
      <p:sp>
        <p:nvSpPr>
          <p:cNvPr id="426" name="Google Shape;426;p36"/>
          <p:cNvSpPr txBox="1">
            <a:spLocks noGrp="1"/>
          </p:cNvSpPr>
          <p:nvPr>
            <p:ph type="title" idx="4294967295"/>
          </p:nvPr>
        </p:nvSpPr>
        <p:spPr>
          <a:xfrm>
            <a:off x="4743184" y="2887662"/>
            <a:ext cx="2995613" cy="769938"/>
          </a:xfrm>
          <a:prstGeom prst="rect">
            <a:avLst/>
          </a:prstGeom>
        </p:spPr>
        <p:txBody>
          <a:bodyPr spcFirstLastPara="1" wrap="square" lIns="121705" tIns="121705" rIns="121705" bIns="121705" anchor="ctr" anchorCtr="0">
            <a:noAutofit/>
          </a:bodyPr>
          <a:lstStyle/>
          <a:p>
            <a:pPr algn="ctr"/>
            <a:r>
              <a:rPr lang="en-US" sz="4400">
                <a:solidFill>
                  <a:srgbClr val="FFFFFF"/>
                </a:solidFill>
                <a:latin typeface="+mj-lt"/>
              </a:rPr>
              <a:t>H</a:t>
            </a:r>
            <a:r>
              <a:rPr lang="en" sz="4400">
                <a:solidFill>
                  <a:srgbClr val="FFFFFF"/>
                </a:solidFill>
                <a:latin typeface="+mj-lt"/>
              </a:rPr>
              <a:t>oàn thành bài</a:t>
            </a:r>
            <a:endParaRPr sz="4400">
              <a:solidFill>
                <a:srgbClr val="FFFFFF"/>
              </a:solidFill>
              <a:latin typeface="+mj-lt"/>
            </a:endParaRPr>
          </a:p>
        </p:txBody>
      </p:sp>
      <p:sp>
        <p:nvSpPr>
          <p:cNvPr id="423" name="Google Shape;423;p36"/>
          <p:cNvSpPr txBox="1">
            <a:spLocks noGrp="1"/>
          </p:cNvSpPr>
          <p:nvPr>
            <p:ph type="title"/>
          </p:nvPr>
        </p:nvSpPr>
        <p:spPr>
          <a:xfrm>
            <a:off x="1737519" y="3289376"/>
            <a:ext cx="2933700" cy="710800"/>
          </a:xfrm>
          <a:prstGeom prst="rect">
            <a:avLst/>
          </a:prstGeom>
        </p:spPr>
        <p:txBody>
          <a:bodyPr spcFirstLastPara="1" wrap="square" lIns="121705" tIns="121705" rIns="121705" bIns="121705" anchor="ctr" anchorCtr="0">
            <a:noAutofit/>
          </a:bodyPr>
          <a:lstStyle/>
          <a:p>
            <a:pPr algn="ctr"/>
            <a:r>
              <a:rPr lang="en-US" sz="4400">
                <a:solidFill>
                  <a:srgbClr val="FFFFFF"/>
                </a:solidFill>
                <a:latin typeface="+mj-lt"/>
              </a:rPr>
              <a:t>Xe</a:t>
            </a:r>
            <a:r>
              <a:rPr lang="en" sz="4400">
                <a:solidFill>
                  <a:srgbClr val="FFFFFF"/>
                </a:solidFill>
                <a:latin typeface="+mj-lt"/>
              </a:rPr>
              <a:t>m lại bài đã học </a:t>
            </a:r>
            <a:endParaRPr sz="4400">
              <a:solidFill>
                <a:srgbClr val="FFFFFF"/>
              </a:solidFill>
              <a:latin typeface="+mj-lt"/>
            </a:endParaRPr>
          </a:p>
        </p:txBody>
      </p:sp>
      <p:sp>
        <p:nvSpPr>
          <p:cNvPr id="417" name="Google Shape;417;p36"/>
          <p:cNvSpPr txBox="1">
            <a:spLocks noGrp="1"/>
          </p:cNvSpPr>
          <p:nvPr>
            <p:ph type="title" idx="4294967295"/>
          </p:nvPr>
        </p:nvSpPr>
        <p:spPr>
          <a:xfrm>
            <a:off x="7886700" y="3271837"/>
            <a:ext cx="2332038" cy="771525"/>
          </a:xfrm>
          <a:prstGeom prst="rect">
            <a:avLst/>
          </a:prstGeom>
        </p:spPr>
        <p:txBody>
          <a:bodyPr spcFirstLastPara="1" wrap="square" lIns="121705" tIns="121705" rIns="121705" bIns="121705" anchor="ctr" anchorCtr="0">
            <a:noAutofit/>
          </a:bodyPr>
          <a:lstStyle/>
          <a:p>
            <a:pPr algn="ctr"/>
            <a:r>
              <a:rPr lang="en" sz="4000">
                <a:solidFill>
                  <a:srgbClr val="FFFFFF"/>
                </a:solidFill>
                <a:latin typeface="+mj-lt"/>
              </a:rPr>
              <a:t>C</a:t>
            </a:r>
            <a:r>
              <a:rPr lang="en-US" sz="4000">
                <a:solidFill>
                  <a:srgbClr val="FFFFFF"/>
                </a:solidFill>
                <a:latin typeface="+mj-lt"/>
              </a:rPr>
              <a:t>h</a:t>
            </a:r>
            <a:r>
              <a:rPr lang="en" sz="4000">
                <a:solidFill>
                  <a:srgbClr val="FFFFFF"/>
                </a:solidFill>
                <a:latin typeface="+mj-lt"/>
              </a:rPr>
              <a:t>uẩn bị bài mới</a:t>
            </a:r>
            <a:endParaRPr sz="4000">
              <a:solidFill>
                <a:srgbClr val="FFFFFF"/>
              </a:solidFill>
              <a:latin typeface="+mj-lt"/>
            </a:endParaRPr>
          </a:p>
        </p:txBody>
      </p:sp>
    </p:spTree>
    <p:extLst>
      <p:ext uri="{BB962C8B-B14F-4D97-AF65-F5344CB8AC3E}">
        <p14:creationId xmlns:p14="http://schemas.microsoft.com/office/powerpoint/2010/main" val="37622260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B9D44C0-FAC4-4BAE-B112-8FFDFB4E6124}"/>
              </a:ext>
            </a:extLst>
          </p:cNvPr>
          <p:cNvSpPr>
            <a:spLocks noGrp="1"/>
          </p:cNvSpPr>
          <p:nvPr>
            <p:ph type="title"/>
          </p:nvPr>
        </p:nvSpPr>
        <p:spPr>
          <a:xfrm>
            <a:off x="953770" y="1066800"/>
            <a:ext cx="10255765" cy="710800"/>
          </a:xfrm>
        </p:spPr>
        <p:txBody>
          <a:bodyPr/>
          <a:lstStyle/>
          <a:p>
            <a:pPr algn="ctr"/>
            <a:r>
              <a:rPr lang="en-US" sz="5400">
                <a:latin typeface="Arial" panose="020B0604020202020204" pitchFamily="34" charset="0"/>
                <a:cs typeface="Arial" panose="020B0604020202020204" pitchFamily="34" charset="0"/>
              </a:rPr>
              <a:t>KHỞI ĐỘNG</a:t>
            </a:r>
          </a:p>
        </p:txBody>
      </p:sp>
      <p:sp>
        <p:nvSpPr>
          <p:cNvPr id="5" name="Title 3">
            <a:extLst>
              <a:ext uri="{FF2B5EF4-FFF2-40B4-BE49-F238E27FC236}">
                <a16:creationId xmlns:a16="http://schemas.microsoft.com/office/drawing/2014/main" id="{555BB8F2-0AF2-4935-AE0C-B63595FC7F57}"/>
              </a:ext>
            </a:extLst>
          </p:cNvPr>
          <p:cNvSpPr txBox="1">
            <a:spLocks/>
          </p:cNvSpPr>
          <p:nvPr/>
        </p:nvSpPr>
        <p:spPr>
          <a:xfrm>
            <a:off x="953036" y="2514600"/>
            <a:ext cx="10255765" cy="710800"/>
          </a:xfrm>
          <a:prstGeom prst="rect">
            <a:avLst/>
          </a:prstGeom>
          <a:noFill/>
          <a:ln>
            <a:noFill/>
          </a:ln>
        </p:spPr>
        <p:txBody>
          <a:bodyPr spcFirstLastPara="1" wrap="square" lIns="121705" tIns="121705" rIns="121705" bIns="12170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600"/>
              <a:buFont typeface="Titan One"/>
              <a:buNone/>
              <a:defRPr sz="3600" b="0" i="0" u="none" strike="noStrike" cap="none">
                <a:solidFill>
                  <a:schemeClr val="dk1"/>
                </a:solidFill>
                <a:latin typeface="Titan One"/>
                <a:ea typeface="Titan One"/>
                <a:cs typeface="Titan One"/>
                <a:sym typeface="Titan One"/>
              </a:defRPr>
            </a:lvl1pPr>
            <a:lvl2pPr marR="0" lvl="1"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pPr algn="ctr"/>
            <a:r>
              <a:rPr lang="en-US" sz="8000">
                <a:latin typeface="Arial" panose="020B0604020202020204" pitchFamily="34" charset="0"/>
                <a:cs typeface="Arial" panose="020B0604020202020204" pitchFamily="34" charset="0"/>
              </a:rPr>
              <a:t>TÌM BẠN Ở </a:t>
            </a:r>
          </a:p>
          <a:p>
            <a:pPr algn="ctr"/>
            <a:r>
              <a:rPr lang="en-US" sz="8000">
                <a:latin typeface="Arial" panose="020B0604020202020204" pitchFamily="34" charset="0"/>
                <a:cs typeface="Arial" panose="020B0604020202020204" pitchFamily="34" charset="0"/>
              </a:rPr>
              <a:t>VƯỜN BÁCH THÚ</a:t>
            </a:r>
          </a:p>
        </p:txBody>
      </p:sp>
    </p:spTree>
    <p:extLst>
      <p:ext uri="{BB962C8B-B14F-4D97-AF65-F5344CB8AC3E}">
        <p14:creationId xmlns:p14="http://schemas.microsoft.com/office/powerpoint/2010/main" val="15372544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13000" b="-13000"/>
          </a:stretch>
        </a:blipFill>
        <a:effectLst/>
      </p:bgPr>
    </p:bg>
    <p:spTree>
      <p:nvGrpSpPr>
        <p:cNvPr id="1" name=""/>
        <p:cNvGrpSpPr/>
        <p:nvPr/>
      </p:nvGrpSpPr>
      <p:grpSpPr>
        <a:xfrm>
          <a:off x="0" y="0"/>
          <a:ext cx="0" cy="0"/>
          <a:chOff x="0" y="0"/>
          <a:chExt cx="0" cy="0"/>
        </a:xfrm>
      </p:grpSpPr>
      <p:sp>
        <p:nvSpPr>
          <p:cNvPr id="4" name="Прямоугольник 3">
            <a:extLst>
              <a:ext uri="{FF2B5EF4-FFF2-40B4-BE49-F238E27FC236}">
                <a16:creationId xmlns:a16="http://schemas.microsoft.com/office/drawing/2014/main" id="{CD52430C-5C71-4A3E-A480-727ABAEF0922}"/>
              </a:ext>
            </a:extLst>
          </p:cNvPr>
          <p:cNvSpPr/>
          <p:nvPr/>
        </p:nvSpPr>
        <p:spPr>
          <a:xfrm>
            <a:off x="4910254" y="4188157"/>
            <a:ext cx="2288948" cy="2123952"/>
          </a:xfrm>
          <a:prstGeom prst="rect">
            <a:avLst/>
          </a:prstGeom>
          <a:blipFill dpi="0" rotWithShape="1">
            <a:blip r:embed="rId5" cstate="hq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95"/>
          </a:p>
        </p:txBody>
      </p:sp>
      <p:grpSp>
        <p:nvGrpSpPr>
          <p:cNvPr id="3" name="Group 2">
            <a:extLst>
              <a:ext uri="{FF2B5EF4-FFF2-40B4-BE49-F238E27FC236}">
                <a16:creationId xmlns:a16="http://schemas.microsoft.com/office/drawing/2014/main" id="{19A7729F-EC81-4669-B5A3-657B5FB5C597}"/>
              </a:ext>
            </a:extLst>
          </p:cNvPr>
          <p:cNvGrpSpPr/>
          <p:nvPr/>
        </p:nvGrpSpPr>
        <p:grpSpPr>
          <a:xfrm>
            <a:off x="6117576" y="2734648"/>
            <a:ext cx="3128297" cy="1527141"/>
            <a:chOff x="6117576" y="2734648"/>
            <a:chExt cx="3128297" cy="1527141"/>
          </a:xfrm>
        </p:grpSpPr>
        <p:sp>
          <p:nvSpPr>
            <p:cNvPr id="7" name="Овал 6">
              <a:extLst>
                <a:ext uri="{FF2B5EF4-FFF2-40B4-BE49-F238E27FC236}">
                  <a16:creationId xmlns:a16="http://schemas.microsoft.com/office/drawing/2014/main" id="{3234ACB9-4508-4DD7-8BE3-927CC973BB16}"/>
                </a:ext>
              </a:extLst>
            </p:cNvPr>
            <p:cNvSpPr/>
            <p:nvPr/>
          </p:nvSpPr>
          <p:spPr>
            <a:xfrm>
              <a:off x="6334287" y="2734648"/>
              <a:ext cx="2536019" cy="1527141"/>
            </a:xfrm>
            <a:prstGeom prst="ellipse">
              <a:avLst/>
            </a:prstGeom>
            <a:solidFill>
              <a:schemeClr val="accent3">
                <a:lumMod val="40000"/>
                <a:lumOff val="60000"/>
              </a:schemeClr>
            </a:solidFill>
            <a:ln>
              <a:solidFill>
                <a:srgbClr val="F3FD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95"/>
            </a:p>
          </p:txBody>
        </p:sp>
        <p:sp>
          <p:nvSpPr>
            <p:cNvPr id="9" name="TextBox 8">
              <a:extLst>
                <a:ext uri="{FF2B5EF4-FFF2-40B4-BE49-F238E27FC236}">
                  <a16:creationId xmlns:a16="http://schemas.microsoft.com/office/drawing/2014/main" id="{8B553096-C4C6-4EDA-92CA-E4E2E1D1EEDB}"/>
                </a:ext>
              </a:extLst>
            </p:cNvPr>
            <p:cNvSpPr txBox="1"/>
            <p:nvPr/>
          </p:nvSpPr>
          <p:spPr>
            <a:xfrm>
              <a:off x="6117576" y="3172214"/>
              <a:ext cx="3128297" cy="706347"/>
            </a:xfrm>
            <a:prstGeom prst="rect">
              <a:avLst/>
            </a:prstGeom>
            <a:noFill/>
          </p:spPr>
          <p:txBody>
            <a:bodyPr wrap="square" rtlCol="0">
              <a:spAutoFit/>
            </a:bodyPr>
            <a:lstStyle/>
            <a:p>
              <a:pPr algn="ctr"/>
              <a:r>
                <a:rPr lang="en-US" sz="3990">
                  <a:latin typeface="Arial" panose="020B0604020202020204" pitchFamily="34" charset="0"/>
                  <a:cs typeface="Arial" panose="020B0604020202020204" pitchFamily="34" charset="0"/>
                </a:rPr>
                <a:t>B. che chở</a:t>
              </a:r>
              <a:endParaRPr lang="ru-RU" sz="3990" dirty="0">
                <a:latin typeface="Arial" panose="020B0604020202020204" pitchFamily="34" charset="0"/>
                <a:cs typeface="Arial" panose="020B0604020202020204" pitchFamily="34" charset="0"/>
              </a:endParaRPr>
            </a:p>
          </p:txBody>
        </p:sp>
      </p:grpSp>
      <p:grpSp>
        <p:nvGrpSpPr>
          <p:cNvPr id="5" name="Group 4">
            <a:extLst>
              <a:ext uri="{FF2B5EF4-FFF2-40B4-BE49-F238E27FC236}">
                <a16:creationId xmlns:a16="http://schemas.microsoft.com/office/drawing/2014/main" id="{0FB535ED-074D-44D9-91CF-419FBCCAAE26}"/>
              </a:ext>
            </a:extLst>
          </p:cNvPr>
          <p:cNvGrpSpPr/>
          <p:nvPr/>
        </p:nvGrpSpPr>
        <p:grpSpPr>
          <a:xfrm>
            <a:off x="3422268" y="2761818"/>
            <a:ext cx="2604154" cy="1527141"/>
            <a:chOff x="3422268" y="2761818"/>
            <a:chExt cx="2604154" cy="1527141"/>
          </a:xfrm>
        </p:grpSpPr>
        <p:sp>
          <p:nvSpPr>
            <p:cNvPr id="8" name="Овал 7">
              <a:extLst>
                <a:ext uri="{FF2B5EF4-FFF2-40B4-BE49-F238E27FC236}">
                  <a16:creationId xmlns:a16="http://schemas.microsoft.com/office/drawing/2014/main" id="{A50CEA3A-EC10-484E-82D4-C78AAC9D771F}"/>
                </a:ext>
              </a:extLst>
            </p:cNvPr>
            <p:cNvSpPr/>
            <p:nvPr/>
          </p:nvSpPr>
          <p:spPr>
            <a:xfrm flipH="1">
              <a:off x="3490403" y="2761818"/>
              <a:ext cx="2536019" cy="1527141"/>
            </a:xfrm>
            <a:prstGeom prst="ellipse">
              <a:avLst/>
            </a:prstGeom>
            <a:solidFill>
              <a:schemeClr val="accent3">
                <a:lumMod val="40000"/>
                <a:lumOff val="60000"/>
              </a:schemeClr>
            </a:solidFill>
            <a:ln>
              <a:solidFill>
                <a:srgbClr val="F3FD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95"/>
            </a:p>
          </p:txBody>
        </p:sp>
        <p:sp>
          <p:nvSpPr>
            <p:cNvPr id="10" name="TextBox 9">
              <a:extLst>
                <a:ext uri="{FF2B5EF4-FFF2-40B4-BE49-F238E27FC236}">
                  <a16:creationId xmlns:a16="http://schemas.microsoft.com/office/drawing/2014/main" id="{3893A31D-4D35-46AD-B18E-119CC82B819A}"/>
                </a:ext>
              </a:extLst>
            </p:cNvPr>
            <p:cNvSpPr txBox="1"/>
            <p:nvPr/>
          </p:nvSpPr>
          <p:spPr>
            <a:xfrm>
              <a:off x="3422268" y="3179194"/>
              <a:ext cx="2536018" cy="706347"/>
            </a:xfrm>
            <a:prstGeom prst="rect">
              <a:avLst/>
            </a:prstGeom>
            <a:noFill/>
          </p:spPr>
          <p:txBody>
            <a:bodyPr wrap="square" rtlCol="0">
              <a:spAutoFit/>
            </a:bodyPr>
            <a:lstStyle/>
            <a:p>
              <a:pPr algn="ctr"/>
              <a:r>
                <a:rPr lang="en-US" sz="3990">
                  <a:latin typeface="Arial" panose="020B0604020202020204" pitchFamily="34" charset="0"/>
                  <a:cs typeface="Arial" panose="020B0604020202020204" pitchFamily="34" charset="0"/>
                </a:rPr>
                <a:t>A. tre chở</a:t>
              </a:r>
              <a:endParaRPr lang="ru-RU" sz="3990" dirty="0">
                <a:latin typeface="Arial" panose="020B0604020202020204" pitchFamily="34" charset="0"/>
                <a:cs typeface="Arial" panose="020B0604020202020204" pitchFamily="34" charset="0"/>
              </a:endParaRPr>
            </a:p>
          </p:txBody>
        </p:sp>
      </p:grpSp>
      <p:sp>
        <p:nvSpPr>
          <p:cNvPr id="2" name="Rectangle 1">
            <a:extLst>
              <a:ext uri="{FF2B5EF4-FFF2-40B4-BE49-F238E27FC236}">
                <a16:creationId xmlns:a16="http://schemas.microsoft.com/office/drawing/2014/main" id="{276C6F5B-275B-48BD-8440-50D2CF74E46E}"/>
              </a:ext>
            </a:extLst>
          </p:cNvPr>
          <p:cNvSpPr/>
          <p:nvPr/>
        </p:nvSpPr>
        <p:spPr>
          <a:xfrm>
            <a:off x="1595071" y="225234"/>
            <a:ext cx="8550653" cy="1527140"/>
          </a:xfrm>
          <a:prstGeom prst="rect">
            <a:avLst/>
          </a:prstGeom>
          <a:solidFill>
            <a:srgbClr val="FFFFFF"/>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a:solidFill>
                  <a:srgbClr val="000000"/>
                </a:solidFill>
              </a:rPr>
              <a:t>Từ ngữ nào viết đúng chính tả?</a:t>
            </a:r>
          </a:p>
        </p:txBody>
      </p:sp>
    </p:spTree>
    <p:extLst>
      <p:ext uri="{BB962C8B-B14F-4D97-AF65-F5344CB8AC3E}">
        <p14:creationId xmlns:p14="http://schemas.microsoft.com/office/powerpoint/2010/main" val="191298174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3"/>
                                        </p:tgtEl>
                                        <p:attrNameLst>
                                          <p:attrName>r</p:attrName>
                                        </p:attrNameLst>
                                      </p:cBhvr>
                                    </p:animRot>
                                    <p:animRot by="-240000">
                                      <p:cBhvr>
                                        <p:cTn id="7" dur="200" fill="hold">
                                          <p:stCondLst>
                                            <p:cond delay="200"/>
                                          </p:stCondLst>
                                        </p:cTn>
                                        <p:tgtEl>
                                          <p:spTgt spid="3"/>
                                        </p:tgtEl>
                                        <p:attrNameLst>
                                          <p:attrName>r</p:attrName>
                                        </p:attrNameLst>
                                      </p:cBhvr>
                                    </p:animRot>
                                    <p:animRot by="240000">
                                      <p:cBhvr>
                                        <p:cTn id="8" dur="200" fill="hold">
                                          <p:stCondLst>
                                            <p:cond delay="400"/>
                                          </p:stCondLst>
                                        </p:cTn>
                                        <p:tgtEl>
                                          <p:spTgt spid="3"/>
                                        </p:tgtEl>
                                        <p:attrNameLst>
                                          <p:attrName>r</p:attrName>
                                        </p:attrNameLst>
                                      </p:cBhvr>
                                    </p:animRot>
                                    <p:animRot by="-240000">
                                      <p:cBhvr>
                                        <p:cTn id="9" dur="200" fill="hold">
                                          <p:stCondLst>
                                            <p:cond delay="600"/>
                                          </p:stCondLst>
                                        </p:cTn>
                                        <p:tgtEl>
                                          <p:spTgt spid="3"/>
                                        </p:tgtEl>
                                        <p:attrNameLst>
                                          <p:attrName>r</p:attrName>
                                        </p:attrNameLst>
                                      </p:cBhvr>
                                    </p:animRot>
                                    <p:animRot by="120000">
                                      <p:cBhvr>
                                        <p:cTn id="10" dur="200" fill="hold">
                                          <p:stCondLst>
                                            <p:cond delay="800"/>
                                          </p:stCondLst>
                                        </p:cTn>
                                        <p:tgtEl>
                                          <p:spTgt spid="3"/>
                                        </p:tgtEl>
                                        <p:attrNameLst>
                                          <p:attrName>r</p:attrName>
                                        </p:attrNameLst>
                                      </p:cBhvr>
                                    </p:animRot>
                                  </p:childTnLst>
                                  <p:subTnLst>
                                    <p:audio>
                                      <p:cMediaNode>
                                        <p:cTn display="0" masterRel="sameClick">
                                          <p:stCondLst>
                                            <p:cond evt="begin" delay="0">
                                              <p:tn val="5"/>
                                            </p:cond>
                                          </p:stCondLst>
                                          <p:endCondLst>
                                            <p:cond evt="onStopAudio" delay="0">
                                              <p:tgtEl>
                                                <p:sldTgt/>
                                              </p:tgtEl>
                                            </p:cond>
                                          </p:endCondLst>
                                        </p:cTn>
                                        <p:tgtEl>
                                          <p:sndTgt r:embed="rId2" name="Tieng-yeah-tre-con-www_nhacchuongvui_com.wav"/>
                                        </p:tgtEl>
                                      </p:cMediaNode>
                                    </p:audio>
                                  </p:subTnLst>
                                </p:cTn>
                              </p:par>
                              <p:par>
                                <p:cTn id="11" presetID="2" presetClass="exit" presetSubtype="4" fill="hold" nodeType="withEffect">
                                  <p:stCondLst>
                                    <p:cond delay="0"/>
                                  </p:stCondLst>
                                  <p:childTnLst>
                                    <p:anim calcmode="lin" valueType="num">
                                      <p:cBhvr additive="base">
                                        <p:cTn id="12" dur="500"/>
                                        <p:tgtEl>
                                          <p:spTgt spid="5"/>
                                        </p:tgtEl>
                                        <p:attrNameLst>
                                          <p:attrName>ppt_x</p:attrName>
                                        </p:attrNameLst>
                                      </p:cBhvr>
                                      <p:tavLst>
                                        <p:tav tm="0">
                                          <p:val>
                                            <p:strVal val="ppt_x"/>
                                          </p:val>
                                        </p:tav>
                                        <p:tav tm="100000">
                                          <p:val>
                                            <p:strVal val="ppt_x"/>
                                          </p:val>
                                        </p:tav>
                                      </p:tavLst>
                                    </p:anim>
                                    <p:anim calcmode="lin" valueType="num">
                                      <p:cBhvr additive="base">
                                        <p:cTn id="13" dur="500"/>
                                        <p:tgtEl>
                                          <p:spTgt spid="5"/>
                                        </p:tgtEl>
                                        <p:attrNameLst>
                                          <p:attrName>ppt_y</p:attrName>
                                        </p:attrNameLst>
                                      </p:cBhvr>
                                      <p:tavLst>
                                        <p:tav tm="0">
                                          <p:val>
                                            <p:strVal val="ppt_y"/>
                                          </p:val>
                                        </p:tav>
                                        <p:tav tm="100000">
                                          <p:val>
                                            <p:strVal val="1+ppt_h/2"/>
                                          </p:val>
                                        </p:tav>
                                      </p:tavLst>
                                    </p:anim>
                                    <p:set>
                                      <p:cBhvr>
                                        <p:cTn id="14" dur="1" fill="hold">
                                          <p:stCondLst>
                                            <p:cond delay="4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3"/>
                  </p:tgtEl>
                </p:cond>
              </p:nextCondLst>
            </p:seq>
            <p:seq concurrent="1" nextAc="seek">
              <p:cTn id="15" restart="whenNotActive" fill="hold" evtFilter="cancelBubble" nodeType="interactiveSeq">
                <p:stCondLst>
                  <p:cond evt="onClick" delay="0">
                    <p:tgtEl>
                      <p:spTgt spid="5"/>
                    </p:tgtEl>
                  </p:cond>
                </p:stCondLst>
                <p:endSync evt="end" delay="0">
                  <p:rtn val="all"/>
                </p:endSync>
                <p:childTnLst>
                  <p:par>
                    <p:cTn id="16" fill="hold">
                      <p:stCondLst>
                        <p:cond delay="0"/>
                      </p:stCondLst>
                      <p:childTnLst>
                        <p:par>
                          <p:cTn id="17" fill="hold">
                            <p:stCondLst>
                              <p:cond delay="0"/>
                            </p:stCondLst>
                            <p:childTnLst>
                              <p:par>
                                <p:cTn id="18" presetID="32" presetClass="emph" presetSubtype="0" fill="hold" nodeType="clickEffect">
                                  <p:stCondLst>
                                    <p:cond delay="0"/>
                                  </p:stCondLst>
                                  <p:childTnLst>
                                    <p:animRot by="120000">
                                      <p:cBhvr>
                                        <p:cTn id="19" dur="100" fill="hold">
                                          <p:stCondLst>
                                            <p:cond delay="0"/>
                                          </p:stCondLst>
                                        </p:cTn>
                                        <p:tgtEl>
                                          <p:spTgt spid="5"/>
                                        </p:tgtEl>
                                        <p:attrNameLst>
                                          <p:attrName>r</p:attrName>
                                        </p:attrNameLst>
                                      </p:cBhvr>
                                    </p:animRot>
                                    <p:animRot by="-240000">
                                      <p:cBhvr>
                                        <p:cTn id="20" dur="200" fill="hold">
                                          <p:stCondLst>
                                            <p:cond delay="200"/>
                                          </p:stCondLst>
                                        </p:cTn>
                                        <p:tgtEl>
                                          <p:spTgt spid="5"/>
                                        </p:tgtEl>
                                        <p:attrNameLst>
                                          <p:attrName>r</p:attrName>
                                        </p:attrNameLst>
                                      </p:cBhvr>
                                    </p:animRot>
                                    <p:animRot by="240000">
                                      <p:cBhvr>
                                        <p:cTn id="21" dur="200" fill="hold">
                                          <p:stCondLst>
                                            <p:cond delay="400"/>
                                          </p:stCondLst>
                                        </p:cTn>
                                        <p:tgtEl>
                                          <p:spTgt spid="5"/>
                                        </p:tgtEl>
                                        <p:attrNameLst>
                                          <p:attrName>r</p:attrName>
                                        </p:attrNameLst>
                                      </p:cBhvr>
                                    </p:animRot>
                                    <p:animRot by="-240000">
                                      <p:cBhvr>
                                        <p:cTn id="22" dur="200" fill="hold">
                                          <p:stCondLst>
                                            <p:cond delay="600"/>
                                          </p:stCondLst>
                                        </p:cTn>
                                        <p:tgtEl>
                                          <p:spTgt spid="5"/>
                                        </p:tgtEl>
                                        <p:attrNameLst>
                                          <p:attrName>r</p:attrName>
                                        </p:attrNameLst>
                                      </p:cBhvr>
                                    </p:animRot>
                                    <p:animRot by="120000">
                                      <p:cBhvr>
                                        <p:cTn id="23" dur="200" fill="hold">
                                          <p:stCondLst>
                                            <p:cond delay="800"/>
                                          </p:stCondLst>
                                        </p:cTn>
                                        <p:tgtEl>
                                          <p:spTgt spid="5"/>
                                        </p:tgtEl>
                                        <p:attrNameLst>
                                          <p:attrName>r</p:attrName>
                                        </p:attrNameLst>
                                      </p:cBhvr>
                                    </p:animRot>
                                  </p:childTnLst>
                                  <p:subTnLst>
                                    <p:audio>
                                      <p:cMediaNode>
                                        <p:cTn display="0" masterRel="sameClick">
                                          <p:stCondLst>
                                            <p:cond evt="begin" delay="0">
                                              <p:tn val="18"/>
                                            </p:cond>
                                          </p:stCondLst>
                                          <p:endCondLst>
                                            <p:cond evt="onStopAudio" delay="0">
                                              <p:tgtEl>
                                                <p:sldTgt/>
                                              </p:tgtEl>
                                            </p:cond>
                                          </p:endCondLst>
                                        </p:cTn>
                                        <p:tgtEl>
                                          <p:sndTgt r:embed="rId3" name="Am-thanh-tra-loi-sai-www_nhacchuongvui_com.wav"/>
                                        </p:tgtEl>
                                      </p:cMediaNode>
                                    </p:audio>
                                  </p:subTnLst>
                                </p:cTn>
                              </p:par>
                            </p:childTnLst>
                          </p:cTn>
                        </p:par>
                      </p:childTnLst>
                    </p:cTn>
                  </p:par>
                </p:childTnLst>
              </p:cTn>
              <p:nextCondLst>
                <p:cond evt="onClick" delay="0">
                  <p:tgtEl>
                    <p:spTgt spid="5"/>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t="-13000" b="-13000"/>
          </a:stretch>
        </a:blipFill>
        <a:effectLst/>
      </p:bgPr>
    </p:bg>
    <p:spTree>
      <p:nvGrpSpPr>
        <p:cNvPr id="1" name=""/>
        <p:cNvGrpSpPr/>
        <p:nvPr/>
      </p:nvGrpSpPr>
      <p:grpSpPr>
        <a:xfrm>
          <a:off x="0" y="0"/>
          <a:ext cx="0" cy="0"/>
          <a:chOff x="0" y="0"/>
          <a:chExt cx="0" cy="0"/>
        </a:xfrm>
      </p:grpSpPr>
      <p:sp>
        <p:nvSpPr>
          <p:cNvPr id="4" name="Прямоугольник 3">
            <a:extLst>
              <a:ext uri="{FF2B5EF4-FFF2-40B4-BE49-F238E27FC236}">
                <a16:creationId xmlns:a16="http://schemas.microsoft.com/office/drawing/2014/main" id="{CD52430C-5C71-4A3E-A480-727ABAEF0922}"/>
              </a:ext>
            </a:extLst>
          </p:cNvPr>
          <p:cNvSpPr/>
          <p:nvPr/>
        </p:nvSpPr>
        <p:spPr>
          <a:xfrm>
            <a:off x="4910254" y="4188157"/>
            <a:ext cx="2288948" cy="2123952"/>
          </a:xfrm>
          <a:prstGeom prst="rect">
            <a:avLst/>
          </a:prstGeom>
          <a:blipFill dpi="0" rotWithShape="1">
            <a:blip r:embed="rId6" cstate="hq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95"/>
          </a:p>
        </p:txBody>
      </p:sp>
      <p:sp>
        <p:nvSpPr>
          <p:cNvPr id="9" name="TextBox 8">
            <a:extLst>
              <a:ext uri="{FF2B5EF4-FFF2-40B4-BE49-F238E27FC236}">
                <a16:creationId xmlns:a16="http://schemas.microsoft.com/office/drawing/2014/main" id="{8B553096-C4C6-4EDA-92CA-E4E2E1D1EEDB}"/>
              </a:ext>
            </a:extLst>
          </p:cNvPr>
          <p:cNvSpPr txBox="1"/>
          <p:nvPr/>
        </p:nvSpPr>
        <p:spPr>
          <a:xfrm>
            <a:off x="6770353" y="3108335"/>
            <a:ext cx="1920290" cy="706135"/>
          </a:xfrm>
          <a:prstGeom prst="rect">
            <a:avLst/>
          </a:prstGeom>
          <a:noFill/>
        </p:spPr>
        <p:txBody>
          <a:bodyPr wrap="square" rtlCol="0">
            <a:spAutoFit/>
          </a:bodyPr>
          <a:lstStyle/>
          <a:p>
            <a:r>
              <a:rPr lang="en-US" sz="3990" dirty="0">
                <a:solidFill>
                  <a:srgbClr val="FF0000"/>
                </a:solidFill>
                <a:latin typeface="Adobe Garamond Pro Bold" panose="02020702060506020403" pitchFamily="18" charset="0"/>
              </a:rPr>
              <a:t>penguin</a:t>
            </a:r>
            <a:endParaRPr lang="ru-RU" sz="3990" dirty="0">
              <a:solidFill>
                <a:srgbClr val="FF0000"/>
              </a:solidFill>
            </a:endParaRPr>
          </a:p>
        </p:txBody>
      </p:sp>
      <p:grpSp>
        <p:nvGrpSpPr>
          <p:cNvPr id="13" name="Group 12">
            <a:extLst>
              <a:ext uri="{FF2B5EF4-FFF2-40B4-BE49-F238E27FC236}">
                <a16:creationId xmlns:a16="http://schemas.microsoft.com/office/drawing/2014/main" id="{43C398A6-C4B6-4736-B5F7-E216E889FB2D}"/>
              </a:ext>
            </a:extLst>
          </p:cNvPr>
          <p:cNvGrpSpPr/>
          <p:nvPr/>
        </p:nvGrpSpPr>
        <p:grpSpPr>
          <a:xfrm>
            <a:off x="6026421" y="2734648"/>
            <a:ext cx="3128297" cy="1527141"/>
            <a:chOff x="6026421" y="2734648"/>
            <a:chExt cx="3128297" cy="1527141"/>
          </a:xfrm>
        </p:grpSpPr>
        <p:sp>
          <p:nvSpPr>
            <p:cNvPr id="14" name="Овал 6">
              <a:extLst>
                <a:ext uri="{FF2B5EF4-FFF2-40B4-BE49-F238E27FC236}">
                  <a16:creationId xmlns:a16="http://schemas.microsoft.com/office/drawing/2014/main" id="{776CBE5D-1329-4334-AB5B-8930E0713157}"/>
                </a:ext>
              </a:extLst>
            </p:cNvPr>
            <p:cNvSpPr/>
            <p:nvPr/>
          </p:nvSpPr>
          <p:spPr>
            <a:xfrm>
              <a:off x="6334287" y="2734648"/>
              <a:ext cx="2536019" cy="1527141"/>
            </a:xfrm>
            <a:prstGeom prst="ellipse">
              <a:avLst/>
            </a:prstGeom>
            <a:solidFill>
              <a:schemeClr val="accent3">
                <a:lumMod val="40000"/>
                <a:lumOff val="60000"/>
              </a:schemeClr>
            </a:solidFill>
            <a:ln>
              <a:solidFill>
                <a:srgbClr val="F3FD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95"/>
            </a:p>
          </p:txBody>
        </p:sp>
        <p:sp>
          <p:nvSpPr>
            <p:cNvPr id="15" name="TextBox 14">
              <a:extLst>
                <a:ext uri="{FF2B5EF4-FFF2-40B4-BE49-F238E27FC236}">
                  <a16:creationId xmlns:a16="http://schemas.microsoft.com/office/drawing/2014/main" id="{2966F2C3-5CF5-4838-BB8A-D6FCCD278749}"/>
                </a:ext>
              </a:extLst>
            </p:cNvPr>
            <p:cNvSpPr txBox="1"/>
            <p:nvPr/>
          </p:nvSpPr>
          <p:spPr>
            <a:xfrm>
              <a:off x="6026421" y="3172214"/>
              <a:ext cx="3128297" cy="706347"/>
            </a:xfrm>
            <a:prstGeom prst="rect">
              <a:avLst/>
            </a:prstGeom>
            <a:noFill/>
          </p:spPr>
          <p:txBody>
            <a:bodyPr wrap="square" rtlCol="0">
              <a:spAutoFit/>
            </a:bodyPr>
            <a:lstStyle/>
            <a:p>
              <a:pPr algn="ctr"/>
              <a:r>
                <a:rPr lang="en-US" sz="3990">
                  <a:latin typeface="Arial" panose="020B0604020202020204" pitchFamily="34" charset="0"/>
                  <a:cs typeface="Arial" panose="020B0604020202020204" pitchFamily="34" charset="0"/>
                </a:rPr>
                <a:t>B. vui vẻ</a:t>
              </a:r>
              <a:endParaRPr lang="ru-RU" sz="3990" dirty="0">
                <a:latin typeface="Arial" panose="020B0604020202020204" pitchFamily="34" charset="0"/>
                <a:cs typeface="Arial" panose="020B0604020202020204" pitchFamily="34" charset="0"/>
              </a:endParaRPr>
            </a:p>
          </p:txBody>
        </p:sp>
      </p:grpSp>
      <p:grpSp>
        <p:nvGrpSpPr>
          <p:cNvPr id="16" name="Group 15">
            <a:extLst>
              <a:ext uri="{FF2B5EF4-FFF2-40B4-BE49-F238E27FC236}">
                <a16:creationId xmlns:a16="http://schemas.microsoft.com/office/drawing/2014/main" id="{9B1B1F57-3BDF-43EF-AC7B-29C9648B253F}"/>
              </a:ext>
            </a:extLst>
          </p:cNvPr>
          <p:cNvGrpSpPr/>
          <p:nvPr/>
        </p:nvGrpSpPr>
        <p:grpSpPr>
          <a:xfrm>
            <a:off x="3461684" y="2761816"/>
            <a:ext cx="2604154" cy="1527141"/>
            <a:chOff x="3422268" y="2761818"/>
            <a:chExt cx="2604154" cy="1527141"/>
          </a:xfrm>
        </p:grpSpPr>
        <p:sp>
          <p:nvSpPr>
            <p:cNvPr id="17" name="Овал 7">
              <a:extLst>
                <a:ext uri="{FF2B5EF4-FFF2-40B4-BE49-F238E27FC236}">
                  <a16:creationId xmlns:a16="http://schemas.microsoft.com/office/drawing/2014/main" id="{C24DB062-50BF-406D-BD6F-FA6711D8BE84}"/>
                </a:ext>
              </a:extLst>
            </p:cNvPr>
            <p:cNvSpPr/>
            <p:nvPr/>
          </p:nvSpPr>
          <p:spPr>
            <a:xfrm flipH="1">
              <a:off x="3490403" y="2761818"/>
              <a:ext cx="2536019" cy="1527141"/>
            </a:xfrm>
            <a:prstGeom prst="ellipse">
              <a:avLst/>
            </a:prstGeom>
            <a:solidFill>
              <a:schemeClr val="accent3">
                <a:lumMod val="40000"/>
                <a:lumOff val="60000"/>
              </a:schemeClr>
            </a:solidFill>
            <a:ln>
              <a:solidFill>
                <a:srgbClr val="F3FD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95"/>
            </a:p>
          </p:txBody>
        </p:sp>
        <p:sp>
          <p:nvSpPr>
            <p:cNvPr id="18" name="TextBox 17">
              <a:extLst>
                <a:ext uri="{FF2B5EF4-FFF2-40B4-BE49-F238E27FC236}">
                  <a16:creationId xmlns:a16="http://schemas.microsoft.com/office/drawing/2014/main" id="{39E13EE2-3777-4E97-8190-9486DF9F9A50}"/>
                </a:ext>
              </a:extLst>
            </p:cNvPr>
            <p:cNvSpPr txBox="1"/>
            <p:nvPr/>
          </p:nvSpPr>
          <p:spPr>
            <a:xfrm>
              <a:off x="3422268" y="3179194"/>
              <a:ext cx="2536018" cy="706347"/>
            </a:xfrm>
            <a:prstGeom prst="rect">
              <a:avLst/>
            </a:prstGeom>
            <a:noFill/>
          </p:spPr>
          <p:txBody>
            <a:bodyPr wrap="square" rtlCol="0">
              <a:spAutoFit/>
            </a:bodyPr>
            <a:lstStyle/>
            <a:p>
              <a:pPr algn="ctr"/>
              <a:r>
                <a:rPr lang="en-US" sz="3990">
                  <a:latin typeface="Arial" panose="020B0604020202020204" pitchFamily="34" charset="0"/>
                  <a:cs typeface="Arial" panose="020B0604020202020204" pitchFamily="34" charset="0"/>
                </a:rPr>
                <a:t>A. vui vẽ</a:t>
              </a:r>
              <a:endParaRPr lang="ru-RU" sz="3990" dirty="0">
                <a:latin typeface="Arial" panose="020B0604020202020204" pitchFamily="34" charset="0"/>
                <a:cs typeface="Arial" panose="020B0604020202020204" pitchFamily="34" charset="0"/>
              </a:endParaRPr>
            </a:p>
          </p:txBody>
        </p:sp>
      </p:grpSp>
      <p:sp>
        <p:nvSpPr>
          <p:cNvPr id="19" name="Rectangle 18">
            <a:extLst>
              <a:ext uri="{FF2B5EF4-FFF2-40B4-BE49-F238E27FC236}">
                <a16:creationId xmlns:a16="http://schemas.microsoft.com/office/drawing/2014/main" id="{455CD5AF-AF5D-49F4-A855-38BBC217B36C}"/>
              </a:ext>
            </a:extLst>
          </p:cNvPr>
          <p:cNvSpPr/>
          <p:nvPr/>
        </p:nvSpPr>
        <p:spPr>
          <a:xfrm>
            <a:off x="1595071" y="225234"/>
            <a:ext cx="8550653" cy="1527140"/>
          </a:xfrm>
          <a:prstGeom prst="rect">
            <a:avLst/>
          </a:prstGeom>
          <a:solidFill>
            <a:srgbClr val="FFFFFF"/>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a:solidFill>
                  <a:srgbClr val="000000"/>
                </a:solidFill>
              </a:rPr>
              <a:t>Từ ngữ nào viết đúng chính tả?</a:t>
            </a:r>
          </a:p>
        </p:txBody>
      </p:sp>
    </p:spTree>
    <p:extLst>
      <p:ext uri="{BB962C8B-B14F-4D97-AF65-F5344CB8AC3E}">
        <p14:creationId xmlns:p14="http://schemas.microsoft.com/office/powerpoint/2010/main" val="407747595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42" presetClass="path" presetSubtype="0" accel="50000" decel="50000" fill="hold" nodeType="clickEffect">
                                  <p:stCondLst>
                                    <p:cond delay="0"/>
                                  </p:stCondLst>
                                  <p:childTnLst>
                                    <p:animMotion origin="layout" path="M 1.11022E-16 1.85185E-6 L -0.11706 0.44722 " pathEditMode="relative" rAng="0" ptsTypes="AA">
                                      <p:cBhvr>
                                        <p:cTn id="6" dur="2000" fill="hold"/>
                                        <p:tgtEl>
                                          <p:spTgt spid="9">
                                            <p:txEl>
                                              <p:pRg st="0" end="0"/>
                                            </p:txEl>
                                          </p:spTgt>
                                        </p:tgtEl>
                                        <p:attrNameLst>
                                          <p:attrName>ppt_x</p:attrName>
                                          <p:attrName>ppt_y</p:attrName>
                                        </p:attrNameLst>
                                      </p:cBhvr>
                                      <p:rCtr x="-5859" y="22361"/>
                                    </p:animMotion>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nextCondLst>
                <p:cond evt="onClick" delay="0">
                  <p:tgtEl>
                    <p:spTgt spid="9"/>
                  </p:tgtEl>
                </p:cond>
              </p:nextCondLst>
            </p:seq>
            <p:seq concurrent="1" nextAc="seek">
              <p:cTn id="7" restart="whenNotActive" fill="hold" evtFilter="cancelBubble" nodeType="interactiveSeq">
                <p:stCondLst>
                  <p:cond evt="onClick" delay="0">
                    <p:tgtEl>
                      <p:spTgt spid="13"/>
                    </p:tgtEl>
                  </p:cond>
                </p:stCondLst>
                <p:endSync evt="end" delay="0">
                  <p:rtn val="all"/>
                </p:endSync>
                <p:childTnLst>
                  <p:par>
                    <p:cTn id="8" fill="hold">
                      <p:stCondLst>
                        <p:cond delay="0"/>
                      </p:stCondLst>
                      <p:childTnLst>
                        <p:par>
                          <p:cTn id="9" fill="hold">
                            <p:stCondLst>
                              <p:cond delay="0"/>
                            </p:stCondLst>
                            <p:childTnLst>
                              <p:par>
                                <p:cTn id="10" presetID="32" presetClass="emph" presetSubtype="0" fill="hold" nodeType="clickEffect">
                                  <p:stCondLst>
                                    <p:cond delay="0"/>
                                  </p:stCondLst>
                                  <p:childTnLst>
                                    <p:animRot by="120000">
                                      <p:cBhvr>
                                        <p:cTn id="11" dur="100" fill="hold">
                                          <p:stCondLst>
                                            <p:cond delay="0"/>
                                          </p:stCondLst>
                                        </p:cTn>
                                        <p:tgtEl>
                                          <p:spTgt spid="13"/>
                                        </p:tgtEl>
                                        <p:attrNameLst>
                                          <p:attrName>r</p:attrName>
                                        </p:attrNameLst>
                                      </p:cBhvr>
                                    </p:animRot>
                                    <p:animRot by="-240000">
                                      <p:cBhvr>
                                        <p:cTn id="12" dur="200" fill="hold">
                                          <p:stCondLst>
                                            <p:cond delay="200"/>
                                          </p:stCondLst>
                                        </p:cTn>
                                        <p:tgtEl>
                                          <p:spTgt spid="13"/>
                                        </p:tgtEl>
                                        <p:attrNameLst>
                                          <p:attrName>r</p:attrName>
                                        </p:attrNameLst>
                                      </p:cBhvr>
                                    </p:animRot>
                                    <p:animRot by="240000">
                                      <p:cBhvr>
                                        <p:cTn id="13" dur="200" fill="hold">
                                          <p:stCondLst>
                                            <p:cond delay="400"/>
                                          </p:stCondLst>
                                        </p:cTn>
                                        <p:tgtEl>
                                          <p:spTgt spid="13"/>
                                        </p:tgtEl>
                                        <p:attrNameLst>
                                          <p:attrName>r</p:attrName>
                                        </p:attrNameLst>
                                      </p:cBhvr>
                                    </p:animRot>
                                    <p:animRot by="-240000">
                                      <p:cBhvr>
                                        <p:cTn id="14" dur="200" fill="hold">
                                          <p:stCondLst>
                                            <p:cond delay="600"/>
                                          </p:stCondLst>
                                        </p:cTn>
                                        <p:tgtEl>
                                          <p:spTgt spid="13"/>
                                        </p:tgtEl>
                                        <p:attrNameLst>
                                          <p:attrName>r</p:attrName>
                                        </p:attrNameLst>
                                      </p:cBhvr>
                                    </p:animRot>
                                    <p:animRot by="120000">
                                      <p:cBhvr>
                                        <p:cTn id="15" dur="200" fill="hold">
                                          <p:stCondLst>
                                            <p:cond delay="800"/>
                                          </p:stCondLst>
                                        </p:cTn>
                                        <p:tgtEl>
                                          <p:spTgt spid="13"/>
                                        </p:tgtEl>
                                        <p:attrNameLst>
                                          <p:attrName>r</p:attrName>
                                        </p:attrNameLst>
                                      </p:cBhvr>
                                    </p:animRot>
                                  </p:childTnLst>
                                  <p:subTnLst>
                                    <p:audio>
                                      <p:cMediaNode>
                                        <p:cTn display="0" masterRel="sameClick">
                                          <p:stCondLst>
                                            <p:cond evt="begin" delay="0">
                                              <p:tn val="10"/>
                                            </p:cond>
                                          </p:stCondLst>
                                          <p:endCondLst>
                                            <p:cond evt="onStopAudio" delay="0">
                                              <p:tgtEl>
                                                <p:sldTgt/>
                                              </p:tgtEl>
                                            </p:cond>
                                          </p:endCondLst>
                                        </p:cTn>
                                        <p:tgtEl>
                                          <p:sndTgt r:embed="rId3" name="Tieng-yeah-tre-con-www_nhacchuongvui_com.wav"/>
                                        </p:tgtEl>
                                      </p:cMediaNode>
                                    </p:audio>
                                  </p:subTnLst>
                                </p:cTn>
                              </p:par>
                              <p:par>
                                <p:cTn id="16" presetID="2" presetClass="exit" presetSubtype="4" fill="hold" nodeType="withEffect">
                                  <p:stCondLst>
                                    <p:cond delay="0"/>
                                  </p:stCondLst>
                                  <p:childTnLst>
                                    <p:anim calcmode="lin" valueType="num">
                                      <p:cBhvr additive="base">
                                        <p:cTn id="17" dur="500"/>
                                        <p:tgtEl>
                                          <p:spTgt spid="16"/>
                                        </p:tgtEl>
                                        <p:attrNameLst>
                                          <p:attrName>ppt_x</p:attrName>
                                        </p:attrNameLst>
                                      </p:cBhvr>
                                      <p:tavLst>
                                        <p:tav tm="0">
                                          <p:val>
                                            <p:strVal val="ppt_x"/>
                                          </p:val>
                                        </p:tav>
                                        <p:tav tm="100000">
                                          <p:val>
                                            <p:strVal val="ppt_x"/>
                                          </p:val>
                                        </p:tav>
                                      </p:tavLst>
                                    </p:anim>
                                    <p:anim calcmode="lin" valueType="num">
                                      <p:cBhvr additive="base">
                                        <p:cTn id="18" dur="500"/>
                                        <p:tgtEl>
                                          <p:spTgt spid="16"/>
                                        </p:tgtEl>
                                        <p:attrNameLst>
                                          <p:attrName>ppt_y</p:attrName>
                                        </p:attrNameLst>
                                      </p:cBhvr>
                                      <p:tavLst>
                                        <p:tav tm="0">
                                          <p:val>
                                            <p:strVal val="ppt_y"/>
                                          </p:val>
                                        </p:tav>
                                        <p:tav tm="100000">
                                          <p:val>
                                            <p:strVal val="1+ppt_h/2"/>
                                          </p:val>
                                        </p:tav>
                                      </p:tavLst>
                                    </p:anim>
                                    <p:set>
                                      <p:cBhvr>
                                        <p:cTn id="19"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20" restart="whenNotActive" fill="hold" evtFilter="cancelBubble" nodeType="interactiveSeq">
                <p:stCondLst>
                  <p:cond evt="onClick" delay="0">
                    <p:tgtEl>
                      <p:spTgt spid="16"/>
                    </p:tgtEl>
                  </p:cond>
                </p:stCondLst>
                <p:endSync evt="end" delay="0">
                  <p:rtn val="all"/>
                </p:endSync>
                <p:childTnLst>
                  <p:par>
                    <p:cTn id="21" fill="hold">
                      <p:stCondLst>
                        <p:cond delay="0"/>
                      </p:stCondLst>
                      <p:childTnLst>
                        <p:par>
                          <p:cTn id="22" fill="hold">
                            <p:stCondLst>
                              <p:cond delay="0"/>
                            </p:stCondLst>
                            <p:childTnLst>
                              <p:par>
                                <p:cTn id="23" presetID="32" presetClass="emph" presetSubtype="0" fill="hold" nodeType="clickEffect">
                                  <p:stCondLst>
                                    <p:cond delay="0"/>
                                  </p:stCondLst>
                                  <p:childTnLst>
                                    <p:animRot by="120000">
                                      <p:cBhvr>
                                        <p:cTn id="24" dur="100" fill="hold">
                                          <p:stCondLst>
                                            <p:cond delay="0"/>
                                          </p:stCondLst>
                                        </p:cTn>
                                        <p:tgtEl>
                                          <p:spTgt spid="16"/>
                                        </p:tgtEl>
                                        <p:attrNameLst>
                                          <p:attrName>r</p:attrName>
                                        </p:attrNameLst>
                                      </p:cBhvr>
                                    </p:animRot>
                                    <p:animRot by="-240000">
                                      <p:cBhvr>
                                        <p:cTn id="25" dur="200" fill="hold">
                                          <p:stCondLst>
                                            <p:cond delay="200"/>
                                          </p:stCondLst>
                                        </p:cTn>
                                        <p:tgtEl>
                                          <p:spTgt spid="16"/>
                                        </p:tgtEl>
                                        <p:attrNameLst>
                                          <p:attrName>r</p:attrName>
                                        </p:attrNameLst>
                                      </p:cBhvr>
                                    </p:animRot>
                                    <p:animRot by="240000">
                                      <p:cBhvr>
                                        <p:cTn id="26" dur="200" fill="hold">
                                          <p:stCondLst>
                                            <p:cond delay="400"/>
                                          </p:stCondLst>
                                        </p:cTn>
                                        <p:tgtEl>
                                          <p:spTgt spid="16"/>
                                        </p:tgtEl>
                                        <p:attrNameLst>
                                          <p:attrName>r</p:attrName>
                                        </p:attrNameLst>
                                      </p:cBhvr>
                                    </p:animRot>
                                    <p:animRot by="-240000">
                                      <p:cBhvr>
                                        <p:cTn id="27" dur="200" fill="hold">
                                          <p:stCondLst>
                                            <p:cond delay="600"/>
                                          </p:stCondLst>
                                        </p:cTn>
                                        <p:tgtEl>
                                          <p:spTgt spid="16"/>
                                        </p:tgtEl>
                                        <p:attrNameLst>
                                          <p:attrName>r</p:attrName>
                                        </p:attrNameLst>
                                      </p:cBhvr>
                                    </p:animRot>
                                    <p:animRot by="120000">
                                      <p:cBhvr>
                                        <p:cTn id="28" dur="200" fill="hold">
                                          <p:stCondLst>
                                            <p:cond delay="800"/>
                                          </p:stCondLst>
                                        </p:cTn>
                                        <p:tgtEl>
                                          <p:spTgt spid="16"/>
                                        </p:tgtEl>
                                        <p:attrNameLst>
                                          <p:attrName>r</p:attrName>
                                        </p:attrNameLst>
                                      </p:cBhvr>
                                    </p:animRot>
                                  </p:childTnLst>
                                  <p:subTnLst>
                                    <p:audio>
                                      <p:cMediaNode>
                                        <p:cTn display="0" masterRel="sameClick">
                                          <p:stCondLst>
                                            <p:cond evt="begin" delay="0">
                                              <p:tn val="23"/>
                                            </p:cond>
                                          </p:stCondLst>
                                          <p:endCondLst>
                                            <p:cond evt="onStopAudio" delay="0">
                                              <p:tgtEl>
                                                <p:sldTgt/>
                                              </p:tgtEl>
                                            </p:cond>
                                          </p:endCondLst>
                                        </p:cTn>
                                        <p:tgtEl>
                                          <p:sndTgt r:embed="rId4" name="Am-thanh-tra-loi-sai-www_nhacchuongvui_com.wav"/>
                                        </p:tgtEl>
                                      </p:cMediaNode>
                                    </p:audio>
                                  </p:subTnLst>
                                </p:cTn>
                              </p:par>
                            </p:childTnLst>
                          </p:cTn>
                        </p:par>
                      </p:childTnLst>
                    </p:cTn>
                  </p:par>
                </p:childTnLst>
              </p:cTn>
              <p:nextCondLst>
                <p:cond evt="onClick" delay="0">
                  <p:tgtEl>
                    <p:spTgt spid="16"/>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13000" b="-13000"/>
          </a:stretch>
        </a:blipFill>
        <a:effectLst/>
      </p:bgPr>
    </p:bg>
    <p:spTree>
      <p:nvGrpSpPr>
        <p:cNvPr id="1" name=""/>
        <p:cNvGrpSpPr/>
        <p:nvPr/>
      </p:nvGrpSpPr>
      <p:grpSpPr>
        <a:xfrm>
          <a:off x="0" y="0"/>
          <a:ext cx="0" cy="0"/>
          <a:chOff x="0" y="0"/>
          <a:chExt cx="0" cy="0"/>
        </a:xfrm>
      </p:grpSpPr>
      <p:sp>
        <p:nvSpPr>
          <p:cNvPr id="4" name="Прямоугольник 3">
            <a:extLst>
              <a:ext uri="{FF2B5EF4-FFF2-40B4-BE49-F238E27FC236}">
                <a16:creationId xmlns:a16="http://schemas.microsoft.com/office/drawing/2014/main" id="{CD52430C-5C71-4A3E-A480-727ABAEF0922}"/>
              </a:ext>
            </a:extLst>
          </p:cNvPr>
          <p:cNvSpPr/>
          <p:nvPr/>
        </p:nvSpPr>
        <p:spPr>
          <a:xfrm>
            <a:off x="5140447" y="4184258"/>
            <a:ext cx="2536020" cy="2342537"/>
          </a:xfrm>
          <a:prstGeom prst="rect">
            <a:avLst/>
          </a:prstGeom>
          <a:blipFill dpi="0" rotWithShape="1">
            <a:blip r:embed="rId5">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95"/>
          </a:p>
        </p:txBody>
      </p:sp>
      <p:grpSp>
        <p:nvGrpSpPr>
          <p:cNvPr id="13" name="Group 12">
            <a:extLst>
              <a:ext uri="{FF2B5EF4-FFF2-40B4-BE49-F238E27FC236}">
                <a16:creationId xmlns:a16="http://schemas.microsoft.com/office/drawing/2014/main" id="{B2CC6C81-D9BB-4570-A298-805EDBC29F86}"/>
              </a:ext>
            </a:extLst>
          </p:cNvPr>
          <p:cNvGrpSpPr/>
          <p:nvPr/>
        </p:nvGrpSpPr>
        <p:grpSpPr>
          <a:xfrm>
            <a:off x="2937997" y="2895600"/>
            <a:ext cx="3128297" cy="1527141"/>
            <a:chOff x="6117576" y="2761816"/>
            <a:chExt cx="3128297" cy="1527141"/>
          </a:xfrm>
        </p:grpSpPr>
        <p:sp>
          <p:nvSpPr>
            <p:cNvPr id="14" name="Овал 6">
              <a:extLst>
                <a:ext uri="{FF2B5EF4-FFF2-40B4-BE49-F238E27FC236}">
                  <a16:creationId xmlns:a16="http://schemas.microsoft.com/office/drawing/2014/main" id="{55B12049-FD2F-4112-84CD-4935BFFEA213}"/>
                </a:ext>
              </a:extLst>
            </p:cNvPr>
            <p:cNvSpPr/>
            <p:nvPr/>
          </p:nvSpPr>
          <p:spPr>
            <a:xfrm>
              <a:off x="6391322" y="2761816"/>
              <a:ext cx="2536019" cy="1527141"/>
            </a:xfrm>
            <a:prstGeom prst="ellipse">
              <a:avLst/>
            </a:prstGeom>
            <a:solidFill>
              <a:schemeClr val="accent3">
                <a:lumMod val="40000"/>
                <a:lumOff val="60000"/>
              </a:schemeClr>
            </a:solidFill>
            <a:ln>
              <a:solidFill>
                <a:srgbClr val="F3FD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95"/>
            </a:p>
          </p:txBody>
        </p:sp>
        <p:sp>
          <p:nvSpPr>
            <p:cNvPr id="15" name="TextBox 14">
              <a:extLst>
                <a:ext uri="{FF2B5EF4-FFF2-40B4-BE49-F238E27FC236}">
                  <a16:creationId xmlns:a16="http://schemas.microsoft.com/office/drawing/2014/main" id="{B28A37C3-B5D8-4675-9E1C-2CDDA6F85C18}"/>
                </a:ext>
              </a:extLst>
            </p:cNvPr>
            <p:cNvSpPr txBox="1"/>
            <p:nvPr/>
          </p:nvSpPr>
          <p:spPr>
            <a:xfrm>
              <a:off x="6117576" y="3172214"/>
              <a:ext cx="3128297" cy="706347"/>
            </a:xfrm>
            <a:prstGeom prst="rect">
              <a:avLst/>
            </a:prstGeom>
            <a:noFill/>
          </p:spPr>
          <p:txBody>
            <a:bodyPr wrap="square" rtlCol="0">
              <a:spAutoFit/>
            </a:bodyPr>
            <a:lstStyle/>
            <a:p>
              <a:pPr algn="ctr"/>
              <a:r>
                <a:rPr lang="en-US" sz="3990">
                  <a:latin typeface="Arial" panose="020B0604020202020204" pitchFamily="34" charset="0"/>
                  <a:cs typeface="Arial" panose="020B0604020202020204" pitchFamily="34" charset="0"/>
                </a:rPr>
                <a:t>A. chổi tre</a:t>
              </a:r>
              <a:endParaRPr lang="ru-RU" sz="3990" dirty="0">
                <a:latin typeface="Arial" panose="020B0604020202020204" pitchFamily="34" charset="0"/>
                <a:cs typeface="Arial" panose="020B0604020202020204" pitchFamily="34" charset="0"/>
              </a:endParaRPr>
            </a:p>
          </p:txBody>
        </p:sp>
      </p:grpSp>
      <p:grpSp>
        <p:nvGrpSpPr>
          <p:cNvPr id="16" name="Group 15">
            <a:extLst>
              <a:ext uri="{FF2B5EF4-FFF2-40B4-BE49-F238E27FC236}">
                <a16:creationId xmlns:a16="http://schemas.microsoft.com/office/drawing/2014/main" id="{27977CDB-CE06-4F9A-AF1E-FE4E73B051CB}"/>
              </a:ext>
            </a:extLst>
          </p:cNvPr>
          <p:cNvGrpSpPr/>
          <p:nvPr/>
        </p:nvGrpSpPr>
        <p:grpSpPr>
          <a:xfrm>
            <a:off x="5716815" y="2895600"/>
            <a:ext cx="3211057" cy="1527141"/>
            <a:chOff x="3140924" y="2761818"/>
            <a:chExt cx="3211057" cy="1527141"/>
          </a:xfrm>
        </p:grpSpPr>
        <p:sp>
          <p:nvSpPr>
            <p:cNvPr id="17" name="Овал 7">
              <a:extLst>
                <a:ext uri="{FF2B5EF4-FFF2-40B4-BE49-F238E27FC236}">
                  <a16:creationId xmlns:a16="http://schemas.microsoft.com/office/drawing/2014/main" id="{654BCD40-EFB0-492E-ABEF-8BC2EAB2800E}"/>
                </a:ext>
              </a:extLst>
            </p:cNvPr>
            <p:cNvSpPr/>
            <p:nvPr/>
          </p:nvSpPr>
          <p:spPr>
            <a:xfrm flipH="1">
              <a:off x="3490403" y="2761818"/>
              <a:ext cx="2536019" cy="1527141"/>
            </a:xfrm>
            <a:prstGeom prst="ellipse">
              <a:avLst/>
            </a:prstGeom>
            <a:solidFill>
              <a:schemeClr val="accent3">
                <a:lumMod val="40000"/>
                <a:lumOff val="60000"/>
              </a:schemeClr>
            </a:solidFill>
            <a:ln>
              <a:solidFill>
                <a:srgbClr val="F3FD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95"/>
            </a:p>
          </p:txBody>
        </p:sp>
        <p:sp>
          <p:nvSpPr>
            <p:cNvPr id="18" name="TextBox 17">
              <a:extLst>
                <a:ext uri="{FF2B5EF4-FFF2-40B4-BE49-F238E27FC236}">
                  <a16:creationId xmlns:a16="http://schemas.microsoft.com/office/drawing/2014/main" id="{51EEDA44-6F5B-4458-BE4B-2613C7B20C85}"/>
                </a:ext>
              </a:extLst>
            </p:cNvPr>
            <p:cNvSpPr txBox="1"/>
            <p:nvPr/>
          </p:nvSpPr>
          <p:spPr>
            <a:xfrm>
              <a:off x="3140924" y="3172214"/>
              <a:ext cx="3211057" cy="706347"/>
            </a:xfrm>
            <a:prstGeom prst="rect">
              <a:avLst/>
            </a:prstGeom>
            <a:noFill/>
          </p:spPr>
          <p:txBody>
            <a:bodyPr wrap="square" rtlCol="0">
              <a:spAutoFit/>
            </a:bodyPr>
            <a:lstStyle/>
            <a:p>
              <a:pPr algn="ctr"/>
              <a:r>
                <a:rPr lang="en-US" sz="3990">
                  <a:latin typeface="Arial" panose="020B0604020202020204" pitchFamily="34" charset="0"/>
                  <a:cs typeface="Arial" panose="020B0604020202020204" pitchFamily="34" charset="0"/>
                </a:rPr>
                <a:t>B. chổi che</a:t>
              </a:r>
              <a:endParaRPr lang="ru-RU" sz="3990" dirty="0">
                <a:latin typeface="Arial" panose="020B0604020202020204" pitchFamily="34" charset="0"/>
                <a:cs typeface="Arial" panose="020B0604020202020204" pitchFamily="34" charset="0"/>
              </a:endParaRPr>
            </a:p>
          </p:txBody>
        </p:sp>
      </p:grpSp>
      <p:sp>
        <p:nvSpPr>
          <p:cNvPr id="19" name="Rectangle 18">
            <a:extLst>
              <a:ext uri="{FF2B5EF4-FFF2-40B4-BE49-F238E27FC236}">
                <a16:creationId xmlns:a16="http://schemas.microsoft.com/office/drawing/2014/main" id="{063799D6-A15C-4753-9800-2A5C050AEFF4}"/>
              </a:ext>
            </a:extLst>
          </p:cNvPr>
          <p:cNvSpPr/>
          <p:nvPr/>
        </p:nvSpPr>
        <p:spPr>
          <a:xfrm>
            <a:off x="1595071" y="225234"/>
            <a:ext cx="8550653" cy="1527140"/>
          </a:xfrm>
          <a:prstGeom prst="rect">
            <a:avLst/>
          </a:prstGeom>
          <a:solidFill>
            <a:srgbClr val="FFFFFF"/>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a:solidFill>
                  <a:srgbClr val="000000"/>
                </a:solidFill>
              </a:rPr>
              <a:t>Từ ngữ nào viết đúng chính tả?</a:t>
            </a:r>
          </a:p>
        </p:txBody>
      </p:sp>
    </p:spTree>
    <p:extLst>
      <p:ext uri="{BB962C8B-B14F-4D97-AF65-F5344CB8AC3E}">
        <p14:creationId xmlns:p14="http://schemas.microsoft.com/office/powerpoint/2010/main" val="366462377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13"/>
                                        </p:tgtEl>
                                        <p:attrNameLst>
                                          <p:attrName>r</p:attrName>
                                        </p:attrNameLst>
                                      </p:cBhvr>
                                    </p:animRot>
                                    <p:animRot by="-240000">
                                      <p:cBhvr>
                                        <p:cTn id="7" dur="200" fill="hold">
                                          <p:stCondLst>
                                            <p:cond delay="200"/>
                                          </p:stCondLst>
                                        </p:cTn>
                                        <p:tgtEl>
                                          <p:spTgt spid="13"/>
                                        </p:tgtEl>
                                        <p:attrNameLst>
                                          <p:attrName>r</p:attrName>
                                        </p:attrNameLst>
                                      </p:cBhvr>
                                    </p:animRot>
                                    <p:animRot by="240000">
                                      <p:cBhvr>
                                        <p:cTn id="8" dur="200" fill="hold">
                                          <p:stCondLst>
                                            <p:cond delay="400"/>
                                          </p:stCondLst>
                                        </p:cTn>
                                        <p:tgtEl>
                                          <p:spTgt spid="13"/>
                                        </p:tgtEl>
                                        <p:attrNameLst>
                                          <p:attrName>r</p:attrName>
                                        </p:attrNameLst>
                                      </p:cBhvr>
                                    </p:animRot>
                                    <p:animRot by="-240000">
                                      <p:cBhvr>
                                        <p:cTn id="9" dur="200" fill="hold">
                                          <p:stCondLst>
                                            <p:cond delay="600"/>
                                          </p:stCondLst>
                                        </p:cTn>
                                        <p:tgtEl>
                                          <p:spTgt spid="13"/>
                                        </p:tgtEl>
                                        <p:attrNameLst>
                                          <p:attrName>r</p:attrName>
                                        </p:attrNameLst>
                                      </p:cBhvr>
                                    </p:animRot>
                                    <p:animRot by="120000">
                                      <p:cBhvr>
                                        <p:cTn id="10" dur="200" fill="hold">
                                          <p:stCondLst>
                                            <p:cond delay="800"/>
                                          </p:stCondLst>
                                        </p:cTn>
                                        <p:tgtEl>
                                          <p:spTgt spid="13"/>
                                        </p:tgtEl>
                                        <p:attrNameLst>
                                          <p:attrName>r</p:attrName>
                                        </p:attrNameLst>
                                      </p:cBhvr>
                                    </p:animRot>
                                  </p:childTnLst>
                                  <p:subTnLst>
                                    <p:audio>
                                      <p:cMediaNode>
                                        <p:cTn display="0" masterRel="sameClick">
                                          <p:stCondLst>
                                            <p:cond evt="begin" delay="0">
                                              <p:tn val="5"/>
                                            </p:cond>
                                          </p:stCondLst>
                                          <p:endCondLst>
                                            <p:cond evt="onStopAudio" delay="0">
                                              <p:tgtEl>
                                                <p:sldTgt/>
                                              </p:tgtEl>
                                            </p:cond>
                                          </p:endCondLst>
                                        </p:cTn>
                                        <p:tgtEl>
                                          <p:sndTgt r:embed="rId2" name="Tieng-yeah-tre-con-www_nhacchuongvui_com.wav"/>
                                        </p:tgtEl>
                                      </p:cMediaNode>
                                    </p:audio>
                                  </p:subTnLst>
                                </p:cTn>
                              </p:par>
                              <p:par>
                                <p:cTn id="11" presetID="2" presetClass="exit" presetSubtype="4" fill="hold" nodeType="withEffect">
                                  <p:stCondLst>
                                    <p:cond delay="0"/>
                                  </p:stCondLst>
                                  <p:childTnLst>
                                    <p:anim calcmode="lin" valueType="num">
                                      <p:cBhvr additive="base">
                                        <p:cTn id="12" dur="500"/>
                                        <p:tgtEl>
                                          <p:spTgt spid="16"/>
                                        </p:tgtEl>
                                        <p:attrNameLst>
                                          <p:attrName>ppt_x</p:attrName>
                                        </p:attrNameLst>
                                      </p:cBhvr>
                                      <p:tavLst>
                                        <p:tav tm="0">
                                          <p:val>
                                            <p:strVal val="ppt_x"/>
                                          </p:val>
                                        </p:tav>
                                        <p:tav tm="100000">
                                          <p:val>
                                            <p:strVal val="ppt_x"/>
                                          </p:val>
                                        </p:tav>
                                      </p:tavLst>
                                    </p:anim>
                                    <p:anim calcmode="lin" valueType="num">
                                      <p:cBhvr additive="base">
                                        <p:cTn id="13" dur="500"/>
                                        <p:tgtEl>
                                          <p:spTgt spid="16"/>
                                        </p:tgtEl>
                                        <p:attrNameLst>
                                          <p:attrName>ppt_y</p:attrName>
                                        </p:attrNameLst>
                                      </p:cBhvr>
                                      <p:tavLst>
                                        <p:tav tm="0">
                                          <p:val>
                                            <p:strVal val="ppt_y"/>
                                          </p:val>
                                        </p:tav>
                                        <p:tav tm="100000">
                                          <p:val>
                                            <p:strVal val="1+ppt_h/2"/>
                                          </p:val>
                                        </p:tav>
                                      </p:tavLst>
                                    </p:anim>
                                    <p:set>
                                      <p:cBhvr>
                                        <p:cTn id="14"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15" restart="whenNotActive" fill="hold" evtFilter="cancelBubble" nodeType="interactiveSeq">
                <p:stCondLst>
                  <p:cond evt="onClick" delay="0">
                    <p:tgtEl>
                      <p:spTgt spid="16"/>
                    </p:tgtEl>
                  </p:cond>
                </p:stCondLst>
                <p:endSync evt="end" delay="0">
                  <p:rtn val="all"/>
                </p:endSync>
                <p:childTnLst>
                  <p:par>
                    <p:cTn id="16" fill="hold">
                      <p:stCondLst>
                        <p:cond delay="0"/>
                      </p:stCondLst>
                      <p:childTnLst>
                        <p:par>
                          <p:cTn id="17" fill="hold">
                            <p:stCondLst>
                              <p:cond delay="0"/>
                            </p:stCondLst>
                            <p:childTnLst>
                              <p:par>
                                <p:cTn id="18" presetID="32" presetClass="emph" presetSubtype="0" fill="hold" nodeType="clickEffect">
                                  <p:stCondLst>
                                    <p:cond delay="0"/>
                                  </p:stCondLst>
                                  <p:childTnLst>
                                    <p:animRot by="120000">
                                      <p:cBhvr>
                                        <p:cTn id="19" dur="100" fill="hold">
                                          <p:stCondLst>
                                            <p:cond delay="0"/>
                                          </p:stCondLst>
                                        </p:cTn>
                                        <p:tgtEl>
                                          <p:spTgt spid="16"/>
                                        </p:tgtEl>
                                        <p:attrNameLst>
                                          <p:attrName>r</p:attrName>
                                        </p:attrNameLst>
                                      </p:cBhvr>
                                    </p:animRot>
                                    <p:animRot by="-240000">
                                      <p:cBhvr>
                                        <p:cTn id="20" dur="200" fill="hold">
                                          <p:stCondLst>
                                            <p:cond delay="200"/>
                                          </p:stCondLst>
                                        </p:cTn>
                                        <p:tgtEl>
                                          <p:spTgt spid="16"/>
                                        </p:tgtEl>
                                        <p:attrNameLst>
                                          <p:attrName>r</p:attrName>
                                        </p:attrNameLst>
                                      </p:cBhvr>
                                    </p:animRot>
                                    <p:animRot by="240000">
                                      <p:cBhvr>
                                        <p:cTn id="21" dur="200" fill="hold">
                                          <p:stCondLst>
                                            <p:cond delay="400"/>
                                          </p:stCondLst>
                                        </p:cTn>
                                        <p:tgtEl>
                                          <p:spTgt spid="16"/>
                                        </p:tgtEl>
                                        <p:attrNameLst>
                                          <p:attrName>r</p:attrName>
                                        </p:attrNameLst>
                                      </p:cBhvr>
                                    </p:animRot>
                                    <p:animRot by="-240000">
                                      <p:cBhvr>
                                        <p:cTn id="22" dur="200" fill="hold">
                                          <p:stCondLst>
                                            <p:cond delay="600"/>
                                          </p:stCondLst>
                                        </p:cTn>
                                        <p:tgtEl>
                                          <p:spTgt spid="16"/>
                                        </p:tgtEl>
                                        <p:attrNameLst>
                                          <p:attrName>r</p:attrName>
                                        </p:attrNameLst>
                                      </p:cBhvr>
                                    </p:animRot>
                                    <p:animRot by="120000">
                                      <p:cBhvr>
                                        <p:cTn id="23" dur="200" fill="hold">
                                          <p:stCondLst>
                                            <p:cond delay="800"/>
                                          </p:stCondLst>
                                        </p:cTn>
                                        <p:tgtEl>
                                          <p:spTgt spid="16"/>
                                        </p:tgtEl>
                                        <p:attrNameLst>
                                          <p:attrName>r</p:attrName>
                                        </p:attrNameLst>
                                      </p:cBhvr>
                                    </p:animRot>
                                  </p:childTnLst>
                                  <p:subTnLst>
                                    <p:audio>
                                      <p:cMediaNode>
                                        <p:cTn display="0" masterRel="sameClick">
                                          <p:stCondLst>
                                            <p:cond evt="begin" delay="0">
                                              <p:tn val="18"/>
                                            </p:cond>
                                          </p:stCondLst>
                                          <p:endCondLst>
                                            <p:cond evt="onStopAudio" delay="0">
                                              <p:tgtEl>
                                                <p:sldTgt/>
                                              </p:tgtEl>
                                            </p:cond>
                                          </p:endCondLst>
                                        </p:cTn>
                                        <p:tgtEl>
                                          <p:sndTgt r:embed="rId3" name="Am-thanh-tra-loi-sai-www_nhacchuongvui_com.wav"/>
                                        </p:tgtEl>
                                      </p:cMediaNode>
                                    </p:audio>
                                  </p:subTnLst>
                                </p:cTn>
                              </p:par>
                            </p:childTnLst>
                          </p:cTn>
                        </p:par>
                      </p:childTnLst>
                    </p:cTn>
                  </p:par>
                </p:childTnLst>
              </p:cTn>
              <p:nextCondLst>
                <p:cond evt="onClick" delay="0">
                  <p:tgtEl>
                    <p:spTgt spid="16"/>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Vector Cute Jungle Animals in Cartoon Style, Wild Animal, Zoo Designs for  Background, Baby Clothes. Hand Drawn Characters 2139707 Vector Art at  Vecteezy">
            <a:extLst>
              <a:ext uri="{FF2B5EF4-FFF2-40B4-BE49-F238E27FC236}">
                <a16:creationId xmlns:a16="http://schemas.microsoft.com/office/drawing/2014/main" id="{3124A1C5-2DB0-4B3C-B445-739195D7E41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4104" b="12434"/>
          <a:stretch/>
        </p:blipFill>
        <p:spPr bwMode="auto">
          <a:xfrm>
            <a:off x="1516920" y="0"/>
            <a:ext cx="9127998" cy="6705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17463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Google Shape;151;p33">
            <a:extLst>
              <a:ext uri="{FF2B5EF4-FFF2-40B4-BE49-F238E27FC236}">
                <a16:creationId xmlns:a16="http://schemas.microsoft.com/office/drawing/2014/main" id="{248EC077-664A-427B-9D0B-A8F86B0CF67C}"/>
              </a:ext>
            </a:extLst>
          </p:cNvPr>
          <p:cNvSpPr/>
          <p:nvPr/>
        </p:nvSpPr>
        <p:spPr>
          <a:xfrm>
            <a:off x="10996196" y="3567534"/>
            <a:ext cx="417465" cy="433167"/>
          </a:xfrm>
          <a:custGeom>
            <a:avLst/>
            <a:gdLst/>
            <a:ahLst/>
            <a:cxnLst/>
            <a:rect l="l" t="t" r="r" b="b"/>
            <a:pathLst>
              <a:path w="12555" h="12995" extrusionOk="0">
                <a:moveTo>
                  <a:pt x="2742" y="11634"/>
                </a:moveTo>
                <a:cubicBezTo>
                  <a:pt x="2909" y="11321"/>
                  <a:pt x="3160" y="11467"/>
                  <a:pt x="3369" y="11509"/>
                </a:cubicBezTo>
                <a:cubicBezTo>
                  <a:pt x="3872" y="11676"/>
                  <a:pt x="4374" y="11739"/>
                  <a:pt x="4897" y="11593"/>
                </a:cubicBezTo>
                <a:cubicBezTo>
                  <a:pt x="5002" y="11572"/>
                  <a:pt x="5085" y="11509"/>
                  <a:pt x="5148" y="11467"/>
                </a:cubicBezTo>
                <a:cubicBezTo>
                  <a:pt x="4562" y="10253"/>
                  <a:pt x="3976" y="9061"/>
                  <a:pt x="3369" y="7826"/>
                </a:cubicBezTo>
                <a:lnTo>
                  <a:pt x="2784" y="7826"/>
                </a:lnTo>
                <a:cubicBezTo>
                  <a:pt x="2512" y="7826"/>
                  <a:pt x="2323" y="7701"/>
                  <a:pt x="2261" y="7429"/>
                </a:cubicBezTo>
                <a:cubicBezTo>
                  <a:pt x="2177" y="7178"/>
                  <a:pt x="2261" y="6968"/>
                  <a:pt x="2470" y="6801"/>
                </a:cubicBezTo>
                <a:cubicBezTo>
                  <a:pt x="2595" y="6696"/>
                  <a:pt x="2742" y="6613"/>
                  <a:pt x="2888" y="6508"/>
                </a:cubicBezTo>
                <a:cubicBezTo>
                  <a:pt x="2805" y="4918"/>
                  <a:pt x="2637" y="4395"/>
                  <a:pt x="1968" y="3328"/>
                </a:cubicBezTo>
                <a:cubicBezTo>
                  <a:pt x="1842" y="3411"/>
                  <a:pt x="1675" y="3453"/>
                  <a:pt x="1570" y="3558"/>
                </a:cubicBezTo>
                <a:cubicBezTo>
                  <a:pt x="1340" y="3788"/>
                  <a:pt x="1131" y="4081"/>
                  <a:pt x="900" y="4311"/>
                </a:cubicBezTo>
                <a:cubicBezTo>
                  <a:pt x="796" y="4416"/>
                  <a:pt x="587" y="4479"/>
                  <a:pt x="419" y="4499"/>
                </a:cubicBezTo>
                <a:cubicBezTo>
                  <a:pt x="315" y="4499"/>
                  <a:pt x="189" y="4395"/>
                  <a:pt x="1" y="4311"/>
                </a:cubicBezTo>
                <a:cubicBezTo>
                  <a:pt x="294" y="3935"/>
                  <a:pt x="545" y="3558"/>
                  <a:pt x="817" y="3223"/>
                </a:cubicBezTo>
                <a:cubicBezTo>
                  <a:pt x="1068" y="2909"/>
                  <a:pt x="1340" y="2595"/>
                  <a:pt x="1633" y="2282"/>
                </a:cubicBezTo>
                <a:cubicBezTo>
                  <a:pt x="1591" y="2051"/>
                  <a:pt x="1549" y="1779"/>
                  <a:pt x="1570" y="1486"/>
                </a:cubicBezTo>
                <a:cubicBezTo>
                  <a:pt x="1591" y="1340"/>
                  <a:pt x="1696" y="1173"/>
                  <a:pt x="1842" y="1068"/>
                </a:cubicBezTo>
                <a:cubicBezTo>
                  <a:pt x="2009" y="942"/>
                  <a:pt x="2219" y="1026"/>
                  <a:pt x="2386" y="1173"/>
                </a:cubicBezTo>
                <a:lnTo>
                  <a:pt x="2616" y="1486"/>
                </a:lnTo>
                <a:cubicBezTo>
                  <a:pt x="2721" y="1486"/>
                  <a:pt x="2805" y="1507"/>
                  <a:pt x="2846" y="1466"/>
                </a:cubicBezTo>
                <a:cubicBezTo>
                  <a:pt x="3453" y="942"/>
                  <a:pt x="4165" y="754"/>
                  <a:pt x="4918" y="649"/>
                </a:cubicBezTo>
                <a:cubicBezTo>
                  <a:pt x="5838" y="524"/>
                  <a:pt x="6759" y="336"/>
                  <a:pt x="7659" y="189"/>
                </a:cubicBezTo>
                <a:cubicBezTo>
                  <a:pt x="8538" y="1"/>
                  <a:pt x="9207" y="419"/>
                  <a:pt x="9835" y="922"/>
                </a:cubicBezTo>
                <a:cubicBezTo>
                  <a:pt x="10253" y="1256"/>
                  <a:pt x="10358" y="2282"/>
                  <a:pt x="10065" y="2742"/>
                </a:cubicBezTo>
                <a:cubicBezTo>
                  <a:pt x="9709" y="3286"/>
                  <a:pt x="9312" y="3809"/>
                  <a:pt x="8914" y="4332"/>
                </a:cubicBezTo>
                <a:cubicBezTo>
                  <a:pt x="8789" y="4499"/>
                  <a:pt x="8663" y="4646"/>
                  <a:pt x="8475" y="4897"/>
                </a:cubicBezTo>
                <a:cubicBezTo>
                  <a:pt x="8705" y="4939"/>
                  <a:pt x="8872" y="5002"/>
                  <a:pt x="9019" y="5023"/>
                </a:cubicBezTo>
                <a:cubicBezTo>
                  <a:pt x="9709" y="5127"/>
                  <a:pt x="10379" y="5211"/>
                  <a:pt x="11069" y="5357"/>
                </a:cubicBezTo>
                <a:cubicBezTo>
                  <a:pt x="12011" y="5587"/>
                  <a:pt x="12555" y="6466"/>
                  <a:pt x="12408" y="7408"/>
                </a:cubicBezTo>
                <a:cubicBezTo>
                  <a:pt x="12262" y="8287"/>
                  <a:pt x="11927" y="9124"/>
                  <a:pt x="11279" y="9793"/>
                </a:cubicBezTo>
                <a:cubicBezTo>
                  <a:pt x="10484" y="10567"/>
                  <a:pt x="9647" y="11279"/>
                  <a:pt x="8642" y="11718"/>
                </a:cubicBezTo>
                <a:cubicBezTo>
                  <a:pt x="8600" y="11739"/>
                  <a:pt x="8579" y="11739"/>
                  <a:pt x="8559" y="11760"/>
                </a:cubicBezTo>
                <a:cubicBezTo>
                  <a:pt x="7408" y="12471"/>
                  <a:pt x="6131" y="12681"/>
                  <a:pt x="4813" y="12869"/>
                </a:cubicBezTo>
                <a:cubicBezTo>
                  <a:pt x="3767" y="12994"/>
                  <a:pt x="3223" y="12681"/>
                  <a:pt x="2742" y="11634"/>
                </a:cubicBezTo>
                <a:close/>
                <a:moveTo>
                  <a:pt x="6759" y="11258"/>
                </a:moveTo>
                <a:cubicBezTo>
                  <a:pt x="7178" y="11049"/>
                  <a:pt x="7596" y="10839"/>
                  <a:pt x="8035" y="10651"/>
                </a:cubicBezTo>
                <a:cubicBezTo>
                  <a:pt x="8956" y="10274"/>
                  <a:pt x="9688" y="9647"/>
                  <a:pt x="10358" y="8998"/>
                </a:cubicBezTo>
                <a:cubicBezTo>
                  <a:pt x="10860" y="8538"/>
                  <a:pt x="11069" y="7931"/>
                  <a:pt x="11195" y="7261"/>
                </a:cubicBezTo>
                <a:cubicBezTo>
                  <a:pt x="11279" y="6927"/>
                  <a:pt x="11111" y="6675"/>
                  <a:pt x="10776" y="6529"/>
                </a:cubicBezTo>
                <a:cubicBezTo>
                  <a:pt x="10672" y="6508"/>
                  <a:pt x="10588" y="6466"/>
                  <a:pt x="10484" y="6466"/>
                </a:cubicBezTo>
                <a:cubicBezTo>
                  <a:pt x="9521" y="6278"/>
                  <a:pt x="8517" y="6090"/>
                  <a:pt x="7533" y="6383"/>
                </a:cubicBezTo>
                <a:cubicBezTo>
                  <a:pt x="7240" y="6466"/>
                  <a:pt x="6926" y="6508"/>
                  <a:pt x="6613" y="6529"/>
                </a:cubicBezTo>
                <a:cubicBezTo>
                  <a:pt x="5880" y="6613"/>
                  <a:pt x="5274" y="7010"/>
                  <a:pt x="4646" y="7345"/>
                </a:cubicBezTo>
                <a:cubicBezTo>
                  <a:pt x="5106" y="8831"/>
                  <a:pt x="5922" y="10379"/>
                  <a:pt x="6759" y="11258"/>
                </a:cubicBezTo>
                <a:close/>
                <a:moveTo>
                  <a:pt x="4144" y="6090"/>
                </a:moveTo>
                <a:cubicBezTo>
                  <a:pt x="4604" y="5859"/>
                  <a:pt x="4939" y="5650"/>
                  <a:pt x="5294" y="5525"/>
                </a:cubicBezTo>
                <a:cubicBezTo>
                  <a:pt x="6801" y="4939"/>
                  <a:pt x="7847" y="3872"/>
                  <a:pt x="8747" y="2595"/>
                </a:cubicBezTo>
                <a:cubicBezTo>
                  <a:pt x="9228" y="1863"/>
                  <a:pt x="9123" y="1507"/>
                  <a:pt x="8266" y="1277"/>
                </a:cubicBezTo>
                <a:cubicBezTo>
                  <a:pt x="8056" y="1235"/>
                  <a:pt x="7805" y="1256"/>
                  <a:pt x="7554" y="1277"/>
                </a:cubicBezTo>
                <a:cubicBezTo>
                  <a:pt x="6675" y="1424"/>
                  <a:pt x="5818" y="1633"/>
                  <a:pt x="4918" y="1738"/>
                </a:cubicBezTo>
                <a:cubicBezTo>
                  <a:pt x="4206" y="1800"/>
                  <a:pt x="3641" y="2114"/>
                  <a:pt x="3097" y="2700"/>
                </a:cubicBezTo>
                <a:cubicBezTo>
                  <a:pt x="3307" y="3223"/>
                  <a:pt x="3537" y="3746"/>
                  <a:pt x="3704" y="4290"/>
                </a:cubicBezTo>
                <a:cubicBezTo>
                  <a:pt x="3934" y="4834"/>
                  <a:pt x="3997" y="5420"/>
                  <a:pt x="4144" y="6090"/>
                </a:cubicBezTo>
                <a:close/>
              </a:path>
            </a:pathLst>
          </a:custGeom>
          <a:solidFill>
            <a:schemeClr val="dk1"/>
          </a:solidFill>
          <a:ln>
            <a:noFill/>
          </a:ln>
        </p:spPr>
        <p:txBody>
          <a:bodyPr spcFirstLastPara="1" wrap="square" lIns="121705" tIns="121705" rIns="121705" bIns="121705" anchor="ctr" anchorCtr="0">
            <a:noAutofit/>
          </a:bodyPr>
          <a:lstStyle/>
          <a:p>
            <a:endParaRPr>
              <a:latin typeface="+mj-lt"/>
            </a:endParaRPr>
          </a:p>
        </p:txBody>
      </p:sp>
      <p:sp>
        <p:nvSpPr>
          <p:cNvPr id="15" name="Google Shape;152;p33">
            <a:extLst>
              <a:ext uri="{FF2B5EF4-FFF2-40B4-BE49-F238E27FC236}">
                <a16:creationId xmlns:a16="http://schemas.microsoft.com/office/drawing/2014/main" id="{EE90F215-DD0B-4722-A906-458349C18D25}"/>
              </a:ext>
            </a:extLst>
          </p:cNvPr>
          <p:cNvSpPr/>
          <p:nvPr/>
        </p:nvSpPr>
        <p:spPr>
          <a:xfrm>
            <a:off x="741894" y="5427885"/>
            <a:ext cx="377131" cy="575433"/>
          </a:xfrm>
          <a:custGeom>
            <a:avLst/>
            <a:gdLst/>
            <a:ahLst/>
            <a:cxnLst/>
            <a:rect l="l" t="t" r="r" b="b"/>
            <a:pathLst>
              <a:path w="11342" h="17263" extrusionOk="0">
                <a:moveTo>
                  <a:pt x="7826" y="9709"/>
                </a:moveTo>
                <a:cubicBezTo>
                  <a:pt x="7324" y="10316"/>
                  <a:pt x="6738" y="10420"/>
                  <a:pt x="6110" y="10399"/>
                </a:cubicBezTo>
                <a:cubicBezTo>
                  <a:pt x="5797" y="10399"/>
                  <a:pt x="5483" y="10504"/>
                  <a:pt x="5169" y="10630"/>
                </a:cubicBezTo>
                <a:cubicBezTo>
                  <a:pt x="4750" y="10776"/>
                  <a:pt x="4353" y="10985"/>
                  <a:pt x="3976" y="11195"/>
                </a:cubicBezTo>
                <a:cubicBezTo>
                  <a:pt x="3411" y="11487"/>
                  <a:pt x="2867" y="11739"/>
                  <a:pt x="2261" y="11822"/>
                </a:cubicBezTo>
                <a:cubicBezTo>
                  <a:pt x="2030" y="11843"/>
                  <a:pt x="1821" y="12011"/>
                  <a:pt x="1549" y="12136"/>
                </a:cubicBezTo>
                <a:cubicBezTo>
                  <a:pt x="1486" y="12868"/>
                  <a:pt x="1403" y="13580"/>
                  <a:pt x="1382" y="14312"/>
                </a:cubicBezTo>
                <a:cubicBezTo>
                  <a:pt x="1361" y="14919"/>
                  <a:pt x="1361" y="15547"/>
                  <a:pt x="1319" y="16153"/>
                </a:cubicBezTo>
                <a:cubicBezTo>
                  <a:pt x="1319" y="16384"/>
                  <a:pt x="1298" y="16635"/>
                  <a:pt x="1193" y="16844"/>
                </a:cubicBezTo>
                <a:cubicBezTo>
                  <a:pt x="1131" y="17011"/>
                  <a:pt x="942" y="17158"/>
                  <a:pt x="775" y="17221"/>
                </a:cubicBezTo>
                <a:cubicBezTo>
                  <a:pt x="566" y="17262"/>
                  <a:pt x="377" y="17116"/>
                  <a:pt x="336" y="16907"/>
                </a:cubicBezTo>
                <a:cubicBezTo>
                  <a:pt x="252" y="16551"/>
                  <a:pt x="168" y="16195"/>
                  <a:pt x="147" y="15840"/>
                </a:cubicBezTo>
                <a:cubicBezTo>
                  <a:pt x="1" y="13454"/>
                  <a:pt x="231" y="11132"/>
                  <a:pt x="629" y="8788"/>
                </a:cubicBezTo>
                <a:cubicBezTo>
                  <a:pt x="942" y="7073"/>
                  <a:pt x="1382" y="5399"/>
                  <a:pt x="1737" y="3662"/>
                </a:cubicBezTo>
                <a:cubicBezTo>
                  <a:pt x="1905" y="2888"/>
                  <a:pt x="2302" y="2156"/>
                  <a:pt x="2365" y="1319"/>
                </a:cubicBezTo>
                <a:cubicBezTo>
                  <a:pt x="2407" y="1026"/>
                  <a:pt x="2616" y="712"/>
                  <a:pt x="2825" y="461"/>
                </a:cubicBezTo>
                <a:cubicBezTo>
                  <a:pt x="3160" y="42"/>
                  <a:pt x="3830" y="0"/>
                  <a:pt x="4227" y="419"/>
                </a:cubicBezTo>
                <a:cubicBezTo>
                  <a:pt x="4395" y="607"/>
                  <a:pt x="4520" y="816"/>
                  <a:pt x="4646" y="1005"/>
                </a:cubicBezTo>
                <a:cubicBezTo>
                  <a:pt x="6215" y="3432"/>
                  <a:pt x="7701" y="5901"/>
                  <a:pt x="8935" y="8516"/>
                </a:cubicBezTo>
                <a:cubicBezTo>
                  <a:pt x="9312" y="9290"/>
                  <a:pt x="9772" y="10002"/>
                  <a:pt x="10170" y="10755"/>
                </a:cubicBezTo>
                <a:cubicBezTo>
                  <a:pt x="10504" y="11404"/>
                  <a:pt x="10818" y="12073"/>
                  <a:pt x="11132" y="12722"/>
                </a:cubicBezTo>
                <a:cubicBezTo>
                  <a:pt x="11216" y="12848"/>
                  <a:pt x="11258" y="13036"/>
                  <a:pt x="11300" y="13182"/>
                </a:cubicBezTo>
                <a:cubicBezTo>
                  <a:pt x="11341" y="13705"/>
                  <a:pt x="10797" y="14103"/>
                  <a:pt x="10295" y="13894"/>
                </a:cubicBezTo>
                <a:cubicBezTo>
                  <a:pt x="9940" y="13747"/>
                  <a:pt x="9668" y="13496"/>
                  <a:pt x="9563" y="13140"/>
                </a:cubicBezTo>
                <a:cubicBezTo>
                  <a:pt x="9228" y="11906"/>
                  <a:pt x="8370" y="10964"/>
                  <a:pt x="7826" y="9709"/>
                </a:cubicBezTo>
                <a:close/>
                <a:moveTo>
                  <a:pt x="3600" y="2386"/>
                </a:moveTo>
                <a:cubicBezTo>
                  <a:pt x="2637" y="4813"/>
                  <a:pt x="2323" y="7156"/>
                  <a:pt x="1821" y="9416"/>
                </a:cubicBezTo>
                <a:cubicBezTo>
                  <a:pt x="1779" y="9709"/>
                  <a:pt x="1821" y="10044"/>
                  <a:pt x="1821" y="10420"/>
                </a:cubicBezTo>
                <a:cubicBezTo>
                  <a:pt x="2114" y="10399"/>
                  <a:pt x="2344" y="10399"/>
                  <a:pt x="2553" y="10316"/>
                </a:cubicBezTo>
                <a:cubicBezTo>
                  <a:pt x="2930" y="10148"/>
                  <a:pt x="3286" y="9981"/>
                  <a:pt x="3662" y="9772"/>
                </a:cubicBezTo>
                <a:cubicBezTo>
                  <a:pt x="4709" y="9165"/>
                  <a:pt x="5776" y="8746"/>
                  <a:pt x="7010" y="8935"/>
                </a:cubicBezTo>
                <a:cubicBezTo>
                  <a:pt x="7094" y="8935"/>
                  <a:pt x="7136" y="8872"/>
                  <a:pt x="7324" y="8830"/>
                </a:cubicBezTo>
                <a:cubicBezTo>
                  <a:pt x="6320" y="6633"/>
                  <a:pt x="5169" y="4541"/>
                  <a:pt x="3600" y="2386"/>
                </a:cubicBezTo>
                <a:close/>
              </a:path>
            </a:pathLst>
          </a:custGeom>
          <a:solidFill>
            <a:schemeClr val="dk1"/>
          </a:solidFill>
          <a:ln>
            <a:noFill/>
          </a:ln>
        </p:spPr>
        <p:txBody>
          <a:bodyPr spcFirstLastPara="1" wrap="square" lIns="121705" tIns="121705" rIns="121705" bIns="121705" anchor="ctr" anchorCtr="0">
            <a:noAutofit/>
          </a:bodyPr>
          <a:lstStyle/>
          <a:p>
            <a:endParaRPr>
              <a:latin typeface="+mj-lt"/>
            </a:endParaRPr>
          </a:p>
        </p:txBody>
      </p:sp>
      <p:sp>
        <p:nvSpPr>
          <p:cNvPr id="16" name="Google Shape;153;p33">
            <a:extLst>
              <a:ext uri="{FF2B5EF4-FFF2-40B4-BE49-F238E27FC236}">
                <a16:creationId xmlns:a16="http://schemas.microsoft.com/office/drawing/2014/main" id="{F8EB400F-0CCD-47B6-B58A-523175DF5131}"/>
              </a:ext>
            </a:extLst>
          </p:cNvPr>
          <p:cNvSpPr/>
          <p:nvPr/>
        </p:nvSpPr>
        <p:spPr>
          <a:xfrm>
            <a:off x="11433595" y="6104084"/>
            <a:ext cx="395220" cy="435933"/>
          </a:xfrm>
          <a:custGeom>
            <a:avLst/>
            <a:gdLst/>
            <a:ahLst/>
            <a:cxnLst/>
            <a:rect l="l" t="t" r="r" b="b"/>
            <a:pathLst>
              <a:path w="11886" h="13078" extrusionOk="0">
                <a:moveTo>
                  <a:pt x="11195" y="8181"/>
                </a:moveTo>
                <a:cubicBezTo>
                  <a:pt x="11864" y="8997"/>
                  <a:pt x="11885" y="9102"/>
                  <a:pt x="11509" y="9772"/>
                </a:cubicBezTo>
                <a:cubicBezTo>
                  <a:pt x="11027" y="10650"/>
                  <a:pt x="10483" y="11425"/>
                  <a:pt x="9521" y="11843"/>
                </a:cubicBezTo>
                <a:cubicBezTo>
                  <a:pt x="8956" y="12073"/>
                  <a:pt x="8496" y="12450"/>
                  <a:pt x="7952" y="12680"/>
                </a:cubicBezTo>
                <a:cubicBezTo>
                  <a:pt x="7052" y="13057"/>
                  <a:pt x="6131" y="13078"/>
                  <a:pt x="5190" y="12806"/>
                </a:cubicBezTo>
                <a:cubicBezTo>
                  <a:pt x="4813" y="12701"/>
                  <a:pt x="4353" y="12638"/>
                  <a:pt x="3934" y="12596"/>
                </a:cubicBezTo>
                <a:cubicBezTo>
                  <a:pt x="3349" y="12575"/>
                  <a:pt x="2888" y="12345"/>
                  <a:pt x="2512" y="11906"/>
                </a:cubicBezTo>
                <a:cubicBezTo>
                  <a:pt x="2030" y="11404"/>
                  <a:pt x="1570" y="10922"/>
                  <a:pt x="1068" y="10462"/>
                </a:cubicBezTo>
                <a:cubicBezTo>
                  <a:pt x="419" y="9834"/>
                  <a:pt x="147" y="9039"/>
                  <a:pt x="105" y="8181"/>
                </a:cubicBezTo>
                <a:cubicBezTo>
                  <a:pt x="43" y="7428"/>
                  <a:pt x="1" y="6633"/>
                  <a:pt x="126" y="5880"/>
                </a:cubicBezTo>
                <a:cubicBezTo>
                  <a:pt x="377" y="4185"/>
                  <a:pt x="984" y="2616"/>
                  <a:pt x="2240" y="1360"/>
                </a:cubicBezTo>
                <a:cubicBezTo>
                  <a:pt x="2574" y="1026"/>
                  <a:pt x="2993" y="858"/>
                  <a:pt x="3411" y="649"/>
                </a:cubicBezTo>
                <a:cubicBezTo>
                  <a:pt x="4750" y="0"/>
                  <a:pt x="6131" y="42"/>
                  <a:pt x="7533" y="210"/>
                </a:cubicBezTo>
                <a:cubicBezTo>
                  <a:pt x="8203" y="293"/>
                  <a:pt x="8642" y="1067"/>
                  <a:pt x="8391" y="1716"/>
                </a:cubicBezTo>
                <a:cubicBezTo>
                  <a:pt x="8370" y="1821"/>
                  <a:pt x="8203" y="1883"/>
                  <a:pt x="8077" y="1967"/>
                </a:cubicBezTo>
                <a:cubicBezTo>
                  <a:pt x="7805" y="1716"/>
                  <a:pt x="7575" y="1486"/>
                  <a:pt x="7324" y="1256"/>
                </a:cubicBezTo>
                <a:cubicBezTo>
                  <a:pt x="6299" y="1256"/>
                  <a:pt x="5336" y="1298"/>
                  <a:pt x="4332" y="1695"/>
                </a:cubicBezTo>
                <a:cubicBezTo>
                  <a:pt x="3244" y="2135"/>
                  <a:pt x="2658" y="2951"/>
                  <a:pt x="2219" y="3913"/>
                </a:cubicBezTo>
                <a:cubicBezTo>
                  <a:pt x="1612" y="5231"/>
                  <a:pt x="1528" y="6612"/>
                  <a:pt x="1675" y="8035"/>
                </a:cubicBezTo>
                <a:cubicBezTo>
                  <a:pt x="1696" y="8391"/>
                  <a:pt x="1821" y="8809"/>
                  <a:pt x="2051" y="9081"/>
                </a:cubicBezTo>
                <a:cubicBezTo>
                  <a:pt x="2553" y="9646"/>
                  <a:pt x="3097" y="10169"/>
                  <a:pt x="3683" y="10692"/>
                </a:cubicBezTo>
                <a:cubicBezTo>
                  <a:pt x="3809" y="10818"/>
                  <a:pt x="4039" y="10860"/>
                  <a:pt x="4248" y="10902"/>
                </a:cubicBezTo>
                <a:cubicBezTo>
                  <a:pt x="4667" y="11006"/>
                  <a:pt x="5085" y="11006"/>
                  <a:pt x="5483" y="11174"/>
                </a:cubicBezTo>
                <a:cubicBezTo>
                  <a:pt x="6403" y="11508"/>
                  <a:pt x="7240" y="11278"/>
                  <a:pt x="8056" y="10818"/>
                </a:cubicBezTo>
                <a:cubicBezTo>
                  <a:pt x="9123" y="10232"/>
                  <a:pt x="10149" y="9521"/>
                  <a:pt x="10818" y="8453"/>
                </a:cubicBezTo>
                <a:cubicBezTo>
                  <a:pt x="10902" y="8412"/>
                  <a:pt x="11027" y="8349"/>
                  <a:pt x="11195" y="8181"/>
                </a:cubicBezTo>
                <a:close/>
              </a:path>
            </a:pathLst>
          </a:custGeom>
          <a:solidFill>
            <a:schemeClr val="dk1"/>
          </a:solidFill>
          <a:ln>
            <a:noFill/>
          </a:ln>
        </p:spPr>
        <p:txBody>
          <a:bodyPr spcFirstLastPara="1" wrap="square" lIns="121705" tIns="121705" rIns="121705" bIns="121705" anchor="ctr" anchorCtr="0">
            <a:noAutofit/>
          </a:bodyPr>
          <a:lstStyle/>
          <a:p>
            <a:endParaRPr>
              <a:latin typeface="+mj-lt"/>
            </a:endParaRPr>
          </a:p>
        </p:txBody>
      </p:sp>
      <p:grpSp>
        <p:nvGrpSpPr>
          <p:cNvPr id="20" name="Google Shape;154;p33">
            <a:extLst>
              <a:ext uri="{FF2B5EF4-FFF2-40B4-BE49-F238E27FC236}">
                <a16:creationId xmlns:a16="http://schemas.microsoft.com/office/drawing/2014/main" id="{2F24CD1B-004C-4A6F-AFBA-30B3E39E42B6}"/>
              </a:ext>
            </a:extLst>
          </p:cNvPr>
          <p:cNvGrpSpPr/>
          <p:nvPr/>
        </p:nvGrpSpPr>
        <p:grpSpPr>
          <a:xfrm>
            <a:off x="10427772" y="433767"/>
            <a:ext cx="985888" cy="1056000"/>
            <a:chOff x="-3118700" y="2365900"/>
            <a:chExt cx="741250" cy="792000"/>
          </a:xfrm>
        </p:grpSpPr>
        <p:sp>
          <p:nvSpPr>
            <p:cNvPr id="21" name="Google Shape;155;p33">
              <a:extLst>
                <a:ext uri="{FF2B5EF4-FFF2-40B4-BE49-F238E27FC236}">
                  <a16:creationId xmlns:a16="http://schemas.microsoft.com/office/drawing/2014/main" id="{1B5721DB-C1AD-4D2B-BFF7-DD1B730AFBA9}"/>
                </a:ext>
              </a:extLst>
            </p:cNvPr>
            <p:cNvSpPr/>
            <p:nvPr/>
          </p:nvSpPr>
          <p:spPr>
            <a:xfrm>
              <a:off x="-2848250" y="2598675"/>
              <a:ext cx="266800" cy="290350"/>
            </a:xfrm>
            <a:custGeom>
              <a:avLst/>
              <a:gdLst/>
              <a:ahLst/>
              <a:cxnLst/>
              <a:rect l="l" t="t" r="r" b="b"/>
              <a:pathLst>
                <a:path w="10672" h="11614" extrusionOk="0">
                  <a:moveTo>
                    <a:pt x="3139" y="1005"/>
                  </a:moveTo>
                  <a:cubicBezTo>
                    <a:pt x="3013" y="775"/>
                    <a:pt x="2929" y="628"/>
                    <a:pt x="2846" y="503"/>
                  </a:cubicBezTo>
                  <a:cubicBezTo>
                    <a:pt x="2950" y="419"/>
                    <a:pt x="3034" y="315"/>
                    <a:pt x="3139" y="294"/>
                  </a:cubicBezTo>
                  <a:cubicBezTo>
                    <a:pt x="4394" y="105"/>
                    <a:pt x="5649" y="1"/>
                    <a:pt x="6779" y="817"/>
                  </a:cubicBezTo>
                  <a:cubicBezTo>
                    <a:pt x="7030" y="1005"/>
                    <a:pt x="7302" y="1193"/>
                    <a:pt x="7553" y="1340"/>
                  </a:cubicBezTo>
                  <a:cubicBezTo>
                    <a:pt x="8118" y="1675"/>
                    <a:pt x="8516" y="2135"/>
                    <a:pt x="8872" y="2679"/>
                  </a:cubicBezTo>
                  <a:cubicBezTo>
                    <a:pt x="9227" y="3286"/>
                    <a:pt x="9625" y="3872"/>
                    <a:pt x="10022" y="4457"/>
                  </a:cubicBezTo>
                  <a:cubicBezTo>
                    <a:pt x="10441" y="5106"/>
                    <a:pt x="10671" y="5797"/>
                    <a:pt x="10650" y="6571"/>
                  </a:cubicBezTo>
                  <a:cubicBezTo>
                    <a:pt x="10608" y="7115"/>
                    <a:pt x="10650" y="7680"/>
                    <a:pt x="10587" y="8224"/>
                  </a:cubicBezTo>
                  <a:cubicBezTo>
                    <a:pt x="10546" y="8872"/>
                    <a:pt x="10294" y="9416"/>
                    <a:pt x="9813" y="9898"/>
                  </a:cubicBezTo>
                  <a:cubicBezTo>
                    <a:pt x="9123" y="10525"/>
                    <a:pt x="8390" y="11048"/>
                    <a:pt x="7470" y="11237"/>
                  </a:cubicBezTo>
                  <a:cubicBezTo>
                    <a:pt x="6926" y="11362"/>
                    <a:pt x="6403" y="11488"/>
                    <a:pt x="5859" y="11551"/>
                  </a:cubicBezTo>
                  <a:cubicBezTo>
                    <a:pt x="5147" y="11613"/>
                    <a:pt x="4478" y="11509"/>
                    <a:pt x="3787" y="11258"/>
                  </a:cubicBezTo>
                  <a:cubicBezTo>
                    <a:pt x="2636" y="10818"/>
                    <a:pt x="1758" y="10107"/>
                    <a:pt x="942" y="9207"/>
                  </a:cubicBezTo>
                  <a:cubicBezTo>
                    <a:pt x="628" y="8872"/>
                    <a:pt x="419" y="8538"/>
                    <a:pt x="439" y="8056"/>
                  </a:cubicBezTo>
                  <a:cubicBezTo>
                    <a:pt x="439" y="7805"/>
                    <a:pt x="439" y="7491"/>
                    <a:pt x="377" y="7261"/>
                  </a:cubicBezTo>
                  <a:cubicBezTo>
                    <a:pt x="0" y="6257"/>
                    <a:pt x="230" y="5294"/>
                    <a:pt x="544" y="4353"/>
                  </a:cubicBezTo>
                  <a:cubicBezTo>
                    <a:pt x="1046" y="2888"/>
                    <a:pt x="1067" y="2888"/>
                    <a:pt x="2323" y="1758"/>
                  </a:cubicBezTo>
                  <a:cubicBezTo>
                    <a:pt x="2574" y="1549"/>
                    <a:pt x="2825" y="1298"/>
                    <a:pt x="3139" y="1005"/>
                  </a:cubicBezTo>
                  <a:close/>
                </a:path>
              </a:pathLst>
            </a:custGeom>
            <a:solidFill>
              <a:schemeClr val="accent2"/>
            </a:solidFill>
            <a:ln>
              <a:noFill/>
            </a:ln>
          </p:spPr>
          <p:txBody>
            <a:bodyPr spcFirstLastPara="1" wrap="square" lIns="91425" tIns="91425" rIns="91425" bIns="91425" anchor="ctr" anchorCtr="0">
              <a:noAutofit/>
            </a:bodyPr>
            <a:lstStyle/>
            <a:p>
              <a:endParaRPr>
                <a:latin typeface="+mj-lt"/>
              </a:endParaRPr>
            </a:p>
          </p:txBody>
        </p:sp>
        <p:sp>
          <p:nvSpPr>
            <p:cNvPr id="22" name="Google Shape;156;p33">
              <a:extLst>
                <a:ext uri="{FF2B5EF4-FFF2-40B4-BE49-F238E27FC236}">
                  <a16:creationId xmlns:a16="http://schemas.microsoft.com/office/drawing/2014/main" id="{0DCADB8F-406A-4995-B603-A114954DE6E0}"/>
                </a:ext>
              </a:extLst>
            </p:cNvPr>
            <p:cNvSpPr/>
            <p:nvPr/>
          </p:nvSpPr>
          <p:spPr>
            <a:xfrm>
              <a:off x="-2877550" y="2577750"/>
              <a:ext cx="325375" cy="344750"/>
            </a:xfrm>
            <a:custGeom>
              <a:avLst/>
              <a:gdLst/>
              <a:ahLst/>
              <a:cxnLst/>
              <a:rect l="l" t="t" r="r" b="b"/>
              <a:pathLst>
                <a:path w="13015" h="13790" extrusionOk="0">
                  <a:moveTo>
                    <a:pt x="12868" y="7889"/>
                  </a:moveTo>
                  <a:cubicBezTo>
                    <a:pt x="12910" y="8789"/>
                    <a:pt x="13015" y="9563"/>
                    <a:pt x="12701" y="10253"/>
                  </a:cubicBezTo>
                  <a:cubicBezTo>
                    <a:pt x="12575" y="10546"/>
                    <a:pt x="12471" y="10860"/>
                    <a:pt x="12262" y="11090"/>
                  </a:cubicBezTo>
                  <a:cubicBezTo>
                    <a:pt x="11404" y="12095"/>
                    <a:pt x="10399" y="12932"/>
                    <a:pt x="9081" y="13245"/>
                  </a:cubicBezTo>
                  <a:cubicBezTo>
                    <a:pt x="8495" y="13371"/>
                    <a:pt x="7930" y="13559"/>
                    <a:pt x="7345" y="13643"/>
                  </a:cubicBezTo>
                  <a:cubicBezTo>
                    <a:pt x="6277" y="13789"/>
                    <a:pt x="5252" y="13643"/>
                    <a:pt x="4227" y="13245"/>
                  </a:cubicBezTo>
                  <a:cubicBezTo>
                    <a:pt x="2867" y="12722"/>
                    <a:pt x="1904" y="11802"/>
                    <a:pt x="963" y="10776"/>
                  </a:cubicBezTo>
                  <a:cubicBezTo>
                    <a:pt x="775" y="10567"/>
                    <a:pt x="607" y="10337"/>
                    <a:pt x="523" y="10086"/>
                  </a:cubicBezTo>
                  <a:cubicBezTo>
                    <a:pt x="231" y="9061"/>
                    <a:pt x="0" y="8015"/>
                    <a:pt x="21" y="6947"/>
                  </a:cubicBezTo>
                  <a:cubicBezTo>
                    <a:pt x="42" y="5650"/>
                    <a:pt x="544" y="4478"/>
                    <a:pt x="1047" y="3307"/>
                  </a:cubicBezTo>
                  <a:cubicBezTo>
                    <a:pt x="1088" y="3181"/>
                    <a:pt x="1193" y="3014"/>
                    <a:pt x="1298" y="2909"/>
                  </a:cubicBezTo>
                  <a:cubicBezTo>
                    <a:pt x="1695" y="2553"/>
                    <a:pt x="2218" y="2240"/>
                    <a:pt x="2511" y="1779"/>
                  </a:cubicBezTo>
                  <a:cubicBezTo>
                    <a:pt x="2804" y="1340"/>
                    <a:pt x="3181" y="1026"/>
                    <a:pt x="3578" y="712"/>
                  </a:cubicBezTo>
                  <a:cubicBezTo>
                    <a:pt x="3976" y="377"/>
                    <a:pt x="4478" y="210"/>
                    <a:pt x="5001" y="168"/>
                  </a:cubicBezTo>
                  <a:cubicBezTo>
                    <a:pt x="6424" y="1"/>
                    <a:pt x="7721" y="315"/>
                    <a:pt x="8914" y="1152"/>
                  </a:cubicBezTo>
                  <a:cubicBezTo>
                    <a:pt x="9772" y="1758"/>
                    <a:pt x="10546" y="2386"/>
                    <a:pt x="11090" y="3307"/>
                  </a:cubicBezTo>
                  <a:cubicBezTo>
                    <a:pt x="11383" y="3767"/>
                    <a:pt x="11697" y="4227"/>
                    <a:pt x="12031" y="4667"/>
                  </a:cubicBezTo>
                  <a:cubicBezTo>
                    <a:pt x="12638" y="5504"/>
                    <a:pt x="12952" y="6424"/>
                    <a:pt x="12889" y="7429"/>
                  </a:cubicBezTo>
                  <a:cubicBezTo>
                    <a:pt x="12868" y="7638"/>
                    <a:pt x="12868" y="7847"/>
                    <a:pt x="12868" y="7889"/>
                  </a:cubicBezTo>
                  <a:close/>
                  <a:moveTo>
                    <a:pt x="4311" y="1842"/>
                  </a:moveTo>
                  <a:cubicBezTo>
                    <a:pt x="3997" y="2156"/>
                    <a:pt x="3746" y="2386"/>
                    <a:pt x="3474" y="2616"/>
                  </a:cubicBezTo>
                  <a:cubicBezTo>
                    <a:pt x="2239" y="3746"/>
                    <a:pt x="2218" y="3725"/>
                    <a:pt x="1695" y="5211"/>
                  </a:cubicBezTo>
                  <a:cubicBezTo>
                    <a:pt x="1381" y="6152"/>
                    <a:pt x="1151" y="7094"/>
                    <a:pt x="1507" y="8119"/>
                  </a:cubicBezTo>
                  <a:cubicBezTo>
                    <a:pt x="1611" y="8370"/>
                    <a:pt x="1611" y="8663"/>
                    <a:pt x="1591" y="8935"/>
                  </a:cubicBezTo>
                  <a:cubicBezTo>
                    <a:pt x="1591" y="9396"/>
                    <a:pt x="1800" y="9730"/>
                    <a:pt x="2093" y="10086"/>
                  </a:cubicBezTo>
                  <a:cubicBezTo>
                    <a:pt x="2909" y="10965"/>
                    <a:pt x="3788" y="11697"/>
                    <a:pt x="4938" y="12116"/>
                  </a:cubicBezTo>
                  <a:cubicBezTo>
                    <a:pt x="5650" y="12388"/>
                    <a:pt x="6298" y="12492"/>
                    <a:pt x="7010" y="12409"/>
                  </a:cubicBezTo>
                  <a:cubicBezTo>
                    <a:pt x="7554" y="12325"/>
                    <a:pt x="8098" y="12199"/>
                    <a:pt x="8621" y="12095"/>
                  </a:cubicBezTo>
                  <a:cubicBezTo>
                    <a:pt x="9542" y="11885"/>
                    <a:pt x="10274" y="11383"/>
                    <a:pt x="10943" y="10756"/>
                  </a:cubicBezTo>
                  <a:cubicBezTo>
                    <a:pt x="11446" y="10295"/>
                    <a:pt x="11676" y="9730"/>
                    <a:pt x="11738" y="9082"/>
                  </a:cubicBezTo>
                  <a:cubicBezTo>
                    <a:pt x="11759" y="8538"/>
                    <a:pt x="11759" y="7994"/>
                    <a:pt x="11780" y="7429"/>
                  </a:cubicBezTo>
                  <a:cubicBezTo>
                    <a:pt x="11822" y="6655"/>
                    <a:pt x="11571" y="5964"/>
                    <a:pt x="11153" y="5315"/>
                  </a:cubicBezTo>
                  <a:cubicBezTo>
                    <a:pt x="10776" y="4709"/>
                    <a:pt x="10378" y="4144"/>
                    <a:pt x="10002" y="3537"/>
                  </a:cubicBezTo>
                  <a:cubicBezTo>
                    <a:pt x="9667" y="2993"/>
                    <a:pt x="9249" y="2512"/>
                    <a:pt x="8705" y="2198"/>
                  </a:cubicBezTo>
                  <a:cubicBezTo>
                    <a:pt x="8433" y="2051"/>
                    <a:pt x="8181" y="1863"/>
                    <a:pt x="7909" y="1675"/>
                  </a:cubicBezTo>
                  <a:cubicBezTo>
                    <a:pt x="6801" y="859"/>
                    <a:pt x="5545" y="984"/>
                    <a:pt x="4290" y="1152"/>
                  </a:cubicBezTo>
                  <a:cubicBezTo>
                    <a:pt x="4185" y="1193"/>
                    <a:pt x="4101" y="1298"/>
                    <a:pt x="3997" y="1361"/>
                  </a:cubicBezTo>
                  <a:cubicBezTo>
                    <a:pt x="4101" y="1465"/>
                    <a:pt x="4185" y="1612"/>
                    <a:pt x="4311" y="1842"/>
                  </a:cubicBezTo>
                  <a:close/>
                </a:path>
              </a:pathLst>
            </a:custGeom>
            <a:solidFill>
              <a:schemeClr val="dk1"/>
            </a:solidFill>
            <a:ln>
              <a:noFill/>
            </a:ln>
          </p:spPr>
          <p:txBody>
            <a:bodyPr spcFirstLastPara="1" wrap="square" lIns="91425" tIns="91425" rIns="91425" bIns="91425" anchor="ctr" anchorCtr="0">
              <a:noAutofit/>
            </a:bodyPr>
            <a:lstStyle/>
            <a:p>
              <a:endParaRPr>
                <a:latin typeface="+mj-lt"/>
              </a:endParaRPr>
            </a:p>
          </p:txBody>
        </p:sp>
        <p:sp>
          <p:nvSpPr>
            <p:cNvPr id="23" name="Google Shape;157;p33">
              <a:extLst>
                <a:ext uri="{FF2B5EF4-FFF2-40B4-BE49-F238E27FC236}">
                  <a16:creationId xmlns:a16="http://schemas.microsoft.com/office/drawing/2014/main" id="{75985CB0-DC7D-43C9-806B-DDC69FA2FFC5}"/>
                </a:ext>
              </a:extLst>
            </p:cNvPr>
            <p:cNvSpPr/>
            <p:nvPr/>
          </p:nvSpPr>
          <p:spPr>
            <a:xfrm>
              <a:off x="-3102475" y="2877500"/>
              <a:ext cx="144400" cy="69050"/>
            </a:xfrm>
            <a:custGeom>
              <a:avLst/>
              <a:gdLst/>
              <a:ahLst/>
              <a:cxnLst/>
              <a:rect l="l" t="t" r="r" b="b"/>
              <a:pathLst>
                <a:path w="5776" h="2762" extrusionOk="0">
                  <a:moveTo>
                    <a:pt x="1256" y="2762"/>
                  </a:moveTo>
                  <a:cubicBezTo>
                    <a:pt x="1025" y="2720"/>
                    <a:pt x="816" y="2699"/>
                    <a:pt x="628" y="2636"/>
                  </a:cubicBezTo>
                  <a:cubicBezTo>
                    <a:pt x="209" y="2511"/>
                    <a:pt x="0" y="1946"/>
                    <a:pt x="293" y="1569"/>
                  </a:cubicBezTo>
                  <a:cubicBezTo>
                    <a:pt x="398" y="1423"/>
                    <a:pt x="649" y="1297"/>
                    <a:pt x="774" y="1339"/>
                  </a:cubicBezTo>
                  <a:cubicBezTo>
                    <a:pt x="1716" y="1653"/>
                    <a:pt x="2490" y="1276"/>
                    <a:pt x="3181" y="732"/>
                  </a:cubicBezTo>
                  <a:cubicBezTo>
                    <a:pt x="3766" y="293"/>
                    <a:pt x="4436" y="84"/>
                    <a:pt x="5147" y="21"/>
                  </a:cubicBezTo>
                  <a:cubicBezTo>
                    <a:pt x="5545" y="0"/>
                    <a:pt x="5775" y="356"/>
                    <a:pt x="5629" y="732"/>
                  </a:cubicBezTo>
                  <a:cubicBezTo>
                    <a:pt x="5482" y="983"/>
                    <a:pt x="5315" y="1193"/>
                    <a:pt x="5022" y="1255"/>
                  </a:cubicBezTo>
                  <a:cubicBezTo>
                    <a:pt x="4436" y="1360"/>
                    <a:pt x="3976" y="1653"/>
                    <a:pt x="3557" y="1988"/>
                  </a:cubicBezTo>
                  <a:cubicBezTo>
                    <a:pt x="2825" y="2553"/>
                    <a:pt x="1988" y="2553"/>
                    <a:pt x="1256" y="2762"/>
                  </a:cubicBezTo>
                  <a:close/>
                </a:path>
              </a:pathLst>
            </a:custGeom>
            <a:solidFill>
              <a:schemeClr val="dk1"/>
            </a:solidFill>
            <a:ln>
              <a:noFill/>
            </a:ln>
          </p:spPr>
          <p:txBody>
            <a:bodyPr spcFirstLastPara="1" wrap="square" lIns="91425" tIns="91425" rIns="91425" bIns="91425" anchor="ctr" anchorCtr="0">
              <a:noAutofit/>
            </a:bodyPr>
            <a:lstStyle/>
            <a:p>
              <a:endParaRPr>
                <a:latin typeface="+mj-lt"/>
              </a:endParaRPr>
            </a:p>
          </p:txBody>
        </p:sp>
        <p:sp>
          <p:nvSpPr>
            <p:cNvPr id="24" name="Google Shape;158;p33">
              <a:extLst>
                <a:ext uri="{FF2B5EF4-FFF2-40B4-BE49-F238E27FC236}">
                  <a16:creationId xmlns:a16="http://schemas.microsoft.com/office/drawing/2014/main" id="{0A0E5C84-B3BF-4099-AC25-ACE91C9AB951}"/>
                </a:ext>
              </a:extLst>
            </p:cNvPr>
            <p:cNvSpPr/>
            <p:nvPr/>
          </p:nvSpPr>
          <p:spPr>
            <a:xfrm>
              <a:off x="-2830475" y="2365900"/>
              <a:ext cx="54950" cy="134475"/>
            </a:xfrm>
            <a:custGeom>
              <a:avLst/>
              <a:gdLst/>
              <a:ahLst/>
              <a:cxnLst/>
              <a:rect l="l" t="t" r="r" b="b"/>
              <a:pathLst>
                <a:path w="2198" h="5379" extrusionOk="0">
                  <a:moveTo>
                    <a:pt x="837" y="5127"/>
                  </a:moveTo>
                  <a:cubicBezTo>
                    <a:pt x="314" y="4165"/>
                    <a:pt x="189" y="3118"/>
                    <a:pt x="231" y="2051"/>
                  </a:cubicBezTo>
                  <a:cubicBezTo>
                    <a:pt x="252" y="1716"/>
                    <a:pt x="147" y="1340"/>
                    <a:pt x="105" y="1005"/>
                  </a:cubicBezTo>
                  <a:cubicBezTo>
                    <a:pt x="84" y="838"/>
                    <a:pt x="21" y="691"/>
                    <a:pt x="0" y="566"/>
                  </a:cubicBezTo>
                  <a:cubicBezTo>
                    <a:pt x="0" y="294"/>
                    <a:pt x="105" y="64"/>
                    <a:pt x="356" y="43"/>
                  </a:cubicBezTo>
                  <a:cubicBezTo>
                    <a:pt x="524" y="1"/>
                    <a:pt x="775" y="84"/>
                    <a:pt x="879" y="189"/>
                  </a:cubicBezTo>
                  <a:cubicBezTo>
                    <a:pt x="1172" y="503"/>
                    <a:pt x="1381" y="900"/>
                    <a:pt x="1402" y="1340"/>
                  </a:cubicBezTo>
                  <a:cubicBezTo>
                    <a:pt x="1402" y="1549"/>
                    <a:pt x="1444" y="1737"/>
                    <a:pt x="1444" y="1947"/>
                  </a:cubicBezTo>
                  <a:cubicBezTo>
                    <a:pt x="1361" y="2867"/>
                    <a:pt x="1549" y="3725"/>
                    <a:pt x="2009" y="4541"/>
                  </a:cubicBezTo>
                  <a:cubicBezTo>
                    <a:pt x="2197" y="4876"/>
                    <a:pt x="2072" y="5127"/>
                    <a:pt x="1695" y="5273"/>
                  </a:cubicBezTo>
                  <a:cubicBezTo>
                    <a:pt x="1381" y="5378"/>
                    <a:pt x="1068" y="5336"/>
                    <a:pt x="837" y="5127"/>
                  </a:cubicBezTo>
                  <a:close/>
                </a:path>
              </a:pathLst>
            </a:custGeom>
            <a:solidFill>
              <a:schemeClr val="dk1"/>
            </a:solidFill>
            <a:ln>
              <a:noFill/>
            </a:ln>
          </p:spPr>
          <p:txBody>
            <a:bodyPr spcFirstLastPara="1" wrap="square" lIns="91425" tIns="91425" rIns="91425" bIns="91425" anchor="ctr" anchorCtr="0">
              <a:noAutofit/>
            </a:bodyPr>
            <a:lstStyle/>
            <a:p>
              <a:endParaRPr>
                <a:latin typeface="+mj-lt"/>
              </a:endParaRPr>
            </a:p>
          </p:txBody>
        </p:sp>
        <p:sp>
          <p:nvSpPr>
            <p:cNvPr id="25" name="Google Shape;159;p33">
              <a:extLst>
                <a:ext uri="{FF2B5EF4-FFF2-40B4-BE49-F238E27FC236}">
                  <a16:creationId xmlns:a16="http://schemas.microsoft.com/office/drawing/2014/main" id="{FD01D523-4323-4862-9EF9-895FA32E18D4}"/>
                </a:ext>
              </a:extLst>
            </p:cNvPr>
            <p:cNvSpPr/>
            <p:nvPr/>
          </p:nvSpPr>
          <p:spPr>
            <a:xfrm>
              <a:off x="-3118700" y="2615950"/>
              <a:ext cx="139700" cy="50750"/>
            </a:xfrm>
            <a:custGeom>
              <a:avLst/>
              <a:gdLst/>
              <a:ahLst/>
              <a:cxnLst/>
              <a:rect l="l" t="t" r="r" b="b"/>
              <a:pathLst>
                <a:path w="5588" h="2030" extrusionOk="0">
                  <a:moveTo>
                    <a:pt x="3662" y="1862"/>
                  </a:moveTo>
                  <a:cubicBezTo>
                    <a:pt x="2407" y="2030"/>
                    <a:pt x="1382" y="1339"/>
                    <a:pt x="273" y="879"/>
                  </a:cubicBezTo>
                  <a:cubicBezTo>
                    <a:pt x="147" y="837"/>
                    <a:pt x="1" y="565"/>
                    <a:pt x="21" y="440"/>
                  </a:cubicBezTo>
                  <a:cubicBezTo>
                    <a:pt x="42" y="293"/>
                    <a:pt x="231" y="126"/>
                    <a:pt x="419" y="42"/>
                  </a:cubicBezTo>
                  <a:cubicBezTo>
                    <a:pt x="545" y="0"/>
                    <a:pt x="733" y="0"/>
                    <a:pt x="879" y="21"/>
                  </a:cubicBezTo>
                  <a:cubicBezTo>
                    <a:pt x="1151" y="84"/>
                    <a:pt x="1423" y="126"/>
                    <a:pt x="1674" y="251"/>
                  </a:cubicBezTo>
                  <a:cubicBezTo>
                    <a:pt x="2428" y="670"/>
                    <a:pt x="3265" y="649"/>
                    <a:pt x="4081" y="649"/>
                  </a:cubicBezTo>
                  <a:cubicBezTo>
                    <a:pt x="4415" y="649"/>
                    <a:pt x="4771" y="670"/>
                    <a:pt x="5127" y="733"/>
                  </a:cubicBezTo>
                  <a:cubicBezTo>
                    <a:pt x="5357" y="753"/>
                    <a:pt x="5587" y="1067"/>
                    <a:pt x="5503" y="1214"/>
                  </a:cubicBezTo>
                  <a:cubicBezTo>
                    <a:pt x="5441" y="1381"/>
                    <a:pt x="5294" y="1611"/>
                    <a:pt x="5148" y="1653"/>
                  </a:cubicBezTo>
                  <a:cubicBezTo>
                    <a:pt x="4667" y="1758"/>
                    <a:pt x="4143" y="1779"/>
                    <a:pt x="3662" y="1862"/>
                  </a:cubicBezTo>
                  <a:close/>
                </a:path>
              </a:pathLst>
            </a:custGeom>
            <a:solidFill>
              <a:schemeClr val="dk1"/>
            </a:solidFill>
            <a:ln>
              <a:noFill/>
            </a:ln>
          </p:spPr>
          <p:txBody>
            <a:bodyPr spcFirstLastPara="1" wrap="square" lIns="91425" tIns="91425" rIns="91425" bIns="91425" anchor="ctr" anchorCtr="0">
              <a:noAutofit/>
            </a:bodyPr>
            <a:lstStyle/>
            <a:p>
              <a:endParaRPr>
                <a:latin typeface="+mj-lt"/>
              </a:endParaRPr>
            </a:p>
          </p:txBody>
        </p:sp>
        <p:sp>
          <p:nvSpPr>
            <p:cNvPr id="26" name="Google Shape;160;p33">
              <a:extLst>
                <a:ext uri="{FF2B5EF4-FFF2-40B4-BE49-F238E27FC236}">
                  <a16:creationId xmlns:a16="http://schemas.microsoft.com/office/drawing/2014/main" id="{11D39293-A696-45EB-8A4F-0BE74060F83B}"/>
                </a:ext>
              </a:extLst>
            </p:cNvPr>
            <p:cNvSpPr/>
            <p:nvPr/>
          </p:nvSpPr>
          <p:spPr>
            <a:xfrm>
              <a:off x="-2646875" y="2412450"/>
              <a:ext cx="59150" cy="106225"/>
            </a:xfrm>
            <a:custGeom>
              <a:avLst/>
              <a:gdLst/>
              <a:ahLst/>
              <a:cxnLst/>
              <a:rect l="l" t="t" r="r" b="b"/>
              <a:pathLst>
                <a:path w="2366" h="4249" extrusionOk="0">
                  <a:moveTo>
                    <a:pt x="2365" y="1256"/>
                  </a:moveTo>
                  <a:cubicBezTo>
                    <a:pt x="2051" y="2282"/>
                    <a:pt x="1633" y="3223"/>
                    <a:pt x="942" y="3997"/>
                  </a:cubicBezTo>
                  <a:cubicBezTo>
                    <a:pt x="733" y="4248"/>
                    <a:pt x="273" y="4102"/>
                    <a:pt x="126" y="3830"/>
                  </a:cubicBezTo>
                  <a:cubicBezTo>
                    <a:pt x="63" y="3621"/>
                    <a:pt x="1" y="3349"/>
                    <a:pt x="63" y="3139"/>
                  </a:cubicBezTo>
                  <a:cubicBezTo>
                    <a:pt x="126" y="2847"/>
                    <a:pt x="294" y="2575"/>
                    <a:pt x="419" y="2282"/>
                  </a:cubicBezTo>
                  <a:cubicBezTo>
                    <a:pt x="712" y="1675"/>
                    <a:pt x="1068" y="1131"/>
                    <a:pt x="1172" y="440"/>
                  </a:cubicBezTo>
                  <a:cubicBezTo>
                    <a:pt x="1193" y="189"/>
                    <a:pt x="1403" y="1"/>
                    <a:pt x="1675" y="64"/>
                  </a:cubicBezTo>
                  <a:cubicBezTo>
                    <a:pt x="1821" y="85"/>
                    <a:pt x="2030" y="231"/>
                    <a:pt x="2093" y="398"/>
                  </a:cubicBezTo>
                  <a:cubicBezTo>
                    <a:pt x="2281" y="691"/>
                    <a:pt x="2302" y="1005"/>
                    <a:pt x="2365" y="1256"/>
                  </a:cubicBezTo>
                  <a:close/>
                </a:path>
              </a:pathLst>
            </a:custGeom>
            <a:solidFill>
              <a:schemeClr val="dk1"/>
            </a:solidFill>
            <a:ln>
              <a:noFill/>
            </a:ln>
          </p:spPr>
          <p:txBody>
            <a:bodyPr spcFirstLastPara="1" wrap="square" lIns="91425" tIns="91425" rIns="91425" bIns="91425" anchor="ctr" anchorCtr="0">
              <a:noAutofit/>
            </a:bodyPr>
            <a:lstStyle/>
            <a:p>
              <a:endParaRPr>
                <a:latin typeface="+mj-lt"/>
              </a:endParaRPr>
            </a:p>
          </p:txBody>
        </p:sp>
        <p:sp>
          <p:nvSpPr>
            <p:cNvPr id="27" name="Google Shape;161;p33">
              <a:extLst>
                <a:ext uri="{FF2B5EF4-FFF2-40B4-BE49-F238E27FC236}">
                  <a16:creationId xmlns:a16="http://schemas.microsoft.com/office/drawing/2014/main" id="{8232BB8E-0EC8-45BD-9417-2F5D903C00D4}"/>
                </a:ext>
              </a:extLst>
            </p:cNvPr>
            <p:cNvSpPr/>
            <p:nvPr/>
          </p:nvSpPr>
          <p:spPr>
            <a:xfrm>
              <a:off x="-2480525" y="2633725"/>
              <a:ext cx="103075" cy="53375"/>
            </a:xfrm>
            <a:custGeom>
              <a:avLst/>
              <a:gdLst/>
              <a:ahLst/>
              <a:cxnLst/>
              <a:rect l="l" t="t" r="r" b="b"/>
              <a:pathLst>
                <a:path w="4123" h="2135" extrusionOk="0">
                  <a:moveTo>
                    <a:pt x="1151" y="2135"/>
                  </a:moveTo>
                  <a:cubicBezTo>
                    <a:pt x="858" y="2093"/>
                    <a:pt x="586" y="2051"/>
                    <a:pt x="335" y="1947"/>
                  </a:cubicBezTo>
                  <a:cubicBezTo>
                    <a:pt x="147" y="1905"/>
                    <a:pt x="0" y="1716"/>
                    <a:pt x="42" y="1507"/>
                  </a:cubicBezTo>
                  <a:cubicBezTo>
                    <a:pt x="63" y="1382"/>
                    <a:pt x="210" y="1193"/>
                    <a:pt x="335" y="1172"/>
                  </a:cubicBezTo>
                  <a:cubicBezTo>
                    <a:pt x="1277" y="1005"/>
                    <a:pt x="2093" y="482"/>
                    <a:pt x="2909" y="105"/>
                  </a:cubicBezTo>
                  <a:cubicBezTo>
                    <a:pt x="3160" y="1"/>
                    <a:pt x="3432" y="1"/>
                    <a:pt x="3704" y="42"/>
                  </a:cubicBezTo>
                  <a:cubicBezTo>
                    <a:pt x="4018" y="105"/>
                    <a:pt x="4122" y="628"/>
                    <a:pt x="3871" y="796"/>
                  </a:cubicBezTo>
                  <a:cubicBezTo>
                    <a:pt x="3683" y="963"/>
                    <a:pt x="3474" y="1068"/>
                    <a:pt x="3264" y="1193"/>
                  </a:cubicBezTo>
                  <a:cubicBezTo>
                    <a:pt x="2762" y="1465"/>
                    <a:pt x="2302" y="1695"/>
                    <a:pt x="1800" y="1926"/>
                  </a:cubicBezTo>
                  <a:cubicBezTo>
                    <a:pt x="1611" y="2030"/>
                    <a:pt x="1381" y="2093"/>
                    <a:pt x="1151" y="2135"/>
                  </a:cubicBezTo>
                  <a:close/>
                </a:path>
              </a:pathLst>
            </a:custGeom>
            <a:solidFill>
              <a:schemeClr val="dk1"/>
            </a:solidFill>
            <a:ln>
              <a:noFill/>
            </a:ln>
          </p:spPr>
          <p:txBody>
            <a:bodyPr spcFirstLastPara="1" wrap="square" lIns="91425" tIns="91425" rIns="91425" bIns="91425" anchor="ctr" anchorCtr="0">
              <a:noAutofit/>
            </a:bodyPr>
            <a:lstStyle/>
            <a:p>
              <a:endParaRPr>
                <a:latin typeface="+mj-lt"/>
              </a:endParaRPr>
            </a:p>
          </p:txBody>
        </p:sp>
        <p:sp>
          <p:nvSpPr>
            <p:cNvPr id="28" name="Google Shape;162;p33">
              <a:extLst>
                <a:ext uri="{FF2B5EF4-FFF2-40B4-BE49-F238E27FC236}">
                  <a16:creationId xmlns:a16="http://schemas.microsoft.com/office/drawing/2014/main" id="{181E8657-B16C-4B5C-806F-410DF008075B}"/>
                </a:ext>
              </a:extLst>
            </p:cNvPr>
            <p:cNvSpPr/>
            <p:nvPr/>
          </p:nvSpPr>
          <p:spPr>
            <a:xfrm>
              <a:off x="-2797525" y="3065275"/>
              <a:ext cx="46050" cy="92625"/>
            </a:xfrm>
            <a:custGeom>
              <a:avLst/>
              <a:gdLst/>
              <a:ahLst/>
              <a:cxnLst/>
              <a:rect l="l" t="t" r="r" b="b"/>
              <a:pathLst>
                <a:path w="1842" h="3705" extrusionOk="0">
                  <a:moveTo>
                    <a:pt x="1842" y="963"/>
                  </a:moveTo>
                  <a:cubicBezTo>
                    <a:pt x="1842" y="1089"/>
                    <a:pt x="1842" y="1172"/>
                    <a:pt x="1821" y="1256"/>
                  </a:cubicBezTo>
                  <a:cubicBezTo>
                    <a:pt x="1716" y="1905"/>
                    <a:pt x="1633" y="2574"/>
                    <a:pt x="1528" y="3244"/>
                  </a:cubicBezTo>
                  <a:cubicBezTo>
                    <a:pt x="1465" y="3495"/>
                    <a:pt x="1319" y="3704"/>
                    <a:pt x="1047" y="3683"/>
                  </a:cubicBezTo>
                  <a:cubicBezTo>
                    <a:pt x="838" y="3683"/>
                    <a:pt x="566" y="3599"/>
                    <a:pt x="419" y="3453"/>
                  </a:cubicBezTo>
                  <a:cubicBezTo>
                    <a:pt x="168" y="3160"/>
                    <a:pt x="1" y="2783"/>
                    <a:pt x="189" y="2344"/>
                  </a:cubicBezTo>
                  <a:cubicBezTo>
                    <a:pt x="461" y="1695"/>
                    <a:pt x="649" y="1005"/>
                    <a:pt x="900" y="335"/>
                  </a:cubicBezTo>
                  <a:cubicBezTo>
                    <a:pt x="942" y="210"/>
                    <a:pt x="1172" y="42"/>
                    <a:pt x="1340" y="22"/>
                  </a:cubicBezTo>
                  <a:cubicBezTo>
                    <a:pt x="1549" y="1"/>
                    <a:pt x="1695" y="168"/>
                    <a:pt x="1737" y="377"/>
                  </a:cubicBezTo>
                  <a:cubicBezTo>
                    <a:pt x="1800" y="628"/>
                    <a:pt x="1821" y="796"/>
                    <a:pt x="1842" y="963"/>
                  </a:cubicBezTo>
                  <a:close/>
                </a:path>
              </a:pathLst>
            </a:custGeom>
            <a:solidFill>
              <a:schemeClr val="dk1"/>
            </a:solidFill>
            <a:ln>
              <a:noFill/>
            </a:ln>
          </p:spPr>
          <p:txBody>
            <a:bodyPr spcFirstLastPara="1" wrap="square" lIns="91425" tIns="91425" rIns="91425" bIns="91425" anchor="ctr" anchorCtr="0">
              <a:noAutofit/>
            </a:bodyPr>
            <a:lstStyle/>
            <a:p>
              <a:endParaRPr>
                <a:latin typeface="+mj-lt"/>
              </a:endParaRPr>
            </a:p>
          </p:txBody>
        </p:sp>
        <p:sp>
          <p:nvSpPr>
            <p:cNvPr id="29" name="Google Shape;163;p33">
              <a:extLst>
                <a:ext uri="{FF2B5EF4-FFF2-40B4-BE49-F238E27FC236}">
                  <a16:creationId xmlns:a16="http://schemas.microsoft.com/office/drawing/2014/main" id="{5DDC9D72-458A-4CB8-9D8B-F5E3F49817ED}"/>
                </a:ext>
              </a:extLst>
            </p:cNvPr>
            <p:cNvSpPr/>
            <p:nvPr/>
          </p:nvSpPr>
          <p:spPr>
            <a:xfrm>
              <a:off x="-2633800" y="3047500"/>
              <a:ext cx="65950" cy="71675"/>
            </a:xfrm>
            <a:custGeom>
              <a:avLst/>
              <a:gdLst/>
              <a:ahLst/>
              <a:cxnLst/>
              <a:rect l="l" t="t" r="r" b="b"/>
              <a:pathLst>
                <a:path w="2638" h="2867" extrusionOk="0">
                  <a:moveTo>
                    <a:pt x="1" y="670"/>
                  </a:moveTo>
                  <a:cubicBezTo>
                    <a:pt x="608" y="42"/>
                    <a:pt x="1131" y="0"/>
                    <a:pt x="1528" y="628"/>
                  </a:cubicBezTo>
                  <a:cubicBezTo>
                    <a:pt x="1800" y="1088"/>
                    <a:pt x="2114" y="1549"/>
                    <a:pt x="2491" y="1967"/>
                  </a:cubicBezTo>
                  <a:cubicBezTo>
                    <a:pt x="2574" y="2030"/>
                    <a:pt x="2637" y="2176"/>
                    <a:pt x="2616" y="2281"/>
                  </a:cubicBezTo>
                  <a:cubicBezTo>
                    <a:pt x="2595" y="2448"/>
                    <a:pt x="2512" y="2658"/>
                    <a:pt x="2407" y="2762"/>
                  </a:cubicBezTo>
                  <a:cubicBezTo>
                    <a:pt x="2323" y="2846"/>
                    <a:pt x="2072" y="2867"/>
                    <a:pt x="1968" y="2804"/>
                  </a:cubicBezTo>
                  <a:cubicBezTo>
                    <a:pt x="1591" y="2511"/>
                    <a:pt x="1214" y="2218"/>
                    <a:pt x="900" y="1862"/>
                  </a:cubicBezTo>
                  <a:cubicBezTo>
                    <a:pt x="587" y="1507"/>
                    <a:pt x="294" y="1067"/>
                    <a:pt x="1" y="670"/>
                  </a:cubicBezTo>
                  <a:close/>
                </a:path>
              </a:pathLst>
            </a:custGeom>
            <a:solidFill>
              <a:schemeClr val="dk1"/>
            </a:solidFill>
            <a:ln>
              <a:noFill/>
            </a:ln>
          </p:spPr>
          <p:txBody>
            <a:bodyPr spcFirstLastPara="1" wrap="square" lIns="91425" tIns="91425" rIns="91425" bIns="91425" anchor="ctr" anchorCtr="0">
              <a:noAutofit/>
            </a:bodyPr>
            <a:lstStyle/>
            <a:p>
              <a:endParaRPr>
                <a:latin typeface="+mj-lt"/>
              </a:endParaRPr>
            </a:p>
          </p:txBody>
        </p:sp>
        <p:sp>
          <p:nvSpPr>
            <p:cNvPr id="30" name="Google Shape;164;p33">
              <a:extLst>
                <a:ext uri="{FF2B5EF4-FFF2-40B4-BE49-F238E27FC236}">
                  <a16:creationId xmlns:a16="http://schemas.microsoft.com/office/drawing/2014/main" id="{86AFFD5C-D6DD-41F5-B271-FAF986C958B0}"/>
                </a:ext>
              </a:extLst>
            </p:cNvPr>
            <p:cNvSpPr/>
            <p:nvPr/>
          </p:nvSpPr>
          <p:spPr>
            <a:xfrm>
              <a:off x="-2507725" y="2909400"/>
              <a:ext cx="75350" cy="59650"/>
            </a:xfrm>
            <a:custGeom>
              <a:avLst/>
              <a:gdLst/>
              <a:ahLst/>
              <a:cxnLst/>
              <a:rect l="l" t="t" r="r" b="b"/>
              <a:pathLst>
                <a:path w="3014" h="2386" extrusionOk="0">
                  <a:moveTo>
                    <a:pt x="2992" y="1842"/>
                  </a:moveTo>
                  <a:cubicBezTo>
                    <a:pt x="3013" y="2093"/>
                    <a:pt x="2720" y="2386"/>
                    <a:pt x="2469" y="2323"/>
                  </a:cubicBezTo>
                  <a:cubicBezTo>
                    <a:pt x="2302" y="2302"/>
                    <a:pt x="2135" y="2281"/>
                    <a:pt x="2051" y="2176"/>
                  </a:cubicBezTo>
                  <a:cubicBezTo>
                    <a:pt x="1611" y="1674"/>
                    <a:pt x="1005" y="1360"/>
                    <a:pt x="440" y="984"/>
                  </a:cubicBezTo>
                  <a:cubicBezTo>
                    <a:pt x="314" y="921"/>
                    <a:pt x="210" y="775"/>
                    <a:pt x="105" y="670"/>
                  </a:cubicBezTo>
                  <a:cubicBezTo>
                    <a:pt x="0" y="544"/>
                    <a:pt x="84" y="231"/>
                    <a:pt x="231" y="147"/>
                  </a:cubicBezTo>
                  <a:cubicBezTo>
                    <a:pt x="377" y="105"/>
                    <a:pt x="544" y="0"/>
                    <a:pt x="691" y="21"/>
                  </a:cubicBezTo>
                  <a:cubicBezTo>
                    <a:pt x="1653" y="231"/>
                    <a:pt x="2365" y="775"/>
                    <a:pt x="2909" y="1591"/>
                  </a:cubicBezTo>
                  <a:cubicBezTo>
                    <a:pt x="2971" y="1674"/>
                    <a:pt x="2971" y="1758"/>
                    <a:pt x="2992" y="1842"/>
                  </a:cubicBezTo>
                  <a:close/>
                </a:path>
              </a:pathLst>
            </a:custGeom>
            <a:solidFill>
              <a:schemeClr val="dk1"/>
            </a:solidFill>
            <a:ln>
              <a:noFill/>
            </a:ln>
          </p:spPr>
          <p:txBody>
            <a:bodyPr spcFirstLastPara="1" wrap="square" lIns="91425" tIns="91425" rIns="91425" bIns="91425" anchor="ctr" anchorCtr="0">
              <a:noAutofit/>
            </a:bodyPr>
            <a:lstStyle/>
            <a:p>
              <a:endParaRPr>
                <a:latin typeface="+mj-lt"/>
              </a:endParaRPr>
            </a:p>
          </p:txBody>
        </p:sp>
      </p:grpSp>
      <p:grpSp>
        <p:nvGrpSpPr>
          <p:cNvPr id="31" name="Google Shape;165;p33">
            <a:extLst>
              <a:ext uri="{FF2B5EF4-FFF2-40B4-BE49-F238E27FC236}">
                <a16:creationId xmlns:a16="http://schemas.microsoft.com/office/drawing/2014/main" id="{D52F1BD1-2EFA-43EC-9A75-84E8B3FAD158}"/>
              </a:ext>
            </a:extLst>
          </p:cNvPr>
          <p:cNvGrpSpPr/>
          <p:nvPr/>
        </p:nvGrpSpPr>
        <p:grpSpPr>
          <a:xfrm>
            <a:off x="3048273" y="5649468"/>
            <a:ext cx="1272511" cy="738633"/>
            <a:chOff x="-1199475" y="2658325"/>
            <a:chExt cx="956750" cy="553975"/>
          </a:xfrm>
        </p:grpSpPr>
        <p:sp>
          <p:nvSpPr>
            <p:cNvPr id="32" name="Google Shape;166;p33">
              <a:extLst>
                <a:ext uri="{FF2B5EF4-FFF2-40B4-BE49-F238E27FC236}">
                  <a16:creationId xmlns:a16="http://schemas.microsoft.com/office/drawing/2014/main" id="{F1A84E06-4222-4CF4-915B-7B491645679D}"/>
                </a:ext>
              </a:extLst>
            </p:cNvPr>
            <p:cNvSpPr/>
            <p:nvPr/>
          </p:nvSpPr>
          <p:spPr>
            <a:xfrm>
              <a:off x="-1137750" y="2679225"/>
              <a:ext cx="873050" cy="389225"/>
            </a:xfrm>
            <a:custGeom>
              <a:avLst/>
              <a:gdLst/>
              <a:ahLst/>
              <a:cxnLst/>
              <a:rect l="l" t="t" r="r" b="b"/>
              <a:pathLst>
                <a:path w="34922" h="15569" extrusionOk="0">
                  <a:moveTo>
                    <a:pt x="20631" y="1"/>
                  </a:moveTo>
                  <a:cubicBezTo>
                    <a:pt x="21426" y="587"/>
                    <a:pt x="22158" y="1068"/>
                    <a:pt x="22472" y="1989"/>
                  </a:cubicBezTo>
                  <a:cubicBezTo>
                    <a:pt x="22556" y="2261"/>
                    <a:pt x="22723" y="2428"/>
                    <a:pt x="22912" y="2637"/>
                  </a:cubicBezTo>
                  <a:cubicBezTo>
                    <a:pt x="23456" y="3202"/>
                    <a:pt x="24021" y="3725"/>
                    <a:pt x="24460" y="4374"/>
                  </a:cubicBezTo>
                  <a:cubicBezTo>
                    <a:pt x="24586" y="4583"/>
                    <a:pt x="24816" y="4772"/>
                    <a:pt x="25025" y="4918"/>
                  </a:cubicBezTo>
                  <a:cubicBezTo>
                    <a:pt x="25694" y="5357"/>
                    <a:pt x="26343" y="5776"/>
                    <a:pt x="26992" y="6194"/>
                  </a:cubicBezTo>
                  <a:cubicBezTo>
                    <a:pt x="28205" y="6969"/>
                    <a:pt x="29314" y="7805"/>
                    <a:pt x="30340" y="8768"/>
                  </a:cubicBezTo>
                  <a:cubicBezTo>
                    <a:pt x="30946" y="9312"/>
                    <a:pt x="31595" y="9751"/>
                    <a:pt x="32223" y="10254"/>
                  </a:cubicBezTo>
                  <a:cubicBezTo>
                    <a:pt x="32516" y="10484"/>
                    <a:pt x="32767" y="10735"/>
                    <a:pt x="33039" y="10965"/>
                  </a:cubicBezTo>
                  <a:cubicBezTo>
                    <a:pt x="33122" y="11049"/>
                    <a:pt x="33185" y="11174"/>
                    <a:pt x="33290" y="11216"/>
                  </a:cubicBezTo>
                  <a:cubicBezTo>
                    <a:pt x="34022" y="11530"/>
                    <a:pt x="34294" y="12241"/>
                    <a:pt x="34713" y="12827"/>
                  </a:cubicBezTo>
                  <a:cubicBezTo>
                    <a:pt x="34922" y="13078"/>
                    <a:pt x="34901" y="13371"/>
                    <a:pt x="34733" y="13664"/>
                  </a:cubicBezTo>
                  <a:cubicBezTo>
                    <a:pt x="34608" y="13894"/>
                    <a:pt x="34441" y="14145"/>
                    <a:pt x="34273" y="14438"/>
                  </a:cubicBezTo>
                  <a:cubicBezTo>
                    <a:pt x="34210" y="14292"/>
                    <a:pt x="34169" y="14187"/>
                    <a:pt x="34127" y="14083"/>
                  </a:cubicBezTo>
                  <a:cubicBezTo>
                    <a:pt x="34106" y="13831"/>
                    <a:pt x="33980" y="13685"/>
                    <a:pt x="33771" y="13601"/>
                  </a:cubicBezTo>
                  <a:cubicBezTo>
                    <a:pt x="33373" y="13392"/>
                    <a:pt x="32976" y="13183"/>
                    <a:pt x="32557" y="12995"/>
                  </a:cubicBezTo>
                  <a:cubicBezTo>
                    <a:pt x="32411" y="12932"/>
                    <a:pt x="32223" y="12890"/>
                    <a:pt x="32034" y="12869"/>
                  </a:cubicBezTo>
                  <a:cubicBezTo>
                    <a:pt x="31344" y="12785"/>
                    <a:pt x="30612" y="12639"/>
                    <a:pt x="29900" y="12869"/>
                  </a:cubicBezTo>
                  <a:cubicBezTo>
                    <a:pt x="29210" y="12743"/>
                    <a:pt x="28540" y="12953"/>
                    <a:pt x="27829" y="12953"/>
                  </a:cubicBezTo>
                  <a:cubicBezTo>
                    <a:pt x="27264" y="12953"/>
                    <a:pt x="26699" y="13057"/>
                    <a:pt x="26134" y="13141"/>
                  </a:cubicBezTo>
                  <a:cubicBezTo>
                    <a:pt x="25548" y="13204"/>
                    <a:pt x="25004" y="13350"/>
                    <a:pt x="24460" y="13413"/>
                  </a:cubicBezTo>
                  <a:cubicBezTo>
                    <a:pt x="23749" y="13497"/>
                    <a:pt x="23037" y="13685"/>
                    <a:pt x="22347" y="13831"/>
                  </a:cubicBezTo>
                  <a:cubicBezTo>
                    <a:pt x="21217" y="14124"/>
                    <a:pt x="20066" y="14334"/>
                    <a:pt x="18915" y="14606"/>
                  </a:cubicBezTo>
                  <a:cubicBezTo>
                    <a:pt x="18497" y="14668"/>
                    <a:pt x="18099" y="14773"/>
                    <a:pt x="17702" y="14920"/>
                  </a:cubicBezTo>
                  <a:cubicBezTo>
                    <a:pt x="17116" y="15129"/>
                    <a:pt x="16509" y="15275"/>
                    <a:pt x="15881" y="15296"/>
                  </a:cubicBezTo>
                  <a:cubicBezTo>
                    <a:pt x="15358" y="15338"/>
                    <a:pt x="14814" y="15401"/>
                    <a:pt x="14291" y="15484"/>
                  </a:cubicBezTo>
                  <a:cubicBezTo>
                    <a:pt x="13810" y="15568"/>
                    <a:pt x="13266" y="15464"/>
                    <a:pt x="12764" y="15380"/>
                  </a:cubicBezTo>
                  <a:cubicBezTo>
                    <a:pt x="12638" y="15359"/>
                    <a:pt x="12513" y="15233"/>
                    <a:pt x="12408" y="15129"/>
                  </a:cubicBezTo>
                  <a:cubicBezTo>
                    <a:pt x="11508" y="14229"/>
                    <a:pt x="10650" y="13287"/>
                    <a:pt x="9897" y="12304"/>
                  </a:cubicBezTo>
                  <a:cubicBezTo>
                    <a:pt x="9583" y="11907"/>
                    <a:pt x="9207" y="11530"/>
                    <a:pt x="8851" y="11195"/>
                  </a:cubicBezTo>
                  <a:cubicBezTo>
                    <a:pt x="7972" y="10421"/>
                    <a:pt x="7198" y="9542"/>
                    <a:pt x="6466" y="8601"/>
                  </a:cubicBezTo>
                  <a:cubicBezTo>
                    <a:pt x="6131" y="8161"/>
                    <a:pt x="5712" y="7743"/>
                    <a:pt x="5315" y="7345"/>
                  </a:cubicBezTo>
                  <a:cubicBezTo>
                    <a:pt x="4290" y="6341"/>
                    <a:pt x="3160" y="5420"/>
                    <a:pt x="2218" y="4311"/>
                  </a:cubicBezTo>
                  <a:cubicBezTo>
                    <a:pt x="1883" y="3935"/>
                    <a:pt x="1381" y="3642"/>
                    <a:pt x="942" y="3328"/>
                  </a:cubicBezTo>
                  <a:cubicBezTo>
                    <a:pt x="649" y="3119"/>
                    <a:pt x="335" y="2930"/>
                    <a:pt x="0" y="2721"/>
                  </a:cubicBezTo>
                  <a:cubicBezTo>
                    <a:pt x="21" y="2575"/>
                    <a:pt x="84" y="2428"/>
                    <a:pt x="105" y="2324"/>
                  </a:cubicBezTo>
                  <a:cubicBezTo>
                    <a:pt x="210" y="2282"/>
                    <a:pt x="272" y="2261"/>
                    <a:pt x="314" y="2261"/>
                  </a:cubicBezTo>
                  <a:cubicBezTo>
                    <a:pt x="963" y="2365"/>
                    <a:pt x="1632" y="2282"/>
                    <a:pt x="2281" y="2156"/>
                  </a:cubicBezTo>
                  <a:cubicBezTo>
                    <a:pt x="2804" y="2052"/>
                    <a:pt x="3348" y="1989"/>
                    <a:pt x="3871" y="1863"/>
                  </a:cubicBezTo>
                  <a:cubicBezTo>
                    <a:pt x="5043" y="1570"/>
                    <a:pt x="6236" y="1466"/>
                    <a:pt x="7428" y="1424"/>
                  </a:cubicBezTo>
                  <a:cubicBezTo>
                    <a:pt x="9918" y="1277"/>
                    <a:pt x="12408" y="1131"/>
                    <a:pt x="14877" y="963"/>
                  </a:cubicBezTo>
                  <a:cubicBezTo>
                    <a:pt x="15379" y="943"/>
                    <a:pt x="15902" y="922"/>
                    <a:pt x="16425" y="943"/>
                  </a:cubicBezTo>
                  <a:cubicBezTo>
                    <a:pt x="17137" y="963"/>
                    <a:pt x="17806" y="922"/>
                    <a:pt x="18497" y="817"/>
                  </a:cubicBezTo>
                  <a:cubicBezTo>
                    <a:pt x="18832" y="754"/>
                    <a:pt x="19208" y="817"/>
                    <a:pt x="19564" y="838"/>
                  </a:cubicBezTo>
                  <a:cubicBezTo>
                    <a:pt x="19982" y="901"/>
                    <a:pt x="20275" y="796"/>
                    <a:pt x="20401" y="336"/>
                  </a:cubicBezTo>
                  <a:cubicBezTo>
                    <a:pt x="20464" y="273"/>
                    <a:pt x="20505" y="189"/>
                    <a:pt x="20631" y="1"/>
                  </a:cubicBezTo>
                  <a:close/>
                  <a:moveTo>
                    <a:pt x="7240" y="4500"/>
                  </a:moveTo>
                  <a:cubicBezTo>
                    <a:pt x="7303" y="4604"/>
                    <a:pt x="7303" y="4688"/>
                    <a:pt x="7324" y="4709"/>
                  </a:cubicBezTo>
                  <a:cubicBezTo>
                    <a:pt x="7616" y="4813"/>
                    <a:pt x="7721" y="5002"/>
                    <a:pt x="7763" y="5295"/>
                  </a:cubicBezTo>
                  <a:cubicBezTo>
                    <a:pt x="7847" y="5713"/>
                    <a:pt x="8056" y="6048"/>
                    <a:pt x="8286" y="6404"/>
                  </a:cubicBezTo>
                  <a:cubicBezTo>
                    <a:pt x="8600" y="6906"/>
                    <a:pt x="9060" y="7324"/>
                    <a:pt x="9416" y="7764"/>
                  </a:cubicBezTo>
                  <a:cubicBezTo>
                    <a:pt x="9834" y="8287"/>
                    <a:pt x="10378" y="8329"/>
                    <a:pt x="10964" y="8161"/>
                  </a:cubicBezTo>
                  <a:cubicBezTo>
                    <a:pt x="11299" y="8057"/>
                    <a:pt x="11613" y="7910"/>
                    <a:pt x="11927" y="7722"/>
                  </a:cubicBezTo>
                  <a:cubicBezTo>
                    <a:pt x="12345" y="7492"/>
                    <a:pt x="12785" y="7220"/>
                    <a:pt x="13266" y="7241"/>
                  </a:cubicBezTo>
                  <a:cubicBezTo>
                    <a:pt x="13789" y="7282"/>
                    <a:pt x="14249" y="7115"/>
                    <a:pt x="14751" y="6989"/>
                  </a:cubicBezTo>
                  <a:cubicBezTo>
                    <a:pt x="15379" y="6822"/>
                    <a:pt x="16007" y="6571"/>
                    <a:pt x="16697" y="6697"/>
                  </a:cubicBezTo>
                  <a:cubicBezTo>
                    <a:pt x="16802" y="6717"/>
                    <a:pt x="16927" y="6697"/>
                    <a:pt x="17053" y="6655"/>
                  </a:cubicBezTo>
                  <a:cubicBezTo>
                    <a:pt x="17660" y="6466"/>
                    <a:pt x="18288" y="6362"/>
                    <a:pt x="18915" y="6299"/>
                  </a:cubicBezTo>
                  <a:cubicBezTo>
                    <a:pt x="19124" y="6278"/>
                    <a:pt x="19334" y="6278"/>
                    <a:pt x="19543" y="6215"/>
                  </a:cubicBezTo>
                  <a:cubicBezTo>
                    <a:pt x="19773" y="6173"/>
                    <a:pt x="20003" y="6153"/>
                    <a:pt x="20254" y="6069"/>
                  </a:cubicBezTo>
                  <a:cubicBezTo>
                    <a:pt x="20694" y="5881"/>
                    <a:pt x="20798" y="5525"/>
                    <a:pt x="20589" y="5127"/>
                  </a:cubicBezTo>
                  <a:cubicBezTo>
                    <a:pt x="20526" y="5023"/>
                    <a:pt x="20422" y="4939"/>
                    <a:pt x="20380" y="4834"/>
                  </a:cubicBezTo>
                  <a:cubicBezTo>
                    <a:pt x="20275" y="4625"/>
                    <a:pt x="20108" y="4416"/>
                    <a:pt x="20066" y="4207"/>
                  </a:cubicBezTo>
                  <a:cubicBezTo>
                    <a:pt x="19878" y="3391"/>
                    <a:pt x="19271" y="3035"/>
                    <a:pt x="18518" y="2930"/>
                  </a:cubicBezTo>
                  <a:cubicBezTo>
                    <a:pt x="17702" y="2805"/>
                    <a:pt x="16865" y="2637"/>
                    <a:pt x="16028" y="2909"/>
                  </a:cubicBezTo>
                  <a:cubicBezTo>
                    <a:pt x="15965" y="2930"/>
                    <a:pt x="15860" y="2909"/>
                    <a:pt x="15777" y="2909"/>
                  </a:cubicBezTo>
                  <a:cubicBezTo>
                    <a:pt x="15254" y="2909"/>
                    <a:pt x="14772" y="3056"/>
                    <a:pt x="14312" y="3265"/>
                  </a:cubicBezTo>
                  <a:cubicBezTo>
                    <a:pt x="13977" y="3432"/>
                    <a:pt x="13580" y="3558"/>
                    <a:pt x="13203" y="3642"/>
                  </a:cubicBezTo>
                  <a:cubicBezTo>
                    <a:pt x="12429" y="3809"/>
                    <a:pt x="11613" y="3893"/>
                    <a:pt x="10839" y="4081"/>
                  </a:cubicBezTo>
                  <a:cubicBezTo>
                    <a:pt x="9939" y="4311"/>
                    <a:pt x="9081" y="4416"/>
                    <a:pt x="8161" y="4311"/>
                  </a:cubicBezTo>
                  <a:cubicBezTo>
                    <a:pt x="7868" y="4311"/>
                    <a:pt x="7554" y="4290"/>
                    <a:pt x="7240" y="4500"/>
                  </a:cubicBezTo>
                  <a:close/>
                  <a:moveTo>
                    <a:pt x="31867" y="11781"/>
                  </a:moveTo>
                  <a:cubicBezTo>
                    <a:pt x="31532" y="11404"/>
                    <a:pt x="31197" y="11091"/>
                    <a:pt x="30779" y="10881"/>
                  </a:cubicBezTo>
                  <a:cubicBezTo>
                    <a:pt x="30319" y="10651"/>
                    <a:pt x="29921" y="10337"/>
                    <a:pt x="29544" y="10002"/>
                  </a:cubicBezTo>
                  <a:cubicBezTo>
                    <a:pt x="28979" y="9479"/>
                    <a:pt x="28435" y="8914"/>
                    <a:pt x="27745" y="8538"/>
                  </a:cubicBezTo>
                  <a:cubicBezTo>
                    <a:pt x="27536" y="8391"/>
                    <a:pt x="27389" y="8224"/>
                    <a:pt x="27222" y="8057"/>
                  </a:cubicBezTo>
                  <a:lnTo>
                    <a:pt x="25255" y="6090"/>
                  </a:lnTo>
                  <a:cubicBezTo>
                    <a:pt x="25130" y="5964"/>
                    <a:pt x="25004" y="5839"/>
                    <a:pt x="24899" y="5713"/>
                  </a:cubicBezTo>
                  <a:cubicBezTo>
                    <a:pt x="24125" y="4562"/>
                    <a:pt x="22995" y="3725"/>
                    <a:pt x="22117" y="2637"/>
                  </a:cubicBezTo>
                  <a:cubicBezTo>
                    <a:pt x="21970" y="2470"/>
                    <a:pt x="21803" y="2282"/>
                    <a:pt x="21552" y="2324"/>
                  </a:cubicBezTo>
                  <a:cubicBezTo>
                    <a:pt x="21384" y="2512"/>
                    <a:pt x="21447" y="2700"/>
                    <a:pt x="21552" y="2826"/>
                  </a:cubicBezTo>
                  <a:cubicBezTo>
                    <a:pt x="21886" y="3307"/>
                    <a:pt x="22179" y="3788"/>
                    <a:pt x="22598" y="4165"/>
                  </a:cubicBezTo>
                  <a:cubicBezTo>
                    <a:pt x="23205" y="4709"/>
                    <a:pt x="23686" y="5337"/>
                    <a:pt x="24209" y="5964"/>
                  </a:cubicBezTo>
                  <a:cubicBezTo>
                    <a:pt x="24397" y="6173"/>
                    <a:pt x="24565" y="6383"/>
                    <a:pt x="24732" y="6571"/>
                  </a:cubicBezTo>
                  <a:lnTo>
                    <a:pt x="26783" y="8601"/>
                  </a:lnTo>
                  <a:cubicBezTo>
                    <a:pt x="26929" y="8768"/>
                    <a:pt x="27075" y="8914"/>
                    <a:pt x="27243" y="9019"/>
                  </a:cubicBezTo>
                  <a:cubicBezTo>
                    <a:pt x="28059" y="9500"/>
                    <a:pt x="28707" y="10149"/>
                    <a:pt x="29419" y="10756"/>
                  </a:cubicBezTo>
                  <a:cubicBezTo>
                    <a:pt x="30109" y="11321"/>
                    <a:pt x="30904" y="11614"/>
                    <a:pt x="31720" y="11886"/>
                  </a:cubicBezTo>
                  <a:cubicBezTo>
                    <a:pt x="31720" y="11844"/>
                    <a:pt x="31762" y="11823"/>
                    <a:pt x="31867" y="11781"/>
                  </a:cubicBezTo>
                  <a:close/>
                </a:path>
              </a:pathLst>
            </a:custGeom>
            <a:solidFill>
              <a:schemeClr val="accent3"/>
            </a:solidFill>
            <a:ln>
              <a:noFill/>
            </a:ln>
          </p:spPr>
          <p:txBody>
            <a:bodyPr spcFirstLastPara="1" wrap="square" lIns="91425" tIns="91425" rIns="91425" bIns="91425" anchor="ctr" anchorCtr="0">
              <a:noAutofit/>
            </a:bodyPr>
            <a:lstStyle/>
            <a:p>
              <a:endParaRPr>
                <a:latin typeface="+mj-lt"/>
              </a:endParaRPr>
            </a:p>
          </p:txBody>
        </p:sp>
        <p:sp>
          <p:nvSpPr>
            <p:cNvPr id="33" name="Google Shape;167;p33">
              <a:extLst>
                <a:ext uri="{FF2B5EF4-FFF2-40B4-BE49-F238E27FC236}">
                  <a16:creationId xmlns:a16="http://schemas.microsoft.com/office/drawing/2014/main" id="{72EACCD6-4849-449A-9B0C-D92DAC5E265F}"/>
                </a:ext>
              </a:extLst>
            </p:cNvPr>
            <p:cNvSpPr/>
            <p:nvPr/>
          </p:nvSpPr>
          <p:spPr>
            <a:xfrm>
              <a:off x="-1173850" y="2814725"/>
              <a:ext cx="870975" cy="335325"/>
            </a:xfrm>
            <a:custGeom>
              <a:avLst/>
              <a:gdLst/>
              <a:ahLst/>
              <a:cxnLst/>
              <a:rect l="l" t="t" r="r" b="b"/>
              <a:pathLst>
                <a:path w="34839" h="13413" extrusionOk="0">
                  <a:moveTo>
                    <a:pt x="13601" y="11236"/>
                  </a:moveTo>
                  <a:cubicBezTo>
                    <a:pt x="13643" y="11090"/>
                    <a:pt x="13664" y="10901"/>
                    <a:pt x="13706" y="10713"/>
                  </a:cubicBezTo>
                  <a:cubicBezTo>
                    <a:pt x="14019" y="10755"/>
                    <a:pt x="14312" y="10776"/>
                    <a:pt x="14626" y="10818"/>
                  </a:cubicBezTo>
                  <a:cubicBezTo>
                    <a:pt x="15233" y="10901"/>
                    <a:pt x="15798" y="10964"/>
                    <a:pt x="16405" y="10776"/>
                  </a:cubicBezTo>
                  <a:cubicBezTo>
                    <a:pt x="16698" y="10671"/>
                    <a:pt x="17011" y="10692"/>
                    <a:pt x="17283" y="10692"/>
                  </a:cubicBezTo>
                  <a:cubicBezTo>
                    <a:pt x="18016" y="10671"/>
                    <a:pt x="18727" y="10525"/>
                    <a:pt x="19418" y="10274"/>
                  </a:cubicBezTo>
                  <a:cubicBezTo>
                    <a:pt x="19836" y="10106"/>
                    <a:pt x="20276" y="10064"/>
                    <a:pt x="20715" y="9960"/>
                  </a:cubicBezTo>
                  <a:cubicBezTo>
                    <a:pt x="20799" y="9939"/>
                    <a:pt x="20903" y="9939"/>
                    <a:pt x="20987" y="9918"/>
                  </a:cubicBezTo>
                  <a:cubicBezTo>
                    <a:pt x="22180" y="9646"/>
                    <a:pt x="23393" y="9353"/>
                    <a:pt x="24586" y="9102"/>
                  </a:cubicBezTo>
                  <a:cubicBezTo>
                    <a:pt x="24774" y="9039"/>
                    <a:pt x="24921" y="8997"/>
                    <a:pt x="25109" y="8956"/>
                  </a:cubicBezTo>
                  <a:cubicBezTo>
                    <a:pt x="26322" y="8788"/>
                    <a:pt x="27536" y="8579"/>
                    <a:pt x="28771" y="8391"/>
                  </a:cubicBezTo>
                  <a:cubicBezTo>
                    <a:pt x="28980" y="8370"/>
                    <a:pt x="29189" y="8349"/>
                    <a:pt x="29398" y="8370"/>
                  </a:cubicBezTo>
                  <a:cubicBezTo>
                    <a:pt x="29733" y="8391"/>
                    <a:pt x="30047" y="8286"/>
                    <a:pt x="30361" y="8307"/>
                  </a:cubicBezTo>
                  <a:cubicBezTo>
                    <a:pt x="31867" y="8370"/>
                    <a:pt x="33353" y="8014"/>
                    <a:pt x="34838" y="8474"/>
                  </a:cubicBezTo>
                  <a:cubicBezTo>
                    <a:pt x="34817" y="8684"/>
                    <a:pt x="34797" y="8893"/>
                    <a:pt x="34797" y="9039"/>
                  </a:cubicBezTo>
                  <a:cubicBezTo>
                    <a:pt x="34713" y="9102"/>
                    <a:pt x="34713" y="9123"/>
                    <a:pt x="34692" y="9123"/>
                  </a:cubicBezTo>
                  <a:cubicBezTo>
                    <a:pt x="33248" y="9290"/>
                    <a:pt x="31846" y="9458"/>
                    <a:pt x="30403" y="9562"/>
                  </a:cubicBezTo>
                  <a:cubicBezTo>
                    <a:pt x="28331" y="9730"/>
                    <a:pt x="26260" y="9981"/>
                    <a:pt x="24251" y="10378"/>
                  </a:cubicBezTo>
                  <a:cubicBezTo>
                    <a:pt x="22368" y="10734"/>
                    <a:pt x="20464" y="10964"/>
                    <a:pt x="18560" y="11132"/>
                  </a:cubicBezTo>
                  <a:cubicBezTo>
                    <a:pt x="17576" y="11215"/>
                    <a:pt x="16635" y="11320"/>
                    <a:pt x="15672" y="11404"/>
                  </a:cubicBezTo>
                  <a:cubicBezTo>
                    <a:pt x="15589" y="11404"/>
                    <a:pt x="15526" y="11487"/>
                    <a:pt x="15442" y="11508"/>
                  </a:cubicBezTo>
                  <a:cubicBezTo>
                    <a:pt x="15798" y="11843"/>
                    <a:pt x="16216" y="12031"/>
                    <a:pt x="16802" y="11989"/>
                  </a:cubicBezTo>
                  <a:cubicBezTo>
                    <a:pt x="17304" y="11969"/>
                    <a:pt x="17827" y="11885"/>
                    <a:pt x="18309" y="11864"/>
                  </a:cubicBezTo>
                  <a:cubicBezTo>
                    <a:pt x="18309" y="12094"/>
                    <a:pt x="18141" y="12073"/>
                    <a:pt x="18037" y="12094"/>
                  </a:cubicBezTo>
                  <a:cubicBezTo>
                    <a:pt x="16844" y="12303"/>
                    <a:pt x="15672" y="12513"/>
                    <a:pt x="14438" y="12722"/>
                  </a:cubicBezTo>
                  <a:cubicBezTo>
                    <a:pt x="14145" y="12513"/>
                    <a:pt x="13852" y="12303"/>
                    <a:pt x="13538" y="12073"/>
                  </a:cubicBezTo>
                  <a:cubicBezTo>
                    <a:pt x="13454" y="12031"/>
                    <a:pt x="13350" y="11969"/>
                    <a:pt x="13329" y="11927"/>
                  </a:cubicBezTo>
                  <a:cubicBezTo>
                    <a:pt x="13120" y="11299"/>
                    <a:pt x="12659" y="11445"/>
                    <a:pt x="12178" y="11571"/>
                  </a:cubicBezTo>
                  <a:cubicBezTo>
                    <a:pt x="10546" y="10044"/>
                    <a:pt x="8893" y="8516"/>
                    <a:pt x="7261" y="6968"/>
                  </a:cubicBezTo>
                  <a:lnTo>
                    <a:pt x="7115" y="6842"/>
                  </a:lnTo>
                  <a:cubicBezTo>
                    <a:pt x="6027" y="6110"/>
                    <a:pt x="5127" y="5126"/>
                    <a:pt x="4143" y="4227"/>
                  </a:cubicBezTo>
                  <a:cubicBezTo>
                    <a:pt x="3620" y="3766"/>
                    <a:pt x="3034" y="3285"/>
                    <a:pt x="2490" y="2825"/>
                  </a:cubicBezTo>
                  <a:cubicBezTo>
                    <a:pt x="2239" y="2574"/>
                    <a:pt x="1967" y="2532"/>
                    <a:pt x="1612" y="2678"/>
                  </a:cubicBezTo>
                  <a:cubicBezTo>
                    <a:pt x="1842" y="2888"/>
                    <a:pt x="2051" y="3076"/>
                    <a:pt x="2239" y="3285"/>
                  </a:cubicBezTo>
                  <a:cubicBezTo>
                    <a:pt x="2449" y="3494"/>
                    <a:pt x="2616" y="3725"/>
                    <a:pt x="2825" y="3934"/>
                  </a:cubicBezTo>
                  <a:cubicBezTo>
                    <a:pt x="3348" y="4436"/>
                    <a:pt x="3871" y="4938"/>
                    <a:pt x="4374" y="5461"/>
                  </a:cubicBezTo>
                  <a:cubicBezTo>
                    <a:pt x="4980" y="6068"/>
                    <a:pt x="5587" y="6633"/>
                    <a:pt x="6257" y="7135"/>
                  </a:cubicBezTo>
                  <a:cubicBezTo>
                    <a:pt x="6571" y="7365"/>
                    <a:pt x="6843" y="7658"/>
                    <a:pt x="7115" y="7909"/>
                  </a:cubicBezTo>
                  <a:cubicBezTo>
                    <a:pt x="8349" y="9060"/>
                    <a:pt x="9605" y="10190"/>
                    <a:pt x="10839" y="11341"/>
                  </a:cubicBezTo>
                  <a:cubicBezTo>
                    <a:pt x="11090" y="11571"/>
                    <a:pt x="11362" y="11843"/>
                    <a:pt x="11592" y="12094"/>
                  </a:cubicBezTo>
                  <a:cubicBezTo>
                    <a:pt x="11822" y="12387"/>
                    <a:pt x="12073" y="12617"/>
                    <a:pt x="12492" y="12659"/>
                  </a:cubicBezTo>
                  <a:cubicBezTo>
                    <a:pt x="12722" y="12680"/>
                    <a:pt x="12931" y="12785"/>
                    <a:pt x="13141" y="12868"/>
                  </a:cubicBezTo>
                  <a:cubicBezTo>
                    <a:pt x="13162" y="13182"/>
                    <a:pt x="12952" y="13245"/>
                    <a:pt x="12743" y="13412"/>
                  </a:cubicBezTo>
                  <a:cubicBezTo>
                    <a:pt x="12241" y="13182"/>
                    <a:pt x="11781" y="12889"/>
                    <a:pt x="11362" y="12492"/>
                  </a:cubicBezTo>
                  <a:cubicBezTo>
                    <a:pt x="10860" y="11989"/>
                    <a:pt x="10316" y="11613"/>
                    <a:pt x="9688" y="11299"/>
                  </a:cubicBezTo>
                  <a:cubicBezTo>
                    <a:pt x="9458" y="11152"/>
                    <a:pt x="9207" y="11006"/>
                    <a:pt x="8998" y="10839"/>
                  </a:cubicBezTo>
                  <a:cubicBezTo>
                    <a:pt x="7596" y="9730"/>
                    <a:pt x="6215" y="8600"/>
                    <a:pt x="4813" y="7428"/>
                  </a:cubicBezTo>
                  <a:cubicBezTo>
                    <a:pt x="4081" y="6800"/>
                    <a:pt x="3390" y="6131"/>
                    <a:pt x="2679" y="5482"/>
                  </a:cubicBezTo>
                  <a:cubicBezTo>
                    <a:pt x="2386" y="5231"/>
                    <a:pt x="2093" y="4959"/>
                    <a:pt x="1779" y="4729"/>
                  </a:cubicBezTo>
                  <a:cubicBezTo>
                    <a:pt x="1151" y="4248"/>
                    <a:pt x="586" y="3725"/>
                    <a:pt x="63" y="3097"/>
                  </a:cubicBezTo>
                  <a:cubicBezTo>
                    <a:pt x="1" y="2720"/>
                    <a:pt x="1" y="2344"/>
                    <a:pt x="293" y="2009"/>
                  </a:cubicBezTo>
                  <a:cubicBezTo>
                    <a:pt x="733" y="1507"/>
                    <a:pt x="817" y="963"/>
                    <a:pt x="691" y="335"/>
                  </a:cubicBezTo>
                  <a:cubicBezTo>
                    <a:pt x="670" y="251"/>
                    <a:pt x="712" y="168"/>
                    <a:pt x="733" y="0"/>
                  </a:cubicBezTo>
                  <a:cubicBezTo>
                    <a:pt x="1361" y="879"/>
                    <a:pt x="2281" y="1297"/>
                    <a:pt x="3034" y="1946"/>
                  </a:cubicBezTo>
                  <a:cubicBezTo>
                    <a:pt x="3725" y="2532"/>
                    <a:pt x="4457" y="3076"/>
                    <a:pt x="5169" y="3620"/>
                  </a:cubicBezTo>
                  <a:cubicBezTo>
                    <a:pt x="5315" y="3766"/>
                    <a:pt x="5503" y="3892"/>
                    <a:pt x="5650" y="4018"/>
                  </a:cubicBezTo>
                  <a:cubicBezTo>
                    <a:pt x="7303" y="5503"/>
                    <a:pt x="8956" y="7010"/>
                    <a:pt x="10567" y="8516"/>
                  </a:cubicBezTo>
                  <a:cubicBezTo>
                    <a:pt x="11048" y="8935"/>
                    <a:pt x="11446" y="9437"/>
                    <a:pt x="11885" y="9897"/>
                  </a:cubicBezTo>
                  <a:cubicBezTo>
                    <a:pt x="12283" y="10316"/>
                    <a:pt x="12638" y="10776"/>
                    <a:pt x="13015" y="11194"/>
                  </a:cubicBezTo>
                  <a:cubicBezTo>
                    <a:pt x="13182" y="11383"/>
                    <a:pt x="13371" y="11383"/>
                    <a:pt x="13601" y="11236"/>
                  </a:cubicBezTo>
                  <a:close/>
                </a:path>
              </a:pathLst>
            </a:custGeom>
            <a:solidFill>
              <a:schemeClr val="lt2"/>
            </a:solidFill>
            <a:ln>
              <a:noFill/>
            </a:ln>
          </p:spPr>
          <p:txBody>
            <a:bodyPr spcFirstLastPara="1" wrap="square" lIns="91425" tIns="91425" rIns="91425" bIns="91425" anchor="ctr" anchorCtr="0">
              <a:noAutofit/>
            </a:bodyPr>
            <a:lstStyle/>
            <a:p>
              <a:endParaRPr>
                <a:latin typeface="+mj-lt"/>
              </a:endParaRPr>
            </a:p>
          </p:txBody>
        </p:sp>
        <p:sp>
          <p:nvSpPr>
            <p:cNvPr id="34" name="Google Shape;168;p33">
              <a:extLst>
                <a:ext uri="{FF2B5EF4-FFF2-40B4-BE49-F238E27FC236}">
                  <a16:creationId xmlns:a16="http://schemas.microsoft.com/office/drawing/2014/main" id="{10BBAF0C-5A8A-4027-9DF6-EE5E7A099AE4}"/>
                </a:ext>
              </a:extLst>
            </p:cNvPr>
            <p:cNvSpPr/>
            <p:nvPr/>
          </p:nvSpPr>
          <p:spPr>
            <a:xfrm>
              <a:off x="-831225" y="3061100"/>
              <a:ext cx="516325" cy="128175"/>
            </a:xfrm>
            <a:custGeom>
              <a:avLst/>
              <a:gdLst/>
              <a:ahLst/>
              <a:cxnLst/>
              <a:rect l="l" t="t" r="r" b="b"/>
              <a:pathLst>
                <a:path w="20653" h="5127" extrusionOk="0">
                  <a:moveTo>
                    <a:pt x="879" y="4310"/>
                  </a:moveTo>
                  <a:cubicBezTo>
                    <a:pt x="1256" y="4896"/>
                    <a:pt x="1884" y="4708"/>
                    <a:pt x="2449" y="4938"/>
                  </a:cubicBezTo>
                  <a:cubicBezTo>
                    <a:pt x="2239" y="5022"/>
                    <a:pt x="2093" y="5127"/>
                    <a:pt x="1946" y="5127"/>
                  </a:cubicBezTo>
                  <a:cubicBezTo>
                    <a:pt x="1528" y="5106"/>
                    <a:pt x="1109" y="5043"/>
                    <a:pt x="691" y="5001"/>
                  </a:cubicBezTo>
                  <a:cubicBezTo>
                    <a:pt x="482" y="4708"/>
                    <a:pt x="252" y="4415"/>
                    <a:pt x="1" y="4080"/>
                  </a:cubicBezTo>
                  <a:cubicBezTo>
                    <a:pt x="84" y="3913"/>
                    <a:pt x="168" y="3746"/>
                    <a:pt x="273" y="3536"/>
                  </a:cubicBezTo>
                  <a:cubicBezTo>
                    <a:pt x="1402" y="3348"/>
                    <a:pt x="2511" y="3160"/>
                    <a:pt x="3641" y="3013"/>
                  </a:cubicBezTo>
                  <a:cubicBezTo>
                    <a:pt x="3767" y="2971"/>
                    <a:pt x="3871" y="3013"/>
                    <a:pt x="4018" y="2971"/>
                  </a:cubicBezTo>
                  <a:cubicBezTo>
                    <a:pt x="6006" y="2448"/>
                    <a:pt x="8056" y="2448"/>
                    <a:pt x="10023" y="1904"/>
                  </a:cubicBezTo>
                  <a:cubicBezTo>
                    <a:pt x="11048" y="1611"/>
                    <a:pt x="12115" y="1611"/>
                    <a:pt x="13141" y="1507"/>
                  </a:cubicBezTo>
                  <a:cubicBezTo>
                    <a:pt x="14187" y="1381"/>
                    <a:pt x="15233" y="1277"/>
                    <a:pt x="16279" y="1151"/>
                  </a:cubicBezTo>
                  <a:cubicBezTo>
                    <a:pt x="16781" y="1088"/>
                    <a:pt x="17263" y="984"/>
                    <a:pt x="17786" y="1067"/>
                  </a:cubicBezTo>
                  <a:cubicBezTo>
                    <a:pt x="18037" y="1088"/>
                    <a:pt x="18267" y="1025"/>
                    <a:pt x="18497" y="984"/>
                  </a:cubicBezTo>
                  <a:cubicBezTo>
                    <a:pt x="18915" y="942"/>
                    <a:pt x="19313" y="858"/>
                    <a:pt x="19857" y="774"/>
                  </a:cubicBezTo>
                  <a:cubicBezTo>
                    <a:pt x="19606" y="565"/>
                    <a:pt x="19459" y="440"/>
                    <a:pt x="19313" y="335"/>
                  </a:cubicBezTo>
                  <a:cubicBezTo>
                    <a:pt x="19334" y="314"/>
                    <a:pt x="19334" y="230"/>
                    <a:pt x="19397" y="230"/>
                  </a:cubicBezTo>
                  <a:cubicBezTo>
                    <a:pt x="19773" y="126"/>
                    <a:pt x="20192" y="0"/>
                    <a:pt x="20652" y="230"/>
                  </a:cubicBezTo>
                  <a:cubicBezTo>
                    <a:pt x="20610" y="565"/>
                    <a:pt x="20589" y="942"/>
                    <a:pt x="20506" y="1277"/>
                  </a:cubicBezTo>
                  <a:cubicBezTo>
                    <a:pt x="20464" y="1590"/>
                    <a:pt x="20296" y="1758"/>
                    <a:pt x="20024" y="1674"/>
                  </a:cubicBezTo>
                  <a:cubicBezTo>
                    <a:pt x="19418" y="1549"/>
                    <a:pt x="18832" y="1779"/>
                    <a:pt x="18246" y="1821"/>
                  </a:cubicBezTo>
                  <a:cubicBezTo>
                    <a:pt x="17681" y="1862"/>
                    <a:pt x="17158" y="1967"/>
                    <a:pt x="16614" y="1883"/>
                  </a:cubicBezTo>
                  <a:cubicBezTo>
                    <a:pt x="16363" y="1862"/>
                    <a:pt x="16091" y="1925"/>
                    <a:pt x="15798" y="1988"/>
                  </a:cubicBezTo>
                  <a:cubicBezTo>
                    <a:pt x="13915" y="2386"/>
                    <a:pt x="12032" y="2804"/>
                    <a:pt x="10128" y="3034"/>
                  </a:cubicBezTo>
                  <a:cubicBezTo>
                    <a:pt x="9709" y="3076"/>
                    <a:pt x="9312" y="3222"/>
                    <a:pt x="8893" y="3264"/>
                  </a:cubicBezTo>
                  <a:cubicBezTo>
                    <a:pt x="7512" y="3453"/>
                    <a:pt x="6089" y="3641"/>
                    <a:pt x="4729" y="3955"/>
                  </a:cubicBezTo>
                  <a:cubicBezTo>
                    <a:pt x="4248" y="4059"/>
                    <a:pt x="3725" y="4101"/>
                    <a:pt x="3223" y="4122"/>
                  </a:cubicBezTo>
                  <a:cubicBezTo>
                    <a:pt x="2825" y="4164"/>
                    <a:pt x="2449" y="4122"/>
                    <a:pt x="2051" y="4101"/>
                  </a:cubicBezTo>
                  <a:cubicBezTo>
                    <a:pt x="1716" y="4080"/>
                    <a:pt x="1319" y="4038"/>
                    <a:pt x="879" y="4310"/>
                  </a:cubicBezTo>
                  <a:close/>
                </a:path>
              </a:pathLst>
            </a:custGeom>
            <a:solidFill>
              <a:schemeClr val="lt2"/>
            </a:solidFill>
            <a:ln>
              <a:noFill/>
            </a:ln>
          </p:spPr>
          <p:txBody>
            <a:bodyPr spcFirstLastPara="1" wrap="square" lIns="91425" tIns="91425" rIns="91425" bIns="91425" anchor="ctr" anchorCtr="0">
              <a:noAutofit/>
            </a:bodyPr>
            <a:lstStyle/>
            <a:p>
              <a:endParaRPr>
                <a:latin typeface="+mj-lt"/>
              </a:endParaRPr>
            </a:p>
          </p:txBody>
        </p:sp>
        <p:sp>
          <p:nvSpPr>
            <p:cNvPr id="35" name="Google Shape;169;p33">
              <a:extLst>
                <a:ext uri="{FF2B5EF4-FFF2-40B4-BE49-F238E27FC236}">
                  <a16:creationId xmlns:a16="http://schemas.microsoft.com/office/drawing/2014/main" id="{5B744984-1DD8-4D9B-AFEA-BC6F93C8BBAE}"/>
                </a:ext>
              </a:extLst>
            </p:cNvPr>
            <p:cNvSpPr/>
            <p:nvPr/>
          </p:nvSpPr>
          <p:spPr>
            <a:xfrm>
              <a:off x="-1156575" y="2763450"/>
              <a:ext cx="254225" cy="244825"/>
            </a:xfrm>
            <a:custGeom>
              <a:avLst/>
              <a:gdLst/>
              <a:ahLst/>
              <a:cxnLst/>
              <a:rect l="l" t="t" r="r" b="b"/>
              <a:pathLst>
                <a:path w="10169" h="9793" extrusionOk="0">
                  <a:moveTo>
                    <a:pt x="126" y="1256"/>
                  </a:moveTo>
                  <a:cubicBezTo>
                    <a:pt x="126" y="984"/>
                    <a:pt x="126" y="733"/>
                    <a:pt x="105" y="503"/>
                  </a:cubicBezTo>
                  <a:cubicBezTo>
                    <a:pt x="84" y="315"/>
                    <a:pt x="0" y="105"/>
                    <a:pt x="209" y="43"/>
                  </a:cubicBezTo>
                  <a:cubicBezTo>
                    <a:pt x="335" y="1"/>
                    <a:pt x="544" y="105"/>
                    <a:pt x="670" y="189"/>
                  </a:cubicBezTo>
                  <a:cubicBezTo>
                    <a:pt x="1507" y="712"/>
                    <a:pt x="2302" y="1319"/>
                    <a:pt x="2888" y="2135"/>
                  </a:cubicBezTo>
                  <a:cubicBezTo>
                    <a:pt x="3285" y="2658"/>
                    <a:pt x="3808" y="3076"/>
                    <a:pt x="4310" y="3516"/>
                  </a:cubicBezTo>
                  <a:cubicBezTo>
                    <a:pt x="5440" y="4499"/>
                    <a:pt x="6445" y="5608"/>
                    <a:pt x="7386" y="6780"/>
                  </a:cubicBezTo>
                  <a:cubicBezTo>
                    <a:pt x="7909" y="7429"/>
                    <a:pt x="8579" y="7952"/>
                    <a:pt x="9165" y="8558"/>
                  </a:cubicBezTo>
                  <a:cubicBezTo>
                    <a:pt x="9520" y="8893"/>
                    <a:pt x="9834" y="9249"/>
                    <a:pt x="10169" y="9605"/>
                  </a:cubicBezTo>
                  <a:cubicBezTo>
                    <a:pt x="9939" y="9793"/>
                    <a:pt x="9855" y="9605"/>
                    <a:pt x="9771" y="9521"/>
                  </a:cubicBezTo>
                  <a:cubicBezTo>
                    <a:pt x="8369" y="8245"/>
                    <a:pt x="6947" y="6905"/>
                    <a:pt x="5503" y="5629"/>
                  </a:cubicBezTo>
                  <a:cubicBezTo>
                    <a:pt x="5043" y="5211"/>
                    <a:pt x="4520" y="4855"/>
                    <a:pt x="4017" y="4457"/>
                  </a:cubicBezTo>
                  <a:cubicBezTo>
                    <a:pt x="3097" y="3767"/>
                    <a:pt x="2239" y="3035"/>
                    <a:pt x="1276" y="2407"/>
                  </a:cubicBezTo>
                  <a:cubicBezTo>
                    <a:pt x="837" y="2156"/>
                    <a:pt x="502" y="1654"/>
                    <a:pt x="126" y="1256"/>
                  </a:cubicBezTo>
                  <a:close/>
                </a:path>
              </a:pathLst>
            </a:custGeom>
            <a:solidFill>
              <a:schemeClr val="lt2"/>
            </a:solidFill>
            <a:ln>
              <a:noFill/>
            </a:ln>
          </p:spPr>
          <p:txBody>
            <a:bodyPr spcFirstLastPara="1" wrap="square" lIns="91425" tIns="91425" rIns="91425" bIns="91425" anchor="ctr" anchorCtr="0">
              <a:noAutofit/>
            </a:bodyPr>
            <a:lstStyle/>
            <a:p>
              <a:endParaRPr>
                <a:latin typeface="+mj-lt"/>
              </a:endParaRPr>
            </a:p>
          </p:txBody>
        </p:sp>
        <p:sp>
          <p:nvSpPr>
            <p:cNvPr id="36" name="Google Shape;170;p33">
              <a:extLst>
                <a:ext uri="{FF2B5EF4-FFF2-40B4-BE49-F238E27FC236}">
                  <a16:creationId xmlns:a16="http://schemas.microsoft.com/office/drawing/2014/main" id="{4563C499-8C63-4448-9462-2D3EF8E0DDC9}"/>
                </a:ext>
              </a:extLst>
            </p:cNvPr>
            <p:cNvSpPr/>
            <p:nvPr/>
          </p:nvSpPr>
          <p:spPr>
            <a:xfrm>
              <a:off x="-1171750" y="2927700"/>
              <a:ext cx="148050" cy="129750"/>
            </a:xfrm>
            <a:custGeom>
              <a:avLst/>
              <a:gdLst/>
              <a:ahLst/>
              <a:cxnLst/>
              <a:rect l="l" t="t" r="r" b="b"/>
              <a:pathLst>
                <a:path w="5922" h="5190" extrusionOk="0">
                  <a:moveTo>
                    <a:pt x="5838" y="5190"/>
                  </a:moveTo>
                  <a:cubicBezTo>
                    <a:pt x="5524" y="4939"/>
                    <a:pt x="5210" y="4709"/>
                    <a:pt x="4896" y="4499"/>
                  </a:cubicBezTo>
                  <a:cubicBezTo>
                    <a:pt x="4311" y="4144"/>
                    <a:pt x="3787" y="3683"/>
                    <a:pt x="3327" y="3160"/>
                  </a:cubicBezTo>
                  <a:cubicBezTo>
                    <a:pt x="2741" y="2553"/>
                    <a:pt x="2093" y="2030"/>
                    <a:pt x="1528" y="1444"/>
                  </a:cubicBezTo>
                  <a:cubicBezTo>
                    <a:pt x="1130" y="1026"/>
                    <a:pt x="712" y="649"/>
                    <a:pt x="189" y="398"/>
                  </a:cubicBezTo>
                  <a:cubicBezTo>
                    <a:pt x="63" y="315"/>
                    <a:pt x="0" y="168"/>
                    <a:pt x="209" y="1"/>
                  </a:cubicBezTo>
                  <a:cubicBezTo>
                    <a:pt x="921" y="607"/>
                    <a:pt x="1632" y="1172"/>
                    <a:pt x="2302" y="1800"/>
                  </a:cubicBezTo>
                  <a:cubicBezTo>
                    <a:pt x="3306" y="2658"/>
                    <a:pt x="4290" y="3558"/>
                    <a:pt x="5294" y="4416"/>
                  </a:cubicBezTo>
                  <a:cubicBezTo>
                    <a:pt x="5482" y="4604"/>
                    <a:pt x="5712" y="4750"/>
                    <a:pt x="5880" y="4960"/>
                  </a:cubicBezTo>
                  <a:cubicBezTo>
                    <a:pt x="5922" y="4981"/>
                    <a:pt x="5838" y="5106"/>
                    <a:pt x="5838" y="5190"/>
                  </a:cubicBezTo>
                  <a:close/>
                </a:path>
              </a:pathLst>
            </a:custGeom>
            <a:solidFill>
              <a:schemeClr val="lt2"/>
            </a:solidFill>
            <a:ln>
              <a:noFill/>
            </a:ln>
          </p:spPr>
          <p:txBody>
            <a:bodyPr spcFirstLastPara="1" wrap="square" lIns="91425" tIns="91425" rIns="91425" bIns="91425" anchor="ctr" anchorCtr="0">
              <a:noAutofit/>
            </a:bodyPr>
            <a:lstStyle/>
            <a:p>
              <a:endParaRPr>
                <a:latin typeface="+mj-lt"/>
              </a:endParaRPr>
            </a:p>
          </p:txBody>
        </p:sp>
        <p:sp>
          <p:nvSpPr>
            <p:cNvPr id="37" name="Google Shape;171;p33">
              <a:extLst>
                <a:ext uri="{FF2B5EF4-FFF2-40B4-BE49-F238E27FC236}">
                  <a16:creationId xmlns:a16="http://schemas.microsoft.com/office/drawing/2014/main" id="{04216879-20AF-46D7-9789-89581DE339FF}"/>
                </a:ext>
              </a:extLst>
            </p:cNvPr>
            <p:cNvSpPr/>
            <p:nvPr/>
          </p:nvSpPr>
          <p:spPr>
            <a:xfrm>
              <a:off x="-572300" y="3140075"/>
              <a:ext cx="156950" cy="27225"/>
            </a:xfrm>
            <a:custGeom>
              <a:avLst/>
              <a:gdLst/>
              <a:ahLst/>
              <a:cxnLst/>
              <a:rect l="l" t="t" r="r" b="b"/>
              <a:pathLst>
                <a:path w="6278" h="1089" extrusionOk="0">
                  <a:moveTo>
                    <a:pt x="1" y="900"/>
                  </a:moveTo>
                  <a:cubicBezTo>
                    <a:pt x="2093" y="377"/>
                    <a:pt x="4165" y="147"/>
                    <a:pt x="6278" y="1"/>
                  </a:cubicBezTo>
                  <a:cubicBezTo>
                    <a:pt x="6006" y="210"/>
                    <a:pt x="5420" y="461"/>
                    <a:pt x="5085" y="419"/>
                  </a:cubicBezTo>
                  <a:cubicBezTo>
                    <a:pt x="4583" y="398"/>
                    <a:pt x="4144" y="461"/>
                    <a:pt x="3662" y="587"/>
                  </a:cubicBezTo>
                  <a:cubicBezTo>
                    <a:pt x="3453" y="628"/>
                    <a:pt x="3244" y="628"/>
                    <a:pt x="3035" y="628"/>
                  </a:cubicBezTo>
                  <a:cubicBezTo>
                    <a:pt x="2344" y="628"/>
                    <a:pt x="1675" y="775"/>
                    <a:pt x="1005" y="921"/>
                  </a:cubicBezTo>
                  <a:cubicBezTo>
                    <a:pt x="691" y="1005"/>
                    <a:pt x="377" y="1089"/>
                    <a:pt x="1" y="900"/>
                  </a:cubicBezTo>
                  <a:close/>
                </a:path>
              </a:pathLst>
            </a:custGeom>
            <a:solidFill>
              <a:schemeClr val="lt2"/>
            </a:solidFill>
            <a:ln>
              <a:noFill/>
            </a:ln>
          </p:spPr>
          <p:txBody>
            <a:bodyPr spcFirstLastPara="1" wrap="square" lIns="91425" tIns="91425" rIns="91425" bIns="91425" anchor="ctr" anchorCtr="0">
              <a:noAutofit/>
            </a:bodyPr>
            <a:lstStyle/>
            <a:p>
              <a:endParaRPr>
                <a:latin typeface="+mj-lt"/>
              </a:endParaRPr>
            </a:p>
          </p:txBody>
        </p:sp>
        <p:sp>
          <p:nvSpPr>
            <p:cNvPr id="38" name="Google Shape;172;p33">
              <a:extLst>
                <a:ext uri="{FF2B5EF4-FFF2-40B4-BE49-F238E27FC236}">
                  <a16:creationId xmlns:a16="http://schemas.microsoft.com/office/drawing/2014/main" id="{E0ACF22B-F444-49BC-A17E-54DC9D12BD62}"/>
                </a:ext>
              </a:extLst>
            </p:cNvPr>
            <p:cNvSpPr/>
            <p:nvPr/>
          </p:nvSpPr>
          <p:spPr>
            <a:xfrm>
              <a:off x="-1012725" y="3059000"/>
              <a:ext cx="52850" cy="46575"/>
            </a:xfrm>
            <a:custGeom>
              <a:avLst/>
              <a:gdLst/>
              <a:ahLst/>
              <a:cxnLst/>
              <a:rect l="l" t="t" r="r" b="b"/>
              <a:pathLst>
                <a:path w="2114" h="1863" extrusionOk="0">
                  <a:moveTo>
                    <a:pt x="0" y="1"/>
                  </a:moveTo>
                  <a:cubicBezTo>
                    <a:pt x="732" y="586"/>
                    <a:pt x="1486" y="1130"/>
                    <a:pt x="2113" y="1863"/>
                  </a:cubicBezTo>
                  <a:cubicBezTo>
                    <a:pt x="1988" y="1821"/>
                    <a:pt x="1862" y="1779"/>
                    <a:pt x="1758" y="1737"/>
                  </a:cubicBezTo>
                  <a:cubicBezTo>
                    <a:pt x="1151" y="1340"/>
                    <a:pt x="565" y="921"/>
                    <a:pt x="126" y="314"/>
                  </a:cubicBezTo>
                  <a:cubicBezTo>
                    <a:pt x="84" y="252"/>
                    <a:pt x="42" y="105"/>
                    <a:pt x="21" y="1"/>
                  </a:cubicBezTo>
                  <a:close/>
                </a:path>
              </a:pathLst>
            </a:custGeom>
            <a:solidFill>
              <a:srgbClr val="E6E6E1"/>
            </a:solidFill>
            <a:ln>
              <a:noFill/>
            </a:ln>
          </p:spPr>
          <p:txBody>
            <a:bodyPr spcFirstLastPara="1" wrap="square" lIns="91425" tIns="91425" rIns="91425" bIns="91425" anchor="ctr" anchorCtr="0">
              <a:noAutofit/>
            </a:bodyPr>
            <a:lstStyle/>
            <a:p>
              <a:endParaRPr>
                <a:latin typeface="+mj-lt"/>
              </a:endParaRPr>
            </a:p>
          </p:txBody>
        </p:sp>
        <p:sp>
          <p:nvSpPr>
            <p:cNvPr id="39" name="Google Shape;173;p33">
              <a:extLst>
                <a:ext uri="{FF2B5EF4-FFF2-40B4-BE49-F238E27FC236}">
                  <a16:creationId xmlns:a16="http://schemas.microsoft.com/office/drawing/2014/main" id="{32D355BD-80D1-4634-9BFA-ACF96AA0579A}"/>
                </a:ext>
              </a:extLst>
            </p:cNvPr>
            <p:cNvSpPr/>
            <p:nvPr/>
          </p:nvSpPr>
          <p:spPr>
            <a:xfrm>
              <a:off x="-1025825" y="3053775"/>
              <a:ext cx="13625" cy="5250"/>
            </a:xfrm>
            <a:custGeom>
              <a:avLst/>
              <a:gdLst/>
              <a:ahLst/>
              <a:cxnLst/>
              <a:rect l="l" t="t" r="r" b="b"/>
              <a:pathLst>
                <a:path w="545" h="210" extrusionOk="0">
                  <a:moveTo>
                    <a:pt x="1" y="147"/>
                  </a:moveTo>
                  <a:cubicBezTo>
                    <a:pt x="210" y="0"/>
                    <a:pt x="357" y="84"/>
                    <a:pt x="524" y="210"/>
                  </a:cubicBezTo>
                  <a:lnTo>
                    <a:pt x="545" y="189"/>
                  </a:lnTo>
                  <a:cubicBezTo>
                    <a:pt x="357" y="168"/>
                    <a:pt x="168" y="147"/>
                    <a:pt x="1" y="147"/>
                  </a:cubicBezTo>
                  <a:close/>
                </a:path>
              </a:pathLst>
            </a:custGeom>
            <a:solidFill>
              <a:srgbClr val="E6E6E1"/>
            </a:solidFill>
            <a:ln>
              <a:noFill/>
            </a:ln>
          </p:spPr>
          <p:txBody>
            <a:bodyPr spcFirstLastPara="1" wrap="square" lIns="91425" tIns="91425" rIns="91425" bIns="91425" anchor="ctr" anchorCtr="0">
              <a:noAutofit/>
            </a:bodyPr>
            <a:lstStyle/>
            <a:p>
              <a:endParaRPr>
                <a:latin typeface="+mj-lt"/>
              </a:endParaRPr>
            </a:p>
          </p:txBody>
        </p:sp>
        <p:sp>
          <p:nvSpPr>
            <p:cNvPr id="40" name="Google Shape;174;p33">
              <a:extLst>
                <a:ext uri="{FF2B5EF4-FFF2-40B4-BE49-F238E27FC236}">
                  <a16:creationId xmlns:a16="http://schemas.microsoft.com/office/drawing/2014/main" id="{77298DB3-5C26-45C8-983D-D47B909E9848}"/>
                </a:ext>
              </a:extLst>
            </p:cNvPr>
            <p:cNvSpPr/>
            <p:nvPr/>
          </p:nvSpPr>
          <p:spPr>
            <a:xfrm>
              <a:off x="-922775" y="2765025"/>
              <a:ext cx="278850" cy="100450"/>
            </a:xfrm>
            <a:custGeom>
              <a:avLst/>
              <a:gdLst/>
              <a:ahLst/>
              <a:cxnLst/>
              <a:rect l="l" t="t" r="r" b="b"/>
              <a:pathLst>
                <a:path w="11154" h="4018" extrusionOk="0">
                  <a:moveTo>
                    <a:pt x="1" y="1653"/>
                  </a:moveTo>
                  <a:cubicBezTo>
                    <a:pt x="838" y="1800"/>
                    <a:pt x="1528" y="1612"/>
                    <a:pt x="2198" y="1486"/>
                  </a:cubicBezTo>
                  <a:cubicBezTo>
                    <a:pt x="3056" y="1319"/>
                    <a:pt x="3935" y="1193"/>
                    <a:pt x="4771" y="1005"/>
                  </a:cubicBezTo>
                  <a:cubicBezTo>
                    <a:pt x="5211" y="921"/>
                    <a:pt x="5629" y="754"/>
                    <a:pt x="6027" y="565"/>
                  </a:cubicBezTo>
                  <a:cubicBezTo>
                    <a:pt x="6445" y="398"/>
                    <a:pt x="6864" y="231"/>
                    <a:pt x="7324" y="272"/>
                  </a:cubicBezTo>
                  <a:cubicBezTo>
                    <a:pt x="7450" y="272"/>
                    <a:pt x="7596" y="314"/>
                    <a:pt x="7701" y="252"/>
                  </a:cubicBezTo>
                  <a:cubicBezTo>
                    <a:pt x="8349" y="0"/>
                    <a:pt x="8998" y="210"/>
                    <a:pt x="9647" y="231"/>
                  </a:cubicBezTo>
                  <a:cubicBezTo>
                    <a:pt x="10170" y="252"/>
                    <a:pt x="10463" y="565"/>
                    <a:pt x="10693" y="963"/>
                  </a:cubicBezTo>
                  <a:cubicBezTo>
                    <a:pt x="10860" y="1277"/>
                    <a:pt x="10986" y="1612"/>
                    <a:pt x="11153" y="2009"/>
                  </a:cubicBezTo>
                  <a:cubicBezTo>
                    <a:pt x="10902" y="2030"/>
                    <a:pt x="10693" y="2030"/>
                    <a:pt x="10484" y="2093"/>
                  </a:cubicBezTo>
                  <a:cubicBezTo>
                    <a:pt x="9814" y="2239"/>
                    <a:pt x="9124" y="2239"/>
                    <a:pt x="8475" y="2469"/>
                  </a:cubicBezTo>
                  <a:cubicBezTo>
                    <a:pt x="8370" y="2532"/>
                    <a:pt x="8245" y="2553"/>
                    <a:pt x="8140" y="2532"/>
                  </a:cubicBezTo>
                  <a:cubicBezTo>
                    <a:pt x="7324" y="2344"/>
                    <a:pt x="6592" y="2721"/>
                    <a:pt x="5860" y="2867"/>
                  </a:cubicBezTo>
                  <a:cubicBezTo>
                    <a:pt x="5525" y="2951"/>
                    <a:pt x="5190" y="3055"/>
                    <a:pt x="4813" y="3055"/>
                  </a:cubicBezTo>
                  <a:cubicBezTo>
                    <a:pt x="4374" y="3055"/>
                    <a:pt x="3935" y="3160"/>
                    <a:pt x="3537" y="3390"/>
                  </a:cubicBezTo>
                  <a:cubicBezTo>
                    <a:pt x="2993" y="3704"/>
                    <a:pt x="2407" y="3913"/>
                    <a:pt x="1696" y="4018"/>
                  </a:cubicBezTo>
                  <a:cubicBezTo>
                    <a:pt x="1089" y="3369"/>
                    <a:pt x="357" y="2741"/>
                    <a:pt x="1" y="1653"/>
                  </a:cubicBezTo>
                  <a:close/>
                </a:path>
              </a:pathLst>
            </a:custGeom>
            <a:solidFill>
              <a:schemeClr val="lt1"/>
            </a:solidFill>
            <a:ln>
              <a:noFill/>
            </a:ln>
          </p:spPr>
          <p:txBody>
            <a:bodyPr spcFirstLastPara="1" wrap="square" lIns="91425" tIns="91425" rIns="91425" bIns="91425" anchor="ctr" anchorCtr="0">
              <a:noAutofit/>
            </a:bodyPr>
            <a:lstStyle/>
            <a:p>
              <a:endParaRPr>
                <a:latin typeface="+mj-lt"/>
              </a:endParaRPr>
            </a:p>
          </p:txBody>
        </p:sp>
        <p:sp>
          <p:nvSpPr>
            <p:cNvPr id="41" name="Google Shape;175;p33">
              <a:extLst>
                <a:ext uri="{FF2B5EF4-FFF2-40B4-BE49-F238E27FC236}">
                  <a16:creationId xmlns:a16="http://schemas.microsoft.com/office/drawing/2014/main" id="{66FE055A-BC37-4763-9871-8B896036B21F}"/>
                </a:ext>
              </a:extLst>
            </p:cNvPr>
            <p:cNvSpPr/>
            <p:nvPr/>
          </p:nvSpPr>
          <p:spPr>
            <a:xfrm>
              <a:off x="-1199475" y="2658325"/>
              <a:ext cx="956750" cy="553975"/>
            </a:xfrm>
            <a:custGeom>
              <a:avLst/>
              <a:gdLst/>
              <a:ahLst/>
              <a:cxnLst/>
              <a:rect l="l" t="t" r="r" b="b"/>
              <a:pathLst>
                <a:path w="38270" h="22159" extrusionOk="0">
                  <a:moveTo>
                    <a:pt x="36156" y="19647"/>
                  </a:moveTo>
                  <a:lnTo>
                    <a:pt x="35529" y="19333"/>
                  </a:lnTo>
                  <a:cubicBezTo>
                    <a:pt x="34482" y="19543"/>
                    <a:pt x="33499" y="19752"/>
                    <a:pt x="32495" y="19961"/>
                  </a:cubicBezTo>
                  <a:cubicBezTo>
                    <a:pt x="32244" y="20003"/>
                    <a:pt x="31972" y="20087"/>
                    <a:pt x="31741" y="20170"/>
                  </a:cubicBezTo>
                  <a:cubicBezTo>
                    <a:pt x="31114" y="20359"/>
                    <a:pt x="30486" y="20589"/>
                    <a:pt x="29796" y="20526"/>
                  </a:cubicBezTo>
                  <a:cubicBezTo>
                    <a:pt x="29754" y="20526"/>
                    <a:pt x="29670" y="20505"/>
                    <a:pt x="29628" y="20526"/>
                  </a:cubicBezTo>
                  <a:cubicBezTo>
                    <a:pt x="28519" y="20694"/>
                    <a:pt x="27431" y="20819"/>
                    <a:pt x="26322" y="21007"/>
                  </a:cubicBezTo>
                  <a:cubicBezTo>
                    <a:pt x="25862" y="21091"/>
                    <a:pt x="25381" y="21154"/>
                    <a:pt x="24878" y="21112"/>
                  </a:cubicBezTo>
                  <a:cubicBezTo>
                    <a:pt x="24648" y="21070"/>
                    <a:pt x="24418" y="21070"/>
                    <a:pt x="24167" y="21133"/>
                  </a:cubicBezTo>
                  <a:cubicBezTo>
                    <a:pt x="23163" y="21258"/>
                    <a:pt x="22158" y="21447"/>
                    <a:pt x="21133" y="21572"/>
                  </a:cubicBezTo>
                  <a:cubicBezTo>
                    <a:pt x="20652" y="21656"/>
                    <a:pt x="20129" y="21698"/>
                    <a:pt x="19627" y="21635"/>
                  </a:cubicBezTo>
                  <a:cubicBezTo>
                    <a:pt x="19355" y="21593"/>
                    <a:pt x="19104" y="21635"/>
                    <a:pt x="18811" y="21677"/>
                  </a:cubicBezTo>
                  <a:cubicBezTo>
                    <a:pt x="18580" y="21698"/>
                    <a:pt x="18350" y="21761"/>
                    <a:pt x="18099" y="21844"/>
                  </a:cubicBezTo>
                  <a:cubicBezTo>
                    <a:pt x="17137" y="22158"/>
                    <a:pt x="16153" y="22074"/>
                    <a:pt x="15170" y="21928"/>
                  </a:cubicBezTo>
                  <a:cubicBezTo>
                    <a:pt x="14710" y="21844"/>
                    <a:pt x="14710" y="21844"/>
                    <a:pt x="14333" y="21342"/>
                  </a:cubicBezTo>
                  <a:cubicBezTo>
                    <a:pt x="14291" y="21321"/>
                    <a:pt x="14228" y="21300"/>
                    <a:pt x="14187" y="21300"/>
                  </a:cubicBezTo>
                  <a:cubicBezTo>
                    <a:pt x="13036" y="21238"/>
                    <a:pt x="12199" y="20505"/>
                    <a:pt x="11341" y="19877"/>
                  </a:cubicBezTo>
                  <a:cubicBezTo>
                    <a:pt x="11194" y="19794"/>
                    <a:pt x="11132" y="19668"/>
                    <a:pt x="10985" y="19626"/>
                  </a:cubicBezTo>
                  <a:cubicBezTo>
                    <a:pt x="10295" y="19250"/>
                    <a:pt x="9562" y="18894"/>
                    <a:pt x="8851" y="18517"/>
                  </a:cubicBezTo>
                  <a:cubicBezTo>
                    <a:pt x="8244" y="18204"/>
                    <a:pt x="7784" y="17743"/>
                    <a:pt x="7303" y="17283"/>
                  </a:cubicBezTo>
                  <a:cubicBezTo>
                    <a:pt x="6989" y="17011"/>
                    <a:pt x="6675" y="16739"/>
                    <a:pt x="6340" y="16509"/>
                  </a:cubicBezTo>
                  <a:cubicBezTo>
                    <a:pt x="5754" y="16111"/>
                    <a:pt x="5168" y="15776"/>
                    <a:pt x="4645" y="15337"/>
                  </a:cubicBezTo>
                  <a:cubicBezTo>
                    <a:pt x="3955" y="14751"/>
                    <a:pt x="3348" y="14082"/>
                    <a:pt x="2699" y="13454"/>
                  </a:cubicBezTo>
                  <a:cubicBezTo>
                    <a:pt x="2176" y="12931"/>
                    <a:pt x="1653" y="12366"/>
                    <a:pt x="1005" y="11989"/>
                  </a:cubicBezTo>
                  <a:cubicBezTo>
                    <a:pt x="565" y="11717"/>
                    <a:pt x="356" y="11382"/>
                    <a:pt x="461" y="10859"/>
                  </a:cubicBezTo>
                  <a:cubicBezTo>
                    <a:pt x="523" y="10483"/>
                    <a:pt x="419" y="10148"/>
                    <a:pt x="272" y="9813"/>
                  </a:cubicBezTo>
                  <a:cubicBezTo>
                    <a:pt x="189" y="9625"/>
                    <a:pt x="105" y="9416"/>
                    <a:pt x="0" y="9206"/>
                  </a:cubicBezTo>
                  <a:cubicBezTo>
                    <a:pt x="314" y="8767"/>
                    <a:pt x="628" y="8286"/>
                    <a:pt x="942" y="7846"/>
                  </a:cubicBezTo>
                  <a:cubicBezTo>
                    <a:pt x="1109" y="7616"/>
                    <a:pt x="1193" y="7344"/>
                    <a:pt x="1026" y="7093"/>
                  </a:cubicBezTo>
                  <a:cubicBezTo>
                    <a:pt x="816" y="6758"/>
                    <a:pt x="837" y="6403"/>
                    <a:pt x="900" y="6047"/>
                  </a:cubicBezTo>
                  <a:cubicBezTo>
                    <a:pt x="942" y="5566"/>
                    <a:pt x="1026" y="5105"/>
                    <a:pt x="837" y="4624"/>
                  </a:cubicBezTo>
                  <a:cubicBezTo>
                    <a:pt x="691" y="4185"/>
                    <a:pt x="1005" y="3829"/>
                    <a:pt x="1298" y="3536"/>
                  </a:cubicBezTo>
                  <a:cubicBezTo>
                    <a:pt x="1570" y="3243"/>
                    <a:pt x="1946" y="3013"/>
                    <a:pt x="2281" y="2783"/>
                  </a:cubicBezTo>
                  <a:cubicBezTo>
                    <a:pt x="2448" y="2678"/>
                    <a:pt x="2679" y="2595"/>
                    <a:pt x="2888" y="2595"/>
                  </a:cubicBezTo>
                  <a:cubicBezTo>
                    <a:pt x="3850" y="2595"/>
                    <a:pt x="4792" y="2385"/>
                    <a:pt x="5733" y="2155"/>
                  </a:cubicBezTo>
                  <a:cubicBezTo>
                    <a:pt x="7282" y="1737"/>
                    <a:pt x="8851" y="1569"/>
                    <a:pt x="10441" y="1486"/>
                  </a:cubicBezTo>
                  <a:lnTo>
                    <a:pt x="17262" y="1109"/>
                  </a:lnTo>
                  <a:cubicBezTo>
                    <a:pt x="18057" y="1046"/>
                    <a:pt x="18832" y="1067"/>
                    <a:pt x="19627" y="1046"/>
                  </a:cubicBezTo>
                  <a:cubicBezTo>
                    <a:pt x="20443" y="1025"/>
                    <a:pt x="21238" y="1025"/>
                    <a:pt x="22075" y="1004"/>
                  </a:cubicBezTo>
                  <a:cubicBezTo>
                    <a:pt x="22263" y="753"/>
                    <a:pt x="22472" y="481"/>
                    <a:pt x="22682" y="167"/>
                  </a:cubicBezTo>
                  <a:cubicBezTo>
                    <a:pt x="23184" y="0"/>
                    <a:pt x="23581" y="167"/>
                    <a:pt x="23895" y="523"/>
                  </a:cubicBezTo>
                  <a:cubicBezTo>
                    <a:pt x="24062" y="753"/>
                    <a:pt x="24272" y="963"/>
                    <a:pt x="24481" y="1214"/>
                  </a:cubicBezTo>
                  <a:cubicBezTo>
                    <a:pt x="24648" y="1381"/>
                    <a:pt x="24774" y="1590"/>
                    <a:pt x="24983" y="1737"/>
                  </a:cubicBezTo>
                  <a:cubicBezTo>
                    <a:pt x="25318" y="1967"/>
                    <a:pt x="25506" y="2281"/>
                    <a:pt x="25715" y="2615"/>
                  </a:cubicBezTo>
                  <a:cubicBezTo>
                    <a:pt x="26008" y="3055"/>
                    <a:pt x="26343" y="3473"/>
                    <a:pt x="26720" y="3892"/>
                  </a:cubicBezTo>
                  <a:cubicBezTo>
                    <a:pt x="26992" y="4248"/>
                    <a:pt x="27410" y="4457"/>
                    <a:pt x="27578" y="4917"/>
                  </a:cubicBezTo>
                  <a:cubicBezTo>
                    <a:pt x="27619" y="5084"/>
                    <a:pt x="27891" y="5210"/>
                    <a:pt x="28038" y="5315"/>
                  </a:cubicBezTo>
                  <a:lnTo>
                    <a:pt x="30235" y="6717"/>
                  </a:lnTo>
                  <a:cubicBezTo>
                    <a:pt x="31323" y="7407"/>
                    <a:pt x="32285" y="8181"/>
                    <a:pt x="33248" y="9018"/>
                  </a:cubicBezTo>
                  <a:cubicBezTo>
                    <a:pt x="33897" y="9583"/>
                    <a:pt x="34566" y="10169"/>
                    <a:pt x="35319" y="10587"/>
                  </a:cubicBezTo>
                  <a:cubicBezTo>
                    <a:pt x="35508" y="10692"/>
                    <a:pt x="35633" y="10859"/>
                    <a:pt x="35780" y="11006"/>
                  </a:cubicBezTo>
                  <a:cubicBezTo>
                    <a:pt x="36052" y="11278"/>
                    <a:pt x="36240" y="11571"/>
                    <a:pt x="36658" y="11634"/>
                  </a:cubicBezTo>
                  <a:cubicBezTo>
                    <a:pt x="36784" y="11675"/>
                    <a:pt x="36889" y="11822"/>
                    <a:pt x="36993" y="11927"/>
                  </a:cubicBezTo>
                  <a:cubicBezTo>
                    <a:pt x="37202" y="12136"/>
                    <a:pt x="37433" y="12345"/>
                    <a:pt x="37642" y="12554"/>
                  </a:cubicBezTo>
                  <a:cubicBezTo>
                    <a:pt x="38039" y="12931"/>
                    <a:pt x="38270" y="13349"/>
                    <a:pt x="38186" y="13893"/>
                  </a:cubicBezTo>
                  <a:cubicBezTo>
                    <a:pt x="38081" y="14709"/>
                    <a:pt x="37872" y="15463"/>
                    <a:pt x="37412" y="16174"/>
                  </a:cubicBezTo>
                  <a:cubicBezTo>
                    <a:pt x="37182" y="16530"/>
                    <a:pt x="37035" y="16906"/>
                    <a:pt x="37014" y="17346"/>
                  </a:cubicBezTo>
                  <a:cubicBezTo>
                    <a:pt x="36993" y="17764"/>
                    <a:pt x="36910" y="18183"/>
                    <a:pt x="36679" y="18538"/>
                  </a:cubicBezTo>
                  <a:cubicBezTo>
                    <a:pt x="36554" y="18748"/>
                    <a:pt x="36554" y="19020"/>
                    <a:pt x="36449" y="19229"/>
                  </a:cubicBezTo>
                  <a:cubicBezTo>
                    <a:pt x="36386" y="19271"/>
                    <a:pt x="36282" y="19438"/>
                    <a:pt x="36156" y="19647"/>
                  </a:cubicBezTo>
                  <a:close/>
                  <a:moveTo>
                    <a:pt x="7470" y="16028"/>
                  </a:moveTo>
                  <a:cubicBezTo>
                    <a:pt x="7303" y="15902"/>
                    <a:pt x="7135" y="15818"/>
                    <a:pt x="6947" y="15965"/>
                  </a:cubicBezTo>
                  <a:cubicBezTo>
                    <a:pt x="6968" y="15881"/>
                    <a:pt x="7031" y="15756"/>
                    <a:pt x="6989" y="15714"/>
                  </a:cubicBezTo>
                  <a:cubicBezTo>
                    <a:pt x="6821" y="15546"/>
                    <a:pt x="6612" y="15358"/>
                    <a:pt x="6403" y="15170"/>
                  </a:cubicBezTo>
                  <a:cubicBezTo>
                    <a:pt x="5399" y="14312"/>
                    <a:pt x="4415" y="13412"/>
                    <a:pt x="3411" y="12554"/>
                  </a:cubicBezTo>
                  <a:cubicBezTo>
                    <a:pt x="2699" y="11947"/>
                    <a:pt x="2009" y="11362"/>
                    <a:pt x="1318" y="10755"/>
                  </a:cubicBezTo>
                  <a:cubicBezTo>
                    <a:pt x="1109" y="10901"/>
                    <a:pt x="1172" y="11090"/>
                    <a:pt x="1298" y="11152"/>
                  </a:cubicBezTo>
                  <a:cubicBezTo>
                    <a:pt x="1800" y="11424"/>
                    <a:pt x="2218" y="11801"/>
                    <a:pt x="2637" y="12199"/>
                  </a:cubicBezTo>
                  <a:cubicBezTo>
                    <a:pt x="3202" y="12784"/>
                    <a:pt x="3892" y="13307"/>
                    <a:pt x="4436" y="13914"/>
                  </a:cubicBezTo>
                  <a:cubicBezTo>
                    <a:pt x="4896" y="14437"/>
                    <a:pt x="5420" y="14856"/>
                    <a:pt x="6005" y="15253"/>
                  </a:cubicBezTo>
                  <a:cubicBezTo>
                    <a:pt x="6319" y="15463"/>
                    <a:pt x="6633" y="15693"/>
                    <a:pt x="6968" y="15902"/>
                  </a:cubicBezTo>
                  <a:lnTo>
                    <a:pt x="7512" y="15986"/>
                  </a:lnTo>
                  <a:cubicBezTo>
                    <a:pt x="7554" y="16090"/>
                    <a:pt x="7554" y="16216"/>
                    <a:pt x="7617" y="16300"/>
                  </a:cubicBezTo>
                  <a:cubicBezTo>
                    <a:pt x="8035" y="16906"/>
                    <a:pt x="8642" y="17325"/>
                    <a:pt x="9249" y="17701"/>
                  </a:cubicBezTo>
                  <a:cubicBezTo>
                    <a:pt x="9353" y="17785"/>
                    <a:pt x="9479" y="17806"/>
                    <a:pt x="9604" y="17848"/>
                  </a:cubicBezTo>
                  <a:cubicBezTo>
                    <a:pt x="8956" y="17157"/>
                    <a:pt x="8202" y="16613"/>
                    <a:pt x="7470" y="16028"/>
                  </a:cubicBezTo>
                  <a:close/>
                  <a:moveTo>
                    <a:pt x="23100" y="837"/>
                  </a:moveTo>
                  <a:cubicBezTo>
                    <a:pt x="22974" y="1025"/>
                    <a:pt x="22891" y="1109"/>
                    <a:pt x="22891" y="1172"/>
                  </a:cubicBezTo>
                  <a:cubicBezTo>
                    <a:pt x="22786" y="1632"/>
                    <a:pt x="22472" y="1695"/>
                    <a:pt x="22054" y="1674"/>
                  </a:cubicBezTo>
                  <a:cubicBezTo>
                    <a:pt x="21698" y="1653"/>
                    <a:pt x="21321" y="1590"/>
                    <a:pt x="20987" y="1653"/>
                  </a:cubicBezTo>
                  <a:cubicBezTo>
                    <a:pt x="20317" y="1758"/>
                    <a:pt x="19627" y="1799"/>
                    <a:pt x="18915" y="1779"/>
                  </a:cubicBezTo>
                  <a:cubicBezTo>
                    <a:pt x="18392" y="1758"/>
                    <a:pt x="17911" y="1779"/>
                    <a:pt x="17388" y="1799"/>
                  </a:cubicBezTo>
                  <a:cubicBezTo>
                    <a:pt x="14898" y="1946"/>
                    <a:pt x="12408" y="2113"/>
                    <a:pt x="9918" y="2260"/>
                  </a:cubicBezTo>
                  <a:cubicBezTo>
                    <a:pt x="8725" y="2323"/>
                    <a:pt x="7512" y="2427"/>
                    <a:pt x="6361" y="2699"/>
                  </a:cubicBezTo>
                  <a:cubicBezTo>
                    <a:pt x="5838" y="2825"/>
                    <a:pt x="5294" y="2867"/>
                    <a:pt x="4771" y="2992"/>
                  </a:cubicBezTo>
                  <a:cubicBezTo>
                    <a:pt x="4122" y="3118"/>
                    <a:pt x="3453" y="3201"/>
                    <a:pt x="2804" y="3097"/>
                  </a:cubicBezTo>
                  <a:cubicBezTo>
                    <a:pt x="2762" y="3097"/>
                    <a:pt x="2699" y="3139"/>
                    <a:pt x="2595" y="3160"/>
                  </a:cubicBezTo>
                  <a:cubicBezTo>
                    <a:pt x="2574" y="3264"/>
                    <a:pt x="2553" y="3390"/>
                    <a:pt x="2490" y="3557"/>
                  </a:cubicBezTo>
                  <a:cubicBezTo>
                    <a:pt x="2846" y="3766"/>
                    <a:pt x="3160" y="3955"/>
                    <a:pt x="3432" y="4164"/>
                  </a:cubicBezTo>
                  <a:cubicBezTo>
                    <a:pt x="3892" y="4478"/>
                    <a:pt x="4352" y="4771"/>
                    <a:pt x="4729" y="5147"/>
                  </a:cubicBezTo>
                  <a:cubicBezTo>
                    <a:pt x="5671" y="6256"/>
                    <a:pt x="6780" y="7177"/>
                    <a:pt x="7805" y="8181"/>
                  </a:cubicBezTo>
                  <a:cubicBezTo>
                    <a:pt x="8202" y="8579"/>
                    <a:pt x="8621" y="8997"/>
                    <a:pt x="8956" y="9437"/>
                  </a:cubicBezTo>
                  <a:cubicBezTo>
                    <a:pt x="9688" y="10357"/>
                    <a:pt x="10462" y="11215"/>
                    <a:pt x="11341" y="12031"/>
                  </a:cubicBezTo>
                  <a:cubicBezTo>
                    <a:pt x="11697" y="12366"/>
                    <a:pt x="12094" y="12743"/>
                    <a:pt x="12387" y="13140"/>
                  </a:cubicBezTo>
                  <a:cubicBezTo>
                    <a:pt x="13140" y="14123"/>
                    <a:pt x="13998" y="15065"/>
                    <a:pt x="14898" y="15965"/>
                  </a:cubicBezTo>
                  <a:cubicBezTo>
                    <a:pt x="15003" y="16069"/>
                    <a:pt x="15128" y="16195"/>
                    <a:pt x="15254" y="16216"/>
                  </a:cubicBezTo>
                  <a:cubicBezTo>
                    <a:pt x="15756" y="16300"/>
                    <a:pt x="16279" y="16404"/>
                    <a:pt x="16781" y="16320"/>
                  </a:cubicBezTo>
                  <a:cubicBezTo>
                    <a:pt x="17304" y="16216"/>
                    <a:pt x="17848" y="16174"/>
                    <a:pt x="18371" y="16132"/>
                  </a:cubicBezTo>
                  <a:cubicBezTo>
                    <a:pt x="18999" y="16111"/>
                    <a:pt x="19606" y="15965"/>
                    <a:pt x="20213" y="15756"/>
                  </a:cubicBezTo>
                  <a:cubicBezTo>
                    <a:pt x="20589" y="15609"/>
                    <a:pt x="21008" y="15546"/>
                    <a:pt x="21405" y="15442"/>
                  </a:cubicBezTo>
                  <a:cubicBezTo>
                    <a:pt x="22556" y="15170"/>
                    <a:pt x="23707" y="14960"/>
                    <a:pt x="24837" y="14667"/>
                  </a:cubicBezTo>
                  <a:cubicBezTo>
                    <a:pt x="25548" y="14500"/>
                    <a:pt x="26218" y="14333"/>
                    <a:pt x="26950" y="14249"/>
                  </a:cubicBezTo>
                  <a:cubicBezTo>
                    <a:pt x="27536" y="14186"/>
                    <a:pt x="28080" y="14040"/>
                    <a:pt x="28624" y="13977"/>
                  </a:cubicBezTo>
                  <a:cubicBezTo>
                    <a:pt x="29210" y="13893"/>
                    <a:pt x="29754" y="13789"/>
                    <a:pt x="30319" y="13789"/>
                  </a:cubicBezTo>
                  <a:cubicBezTo>
                    <a:pt x="31009" y="13789"/>
                    <a:pt x="31679" y="13579"/>
                    <a:pt x="32390" y="13705"/>
                  </a:cubicBezTo>
                  <a:cubicBezTo>
                    <a:pt x="33101" y="13475"/>
                    <a:pt x="33834" y="13663"/>
                    <a:pt x="34545" y="13705"/>
                  </a:cubicBezTo>
                  <a:cubicBezTo>
                    <a:pt x="34713" y="13726"/>
                    <a:pt x="34901" y="13768"/>
                    <a:pt x="35068" y="13831"/>
                  </a:cubicBezTo>
                  <a:cubicBezTo>
                    <a:pt x="35487" y="14019"/>
                    <a:pt x="35863" y="14228"/>
                    <a:pt x="36261" y="14437"/>
                  </a:cubicBezTo>
                  <a:cubicBezTo>
                    <a:pt x="36449" y="14542"/>
                    <a:pt x="36596" y="14667"/>
                    <a:pt x="36638" y="14919"/>
                  </a:cubicBezTo>
                  <a:cubicBezTo>
                    <a:pt x="36638" y="15023"/>
                    <a:pt x="36700" y="15128"/>
                    <a:pt x="36763" y="15274"/>
                  </a:cubicBezTo>
                  <a:cubicBezTo>
                    <a:pt x="36951" y="14960"/>
                    <a:pt x="37098" y="14730"/>
                    <a:pt x="37223" y="14500"/>
                  </a:cubicBezTo>
                  <a:cubicBezTo>
                    <a:pt x="37391" y="14207"/>
                    <a:pt x="37412" y="13914"/>
                    <a:pt x="37202" y="13663"/>
                  </a:cubicBezTo>
                  <a:cubicBezTo>
                    <a:pt x="36763" y="13098"/>
                    <a:pt x="36491" y="12366"/>
                    <a:pt x="35801" y="12052"/>
                  </a:cubicBezTo>
                  <a:cubicBezTo>
                    <a:pt x="35696" y="12010"/>
                    <a:pt x="35633" y="11885"/>
                    <a:pt x="35529" y="11801"/>
                  </a:cubicBezTo>
                  <a:cubicBezTo>
                    <a:pt x="35278" y="11571"/>
                    <a:pt x="35006" y="11320"/>
                    <a:pt x="34713" y="11090"/>
                  </a:cubicBezTo>
                  <a:cubicBezTo>
                    <a:pt x="34085" y="10587"/>
                    <a:pt x="33415" y="10127"/>
                    <a:pt x="32829" y="9604"/>
                  </a:cubicBezTo>
                  <a:cubicBezTo>
                    <a:pt x="31783" y="8641"/>
                    <a:pt x="30674" y="7805"/>
                    <a:pt x="29482" y="7030"/>
                  </a:cubicBezTo>
                  <a:cubicBezTo>
                    <a:pt x="28833" y="6612"/>
                    <a:pt x="28184" y="6193"/>
                    <a:pt x="27536" y="5754"/>
                  </a:cubicBezTo>
                  <a:cubicBezTo>
                    <a:pt x="27327" y="5608"/>
                    <a:pt x="27075" y="5440"/>
                    <a:pt x="26950" y="5210"/>
                  </a:cubicBezTo>
                  <a:cubicBezTo>
                    <a:pt x="26531" y="4561"/>
                    <a:pt x="25967" y="4038"/>
                    <a:pt x="25402" y="3473"/>
                  </a:cubicBezTo>
                  <a:cubicBezTo>
                    <a:pt x="25213" y="3264"/>
                    <a:pt x="25046" y="3118"/>
                    <a:pt x="24962" y="2825"/>
                  </a:cubicBezTo>
                  <a:cubicBezTo>
                    <a:pt x="24627" y="1904"/>
                    <a:pt x="23895" y="1423"/>
                    <a:pt x="23100" y="837"/>
                  </a:cubicBezTo>
                  <a:close/>
                  <a:moveTo>
                    <a:pt x="14626" y="17492"/>
                  </a:moveTo>
                  <a:cubicBezTo>
                    <a:pt x="14417" y="17660"/>
                    <a:pt x="14207" y="17639"/>
                    <a:pt x="14061" y="17471"/>
                  </a:cubicBezTo>
                  <a:cubicBezTo>
                    <a:pt x="13663" y="17053"/>
                    <a:pt x="13308" y="16613"/>
                    <a:pt x="12931" y="16195"/>
                  </a:cubicBezTo>
                  <a:cubicBezTo>
                    <a:pt x="12513" y="15714"/>
                    <a:pt x="12094" y="15253"/>
                    <a:pt x="11634" y="14814"/>
                  </a:cubicBezTo>
                  <a:cubicBezTo>
                    <a:pt x="10002" y="13287"/>
                    <a:pt x="8349" y="11801"/>
                    <a:pt x="6717" y="10315"/>
                  </a:cubicBezTo>
                  <a:cubicBezTo>
                    <a:pt x="6549" y="10169"/>
                    <a:pt x="6403" y="10043"/>
                    <a:pt x="6215" y="9918"/>
                  </a:cubicBezTo>
                  <a:cubicBezTo>
                    <a:pt x="5503" y="9374"/>
                    <a:pt x="4771" y="8809"/>
                    <a:pt x="4101" y="8244"/>
                  </a:cubicBezTo>
                  <a:cubicBezTo>
                    <a:pt x="3327" y="7616"/>
                    <a:pt x="2427" y="7198"/>
                    <a:pt x="1800" y="6277"/>
                  </a:cubicBezTo>
                  <a:cubicBezTo>
                    <a:pt x="1758" y="6465"/>
                    <a:pt x="1716" y="6570"/>
                    <a:pt x="1737" y="6612"/>
                  </a:cubicBezTo>
                  <a:cubicBezTo>
                    <a:pt x="1904" y="7240"/>
                    <a:pt x="1800" y="7825"/>
                    <a:pt x="1339" y="8286"/>
                  </a:cubicBezTo>
                  <a:cubicBezTo>
                    <a:pt x="1067" y="8600"/>
                    <a:pt x="1067" y="8997"/>
                    <a:pt x="1109" y="9395"/>
                  </a:cubicBezTo>
                  <a:cubicBezTo>
                    <a:pt x="1632" y="10002"/>
                    <a:pt x="2218" y="10546"/>
                    <a:pt x="2846" y="11006"/>
                  </a:cubicBezTo>
                  <a:cubicBezTo>
                    <a:pt x="3160" y="11236"/>
                    <a:pt x="3432" y="11508"/>
                    <a:pt x="3725" y="11759"/>
                  </a:cubicBezTo>
                  <a:cubicBezTo>
                    <a:pt x="4436" y="12387"/>
                    <a:pt x="5148" y="13077"/>
                    <a:pt x="5880" y="13705"/>
                  </a:cubicBezTo>
                  <a:cubicBezTo>
                    <a:pt x="7261" y="14856"/>
                    <a:pt x="8663" y="15986"/>
                    <a:pt x="10065" y="17136"/>
                  </a:cubicBezTo>
                  <a:cubicBezTo>
                    <a:pt x="10274" y="17283"/>
                    <a:pt x="10504" y="17450"/>
                    <a:pt x="10734" y="17576"/>
                  </a:cubicBezTo>
                  <a:cubicBezTo>
                    <a:pt x="11362" y="17890"/>
                    <a:pt x="11906" y="18287"/>
                    <a:pt x="12408" y="18789"/>
                  </a:cubicBezTo>
                  <a:cubicBezTo>
                    <a:pt x="12806" y="19166"/>
                    <a:pt x="13308" y="19459"/>
                    <a:pt x="13789" y="19689"/>
                  </a:cubicBezTo>
                  <a:cubicBezTo>
                    <a:pt x="13998" y="19522"/>
                    <a:pt x="14207" y="19438"/>
                    <a:pt x="14187" y="19145"/>
                  </a:cubicBezTo>
                  <a:cubicBezTo>
                    <a:pt x="13977" y="19061"/>
                    <a:pt x="13768" y="18957"/>
                    <a:pt x="13538" y="18936"/>
                  </a:cubicBezTo>
                  <a:cubicBezTo>
                    <a:pt x="13140" y="18873"/>
                    <a:pt x="12889" y="18664"/>
                    <a:pt x="12638" y="18392"/>
                  </a:cubicBezTo>
                  <a:cubicBezTo>
                    <a:pt x="12408" y="18099"/>
                    <a:pt x="12157" y="17869"/>
                    <a:pt x="11885" y="17618"/>
                  </a:cubicBezTo>
                  <a:cubicBezTo>
                    <a:pt x="10650" y="16467"/>
                    <a:pt x="9395" y="15358"/>
                    <a:pt x="8181" y="14207"/>
                  </a:cubicBezTo>
                  <a:cubicBezTo>
                    <a:pt x="7889" y="13935"/>
                    <a:pt x="7617" y="13642"/>
                    <a:pt x="7303" y="13412"/>
                  </a:cubicBezTo>
                  <a:cubicBezTo>
                    <a:pt x="6633" y="12910"/>
                    <a:pt x="6026" y="12345"/>
                    <a:pt x="5420" y="11738"/>
                  </a:cubicBezTo>
                  <a:cubicBezTo>
                    <a:pt x="4938" y="11215"/>
                    <a:pt x="4373" y="10755"/>
                    <a:pt x="3892" y="10232"/>
                  </a:cubicBezTo>
                  <a:cubicBezTo>
                    <a:pt x="3683" y="10022"/>
                    <a:pt x="3495" y="9771"/>
                    <a:pt x="3285" y="9562"/>
                  </a:cubicBezTo>
                  <a:cubicBezTo>
                    <a:pt x="3076" y="9353"/>
                    <a:pt x="2867" y="9186"/>
                    <a:pt x="2658" y="8976"/>
                  </a:cubicBezTo>
                  <a:cubicBezTo>
                    <a:pt x="3013" y="8809"/>
                    <a:pt x="3285" y="8872"/>
                    <a:pt x="3536" y="9102"/>
                  </a:cubicBezTo>
                  <a:cubicBezTo>
                    <a:pt x="4101" y="9562"/>
                    <a:pt x="4645" y="10022"/>
                    <a:pt x="5189" y="10504"/>
                  </a:cubicBezTo>
                  <a:cubicBezTo>
                    <a:pt x="6152" y="11403"/>
                    <a:pt x="7072" y="12387"/>
                    <a:pt x="8181" y="13119"/>
                  </a:cubicBezTo>
                  <a:cubicBezTo>
                    <a:pt x="8223" y="13161"/>
                    <a:pt x="8244" y="13203"/>
                    <a:pt x="8307" y="13266"/>
                  </a:cubicBezTo>
                  <a:cubicBezTo>
                    <a:pt x="9960" y="14793"/>
                    <a:pt x="11592" y="16341"/>
                    <a:pt x="13224" y="17869"/>
                  </a:cubicBezTo>
                  <a:cubicBezTo>
                    <a:pt x="13726" y="17722"/>
                    <a:pt x="14166" y="17576"/>
                    <a:pt x="14375" y="18204"/>
                  </a:cubicBezTo>
                  <a:cubicBezTo>
                    <a:pt x="14396" y="18287"/>
                    <a:pt x="14500" y="18308"/>
                    <a:pt x="14584" y="18350"/>
                  </a:cubicBezTo>
                  <a:cubicBezTo>
                    <a:pt x="14898" y="18601"/>
                    <a:pt x="15212" y="18810"/>
                    <a:pt x="15505" y="19020"/>
                  </a:cubicBezTo>
                  <a:cubicBezTo>
                    <a:pt x="16697" y="18810"/>
                    <a:pt x="17911" y="18622"/>
                    <a:pt x="19083" y="18392"/>
                  </a:cubicBezTo>
                  <a:cubicBezTo>
                    <a:pt x="19187" y="18350"/>
                    <a:pt x="19376" y="18413"/>
                    <a:pt x="19376" y="18162"/>
                  </a:cubicBezTo>
                  <a:cubicBezTo>
                    <a:pt x="18852" y="18204"/>
                    <a:pt x="18350" y="18266"/>
                    <a:pt x="17848" y="18287"/>
                  </a:cubicBezTo>
                  <a:cubicBezTo>
                    <a:pt x="17283" y="18308"/>
                    <a:pt x="16865" y="18162"/>
                    <a:pt x="16488" y="17785"/>
                  </a:cubicBezTo>
                  <a:cubicBezTo>
                    <a:pt x="16572" y="17743"/>
                    <a:pt x="16656" y="17680"/>
                    <a:pt x="16718" y="17680"/>
                  </a:cubicBezTo>
                  <a:cubicBezTo>
                    <a:pt x="17702" y="17576"/>
                    <a:pt x="18643" y="17492"/>
                    <a:pt x="19606" y="17429"/>
                  </a:cubicBezTo>
                  <a:cubicBezTo>
                    <a:pt x="21510" y="17241"/>
                    <a:pt x="23414" y="17032"/>
                    <a:pt x="25297" y="16655"/>
                  </a:cubicBezTo>
                  <a:cubicBezTo>
                    <a:pt x="27347" y="16279"/>
                    <a:pt x="29377" y="15986"/>
                    <a:pt x="31448" y="15860"/>
                  </a:cubicBezTo>
                  <a:cubicBezTo>
                    <a:pt x="32892" y="15756"/>
                    <a:pt x="34294" y="15567"/>
                    <a:pt x="35738" y="15400"/>
                  </a:cubicBezTo>
                  <a:cubicBezTo>
                    <a:pt x="35759" y="15400"/>
                    <a:pt x="35801" y="15379"/>
                    <a:pt x="35842" y="15337"/>
                  </a:cubicBezTo>
                  <a:cubicBezTo>
                    <a:pt x="35863" y="15149"/>
                    <a:pt x="35905" y="14960"/>
                    <a:pt x="35905" y="14751"/>
                  </a:cubicBezTo>
                  <a:cubicBezTo>
                    <a:pt x="34399" y="14333"/>
                    <a:pt x="32913" y="14667"/>
                    <a:pt x="31428" y="14605"/>
                  </a:cubicBezTo>
                  <a:cubicBezTo>
                    <a:pt x="31114" y="14605"/>
                    <a:pt x="30779" y="14667"/>
                    <a:pt x="30444" y="14647"/>
                  </a:cubicBezTo>
                  <a:cubicBezTo>
                    <a:pt x="30256" y="14626"/>
                    <a:pt x="30026" y="14647"/>
                    <a:pt x="29816" y="14667"/>
                  </a:cubicBezTo>
                  <a:cubicBezTo>
                    <a:pt x="28603" y="14856"/>
                    <a:pt x="27389" y="15044"/>
                    <a:pt x="26155" y="15253"/>
                  </a:cubicBezTo>
                  <a:cubicBezTo>
                    <a:pt x="25987" y="15274"/>
                    <a:pt x="25820" y="15337"/>
                    <a:pt x="25632" y="15379"/>
                  </a:cubicBezTo>
                  <a:cubicBezTo>
                    <a:pt x="24439" y="15651"/>
                    <a:pt x="23226" y="15923"/>
                    <a:pt x="22033" y="16195"/>
                  </a:cubicBezTo>
                  <a:cubicBezTo>
                    <a:pt x="21949" y="16216"/>
                    <a:pt x="21845" y="16216"/>
                    <a:pt x="21782" y="16237"/>
                  </a:cubicBezTo>
                  <a:cubicBezTo>
                    <a:pt x="21321" y="16341"/>
                    <a:pt x="20882" y="16425"/>
                    <a:pt x="20464" y="16551"/>
                  </a:cubicBezTo>
                  <a:cubicBezTo>
                    <a:pt x="19794" y="16802"/>
                    <a:pt x="19083" y="16948"/>
                    <a:pt x="18350" y="16969"/>
                  </a:cubicBezTo>
                  <a:cubicBezTo>
                    <a:pt x="18057" y="16969"/>
                    <a:pt x="17723" y="16969"/>
                    <a:pt x="17451" y="17053"/>
                  </a:cubicBezTo>
                  <a:cubicBezTo>
                    <a:pt x="16865" y="17262"/>
                    <a:pt x="16279" y="17178"/>
                    <a:pt x="15672" y="17116"/>
                  </a:cubicBezTo>
                  <a:cubicBezTo>
                    <a:pt x="15400" y="17074"/>
                    <a:pt x="15086" y="17032"/>
                    <a:pt x="14772" y="17011"/>
                  </a:cubicBezTo>
                  <a:cubicBezTo>
                    <a:pt x="14689" y="17157"/>
                    <a:pt x="14668" y="17346"/>
                    <a:pt x="14626" y="17492"/>
                  </a:cubicBezTo>
                  <a:close/>
                  <a:moveTo>
                    <a:pt x="15609" y="20421"/>
                  </a:moveTo>
                  <a:cubicBezTo>
                    <a:pt x="16049" y="20108"/>
                    <a:pt x="16446" y="20170"/>
                    <a:pt x="16823" y="20191"/>
                  </a:cubicBezTo>
                  <a:cubicBezTo>
                    <a:pt x="17220" y="20212"/>
                    <a:pt x="17618" y="20254"/>
                    <a:pt x="18016" y="20212"/>
                  </a:cubicBezTo>
                  <a:cubicBezTo>
                    <a:pt x="18497" y="20191"/>
                    <a:pt x="19020" y="20149"/>
                    <a:pt x="19522" y="20045"/>
                  </a:cubicBezTo>
                  <a:cubicBezTo>
                    <a:pt x="20903" y="19731"/>
                    <a:pt x="22305" y="19543"/>
                    <a:pt x="23686" y="19354"/>
                  </a:cubicBezTo>
                  <a:cubicBezTo>
                    <a:pt x="24104" y="19313"/>
                    <a:pt x="24502" y="19166"/>
                    <a:pt x="24920" y="19124"/>
                  </a:cubicBezTo>
                  <a:cubicBezTo>
                    <a:pt x="26824" y="18894"/>
                    <a:pt x="28708" y="18476"/>
                    <a:pt x="30591" y="18078"/>
                  </a:cubicBezTo>
                  <a:cubicBezTo>
                    <a:pt x="30842" y="18015"/>
                    <a:pt x="31135" y="17953"/>
                    <a:pt x="31407" y="17973"/>
                  </a:cubicBezTo>
                  <a:cubicBezTo>
                    <a:pt x="31951" y="18015"/>
                    <a:pt x="32474" y="17953"/>
                    <a:pt x="33018" y="17911"/>
                  </a:cubicBezTo>
                  <a:cubicBezTo>
                    <a:pt x="33625" y="17890"/>
                    <a:pt x="34189" y="17660"/>
                    <a:pt x="34796" y="17764"/>
                  </a:cubicBezTo>
                  <a:cubicBezTo>
                    <a:pt x="35089" y="17806"/>
                    <a:pt x="35236" y="17660"/>
                    <a:pt x="35298" y="17367"/>
                  </a:cubicBezTo>
                  <a:cubicBezTo>
                    <a:pt x="35340" y="17032"/>
                    <a:pt x="35382" y="16655"/>
                    <a:pt x="35424" y="16320"/>
                  </a:cubicBezTo>
                  <a:cubicBezTo>
                    <a:pt x="34985" y="16069"/>
                    <a:pt x="34566" y="16216"/>
                    <a:pt x="34169" y="16320"/>
                  </a:cubicBezTo>
                  <a:cubicBezTo>
                    <a:pt x="34148" y="16320"/>
                    <a:pt x="34127" y="16404"/>
                    <a:pt x="34085" y="16425"/>
                  </a:cubicBezTo>
                  <a:cubicBezTo>
                    <a:pt x="34252" y="16551"/>
                    <a:pt x="34378" y="16655"/>
                    <a:pt x="34650" y="16864"/>
                  </a:cubicBezTo>
                  <a:cubicBezTo>
                    <a:pt x="34085" y="16948"/>
                    <a:pt x="33708" y="17032"/>
                    <a:pt x="33290" y="17074"/>
                  </a:cubicBezTo>
                  <a:cubicBezTo>
                    <a:pt x="33039" y="17116"/>
                    <a:pt x="32809" y="17178"/>
                    <a:pt x="32578" y="17157"/>
                  </a:cubicBezTo>
                  <a:cubicBezTo>
                    <a:pt x="32055" y="17074"/>
                    <a:pt x="31553" y="17178"/>
                    <a:pt x="31051" y="17241"/>
                  </a:cubicBezTo>
                  <a:cubicBezTo>
                    <a:pt x="30005" y="17367"/>
                    <a:pt x="28959" y="17471"/>
                    <a:pt x="27912" y="17597"/>
                  </a:cubicBezTo>
                  <a:cubicBezTo>
                    <a:pt x="26866" y="17743"/>
                    <a:pt x="25799" y="17743"/>
                    <a:pt x="24816" y="17994"/>
                  </a:cubicBezTo>
                  <a:cubicBezTo>
                    <a:pt x="22849" y="18538"/>
                    <a:pt x="20757" y="18517"/>
                    <a:pt x="18790" y="19061"/>
                  </a:cubicBezTo>
                  <a:cubicBezTo>
                    <a:pt x="18685" y="19103"/>
                    <a:pt x="18560" y="19103"/>
                    <a:pt x="18434" y="19103"/>
                  </a:cubicBezTo>
                  <a:cubicBezTo>
                    <a:pt x="17304" y="19271"/>
                    <a:pt x="16174" y="19438"/>
                    <a:pt x="15044" y="19626"/>
                  </a:cubicBezTo>
                  <a:cubicBezTo>
                    <a:pt x="14940" y="19836"/>
                    <a:pt x="14877" y="20003"/>
                    <a:pt x="14793" y="20170"/>
                  </a:cubicBezTo>
                  <a:cubicBezTo>
                    <a:pt x="15044" y="20505"/>
                    <a:pt x="15254" y="20798"/>
                    <a:pt x="15463" y="21091"/>
                  </a:cubicBezTo>
                  <a:cubicBezTo>
                    <a:pt x="15881" y="21133"/>
                    <a:pt x="16300" y="21196"/>
                    <a:pt x="16718" y="21217"/>
                  </a:cubicBezTo>
                  <a:cubicBezTo>
                    <a:pt x="16865" y="21217"/>
                    <a:pt x="17011" y="21112"/>
                    <a:pt x="17220" y="21028"/>
                  </a:cubicBezTo>
                  <a:cubicBezTo>
                    <a:pt x="16656" y="20819"/>
                    <a:pt x="16028" y="21028"/>
                    <a:pt x="15609" y="20421"/>
                  </a:cubicBezTo>
                  <a:close/>
                  <a:moveTo>
                    <a:pt x="1842" y="5461"/>
                  </a:moveTo>
                  <a:cubicBezTo>
                    <a:pt x="2218" y="5859"/>
                    <a:pt x="2553" y="6361"/>
                    <a:pt x="3013" y="6654"/>
                  </a:cubicBezTo>
                  <a:cubicBezTo>
                    <a:pt x="3997" y="7281"/>
                    <a:pt x="4855" y="8014"/>
                    <a:pt x="5775" y="8683"/>
                  </a:cubicBezTo>
                  <a:cubicBezTo>
                    <a:pt x="6256" y="9081"/>
                    <a:pt x="6780" y="9437"/>
                    <a:pt x="7261" y="9855"/>
                  </a:cubicBezTo>
                  <a:cubicBezTo>
                    <a:pt x="8705" y="11152"/>
                    <a:pt x="10085" y="12450"/>
                    <a:pt x="11529" y="13768"/>
                  </a:cubicBezTo>
                  <a:cubicBezTo>
                    <a:pt x="11592" y="13831"/>
                    <a:pt x="11676" y="14019"/>
                    <a:pt x="11906" y="13831"/>
                  </a:cubicBezTo>
                  <a:cubicBezTo>
                    <a:pt x="11571" y="13475"/>
                    <a:pt x="11257" y="13140"/>
                    <a:pt x="10922" y="12784"/>
                  </a:cubicBezTo>
                  <a:cubicBezTo>
                    <a:pt x="10316" y="12199"/>
                    <a:pt x="9667" y="11675"/>
                    <a:pt x="9144" y="11006"/>
                  </a:cubicBezTo>
                  <a:cubicBezTo>
                    <a:pt x="8202" y="9834"/>
                    <a:pt x="7177" y="8746"/>
                    <a:pt x="6047" y="7742"/>
                  </a:cubicBezTo>
                  <a:cubicBezTo>
                    <a:pt x="5566" y="7302"/>
                    <a:pt x="5064" y="6884"/>
                    <a:pt x="4645" y="6361"/>
                  </a:cubicBezTo>
                  <a:cubicBezTo>
                    <a:pt x="4018" y="5545"/>
                    <a:pt x="3264" y="4938"/>
                    <a:pt x="2427" y="4415"/>
                  </a:cubicBezTo>
                  <a:cubicBezTo>
                    <a:pt x="2281" y="4352"/>
                    <a:pt x="2072" y="4248"/>
                    <a:pt x="1946" y="4268"/>
                  </a:cubicBezTo>
                  <a:cubicBezTo>
                    <a:pt x="1737" y="4310"/>
                    <a:pt x="1821" y="4561"/>
                    <a:pt x="1842" y="4729"/>
                  </a:cubicBezTo>
                  <a:close/>
                  <a:moveTo>
                    <a:pt x="25088" y="20170"/>
                  </a:moveTo>
                  <a:cubicBezTo>
                    <a:pt x="25464" y="20359"/>
                    <a:pt x="25778" y="20296"/>
                    <a:pt x="26092" y="20212"/>
                  </a:cubicBezTo>
                  <a:cubicBezTo>
                    <a:pt x="26762" y="20066"/>
                    <a:pt x="27452" y="19919"/>
                    <a:pt x="28122" y="19919"/>
                  </a:cubicBezTo>
                  <a:cubicBezTo>
                    <a:pt x="28331" y="19919"/>
                    <a:pt x="28540" y="19919"/>
                    <a:pt x="28749" y="19877"/>
                  </a:cubicBezTo>
                  <a:cubicBezTo>
                    <a:pt x="29231" y="19752"/>
                    <a:pt x="29691" y="19668"/>
                    <a:pt x="30172" y="19710"/>
                  </a:cubicBezTo>
                  <a:cubicBezTo>
                    <a:pt x="30507" y="19752"/>
                    <a:pt x="31072" y="19501"/>
                    <a:pt x="31365" y="19292"/>
                  </a:cubicBezTo>
                  <a:cubicBezTo>
                    <a:pt x="29252" y="19417"/>
                    <a:pt x="27159" y="19626"/>
                    <a:pt x="25088" y="20170"/>
                  </a:cubicBezTo>
                  <a:close/>
                </a:path>
              </a:pathLst>
            </a:custGeom>
            <a:solidFill>
              <a:schemeClr val="dk1"/>
            </a:solidFill>
            <a:ln>
              <a:noFill/>
            </a:ln>
          </p:spPr>
          <p:txBody>
            <a:bodyPr spcFirstLastPara="1" wrap="square" lIns="91425" tIns="91425" rIns="91425" bIns="91425" anchor="ctr" anchorCtr="0">
              <a:noAutofit/>
            </a:bodyPr>
            <a:lstStyle/>
            <a:p>
              <a:endParaRPr>
                <a:latin typeface="+mj-lt"/>
              </a:endParaRPr>
            </a:p>
          </p:txBody>
        </p:sp>
        <p:sp>
          <p:nvSpPr>
            <p:cNvPr id="42" name="Google Shape;176;p33">
              <a:extLst>
                <a:ext uri="{FF2B5EF4-FFF2-40B4-BE49-F238E27FC236}">
                  <a16:creationId xmlns:a16="http://schemas.microsoft.com/office/drawing/2014/main" id="{9874FD2F-BDEC-4DE6-9F2C-A625F283AAD9}"/>
                </a:ext>
              </a:extLst>
            </p:cNvPr>
            <p:cNvSpPr/>
            <p:nvPr/>
          </p:nvSpPr>
          <p:spPr>
            <a:xfrm>
              <a:off x="-956775" y="2745150"/>
              <a:ext cx="339000" cy="142825"/>
            </a:xfrm>
            <a:custGeom>
              <a:avLst/>
              <a:gdLst/>
              <a:ahLst/>
              <a:cxnLst/>
              <a:rect l="l" t="t" r="r" b="b"/>
              <a:pathLst>
                <a:path w="13560" h="5713" extrusionOk="0">
                  <a:moveTo>
                    <a:pt x="1" y="1863"/>
                  </a:moveTo>
                  <a:cubicBezTo>
                    <a:pt x="315" y="1632"/>
                    <a:pt x="629" y="1674"/>
                    <a:pt x="922" y="1716"/>
                  </a:cubicBezTo>
                  <a:cubicBezTo>
                    <a:pt x="1842" y="1842"/>
                    <a:pt x="2700" y="1716"/>
                    <a:pt x="3600" y="1465"/>
                  </a:cubicBezTo>
                  <a:cubicBezTo>
                    <a:pt x="4374" y="1256"/>
                    <a:pt x="5190" y="1193"/>
                    <a:pt x="5964" y="1026"/>
                  </a:cubicBezTo>
                  <a:cubicBezTo>
                    <a:pt x="6341" y="942"/>
                    <a:pt x="6738" y="816"/>
                    <a:pt x="7073" y="670"/>
                  </a:cubicBezTo>
                  <a:cubicBezTo>
                    <a:pt x="7533" y="461"/>
                    <a:pt x="8015" y="293"/>
                    <a:pt x="8538" y="293"/>
                  </a:cubicBezTo>
                  <a:cubicBezTo>
                    <a:pt x="8621" y="293"/>
                    <a:pt x="8726" y="314"/>
                    <a:pt x="8789" y="293"/>
                  </a:cubicBezTo>
                  <a:cubicBezTo>
                    <a:pt x="9626" y="0"/>
                    <a:pt x="10463" y="189"/>
                    <a:pt x="11279" y="314"/>
                  </a:cubicBezTo>
                  <a:cubicBezTo>
                    <a:pt x="12032" y="419"/>
                    <a:pt x="12618" y="795"/>
                    <a:pt x="12827" y="1611"/>
                  </a:cubicBezTo>
                  <a:cubicBezTo>
                    <a:pt x="12869" y="1842"/>
                    <a:pt x="13015" y="2030"/>
                    <a:pt x="13141" y="2239"/>
                  </a:cubicBezTo>
                  <a:cubicBezTo>
                    <a:pt x="13183" y="2344"/>
                    <a:pt x="13287" y="2407"/>
                    <a:pt x="13350" y="2511"/>
                  </a:cubicBezTo>
                  <a:cubicBezTo>
                    <a:pt x="13559" y="2909"/>
                    <a:pt x="13455" y="3306"/>
                    <a:pt x="13015" y="3453"/>
                  </a:cubicBezTo>
                  <a:cubicBezTo>
                    <a:pt x="12806" y="3536"/>
                    <a:pt x="12534" y="3599"/>
                    <a:pt x="12304" y="3620"/>
                  </a:cubicBezTo>
                  <a:lnTo>
                    <a:pt x="11676" y="3704"/>
                  </a:lnTo>
                  <a:cubicBezTo>
                    <a:pt x="11049" y="3746"/>
                    <a:pt x="10442" y="3850"/>
                    <a:pt x="9814" y="4039"/>
                  </a:cubicBezTo>
                  <a:cubicBezTo>
                    <a:pt x="9709" y="4060"/>
                    <a:pt x="9584" y="4080"/>
                    <a:pt x="9458" y="4080"/>
                  </a:cubicBezTo>
                  <a:cubicBezTo>
                    <a:pt x="8768" y="3955"/>
                    <a:pt x="8140" y="4227"/>
                    <a:pt x="7512" y="4373"/>
                  </a:cubicBezTo>
                  <a:cubicBezTo>
                    <a:pt x="7010" y="4499"/>
                    <a:pt x="6550" y="4666"/>
                    <a:pt x="6027" y="4645"/>
                  </a:cubicBezTo>
                  <a:cubicBezTo>
                    <a:pt x="5525" y="4604"/>
                    <a:pt x="5106" y="4896"/>
                    <a:pt x="4688" y="5106"/>
                  </a:cubicBezTo>
                  <a:cubicBezTo>
                    <a:pt x="4374" y="5273"/>
                    <a:pt x="4060" y="5441"/>
                    <a:pt x="3725" y="5545"/>
                  </a:cubicBezTo>
                  <a:cubicBezTo>
                    <a:pt x="3139" y="5713"/>
                    <a:pt x="2616" y="5692"/>
                    <a:pt x="2177" y="5168"/>
                  </a:cubicBezTo>
                  <a:cubicBezTo>
                    <a:pt x="1821" y="4687"/>
                    <a:pt x="1361" y="4290"/>
                    <a:pt x="1047" y="3808"/>
                  </a:cubicBezTo>
                  <a:cubicBezTo>
                    <a:pt x="817" y="3432"/>
                    <a:pt x="608" y="3076"/>
                    <a:pt x="524" y="2679"/>
                  </a:cubicBezTo>
                  <a:cubicBezTo>
                    <a:pt x="482" y="2386"/>
                    <a:pt x="357" y="2197"/>
                    <a:pt x="85" y="2093"/>
                  </a:cubicBezTo>
                  <a:cubicBezTo>
                    <a:pt x="64" y="2072"/>
                    <a:pt x="64" y="1967"/>
                    <a:pt x="1" y="1863"/>
                  </a:cubicBezTo>
                  <a:close/>
                  <a:moveTo>
                    <a:pt x="1361" y="2448"/>
                  </a:moveTo>
                  <a:cubicBezTo>
                    <a:pt x="1717" y="3557"/>
                    <a:pt x="2449" y="4164"/>
                    <a:pt x="3014" y="4855"/>
                  </a:cubicBezTo>
                  <a:cubicBezTo>
                    <a:pt x="3704" y="4750"/>
                    <a:pt x="4290" y="4541"/>
                    <a:pt x="4855" y="4227"/>
                  </a:cubicBezTo>
                  <a:cubicBezTo>
                    <a:pt x="5232" y="3976"/>
                    <a:pt x="5692" y="3871"/>
                    <a:pt x="6131" y="3871"/>
                  </a:cubicBezTo>
                  <a:cubicBezTo>
                    <a:pt x="6487" y="3871"/>
                    <a:pt x="6843" y="3767"/>
                    <a:pt x="7178" y="3704"/>
                  </a:cubicBezTo>
                  <a:cubicBezTo>
                    <a:pt x="7931" y="3536"/>
                    <a:pt x="8642" y="3181"/>
                    <a:pt x="9458" y="3348"/>
                  </a:cubicBezTo>
                  <a:cubicBezTo>
                    <a:pt x="9563" y="3390"/>
                    <a:pt x="9688" y="3327"/>
                    <a:pt x="9793" y="3306"/>
                  </a:cubicBezTo>
                  <a:cubicBezTo>
                    <a:pt x="10442" y="3076"/>
                    <a:pt x="11132" y="3034"/>
                    <a:pt x="11802" y="2909"/>
                  </a:cubicBezTo>
                  <a:cubicBezTo>
                    <a:pt x="11990" y="2867"/>
                    <a:pt x="12199" y="2867"/>
                    <a:pt x="12450" y="2825"/>
                  </a:cubicBezTo>
                  <a:cubicBezTo>
                    <a:pt x="12304" y="2448"/>
                    <a:pt x="12178" y="2093"/>
                    <a:pt x="12011" y="1779"/>
                  </a:cubicBezTo>
                  <a:cubicBezTo>
                    <a:pt x="11802" y="1360"/>
                    <a:pt x="11488" y="1088"/>
                    <a:pt x="10965" y="1047"/>
                  </a:cubicBezTo>
                  <a:cubicBezTo>
                    <a:pt x="10316" y="1026"/>
                    <a:pt x="9647" y="816"/>
                    <a:pt x="8998" y="1088"/>
                  </a:cubicBezTo>
                  <a:cubicBezTo>
                    <a:pt x="8893" y="1130"/>
                    <a:pt x="8768" y="1109"/>
                    <a:pt x="8642" y="1109"/>
                  </a:cubicBezTo>
                  <a:cubicBezTo>
                    <a:pt x="8161" y="1088"/>
                    <a:pt x="7743" y="1214"/>
                    <a:pt x="7324" y="1402"/>
                  </a:cubicBezTo>
                  <a:cubicBezTo>
                    <a:pt x="6906" y="1570"/>
                    <a:pt x="6487" y="1737"/>
                    <a:pt x="6069" y="1842"/>
                  </a:cubicBezTo>
                  <a:cubicBezTo>
                    <a:pt x="5232" y="2030"/>
                    <a:pt x="4374" y="2155"/>
                    <a:pt x="3516" y="2302"/>
                  </a:cubicBezTo>
                  <a:cubicBezTo>
                    <a:pt x="2888" y="2407"/>
                    <a:pt x="2198" y="2595"/>
                    <a:pt x="1361" y="2448"/>
                  </a:cubicBezTo>
                  <a:close/>
                </a:path>
              </a:pathLst>
            </a:custGeom>
            <a:solidFill>
              <a:schemeClr val="dk1"/>
            </a:solidFill>
            <a:ln>
              <a:noFill/>
            </a:ln>
          </p:spPr>
          <p:txBody>
            <a:bodyPr spcFirstLastPara="1" wrap="square" lIns="91425" tIns="91425" rIns="91425" bIns="91425" anchor="ctr" anchorCtr="0">
              <a:noAutofit/>
            </a:bodyPr>
            <a:lstStyle/>
            <a:p>
              <a:endParaRPr>
                <a:latin typeface="+mj-lt"/>
              </a:endParaRPr>
            </a:p>
          </p:txBody>
        </p:sp>
        <p:sp>
          <p:nvSpPr>
            <p:cNvPr id="43" name="Google Shape;177;p33">
              <a:extLst>
                <a:ext uri="{FF2B5EF4-FFF2-40B4-BE49-F238E27FC236}">
                  <a16:creationId xmlns:a16="http://schemas.microsoft.com/office/drawing/2014/main" id="{DA75656B-E696-455F-B4EA-7C1BE64B9ECD}"/>
                </a:ext>
              </a:extLst>
            </p:cNvPr>
            <p:cNvSpPr/>
            <p:nvPr/>
          </p:nvSpPr>
          <p:spPr>
            <a:xfrm>
              <a:off x="-604200" y="2736250"/>
              <a:ext cx="263125" cy="239075"/>
            </a:xfrm>
            <a:custGeom>
              <a:avLst/>
              <a:gdLst/>
              <a:ahLst/>
              <a:cxnLst/>
              <a:rect l="l" t="t" r="r" b="b"/>
              <a:pathLst>
                <a:path w="10525" h="9563" extrusionOk="0">
                  <a:moveTo>
                    <a:pt x="10525" y="9500"/>
                  </a:moveTo>
                  <a:cubicBezTo>
                    <a:pt x="10420" y="9542"/>
                    <a:pt x="10378" y="9563"/>
                    <a:pt x="10358" y="9563"/>
                  </a:cubicBezTo>
                  <a:cubicBezTo>
                    <a:pt x="9542" y="9291"/>
                    <a:pt x="8705" y="9019"/>
                    <a:pt x="8056" y="8454"/>
                  </a:cubicBezTo>
                  <a:cubicBezTo>
                    <a:pt x="7345" y="7847"/>
                    <a:pt x="6696" y="7157"/>
                    <a:pt x="5880" y="6717"/>
                  </a:cubicBezTo>
                  <a:cubicBezTo>
                    <a:pt x="5713" y="6613"/>
                    <a:pt x="5566" y="6424"/>
                    <a:pt x="5420" y="6299"/>
                  </a:cubicBezTo>
                  <a:lnTo>
                    <a:pt x="3369" y="4248"/>
                  </a:lnTo>
                  <a:cubicBezTo>
                    <a:pt x="3202" y="4081"/>
                    <a:pt x="3013" y="3872"/>
                    <a:pt x="2846" y="3662"/>
                  </a:cubicBezTo>
                  <a:cubicBezTo>
                    <a:pt x="2323" y="3035"/>
                    <a:pt x="1842" y="2407"/>
                    <a:pt x="1235" y="1842"/>
                  </a:cubicBezTo>
                  <a:cubicBezTo>
                    <a:pt x="816" y="1486"/>
                    <a:pt x="523" y="963"/>
                    <a:pt x="189" y="524"/>
                  </a:cubicBezTo>
                  <a:cubicBezTo>
                    <a:pt x="84" y="377"/>
                    <a:pt x="0" y="210"/>
                    <a:pt x="189" y="22"/>
                  </a:cubicBezTo>
                  <a:cubicBezTo>
                    <a:pt x="440" y="1"/>
                    <a:pt x="628" y="189"/>
                    <a:pt x="754" y="335"/>
                  </a:cubicBezTo>
                  <a:cubicBezTo>
                    <a:pt x="1653" y="1403"/>
                    <a:pt x="2741" y="2239"/>
                    <a:pt x="3536" y="3390"/>
                  </a:cubicBezTo>
                  <a:cubicBezTo>
                    <a:pt x="3641" y="3558"/>
                    <a:pt x="3767" y="3662"/>
                    <a:pt x="3892" y="3788"/>
                  </a:cubicBezTo>
                  <a:lnTo>
                    <a:pt x="5859" y="5755"/>
                  </a:lnTo>
                  <a:cubicBezTo>
                    <a:pt x="6026" y="5901"/>
                    <a:pt x="6194" y="6110"/>
                    <a:pt x="6382" y="6215"/>
                  </a:cubicBezTo>
                  <a:cubicBezTo>
                    <a:pt x="7073" y="6613"/>
                    <a:pt x="7617" y="7157"/>
                    <a:pt x="8182" y="7680"/>
                  </a:cubicBezTo>
                  <a:cubicBezTo>
                    <a:pt x="8558" y="8035"/>
                    <a:pt x="8956" y="8349"/>
                    <a:pt x="9416" y="8579"/>
                  </a:cubicBezTo>
                  <a:cubicBezTo>
                    <a:pt x="9855" y="8789"/>
                    <a:pt x="10211" y="9123"/>
                    <a:pt x="10525" y="9500"/>
                  </a:cubicBezTo>
                  <a:close/>
                </a:path>
              </a:pathLst>
            </a:custGeom>
            <a:solidFill>
              <a:schemeClr val="dk1"/>
            </a:solidFill>
            <a:ln>
              <a:noFill/>
            </a:ln>
          </p:spPr>
          <p:txBody>
            <a:bodyPr spcFirstLastPara="1" wrap="square" lIns="91425" tIns="91425" rIns="91425" bIns="91425" anchor="ctr" anchorCtr="0">
              <a:noAutofit/>
            </a:bodyPr>
            <a:lstStyle/>
            <a:p>
              <a:endParaRPr>
                <a:latin typeface="+mj-lt"/>
              </a:endParaRPr>
            </a:p>
          </p:txBody>
        </p:sp>
      </p:grpSp>
      <p:sp>
        <p:nvSpPr>
          <p:cNvPr id="128" name="Google Shape;262;p33">
            <a:extLst>
              <a:ext uri="{FF2B5EF4-FFF2-40B4-BE49-F238E27FC236}">
                <a16:creationId xmlns:a16="http://schemas.microsoft.com/office/drawing/2014/main" id="{0D5AEE75-839E-4E49-B544-558E1CFEC82F}"/>
              </a:ext>
            </a:extLst>
          </p:cNvPr>
          <p:cNvSpPr/>
          <p:nvPr/>
        </p:nvSpPr>
        <p:spPr>
          <a:xfrm>
            <a:off x="3414205" y="4102900"/>
            <a:ext cx="5333429" cy="171605"/>
          </a:xfrm>
          <a:custGeom>
            <a:avLst/>
            <a:gdLst/>
            <a:ahLst/>
            <a:cxnLst/>
            <a:rect l="l" t="t" r="r" b="b"/>
            <a:pathLst>
              <a:path w="285612" h="7061" extrusionOk="0">
                <a:moveTo>
                  <a:pt x="54672" y="1"/>
                </a:moveTo>
                <a:cubicBezTo>
                  <a:pt x="36503" y="1"/>
                  <a:pt x="18350" y="890"/>
                  <a:pt x="327" y="3448"/>
                </a:cubicBezTo>
                <a:cubicBezTo>
                  <a:pt x="1" y="3489"/>
                  <a:pt x="1217" y="5428"/>
                  <a:pt x="1866" y="5428"/>
                </a:cubicBezTo>
                <a:cubicBezTo>
                  <a:pt x="1885" y="5428"/>
                  <a:pt x="1905" y="5426"/>
                  <a:pt x="1923" y="5423"/>
                </a:cubicBezTo>
                <a:cubicBezTo>
                  <a:pt x="19891" y="2898"/>
                  <a:pt x="37970" y="2014"/>
                  <a:pt x="56077" y="2014"/>
                </a:cubicBezTo>
                <a:cubicBezTo>
                  <a:pt x="74717" y="2014"/>
                  <a:pt x="93385" y="2950"/>
                  <a:pt x="111989" y="3995"/>
                </a:cubicBezTo>
                <a:cubicBezTo>
                  <a:pt x="130431" y="5045"/>
                  <a:pt x="148873" y="6095"/>
                  <a:pt x="167316" y="6641"/>
                </a:cubicBezTo>
                <a:cubicBezTo>
                  <a:pt x="177708" y="6923"/>
                  <a:pt x="188088" y="7060"/>
                  <a:pt x="198468" y="7060"/>
                </a:cubicBezTo>
                <a:cubicBezTo>
                  <a:pt x="206635" y="7060"/>
                  <a:pt x="214803" y="6975"/>
                  <a:pt x="222978" y="6809"/>
                </a:cubicBezTo>
                <a:cubicBezTo>
                  <a:pt x="243773" y="6347"/>
                  <a:pt x="264568" y="5339"/>
                  <a:pt x="285321" y="3742"/>
                </a:cubicBezTo>
                <a:cubicBezTo>
                  <a:pt x="285612" y="3742"/>
                  <a:pt x="284421" y="1726"/>
                  <a:pt x="283745" y="1726"/>
                </a:cubicBezTo>
                <a:cubicBezTo>
                  <a:pt x="283738" y="1726"/>
                  <a:pt x="283731" y="1726"/>
                  <a:pt x="283724" y="1726"/>
                </a:cubicBezTo>
                <a:cubicBezTo>
                  <a:pt x="254777" y="3930"/>
                  <a:pt x="225753" y="5052"/>
                  <a:pt x="196692" y="5052"/>
                </a:cubicBezTo>
                <a:cubicBezTo>
                  <a:pt x="188639" y="5052"/>
                  <a:pt x="180583" y="4966"/>
                  <a:pt x="172525" y="4793"/>
                </a:cubicBezTo>
                <a:cubicBezTo>
                  <a:pt x="135598" y="3995"/>
                  <a:pt x="98798" y="550"/>
                  <a:pt x="61913" y="46"/>
                </a:cubicBezTo>
                <a:cubicBezTo>
                  <a:pt x="59499" y="16"/>
                  <a:pt x="57085" y="1"/>
                  <a:pt x="54672"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121705" tIns="121705" rIns="121705" bIns="121705" anchor="ctr" anchorCtr="0">
            <a:noAutofit/>
          </a:bodyPr>
          <a:lstStyle/>
          <a:p>
            <a:endParaRPr>
              <a:latin typeface="+mj-lt"/>
            </a:endParaRPr>
          </a:p>
        </p:txBody>
      </p:sp>
      <p:grpSp>
        <p:nvGrpSpPr>
          <p:cNvPr id="129" name="Google Shape;263;p33">
            <a:extLst>
              <a:ext uri="{FF2B5EF4-FFF2-40B4-BE49-F238E27FC236}">
                <a16:creationId xmlns:a16="http://schemas.microsoft.com/office/drawing/2014/main" id="{5675FBF0-4776-4F10-A2BA-2F4782174657}"/>
              </a:ext>
            </a:extLst>
          </p:cNvPr>
          <p:cNvGrpSpPr/>
          <p:nvPr/>
        </p:nvGrpSpPr>
        <p:grpSpPr>
          <a:xfrm>
            <a:off x="55812" y="332167"/>
            <a:ext cx="809858" cy="543333"/>
            <a:chOff x="4137713" y="525925"/>
            <a:chExt cx="608900" cy="407500"/>
          </a:xfrm>
        </p:grpSpPr>
        <p:sp>
          <p:nvSpPr>
            <p:cNvPr id="130" name="Google Shape;264;p33">
              <a:extLst>
                <a:ext uri="{FF2B5EF4-FFF2-40B4-BE49-F238E27FC236}">
                  <a16:creationId xmlns:a16="http://schemas.microsoft.com/office/drawing/2014/main" id="{6DD3DC33-4D1C-43EA-A0F4-CFA23EF02573}"/>
                </a:ext>
              </a:extLst>
            </p:cNvPr>
            <p:cNvSpPr/>
            <p:nvPr/>
          </p:nvSpPr>
          <p:spPr>
            <a:xfrm>
              <a:off x="4168063" y="559925"/>
              <a:ext cx="556575" cy="353625"/>
            </a:xfrm>
            <a:custGeom>
              <a:avLst/>
              <a:gdLst/>
              <a:ahLst/>
              <a:cxnLst/>
              <a:rect l="l" t="t" r="r" b="b"/>
              <a:pathLst>
                <a:path w="22263" h="14145" extrusionOk="0">
                  <a:moveTo>
                    <a:pt x="8913" y="11257"/>
                  </a:moveTo>
                  <a:cubicBezTo>
                    <a:pt x="8495" y="11069"/>
                    <a:pt x="8160" y="11195"/>
                    <a:pt x="7825" y="11487"/>
                  </a:cubicBezTo>
                  <a:cubicBezTo>
                    <a:pt x="7302" y="11948"/>
                    <a:pt x="6696" y="12345"/>
                    <a:pt x="6110" y="12764"/>
                  </a:cubicBezTo>
                  <a:cubicBezTo>
                    <a:pt x="5670" y="13078"/>
                    <a:pt x="5147" y="13161"/>
                    <a:pt x="4603" y="13057"/>
                  </a:cubicBezTo>
                  <a:cubicBezTo>
                    <a:pt x="4101" y="12952"/>
                    <a:pt x="3599" y="12889"/>
                    <a:pt x="3118" y="12827"/>
                  </a:cubicBezTo>
                  <a:cubicBezTo>
                    <a:pt x="2825" y="12764"/>
                    <a:pt x="2678" y="12638"/>
                    <a:pt x="2657" y="12345"/>
                  </a:cubicBezTo>
                  <a:cubicBezTo>
                    <a:pt x="2657" y="12136"/>
                    <a:pt x="2615" y="11927"/>
                    <a:pt x="2678" y="11739"/>
                  </a:cubicBezTo>
                  <a:cubicBezTo>
                    <a:pt x="3013" y="10881"/>
                    <a:pt x="3139" y="9960"/>
                    <a:pt x="3724" y="9228"/>
                  </a:cubicBezTo>
                  <a:cubicBezTo>
                    <a:pt x="3829" y="9102"/>
                    <a:pt x="3913" y="8956"/>
                    <a:pt x="3996" y="8788"/>
                  </a:cubicBezTo>
                  <a:lnTo>
                    <a:pt x="3996" y="8684"/>
                  </a:lnTo>
                  <a:cubicBezTo>
                    <a:pt x="3913" y="8663"/>
                    <a:pt x="3829" y="8600"/>
                    <a:pt x="3766" y="8642"/>
                  </a:cubicBezTo>
                  <a:cubicBezTo>
                    <a:pt x="3578" y="8705"/>
                    <a:pt x="3369" y="8767"/>
                    <a:pt x="3201" y="8893"/>
                  </a:cubicBezTo>
                  <a:cubicBezTo>
                    <a:pt x="2762" y="9270"/>
                    <a:pt x="2323" y="9270"/>
                    <a:pt x="1799" y="9165"/>
                  </a:cubicBezTo>
                  <a:cubicBezTo>
                    <a:pt x="1193" y="9018"/>
                    <a:pt x="670" y="8809"/>
                    <a:pt x="251" y="8349"/>
                  </a:cubicBezTo>
                  <a:cubicBezTo>
                    <a:pt x="126" y="8182"/>
                    <a:pt x="63" y="7972"/>
                    <a:pt x="21" y="7805"/>
                  </a:cubicBezTo>
                  <a:cubicBezTo>
                    <a:pt x="0" y="7638"/>
                    <a:pt x="0" y="7449"/>
                    <a:pt x="21" y="7282"/>
                  </a:cubicBezTo>
                  <a:cubicBezTo>
                    <a:pt x="84" y="6591"/>
                    <a:pt x="356" y="5985"/>
                    <a:pt x="983" y="5671"/>
                  </a:cubicBezTo>
                  <a:cubicBezTo>
                    <a:pt x="1465" y="5441"/>
                    <a:pt x="2511" y="5566"/>
                    <a:pt x="3013" y="6236"/>
                  </a:cubicBezTo>
                  <a:cubicBezTo>
                    <a:pt x="3055" y="6298"/>
                    <a:pt x="3118" y="6403"/>
                    <a:pt x="3160" y="6403"/>
                  </a:cubicBezTo>
                  <a:cubicBezTo>
                    <a:pt x="3264" y="6445"/>
                    <a:pt x="3390" y="6403"/>
                    <a:pt x="3452" y="6361"/>
                  </a:cubicBezTo>
                  <a:cubicBezTo>
                    <a:pt x="3536" y="6277"/>
                    <a:pt x="3536" y="6152"/>
                    <a:pt x="3536" y="6026"/>
                  </a:cubicBezTo>
                  <a:cubicBezTo>
                    <a:pt x="3557" y="5566"/>
                    <a:pt x="3536" y="5127"/>
                    <a:pt x="3557" y="4687"/>
                  </a:cubicBezTo>
                  <a:cubicBezTo>
                    <a:pt x="3662" y="2951"/>
                    <a:pt x="4415" y="1591"/>
                    <a:pt x="5754" y="523"/>
                  </a:cubicBezTo>
                  <a:cubicBezTo>
                    <a:pt x="6193" y="168"/>
                    <a:pt x="6717" y="0"/>
                    <a:pt x="7323" y="0"/>
                  </a:cubicBezTo>
                  <a:cubicBezTo>
                    <a:pt x="8558" y="0"/>
                    <a:pt x="9520" y="900"/>
                    <a:pt x="9541" y="2156"/>
                  </a:cubicBezTo>
                  <a:lnTo>
                    <a:pt x="9541" y="3118"/>
                  </a:lnTo>
                  <a:cubicBezTo>
                    <a:pt x="9541" y="3327"/>
                    <a:pt x="9625" y="3536"/>
                    <a:pt x="9834" y="3620"/>
                  </a:cubicBezTo>
                  <a:cubicBezTo>
                    <a:pt x="10043" y="3725"/>
                    <a:pt x="10274" y="3620"/>
                    <a:pt x="10441" y="3390"/>
                  </a:cubicBezTo>
                  <a:cubicBezTo>
                    <a:pt x="10504" y="3285"/>
                    <a:pt x="10546" y="3181"/>
                    <a:pt x="10608" y="3097"/>
                  </a:cubicBezTo>
                  <a:cubicBezTo>
                    <a:pt x="10818" y="2804"/>
                    <a:pt x="11090" y="2532"/>
                    <a:pt x="11424" y="2428"/>
                  </a:cubicBezTo>
                  <a:cubicBezTo>
                    <a:pt x="12387" y="2156"/>
                    <a:pt x="13328" y="2176"/>
                    <a:pt x="14228" y="2783"/>
                  </a:cubicBezTo>
                  <a:cubicBezTo>
                    <a:pt x="14751" y="3139"/>
                    <a:pt x="15044" y="3641"/>
                    <a:pt x="15044" y="4269"/>
                  </a:cubicBezTo>
                  <a:lnTo>
                    <a:pt x="15044" y="5336"/>
                  </a:lnTo>
                  <a:cubicBezTo>
                    <a:pt x="15065" y="5775"/>
                    <a:pt x="15295" y="5964"/>
                    <a:pt x="15735" y="5943"/>
                  </a:cubicBezTo>
                  <a:cubicBezTo>
                    <a:pt x="15923" y="5922"/>
                    <a:pt x="16090" y="5880"/>
                    <a:pt x="16258" y="5817"/>
                  </a:cubicBezTo>
                  <a:cubicBezTo>
                    <a:pt x="16990" y="5545"/>
                    <a:pt x="17785" y="5503"/>
                    <a:pt x="18538" y="5587"/>
                  </a:cubicBezTo>
                  <a:cubicBezTo>
                    <a:pt x="19898" y="5754"/>
                    <a:pt x="21007" y="6424"/>
                    <a:pt x="21761" y="7554"/>
                  </a:cubicBezTo>
                  <a:cubicBezTo>
                    <a:pt x="22263" y="8286"/>
                    <a:pt x="22179" y="9186"/>
                    <a:pt x="21593" y="9855"/>
                  </a:cubicBezTo>
                  <a:cubicBezTo>
                    <a:pt x="20714" y="10943"/>
                    <a:pt x="19543" y="11508"/>
                    <a:pt x="18204" y="11780"/>
                  </a:cubicBezTo>
                  <a:cubicBezTo>
                    <a:pt x="17932" y="11822"/>
                    <a:pt x="17680" y="11843"/>
                    <a:pt x="17408" y="11906"/>
                  </a:cubicBezTo>
                  <a:cubicBezTo>
                    <a:pt x="16718" y="12052"/>
                    <a:pt x="16237" y="11801"/>
                    <a:pt x="15881" y="11195"/>
                  </a:cubicBezTo>
                  <a:cubicBezTo>
                    <a:pt x="15588" y="10734"/>
                    <a:pt x="15149" y="10755"/>
                    <a:pt x="14835" y="11195"/>
                  </a:cubicBezTo>
                  <a:cubicBezTo>
                    <a:pt x="14542" y="11634"/>
                    <a:pt x="14228" y="12052"/>
                    <a:pt x="13914" y="12513"/>
                  </a:cubicBezTo>
                  <a:cubicBezTo>
                    <a:pt x="13642" y="12889"/>
                    <a:pt x="13266" y="13182"/>
                    <a:pt x="12889" y="13475"/>
                  </a:cubicBezTo>
                  <a:cubicBezTo>
                    <a:pt x="12073" y="14145"/>
                    <a:pt x="10755" y="13915"/>
                    <a:pt x="10127" y="13308"/>
                  </a:cubicBezTo>
                  <a:cubicBezTo>
                    <a:pt x="9562" y="12764"/>
                    <a:pt x="9123" y="12094"/>
                    <a:pt x="8913" y="11257"/>
                  </a:cubicBezTo>
                  <a:close/>
                </a:path>
              </a:pathLst>
            </a:custGeom>
            <a:solidFill>
              <a:schemeClr val="accent1"/>
            </a:solidFill>
            <a:ln>
              <a:noFill/>
            </a:ln>
          </p:spPr>
          <p:txBody>
            <a:bodyPr spcFirstLastPara="1" wrap="square" lIns="91425" tIns="91425" rIns="91425" bIns="91425" anchor="ctr" anchorCtr="0">
              <a:noAutofit/>
            </a:bodyPr>
            <a:lstStyle/>
            <a:p>
              <a:endParaRPr>
                <a:latin typeface="+mj-lt"/>
              </a:endParaRPr>
            </a:p>
          </p:txBody>
        </p:sp>
        <p:sp>
          <p:nvSpPr>
            <p:cNvPr id="131" name="Google Shape;265;p33">
              <a:extLst>
                <a:ext uri="{FF2B5EF4-FFF2-40B4-BE49-F238E27FC236}">
                  <a16:creationId xmlns:a16="http://schemas.microsoft.com/office/drawing/2014/main" id="{6F81370D-3B95-47E6-AB5D-3AFEC14DDF65}"/>
                </a:ext>
              </a:extLst>
            </p:cNvPr>
            <p:cNvSpPr/>
            <p:nvPr/>
          </p:nvSpPr>
          <p:spPr>
            <a:xfrm>
              <a:off x="4137713" y="525925"/>
              <a:ext cx="608900" cy="407500"/>
            </a:xfrm>
            <a:custGeom>
              <a:avLst/>
              <a:gdLst/>
              <a:ahLst/>
              <a:cxnLst/>
              <a:rect l="l" t="t" r="r" b="b"/>
              <a:pathLst>
                <a:path w="24356" h="16300" extrusionOk="0">
                  <a:moveTo>
                    <a:pt x="3976" y="6194"/>
                  </a:moveTo>
                  <a:cubicBezTo>
                    <a:pt x="3913" y="4896"/>
                    <a:pt x="4353" y="3788"/>
                    <a:pt x="5001" y="2741"/>
                  </a:cubicBezTo>
                  <a:cubicBezTo>
                    <a:pt x="5336" y="2218"/>
                    <a:pt x="5713" y="1737"/>
                    <a:pt x="6215" y="1360"/>
                  </a:cubicBezTo>
                  <a:cubicBezTo>
                    <a:pt x="6529" y="1130"/>
                    <a:pt x="6884" y="858"/>
                    <a:pt x="7261" y="712"/>
                  </a:cubicBezTo>
                  <a:cubicBezTo>
                    <a:pt x="9081" y="0"/>
                    <a:pt x="10567" y="544"/>
                    <a:pt x="11488" y="2281"/>
                  </a:cubicBezTo>
                  <a:cubicBezTo>
                    <a:pt x="11613" y="2511"/>
                    <a:pt x="11697" y="2741"/>
                    <a:pt x="11780" y="2992"/>
                  </a:cubicBezTo>
                  <a:cubicBezTo>
                    <a:pt x="11864" y="3013"/>
                    <a:pt x="11927" y="3034"/>
                    <a:pt x="11969" y="3013"/>
                  </a:cubicBezTo>
                  <a:cubicBezTo>
                    <a:pt x="12806" y="2574"/>
                    <a:pt x="13685" y="2616"/>
                    <a:pt x="14542" y="2720"/>
                  </a:cubicBezTo>
                  <a:cubicBezTo>
                    <a:pt x="15944" y="2888"/>
                    <a:pt x="17032" y="3997"/>
                    <a:pt x="17221" y="5378"/>
                  </a:cubicBezTo>
                  <a:cubicBezTo>
                    <a:pt x="17242" y="5629"/>
                    <a:pt x="17262" y="5838"/>
                    <a:pt x="17304" y="6089"/>
                  </a:cubicBezTo>
                  <a:cubicBezTo>
                    <a:pt x="17723" y="6047"/>
                    <a:pt x="18099" y="5985"/>
                    <a:pt x="18476" y="5943"/>
                  </a:cubicBezTo>
                  <a:cubicBezTo>
                    <a:pt x="20464" y="5692"/>
                    <a:pt x="22117" y="6424"/>
                    <a:pt x="23435" y="7868"/>
                  </a:cubicBezTo>
                  <a:cubicBezTo>
                    <a:pt x="24230" y="8746"/>
                    <a:pt x="24356" y="9751"/>
                    <a:pt x="24125" y="10860"/>
                  </a:cubicBezTo>
                  <a:cubicBezTo>
                    <a:pt x="24042" y="11215"/>
                    <a:pt x="23812" y="11529"/>
                    <a:pt x="23581" y="11843"/>
                  </a:cubicBezTo>
                  <a:cubicBezTo>
                    <a:pt x="22786" y="12889"/>
                    <a:pt x="21719" y="13559"/>
                    <a:pt x="20464" y="13935"/>
                  </a:cubicBezTo>
                  <a:cubicBezTo>
                    <a:pt x="19941" y="14103"/>
                    <a:pt x="19418" y="14354"/>
                    <a:pt x="18832" y="14354"/>
                  </a:cubicBezTo>
                  <a:cubicBezTo>
                    <a:pt x="18204" y="14354"/>
                    <a:pt x="17618" y="14249"/>
                    <a:pt x="17095" y="13894"/>
                  </a:cubicBezTo>
                  <a:cubicBezTo>
                    <a:pt x="16949" y="13789"/>
                    <a:pt x="16802" y="13705"/>
                    <a:pt x="16614" y="13601"/>
                  </a:cubicBezTo>
                  <a:cubicBezTo>
                    <a:pt x="16321" y="13998"/>
                    <a:pt x="15840" y="14145"/>
                    <a:pt x="15756" y="14710"/>
                  </a:cubicBezTo>
                  <a:cubicBezTo>
                    <a:pt x="15756" y="14814"/>
                    <a:pt x="15589" y="14877"/>
                    <a:pt x="15526" y="14961"/>
                  </a:cubicBezTo>
                  <a:cubicBezTo>
                    <a:pt x="15317" y="15107"/>
                    <a:pt x="15107" y="15275"/>
                    <a:pt x="14898" y="15463"/>
                  </a:cubicBezTo>
                  <a:cubicBezTo>
                    <a:pt x="14082" y="16216"/>
                    <a:pt x="13120" y="16300"/>
                    <a:pt x="12073" y="16112"/>
                  </a:cubicBezTo>
                  <a:cubicBezTo>
                    <a:pt x="11718" y="16070"/>
                    <a:pt x="11383" y="15881"/>
                    <a:pt x="11090" y="15714"/>
                  </a:cubicBezTo>
                  <a:cubicBezTo>
                    <a:pt x="10567" y="15400"/>
                    <a:pt x="10211" y="14961"/>
                    <a:pt x="9876" y="14459"/>
                  </a:cubicBezTo>
                  <a:cubicBezTo>
                    <a:pt x="9709" y="14249"/>
                    <a:pt x="9583" y="14019"/>
                    <a:pt x="9416" y="13768"/>
                  </a:cubicBezTo>
                  <a:cubicBezTo>
                    <a:pt x="9270" y="13873"/>
                    <a:pt x="9102" y="13935"/>
                    <a:pt x="8977" y="14040"/>
                  </a:cubicBezTo>
                  <a:cubicBezTo>
                    <a:pt x="8726" y="14228"/>
                    <a:pt x="8454" y="14438"/>
                    <a:pt x="8203" y="14626"/>
                  </a:cubicBezTo>
                  <a:cubicBezTo>
                    <a:pt x="6738" y="15693"/>
                    <a:pt x="5169" y="15588"/>
                    <a:pt x="3599" y="14940"/>
                  </a:cubicBezTo>
                  <a:cubicBezTo>
                    <a:pt x="3390" y="14856"/>
                    <a:pt x="3181" y="14689"/>
                    <a:pt x="2993" y="14563"/>
                  </a:cubicBezTo>
                  <a:cubicBezTo>
                    <a:pt x="2721" y="14354"/>
                    <a:pt x="2595" y="14061"/>
                    <a:pt x="2595" y="13726"/>
                  </a:cubicBezTo>
                  <a:cubicBezTo>
                    <a:pt x="2595" y="13119"/>
                    <a:pt x="2595" y="12555"/>
                    <a:pt x="2888" y="12011"/>
                  </a:cubicBezTo>
                  <a:cubicBezTo>
                    <a:pt x="2909" y="11927"/>
                    <a:pt x="2930" y="11843"/>
                    <a:pt x="2972" y="11718"/>
                  </a:cubicBezTo>
                  <a:cubicBezTo>
                    <a:pt x="2762" y="11487"/>
                    <a:pt x="2449" y="11508"/>
                    <a:pt x="2177" y="11425"/>
                  </a:cubicBezTo>
                  <a:cubicBezTo>
                    <a:pt x="1570" y="11215"/>
                    <a:pt x="1047" y="10902"/>
                    <a:pt x="628" y="10441"/>
                  </a:cubicBezTo>
                  <a:cubicBezTo>
                    <a:pt x="398" y="10190"/>
                    <a:pt x="252" y="9918"/>
                    <a:pt x="189" y="9562"/>
                  </a:cubicBezTo>
                  <a:cubicBezTo>
                    <a:pt x="0" y="8474"/>
                    <a:pt x="210" y="7449"/>
                    <a:pt x="1026" y="6612"/>
                  </a:cubicBezTo>
                  <a:cubicBezTo>
                    <a:pt x="1402" y="6215"/>
                    <a:pt x="1821" y="5985"/>
                    <a:pt x="2365" y="6047"/>
                  </a:cubicBezTo>
                  <a:cubicBezTo>
                    <a:pt x="2888" y="6089"/>
                    <a:pt x="3369" y="6152"/>
                    <a:pt x="3976" y="6194"/>
                  </a:cubicBezTo>
                  <a:close/>
                  <a:moveTo>
                    <a:pt x="10127" y="12617"/>
                  </a:moveTo>
                  <a:cubicBezTo>
                    <a:pt x="10316" y="13454"/>
                    <a:pt x="10755" y="14124"/>
                    <a:pt x="11383" y="14668"/>
                  </a:cubicBezTo>
                  <a:cubicBezTo>
                    <a:pt x="12011" y="15275"/>
                    <a:pt x="13350" y="15484"/>
                    <a:pt x="14166" y="14835"/>
                  </a:cubicBezTo>
                  <a:cubicBezTo>
                    <a:pt x="14521" y="14542"/>
                    <a:pt x="14877" y="14249"/>
                    <a:pt x="15170" y="13873"/>
                  </a:cubicBezTo>
                  <a:cubicBezTo>
                    <a:pt x="15463" y="13412"/>
                    <a:pt x="15777" y="12994"/>
                    <a:pt x="16091" y="12555"/>
                  </a:cubicBezTo>
                  <a:cubicBezTo>
                    <a:pt x="16405" y="12094"/>
                    <a:pt x="16844" y="12094"/>
                    <a:pt x="17137" y="12555"/>
                  </a:cubicBezTo>
                  <a:cubicBezTo>
                    <a:pt x="17493" y="13161"/>
                    <a:pt x="17974" y="13412"/>
                    <a:pt x="18685" y="13266"/>
                  </a:cubicBezTo>
                  <a:cubicBezTo>
                    <a:pt x="18936" y="13203"/>
                    <a:pt x="19208" y="13182"/>
                    <a:pt x="19459" y="13140"/>
                  </a:cubicBezTo>
                  <a:cubicBezTo>
                    <a:pt x="20799" y="12847"/>
                    <a:pt x="21970" y="12303"/>
                    <a:pt x="22870" y="11215"/>
                  </a:cubicBezTo>
                  <a:cubicBezTo>
                    <a:pt x="23435" y="10546"/>
                    <a:pt x="23519" y="9646"/>
                    <a:pt x="23016" y="8914"/>
                  </a:cubicBezTo>
                  <a:cubicBezTo>
                    <a:pt x="22242" y="7784"/>
                    <a:pt x="21133" y="7135"/>
                    <a:pt x="19815" y="6947"/>
                  </a:cubicBezTo>
                  <a:cubicBezTo>
                    <a:pt x="19041" y="6842"/>
                    <a:pt x="18267" y="6905"/>
                    <a:pt x="17534" y="7177"/>
                  </a:cubicBezTo>
                  <a:cubicBezTo>
                    <a:pt x="17367" y="7219"/>
                    <a:pt x="17200" y="7282"/>
                    <a:pt x="17011" y="7303"/>
                  </a:cubicBezTo>
                  <a:cubicBezTo>
                    <a:pt x="16593" y="7345"/>
                    <a:pt x="16321" y="7135"/>
                    <a:pt x="16300" y="6696"/>
                  </a:cubicBezTo>
                  <a:cubicBezTo>
                    <a:pt x="16279" y="6361"/>
                    <a:pt x="16300" y="5985"/>
                    <a:pt x="16300" y="5629"/>
                  </a:cubicBezTo>
                  <a:cubicBezTo>
                    <a:pt x="16300" y="5001"/>
                    <a:pt x="16007" y="4499"/>
                    <a:pt x="15484" y="4143"/>
                  </a:cubicBezTo>
                  <a:cubicBezTo>
                    <a:pt x="14626" y="3536"/>
                    <a:pt x="13685" y="3516"/>
                    <a:pt x="12680" y="3788"/>
                  </a:cubicBezTo>
                  <a:cubicBezTo>
                    <a:pt x="12345" y="3892"/>
                    <a:pt x="12094" y="4164"/>
                    <a:pt x="11885" y="4457"/>
                  </a:cubicBezTo>
                  <a:cubicBezTo>
                    <a:pt x="11801" y="4562"/>
                    <a:pt x="11780" y="4666"/>
                    <a:pt x="11697" y="4750"/>
                  </a:cubicBezTo>
                  <a:cubicBezTo>
                    <a:pt x="11529" y="5001"/>
                    <a:pt x="11299" y="5064"/>
                    <a:pt x="11090" y="4980"/>
                  </a:cubicBezTo>
                  <a:cubicBezTo>
                    <a:pt x="10881" y="4896"/>
                    <a:pt x="10797" y="4687"/>
                    <a:pt x="10797" y="4478"/>
                  </a:cubicBezTo>
                  <a:cubicBezTo>
                    <a:pt x="10797" y="4164"/>
                    <a:pt x="10839" y="3808"/>
                    <a:pt x="10797" y="3516"/>
                  </a:cubicBezTo>
                  <a:cubicBezTo>
                    <a:pt x="10755" y="2281"/>
                    <a:pt x="9814" y="1360"/>
                    <a:pt x="8579" y="1360"/>
                  </a:cubicBezTo>
                  <a:cubicBezTo>
                    <a:pt x="8014" y="1360"/>
                    <a:pt x="7491" y="1549"/>
                    <a:pt x="7010" y="1883"/>
                  </a:cubicBezTo>
                  <a:cubicBezTo>
                    <a:pt x="5671" y="2951"/>
                    <a:pt x="4897" y="4311"/>
                    <a:pt x="4813" y="6047"/>
                  </a:cubicBezTo>
                  <a:cubicBezTo>
                    <a:pt x="4792" y="6487"/>
                    <a:pt x="4792" y="6926"/>
                    <a:pt x="4792" y="7386"/>
                  </a:cubicBezTo>
                  <a:cubicBezTo>
                    <a:pt x="4792" y="7491"/>
                    <a:pt x="4771" y="7637"/>
                    <a:pt x="4708" y="7721"/>
                  </a:cubicBezTo>
                  <a:cubicBezTo>
                    <a:pt x="4666" y="7763"/>
                    <a:pt x="4499" y="7805"/>
                    <a:pt x="4415" y="7763"/>
                  </a:cubicBezTo>
                  <a:cubicBezTo>
                    <a:pt x="4374" y="7742"/>
                    <a:pt x="4311" y="7637"/>
                    <a:pt x="4269" y="7596"/>
                  </a:cubicBezTo>
                  <a:cubicBezTo>
                    <a:pt x="3767" y="6926"/>
                    <a:pt x="2721" y="6801"/>
                    <a:pt x="2260" y="7031"/>
                  </a:cubicBezTo>
                  <a:cubicBezTo>
                    <a:pt x="1633" y="7345"/>
                    <a:pt x="1361" y="7951"/>
                    <a:pt x="1277" y="8642"/>
                  </a:cubicBezTo>
                  <a:cubicBezTo>
                    <a:pt x="1256" y="8809"/>
                    <a:pt x="1256" y="8998"/>
                    <a:pt x="1277" y="9165"/>
                  </a:cubicBezTo>
                  <a:cubicBezTo>
                    <a:pt x="1340" y="9332"/>
                    <a:pt x="1381" y="9583"/>
                    <a:pt x="1528" y="9709"/>
                  </a:cubicBezTo>
                  <a:cubicBezTo>
                    <a:pt x="1905" y="10169"/>
                    <a:pt x="2469" y="10378"/>
                    <a:pt x="3055" y="10525"/>
                  </a:cubicBezTo>
                  <a:cubicBezTo>
                    <a:pt x="3578" y="10630"/>
                    <a:pt x="4060" y="10630"/>
                    <a:pt x="4478" y="10253"/>
                  </a:cubicBezTo>
                  <a:cubicBezTo>
                    <a:pt x="4625" y="10127"/>
                    <a:pt x="4834" y="10065"/>
                    <a:pt x="5022" y="10002"/>
                  </a:cubicBezTo>
                  <a:cubicBezTo>
                    <a:pt x="5106" y="9960"/>
                    <a:pt x="5190" y="10023"/>
                    <a:pt x="5252" y="10044"/>
                  </a:cubicBezTo>
                  <a:cubicBezTo>
                    <a:pt x="5252" y="10106"/>
                    <a:pt x="5294" y="10127"/>
                    <a:pt x="5252" y="10148"/>
                  </a:cubicBezTo>
                  <a:cubicBezTo>
                    <a:pt x="5190" y="10316"/>
                    <a:pt x="5106" y="10462"/>
                    <a:pt x="5001" y="10588"/>
                  </a:cubicBezTo>
                  <a:cubicBezTo>
                    <a:pt x="4415" y="11320"/>
                    <a:pt x="4269" y="12241"/>
                    <a:pt x="3955" y="13099"/>
                  </a:cubicBezTo>
                  <a:cubicBezTo>
                    <a:pt x="3871" y="13287"/>
                    <a:pt x="3934" y="13517"/>
                    <a:pt x="3934" y="13705"/>
                  </a:cubicBezTo>
                  <a:cubicBezTo>
                    <a:pt x="3955" y="13998"/>
                    <a:pt x="4081" y="14124"/>
                    <a:pt x="4374" y="14187"/>
                  </a:cubicBezTo>
                  <a:cubicBezTo>
                    <a:pt x="4876" y="14249"/>
                    <a:pt x="5357" y="14312"/>
                    <a:pt x="5859" y="14417"/>
                  </a:cubicBezTo>
                  <a:cubicBezTo>
                    <a:pt x="6403" y="14521"/>
                    <a:pt x="6926" y="14438"/>
                    <a:pt x="7387" y="14124"/>
                  </a:cubicBezTo>
                  <a:cubicBezTo>
                    <a:pt x="7951" y="13726"/>
                    <a:pt x="8558" y="13308"/>
                    <a:pt x="9081" y="12847"/>
                  </a:cubicBezTo>
                  <a:cubicBezTo>
                    <a:pt x="9395" y="12555"/>
                    <a:pt x="9709" y="12429"/>
                    <a:pt x="10127" y="12617"/>
                  </a:cubicBezTo>
                  <a:close/>
                </a:path>
              </a:pathLst>
            </a:custGeom>
            <a:solidFill>
              <a:schemeClr val="dk1"/>
            </a:solidFill>
            <a:ln>
              <a:noFill/>
            </a:ln>
          </p:spPr>
          <p:txBody>
            <a:bodyPr spcFirstLastPara="1" wrap="square" lIns="91425" tIns="91425" rIns="91425" bIns="91425" anchor="ctr" anchorCtr="0">
              <a:noAutofit/>
            </a:bodyPr>
            <a:lstStyle/>
            <a:p>
              <a:endParaRPr>
                <a:latin typeface="+mj-lt"/>
              </a:endParaRPr>
            </a:p>
          </p:txBody>
        </p:sp>
      </p:grpSp>
      <p:grpSp>
        <p:nvGrpSpPr>
          <p:cNvPr id="132" name="Google Shape;266;p33">
            <a:extLst>
              <a:ext uri="{FF2B5EF4-FFF2-40B4-BE49-F238E27FC236}">
                <a16:creationId xmlns:a16="http://schemas.microsoft.com/office/drawing/2014/main" id="{0F75D4E7-7D36-4137-A61A-DE0CF177B1F7}"/>
              </a:ext>
            </a:extLst>
          </p:cNvPr>
          <p:cNvGrpSpPr/>
          <p:nvPr/>
        </p:nvGrpSpPr>
        <p:grpSpPr>
          <a:xfrm>
            <a:off x="641394" y="961101"/>
            <a:ext cx="632465" cy="383633"/>
            <a:chOff x="622013" y="907250"/>
            <a:chExt cx="475525" cy="287725"/>
          </a:xfrm>
        </p:grpSpPr>
        <p:sp>
          <p:nvSpPr>
            <p:cNvPr id="133" name="Google Shape;267;p33">
              <a:extLst>
                <a:ext uri="{FF2B5EF4-FFF2-40B4-BE49-F238E27FC236}">
                  <a16:creationId xmlns:a16="http://schemas.microsoft.com/office/drawing/2014/main" id="{F880CDB3-311A-422A-A31F-AD9F6F58828B}"/>
                </a:ext>
              </a:extLst>
            </p:cNvPr>
            <p:cNvSpPr/>
            <p:nvPr/>
          </p:nvSpPr>
          <p:spPr>
            <a:xfrm>
              <a:off x="650263" y="929225"/>
              <a:ext cx="423725" cy="240125"/>
            </a:xfrm>
            <a:custGeom>
              <a:avLst/>
              <a:gdLst/>
              <a:ahLst/>
              <a:cxnLst/>
              <a:rect l="l" t="t" r="r" b="b"/>
              <a:pathLst>
                <a:path w="16949" h="9605" extrusionOk="0">
                  <a:moveTo>
                    <a:pt x="14459" y="7261"/>
                  </a:moveTo>
                  <a:cubicBezTo>
                    <a:pt x="14584" y="7889"/>
                    <a:pt x="15003" y="8370"/>
                    <a:pt x="14877" y="9081"/>
                  </a:cubicBezTo>
                  <a:cubicBezTo>
                    <a:pt x="14752" y="9165"/>
                    <a:pt x="14626" y="9291"/>
                    <a:pt x="14459" y="9311"/>
                  </a:cubicBezTo>
                  <a:cubicBezTo>
                    <a:pt x="13810" y="9416"/>
                    <a:pt x="13120" y="9521"/>
                    <a:pt x="12450" y="9563"/>
                  </a:cubicBezTo>
                  <a:cubicBezTo>
                    <a:pt x="11007" y="9604"/>
                    <a:pt x="10379" y="9311"/>
                    <a:pt x="9312" y="8244"/>
                  </a:cubicBezTo>
                  <a:cubicBezTo>
                    <a:pt x="9270" y="7931"/>
                    <a:pt x="9270" y="7617"/>
                    <a:pt x="9249" y="7303"/>
                  </a:cubicBezTo>
                  <a:cubicBezTo>
                    <a:pt x="9228" y="7114"/>
                    <a:pt x="9102" y="6968"/>
                    <a:pt x="8893" y="6989"/>
                  </a:cubicBezTo>
                  <a:cubicBezTo>
                    <a:pt x="8747" y="7010"/>
                    <a:pt x="8600" y="7094"/>
                    <a:pt x="8558" y="7219"/>
                  </a:cubicBezTo>
                  <a:cubicBezTo>
                    <a:pt x="7889" y="8747"/>
                    <a:pt x="6529" y="9102"/>
                    <a:pt x="5106" y="9249"/>
                  </a:cubicBezTo>
                  <a:cubicBezTo>
                    <a:pt x="4478" y="9291"/>
                    <a:pt x="3809" y="9186"/>
                    <a:pt x="3160" y="9102"/>
                  </a:cubicBezTo>
                  <a:cubicBezTo>
                    <a:pt x="2658" y="9060"/>
                    <a:pt x="2344" y="8747"/>
                    <a:pt x="2281" y="8244"/>
                  </a:cubicBezTo>
                  <a:cubicBezTo>
                    <a:pt x="2135" y="7533"/>
                    <a:pt x="2135" y="6842"/>
                    <a:pt x="2323" y="6152"/>
                  </a:cubicBezTo>
                  <a:cubicBezTo>
                    <a:pt x="2386" y="5964"/>
                    <a:pt x="2512" y="5796"/>
                    <a:pt x="2616" y="5608"/>
                  </a:cubicBezTo>
                  <a:cubicBezTo>
                    <a:pt x="2700" y="5441"/>
                    <a:pt x="2804" y="5315"/>
                    <a:pt x="2930" y="5106"/>
                  </a:cubicBezTo>
                  <a:cubicBezTo>
                    <a:pt x="2512" y="4980"/>
                    <a:pt x="2177" y="5085"/>
                    <a:pt x="1821" y="5022"/>
                  </a:cubicBezTo>
                  <a:cubicBezTo>
                    <a:pt x="1507" y="4980"/>
                    <a:pt x="1193" y="4897"/>
                    <a:pt x="880" y="4792"/>
                  </a:cubicBezTo>
                  <a:cubicBezTo>
                    <a:pt x="566" y="4666"/>
                    <a:pt x="231" y="4541"/>
                    <a:pt x="1" y="4164"/>
                  </a:cubicBezTo>
                  <a:cubicBezTo>
                    <a:pt x="440" y="3557"/>
                    <a:pt x="1047" y="3160"/>
                    <a:pt x="1821" y="3160"/>
                  </a:cubicBezTo>
                  <a:cubicBezTo>
                    <a:pt x="2595" y="3160"/>
                    <a:pt x="3349" y="3244"/>
                    <a:pt x="4123" y="3306"/>
                  </a:cubicBezTo>
                  <a:cubicBezTo>
                    <a:pt x="4311" y="3306"/>
                    <a:pt x="4499" y="3390"/>
                    <a:pt x="4646" y="3348"/>
                  </a:cubicBezTo>
                  <a:cubicBezTo>
                    <a:pt x="4813" y="3327"/>
                    <a:pt x="4939" y="3223"/>
                    <a:pt x="5169" y="3118"/>
                  </a:cubicBezTo>
                  <a:cubicBezTo>
                    <a:pt x="5043" y="2951"/>
                    <a:pt x="4960" y="2825"/>
                    <a:pt x="4855" y="2741"/>
                  </a:cubicBezTo>
                  <a:cubicBezTo>
                    <a:pt x="4541" y="2469"/>
                    <a:pt x="4478" y="2260"/>
                    <a:pt x="4604" y="1946"/>
                  </a:cubicBezTo>
                  <a:cubicBezTo>
                    <a:pt x="4688" y="1779"/>
                    <a:pt x="4792" y="1632"/>
                    <a:pt x="4897" y="1486"/>
                  </a:cubicBezTo>
                  <a:cubicBezTo>
                    <a:pt x="5755" y="398"/>
                    <a:pt x="6906" y="0"/>
                    <a:pt x="8245" y="147"/>
                  </a:cubicBezTo>
                  <a:cubicBezTo>
                    <a:pt x="9144" y="252"/>
                    <a:pt x="9647" y="816"/>
                    <a:pt x="9667" y="1737"/>
                  </a:cubicBezTo>
                  <a:cubicBezTo>
                    <a:pt x="9667" y="2093"/>
                    <a:pt x="9647" y="2428"/>
                    <a:pt x="9521" y="2783"/>
                  </a:cubicBezTo>
                  <a:cubicBezTo>
                    <a:pt x="9416" y="2993"/>
                    <a:pt x="9458" y="3202"/>
                    <a:pt x="9626" y="3348"/>
                  </a:cubicBezTo>
                  <a:cubicBezTo>
                    <a:pt x="9772" y="3516"/>
                    <a:pt x="10044" y="3516"/>
                    <a:pt x="10274" y="3348"/>
                  </a:cubicBezTo>
                  <a:cubicBezTo>
                    <a:pt x="10483" y="3202"/>
                    <a:pt x="10693" y="3034"/>
                    <a:pt x="10923" y="2888"/>
                  </a:cubicBezTo>
                  <a:cubicBezTo>
                    <a:pt x="12220" y="2072"/>
                    <a:pt x="13517" y="1988"/>
                    <a:pt x="14794" y="2888"/>
                  </a:cubicBezTo>
                  <a:cubicBezTo>
                    <a:pt x="15380" y="3265"/>
                    <a:pt x="15945" y="3683"/>
                    <a:pt x="16405" y="4269"/>
                  </a:cubicBezTo>
                  <a:cubicBezTo>
                    <a:pt x="16635" y="4562"/>
                    <a:pt x="16844" y="4897"/>
                    <a:pt x="16886" y="5294"/>
                  </a:cubicBezTo>
                  <a:cubicBezTo>
                    <a:pt x="16949" y="5629"/>
                    <a:pt x="16865" y="5943"/>
                    <a:pt x="16614" y="6152"/>
                  </a:cubicBezTo>
                  <a:cubicBezTo>
                    <a:pt x="16405" y="6298"/>
                    <a:pt x="16196" y="6487"/>
                    <a:pt x="15945" y="6633"/>
                  </a:cubicBezTo>
                  <a:cubicBezTo>
                    <a:pt x="15505" y="6780"/>
                    <a:pt x="15003" y="7010"/>
                    <a:pt x="14459" y="7261"/>
                  </a:cubicBezTo>
                  <a:close/>
                </a:path>
              </a:pathLst>
            </a:custGeom>
            <a:solidFill>
              <a:schemeClr val="accent1"/>
            </a:solidFill>
            <a:ln>
              <a:noFill/>
            </a:ln>
          </p:spPr>
          <p:txBody>
            <a:bodyPr spcFirstLastPara="1" wrap="square" lIns="91425" tIns="91425" rIns="91425" bIns="91425" anchor="ctr" anchorCtr="0">
              <a:noAutofit/>
            </a:bodyPr>
            <a:lstStyle/>
            <a:p>
              <a:endParaRPr>
                <a:latin typeface="+mj-lt"/>
              </a:endParaRPr>
            </a:p>
          </p:txBody>
        </p:sp>
        <p:sp>
          <p:nvSpPr>
            <p:cNvPr id="134" name="Google Shape;268;p33">
              <a:extLst>
                <a:ext uri="{FF2B5EF4-FFF2-40B4-BE49-F238E27FC236}">
                  <a16:creationId xmlns:a16="http://schemas.microsoft.com/office/drawing/2014/main" id="{CDFFBB53-A2C3-453D-B5C0-9870A03BFC5B}"/>
                </a:ext>
              </a:extLst>
            </p:cNvPr>
            <p:cNvSpPr/>
            <p:nvPr/>
          </p:nvSpPr>
          <p:spPr>
            <a:xfrm>
              <a:off x="622013" y="907250"/>
              <a:ext cx="475525" cy="287725"/>
            </a:xfrm>
            <a:custGeom>
              <a:avLst/>
              <a:gdLst/>
              <a:ahLst/>
              <a:cxnLst/>
              <a:rect l="l" t="t" r="r" b="b"/>
              <a:pathLst>
                <a:path w="19021" h="11509" extrusionOk="0">
                  <a:moveTo>
                    <a:pt x="16865" y="8684"/>
                  </a:moveTo>
                  <a:cubicBezTo>
                    <a:pt x="16928" y="8810"/>
                    <a:pt x="16949" y="8914"/>
                    <a:pt x="16970" y="9019"/>
                  </a:cubicBezTo>
                  <a:cubicBezTo>
                    <a:pt x="17179" y="9646"/>
                    <a:pt x="16928" y="10170"/>
                    <a:pt x="16426" y="10483"/>
                  </a:cubicBezTo>
                  <a:cubicBezTo>
                    <a:pt x="15652" y="10986"/>
                    <a:pt x="14752" y="11341"/>
                    <a:pt x="13790" y="11404"/>
                  </a:cubicBezTo>
                  <a:cubicBezTo>
                    <a:pt x="12346" y="11509"/>
                    <a:pt x="11111" y="11132"/>
                    <a:pt x="10044" y="10149"/>
                  </a:cubicBezTo>
                  <a:cubicBezTo>
                    <a:pt x="10002" y="10086"/>
                    <a:pt x="9919" y="10044"/>
                    <a:pt x="9793" y="9960"/>
                  </a:cubicBezTo>
                  <a:cubicBezTo>
                    <a:pt x="9270" y="10232"/>
                    <a:pt x="8705" y="10483"/>
                    <a:pt x="8161" y="10755"/>
                  </a:cubicBezTo>
                  <a:cubicBezTo>
                    <a:pt x="7952" y="10860"/>
                    <a:pt x="7722" y="10965"/>
                    <a:pt x="7512" y="10965"/>
                  </a:cubicBezTo>
                  <a:cubicBezTo>
                    <a:pt x="6487" y="10986"/>
                    <a:pt x="5441" y="11027"/>
                    <a:pt x="4416" y="11006"/>
                  </a:cubicBezTo>
                  <a:cubicBezTo>
                    <a:pt x="3621" y="10986"/>
                    <a:pt x="2993" y="10567"/>
                    <a:pt x="2491" y="9918"/>
                  </a:cubicBezTo>
                  <a:cubicBezTo>
                    <a:pt x="2282" y="9646"/>
                    <a:pt x="2177" y="9354"/>
                    <a:pt x="2177" y="9019"/>
                  </a:cubicBezTo>
                  <a:cubicBezTo>
                    <a:pt x="2177" y="8307"/>
                    <a:pt x="2156" y="7617"/>
                    <a:pt x="2491" y="6905"/>
                  </a:cubicBezTo>
                  <a:cubicBezTo>
                    <a:pt x="2282" y="6801"/>
                    <a:pt x="2093" y="6717"/>
                    <a:pt x="1947" y="6633"/>
                  </a:cubicBezTo>
                  <a:cubicBezTo>
                    <a:pt x="1486" y="6403"/>
                    <a:pt x="1026" y="6194"/>
                    <a:pt x="629" y="5901"/>
                  </a:cubicBezTo>
                  <a:cubicBezTo>
                    <a:pt x="64" y="5483"/>
                    <a:pt x="1" y="4708"/>
                    <a:pt x="524" y="4206"/>
                  </a:cubicBezTo>
                  <a:cubicBezTo>
                    <a:pt x="1152" y="3600"/>
                    <a:pt x="1884" y="3160"/>
                    <a:pt x="2805" y="3139"/>
                  </a:cubicBezTo>
                  <a:cubicBezTo>
                    <a:pt x="3223" y="3139"/>
                    <a:pt x="3621" y="3160"/>
                    <a:pt x="4039" y="3160"/>
                  </a:cubicBezTo>
                  <a:lnTo>
                    <a:pt x="4771" y="3160"/>
                  </a:lnTo>
                  <a:cubicBezTo>
                    <a:pt x="4813" y="2135"/>
                    <a:pt x="5462" y="1507"/>
                    <a:pt x="6152" y="921"/>
                  </a:cubicBezTo>
                  <a:cubicBezTo>
                    <a:pt x="6822" y="315"/>
                    <a:pt x="7659" y="1"/>
                    <a:pt x="8580" y="1"/>
                  </a:cubicBezTo>
                  <a:lnTo>
                    <a:pt x="9375" y="1"/>
                  </a:lnTo>
                  <a:cubicBezTo>
                    <a:pt x="10672" y="43"/>
                    <a:pt x="11572" y="859"/>
                    <a:pt x="11739" y="2135"/>
                  </a:cubicBezTo>
                  <a:cubicBezTo>
                    <a:pt x="11781" y="2281"/>
                    <a:pt x="11802" y="2407"/>
                    <a:pt x="11844" y="2616"/>
                  </a:cubicBezTo>
                  <a:cubicBezTo>
                    <a:pt x="12053" y="2532"/>
                    <a:pt x="12220" y="2491"/>
                    <a:pt x="12367" y="2428"/>
                  </a:cubicBezTo>
                  <a:cubicBezTo>
                    <a:pt x="13162" y="2114"/>
                    <a:pt x="13978" y="2093"/>
                    <a:pt x="14815" y="2198"/>
                  </a:cubicBezTo>
                  <a:cubicBezTo>
                    <a:pt x="15066" y="2219"/>
                    <a:pt x="15338" y="2323"/>
                    <a:pt x="15568" y="2449"/>
                  </a:cubicBezTo>
                  <a:cubicBezTo>
                    <a:pt x="16531" y="2930"/>
                    <a:pt x="17367" y="3558"/>
                    <a:pt x="18079" y="4374"/>
                  </a:cubicBezTo>
                  <a:cubicBezTo>
                    <a:pt x="18539" y="4897"/>
                    <a:pt x="18895" y="5524"/>
                    <a:pt x="18958" y="6257"/>
                  </a:cubicBezTo>
                  <a:cubicBezTo>
                    <a:pt x="19020" y="6822"/>
                    <a:pt x="18853" y="7324"/>
                    <a:pt x="18414" y="7659"/>
                  </a:cubicBezTo>
                  <a:cubicBezTo>
                    <a:pt x="18016" y="7973"/>
                    <a:pt x="17577" y="8203"/>
                    <a:pt x="17158" y="8496"/>
                  </a:cubicBezTo>
                  <a:cubicBezTo>
                    <a:pt x="17116" y="8558"/>
                    <a:pt x="17012" y="8600"/>
                    <a:pt x="16865" y="8684"/>
                  </a:cubicBezTo>
                  <a:close/>
                  <a:moveTo>
                    <a:pt x="15589" y="8140"/>
                  </a:moveTo>
                  <a:cubicBezTo>
                    <a:pt x="16133" y="7868"/>
                    <a:pt x="16635" y="7659"/>
                    <a:pt x="17137" y="7408"/>
                  </a:cubicBezTo>
                  <a:cubicBezTo>
                    <a:pt x="17367" y="7261"/>
                    <a:pt x="17577" y="7115"/>
                    <a:pt x="17786" y="6926"/>
                  </a:cubicBezTo>
                  <a:cubicBezTo>
                    <a:pt x="18058" y="6696"/>
                    <a:pt x="18121" y="6403"/>
                    <a:pt x="18079" y="6069"/>
                  </a:cubicBezTo>
                  <a:cubicBezTo>
                    <a:pt x="17995" y="5671"/>
                    <a:pt x="17807" y="5357"/>
                    <a:pt x="17577" y="5043"/>
                  </a:cubicBezTo>
                  <a:cubicBezTo>
                    <a:pt x="17137" y="4499"/>
                    <a:pt x="16551" y="4081"/>
                    <a:pt x="15986" y="3662"/>
                  </a:cubicBezTo>
                  <a:cubicBezTo>
                    <a:pt x="14668" y="2763"/>
                    <a:pt x="13392" y="2867"/>
                    <a:pt x="12116" y="3662"/>
                  </a:cubicBezTo>
                  <a:cubicBezTo>
                    <a:pt x="11865" y="3788"/>
                    <a:pt x="11697" y="3976"/>
                    <a:pt x="11467" y="4123"/>
                  </a:cubicBezTo>
                  <a:cubicBezTo>
                    <a:pt x="11216" y="4290"/>
                    <a:pt x="10965" y="4290"/>
                    <a:pt x="10797" y="4123"/>
                  </a:cubicBezTo>
                  <a:cubicBezTo>
                    <a:pt x="10651" y="3976"/>
                    <a:pt x="10588" y="3767"/>
                    <a:pt x="10693" y="3558"/>
                  </a:cubicBezTo>
                  <a:cubicBezTo>
                    <a:pt x="10860" y="3202"/>
                    <a:pt x="10881" y="2867"/>
                    <a:pt x="10860" y="2511"/>
                  </a:cubicBezTo>
                  <a:cubicBezTo>
                    <a:pt x="10818" y="1591"/>
                    <a:pt x="10358" y="1026"/>
                    <a:pt x="9416" y="900"/>
                  </a:cubicBezTo>
                  <a:cubicBezTo>
                    <a:pt x="8056" y="754"/>
                    <a:pt x="6906" y="1172"/>
                    <a:pt x="6069" y="2260"/>
                  </a:cubicBezTo>
                  <a:cubicBezTo>
                    <a:pt x="5964" y="2407"/>
                    <a:pt x="5859" y="2553"/>
                    <a:pt x="5776" y="2721"/>
                  </a:cubicBezTo>
                  <a:cubicBezTo>
                    <a:pt x="5650" y="3035"/>
                    <a:pt x="5734" y="3265"/>
                    <a:pt x="6048" y="3516"/>
                  </a:cubicBezTo>
                  <a:cubicBezTo>
                    <a:pt x="6152" y="3600"/>
                    <a:pt x="6215" y="3725"/>
                    <a:pt x="6362" y="3892"/>
                  </a:cubicBezTo>
                  <a:cubicBezTo>
                    <a:pt x="6152" y="3997"/>
                    <a:pt x="5985" y="4102"/>
                    <a:pt x="5839" y="4123"/>
                  </a:cubicBezTo>
                  <a:cubicBezTo>
                    <a:pt x="5671" y="4144"/>
                    <a:pt x="5504" y="4102"/>
                    <a:pt x="5315" y="4081"/>
                  </a:cubicBezTo>
                  <a:cubicBezTo>
                    <a:pt x="4541" y="4018"/>
                    <a:pt x="3788" y="3934"/>
                    <a:pt x="3014" y="3934"/>
                  </a:cubicBezTo>
                  <a:cubicBezTo>
                    <a:pt x="2219" y="3934"/>
                    <a:pt x="1612" y="4311"/>
                    <a:pt x="1173" y="4939"/>
                  </a:cubicBezTo>
                  <a:cubicBezTo>
                    <a:pt x="1382" y="5315"/>
                    <a:pt x="1717" y="5441"/>
                    <a:pt x="2072" y="5566"/>
                  </a:cubicBezTo>
                  <a:cubicBezTo>
                    <a:pt x="2344" y="5692"/>
                    <a:pt x="2700" y="5755"/>
                    <a:pt x="3014" y="5797"/>
                  </a:cubicBezTo>
                  <a:cubicBezTo>
                    <a:pt x="3349" y="5859"/>
                    <a:pt x="3683" y="5755"/>
                    <a:pt x="4102" y="5880"/>
                  </a:cubicBezTo>
                  <a:cubicBezTo>
                    <a:pt x="3976" y="6089"/>
                    <a:pt x="3893" y="6215"/>
                    <a:pt x="3788" y="6382"/>
                  </a:cubicBezTo>
                  <a:cubicBezTo>
                    <a:pt x="3683" y="6571"/>
                    <a:pt x="3558" y="6717"/>
                    <a:pt x="3495" y="6926"/>
                  </a:cubicBezTo>
                  <a:cubicBezTo>
                    <a:pt x="3349" y="7638"/>
                    <a:pt x="3328" y="8349"/>
                    <a:pt x="3453" y="9019"/>
                  </a:cubicBezTo>
                  <a:cubicBezTo>
                    <a:pt x="3558" y="9500"/>
                    <a:pt x="3872" y="9814"/>
                    <a:pt x="4332" y="9877"/>
                  </a:cubicBezTo>
                  <a:cubicBezTo>
                    <a:pt x="4960" y="9960"/>
                    <a:pt x="5629" y="10065"/>
                    <a:pt x="6278" y="10023"/>
                  </a:cubicBezTo>
                  <a:cubicBezTo>
                    <a:pt x="7722" y="9877"/>
                    <a:pt x="9082" y="9542"/>
                    <a:pt x="9730" y="7993"/>
                  </a:cubicBezTo>
                  <a:cubicBezTo>
                    <a:pt x="9772" y="7889"/>
                    <a:pt x="9940" y="7784"/>
                    <a:pt x="10065" y="7763"/>
                  </a:cubicBezTo>
                  <a:cubicBezTo>
                    <a:pt x="10274" y="7742"/>
                    <a:pt x="10400" y="7931"/>
                    <a:pt x="10442" y="8077"/>
                  </a:cubicBezTo>
                  <a:cubicBezTo>
                    <a:pt x="10484" y="8391"/>
                    <a:pt x="10484" y="8705"/>
                    <a:pt x="10484" y="9019"/>
                  </a:cubicBezTo>
                  <a:cubicBezTo>
                    <a:pt x="11551" y="10128"/>
                    <a:pt x="12178" y="10400"/>
                    <a:pt x="13622" y="10337"/>
                  </a:cubicBezTo>
                  <a:cubicBezTo>
                    <a:pt x="14313" y="10295"/>
                    <a:pt x="14961" y="10190"/>
                    <a:pt x="15631" y="10086"/>
                  </a:cubicBezTo>
                  <a:cubicBezTo>
                    <a:pt x="15798" y="10065"/>
                    <a:pt x="15924" y="9939"/>
                    <a:pt x="16049" y="9856"/>
                  </a:cubicBezTo>
                  <a:cubicBezTo>
                    <a:pt x="16133" y="9291"/>
                    <a:pt x="15714" y="8768"/>
                    <a:pt x="15589" y="8140"/>
                  </a:cubicBezTo>
                  <a:close/>
                </a:path>
              </a:pathLst>
            </a:custGeom>
            <a:solidFill>
              <a:schemeClr val="dk1"/>
            </a:solidFill>
            <a:ln>
              <a:noFill/>
            </a:ln>
          </p:spPr>
          <p:txBody>
            <a:bodyPr spcFirstLastPara="1" wrap="square" lIns="91425" tIns="91425" rIns="91425" bIns="91425" anchor="ctr" anchorCtr="0">
              <a:noAutofit/>
            </a:bodyPr>
            <a:lstStyle/>
            <a:p>
              <a:endParaRPr>
                <a:latin typeface="+mj-lt"/>
              </a:endParaRPr>
            </a:p>
          </p:txBody>
        </p:sp>
      </p:grpSp>
      <p:grpSp>
        <p:nvGrpSpPr>
          <p:cNvPr id="135" name="Google Shape;269;p33">
            <a:extLst>
              <a:ext uri="{FF2B5EF4-FFF2-40B4-BE49-F238E27FC236}">
                <a16:creationId xmlns:a16="http://schemas.microsoft.com/office/drawing/2014/main" id="{CA33164C-EE26-452F-AEBD-45671F293927}"/>
              </a:ext>
            </a:extLst>
          </p:cNvPr>
          <p:cNvGrpSpPr/>
          <p:nvPr/>
        </p:nvGrpSpPr>
        <p:grpSpPr>
          <a:xfrm>
            <a:off x="5652665" y="6279134"/>
            <a:ext cx="856476" cy="260900"/>
            <a:chOff x="806663" y="3241275"/>
            <a:chExt cx="643950" cy="195675"/>
          </a:xfrm>
        </p:grpSpPr>
        <p:sp>
          <p:nvSpPr>
            <p:cNvPr id="136" name="Google Shape;270;p33">
              <a:extLst>
                <a:ext uri="{FF2B5EF4-FFF2-40B4-BE49-F238E27FC236}">
                  <a16:creationId xmlns:a16="http://schemas.microsoft.com/office/drawing/2014/main" id="{46AEFFAC-7485-4541-BCD7-64EFC2961F77}"/>
                </a:ext>
              </a:extLst>
            </p:cNvPr>
            <p:cNvSpPr/>
            <p:nvPr/>
          </p:nvSpPr>
          <p:spPr>
            <a:xfrm>
              <a:off x="808238" y="3264300"/>
              <a:ext cx="600025" cy="172650"/>
            </a:xfrm>
            <a:custGeom>
              <a:avLst/>
              <a:gdLst/>
              <a:ahLst/>
              <a:cxnLst/>
              <a:rect l="l" t="t" r="r" b="b"/>
              <a:pathLst>
                <a:path w="24001" h="6906" extrusionOk="0">
                  <a:moveTo>
                    <a:pt x="22870" y="858"/>
                  </a:moveTo>
                  <a:cubicBezTo>
                    <a:pt x="22054" y="1026"/>
                    <a:pt x="21406" y="1570"/>
                    <a:pt x="20694" y="1967"/>
                  </a:cubicBezTo>
                  <a:cubicBezTo>
                    <a:pt x="20673" y="1967"/>
                    <a:pt x="20652" y="1988"/>
                    <a:pt x="20652" y="1988"/>
                  </a:cubicBezTo>
                  <a:cubicBezTo>
                    <a:pt x="19941" y="2156"/>
                    <a:pt x="19334" y="2469"/>
                    <a:pt x="18727" y="2930"/>
                  </a:cubicBezTo>
                  <a:cubicBezTo>
                    <a:pt x="18497" y="3118"/>
                    <a:pt x="18141" y="3537"/>
                    <a:pt x="17744" y="3871"/>
                  </a:cubicBezTo>
                  <a:cubicBezTo>
                    <a:pt x="18100" y="3034"/>
                    <a:pt x="18497" y="2156"/>
                    <a:pt x="17535" y="1570"/>
                  </a:cubicBezTo>
                  <a:cubicBezTo>
                    <a:pt x="17576" y="1381"/>
                    <a:pt x="17618" y="1172"/>
                    <a:pt x="17576" y="942"/>
                  </a:cubicBezTo>
                  <a:cubicBezTo>
                    <a:pt x="17556" y="377"/>
                    <a:pt x="16991" y="0"/>
                    <a:pt x="16426" y="293"/>
                  </a:cubicBezTo>
                  <a:cubicBezTo>
                    <a:pt x="15735" y="649"/>
                    <a:pt x="15317" y="1444"/>
                    <a:pt x="14961" y="2114"/>
                  </a:cubicBezTo>
                  <a:cubicBezTo>
                    <a:pt x="14815" y="2469"/>
                    <a:pt x="14647" y="2783"/>
                    <a:pt x="14501" y="3118"/>
                  </a:cubicBezTo>
                  <a:cubicBezTo>
                    <a:pt x="14333" y="2407"/>
                    <a:pt x="14082" y="1779"/>
                    <a:pt x="13287" y="1633"/>
                  </a:cubicBezTo>
                  <a:cubicBezTo>
                    <a:pt x="12952" y="1277"/>
                    <a:pt x="12408" y="1214"/>
                    <a:pt x="11990" y="1591"/>
                  </a:cubicBezTo>
                  <a:cubicBezTo>
                    <a:pt x="11341" y="2218"/>
                    <a:pt x="11467" y="3055"/>
                    <a:pt x="11404" y="3829"/>
                  </a:cubicBezTo>
                  <a:cubicBezTo>
                    <a:pt x="10714" y="3055"/>
                    <a:pt x="10149" y="2177"/>
                    <a:pt x="9165" y="1758"/>
                  </a:cubicBezTo>
                  <a:cubicBezTo>
                    <a:pt x="8684" y="1549"/>
                    <a:pt x="7910" y="1737"/>
                    <a:pt x="7847" y="2323"/>
                  </a:cubicBezTo>
                  <a:cubicBezTo>
                    <a:pt x="7575" y="2197"/>
                    <a:pt x="7261" y="2156"/>
                    <a:pt x="6885" y="2197"/>
                  </a:cubicBezTo>
                  <a:cubicBezTo>
                    <a:pt x="6592" y="2218"/>
                    <a:pt x="6257" y="2407"/>
                    <a:pt x="6110" y="2679"/>
                  </a:cubicBezTo>
                  <a:cubicBezTo>
                    <a:pt x="6069" y="2637"/>
                    <a:pt x="6027" y="2616"/>
                    <a:pt x="6006" y="2595"/>
                  </a:cubicBezTo>
                  <a:cubicBezTo>
                    <a:pt x="5315" y="2051"/>
                    <a:pt x="4562" y="1633"/>
                    <a:pt x="3704" y="1988"/>
                  </a:cubicBezTo>
                  <a:cubicBezTo>
                    <a:pt x="2783" y="2386"/>
                    <a:pt x="3851" y="3829"/>
                    <a:pt x="4980" y="5001"/>
                  </a:cubicBezTo>
                  <a:cubicBezTo>
                    <a:pt x="4353" y="4813"/>
                    <a:pt x="3725" y="4583"/>
                    <a:pt x="3181" y="4290"/>
                  </a:cubicBezTo>
                  <a:cubicBezTo>
                    <a:pt x="2344" y="3850"/>
                    <a:pt x="1403" y="3620"/>
                    <a:pt x="482" y="3850"/>
                  </a:cubicBezTo>
                  <a:cubicBezTo>
                    <a:pt x="168" y="3934"/>
                    <a:pt x="1" y="4311"/>
                    <a:pt x="189" y="4583"/>
                  </a:cubicBezTo>
                  <a:cubicBezTo>
                    <a:pt x="942" y="5817"/>
                    <a:pt x="1988" y="6152"/>
                    <a:pt x="3286" y="6654"/>
                  </a:cubicBezTo>
                  <a:cubicBezTo>
                    <a:pt x="3851" y="6884"/>
                    <a:pt x="4667" y="6905"/>
                    <a:pt x="4750" y="6152"/>
                  </a:cubicBezTo>
                  <a:cubicBezTo>
                    <a:pt x="4750" y="6089"/>
                    <a:pt x="4750" y="6068"/>
                    <a:pt x="4708" y="6026"/>
                  </a:cubicBezTo>
                  <a:cubicBezTo>
                    <a:pt x="5483" y="6257"/>
                    <a:pt x="6215" y="6550"/>
                    <a:pt x="6989" y="6759"/>
                  </a:cubicBezTo>
                  <a:cubicBezTo>
                    <a:pt x="7491" y="6884"/>
                    <a:pt x="7805" y="6466"/>
                    <a:pt x="7742" y="6068"/>
                  </a:cubicBezTo>
                  <a:cubicBezTo>
                    <a:pt x="7805" y="6131"/>
                    <a:pt x="7847" y="6152"/>
                    <a:pt x="7889" y="6194"/>
                  </a:cubicBezTo>
                  <a:cubicBezTo>
                    <a:pt x="8349" y="6675"/>
                    <a:pt x="9144" y="6361"/>
                    <a:pt x="9270" y="5775"/>
                  </a:cubicBezTo>
                  <a:cubicBezTo>
                    <a:pt x="9709" y="6047"/>
                    <a:pt x="10421" y="5880"/>
                    <a:pt x="10609" y="5441"/>
                  </a:cubicBezTo>
                  <a:cubicBezTo>
                    <a:pt x="10839" y="5713"/>
                    <a:pt x="11090" y="5943"/>
                    <a:pt x="11404" y="6152"/>
                  </a:cubicBezTo>
                  <a:cubicBezTo>
                    <a:pt x="11509" y="6194"/>
                    <a:pt x="11592" y="6257"/>
                    <a:pt x="11697" y="6257"/>
                  </a:cubicBezTo>
                  <a:cubicBezTo>
                    <a:pt x="12178" y="6717"/>
                    <a:pt x="13120" y="6654"/>
                    <a:pt x="13287" y="5859"/>
                  </a:cubicBezTo>
                  <a:cubicBezTo>
                    <a:pt x="13287" y="5817"/>
                    <a:pt x="13329" y="5775"/>
                    <a:pt x="13329" y="5734"/>
                  </a:cubicBezTo>
                  <a:cubicBezTo>
                    <a:pt x="13475" y="5880"/>
                    <a:pt x="13685" y="5985"/>
                    <a:pt x="13957" y="5985"/>
                  </a:cubicBezTo>
                  <a:cubicBezTo>
                    <a:pt x="14815" y="6068"/>
                    <a:pt x="15359" y="5315"/>
                    <a:pt x="15756" y="4625"/>
                  </a:cubicBezTo>
                  <a:cubicBezTo>
                    <a:pt x="15735" y="4792"/>
                    <a:pt x="15735" y="4918"/>
                    <a:pt x="15756" y="5085"/>
                  </a:cubicBezTo>
                  <a:cubicBezTo>
                    <a:pt x="15777" y="5420"/>
                    <a:pt x="15986" y="5817"/>
                    <a:pt x="16363" y="5859"/>
                  </a:cubicBezTo>
                  <a:cubicBezTo>
                    <a:pt x="17158" y="5985"/>
                    <a:pt x="17744" y="5734"/>
                    <a:pt x="18267" y="5336"/>
                  </a:cubicBezTo>
                  <a:cubicBezTo>
                    <a:pt x="18372" y="5399"/>
                    <a:pt x="18497" y="5420"/>
                    <a:pt x="18665" y="5399"/>
                  </a:cubicBezTo>
                  <a:cubicBezTo>
                    <a:pt x="19711" y="5252"/>
                    <a:pt x="21510" y="4415"/>
                    <a:pt x="21824" y="3244"/>
                  </a:cubicBezTo>
                  <a:cubicBezTo>
                    <a:pt x="21991" y="3139"/>
                    <a:pt x="22159" y="3034"/>
                    <a:pt x="22347" y="2930"/>
                  </a:cubicBezTo>
                  <a:cubicBezTo>
                    <a:pt x="22766" y="3578"/>
                    <a:pt x="24000" y="3432"/>
                    <a:pt x="24000" y="2469"/>
                  </a:cubicBezTo>
                  <a:lnTo>
                    <a:pt x="24000" y="1674"/>
                  </a:lnTo>
                  <a:cubicBezTo>
                    <a:pt x="24000" y="1109"/>
                    <a:pt x="23414" y="754"/>
                    <a:pt x="22870" y="858"/>
                  </a:cubicBezTo>
                  <a:close/>
                  <a:moveTo>
                    <a:pt x="4353" y="6068"/>
                  </a:moveTo>
                  <a:cubicBezTo>
                    <a:pt x="4185" y="6340"/>
                    <a:pt x="3223" y="5754"/>
                    <a:pt x="2993" y="5671"/>
                  </a:cubicBezTo>
                  <a:cubicBezTo>
                    <a:pt x="2470" y="5524"/>
                    <a:pt x="2009" y="5231"/>
                    <a:pt x="1633" y="4876"/>
                  </a:cubicBezTo>
                  <a:cubicBezTo>
                    <a:pt x="2365" y="5064"/>
                    <a:pt x="3014" y="5587"/>
                    <a:pt x="3746" y="5775"/>
                  </a:cubicBezTo>
                  <a:cubicBezTo>
                    <a:pt x="3976" y="5838"/>
                    <a:pt x="4206" y="5922"/>
                    <a:pt x="4457" y="5985"/>
                  </a:cubicBezTo>
                  <a:cubicBezTo>
                    <a:pt x="4416" y="5985"/>
                    <a:pt x="4374" y="6026"/>
                    <a:pt x="4353" y="6068"/>
                  </a:cubicBezTo>
                  <a:close/>
                </a:path>
              </a:pathLst>
            </a:custGeom>
            <a:solidFill>
              <a:schemeClr val="accent5"/>
            </a:solidFill>
            <a:ln>
              <a:noFill/>
            </a:ln>
          </p:spPr>
          <p:txBody>
            <a:bodyPr spcFirstLastPara="1" wrap="square" lIns="91425" tIns="91425" rIns="91425" bIns="91425" anchor="ctr" anchorCtr="0">
              <a:noAutofit/>
            </a:bodyPr>
            <a:lstStyle/>
            <a:p>
              <a:endParaRPr>
                <a:latin typeface="+mj-lt"/>
              </a:endParaRPr>
            </a:p>
          </p:txBody>
        </p:sp>
        <p:sp>
          <p:nvSpPr>
            <p:cNvPr id="137" name="Google Shape;271;p33">
              <a:extLst>
                <a:ext uri="{FF2B5EF4-FFF2-40B4-BE49-F238E27FC236}">
                  <a16:creationId xmlns:a16="http://schemas.microsoft.com/office/drawing/2014/main" id="{E1DDDECE-43CE-4975-800E-FAD09926AAB3}"/>
                </a:ext>
              </a:extLst>
            </p:cNvPr>
            <p:cNvSpPr/>
            <p:nvPr/>
          </p:nvSpPr>
          <p:spPr>
            <a:xfrm>
              <a:off x="806663" y="3241275"/>
              <a:ext cx="643950" cy="188350"/>
            </a:xfrm>
            <a:custGeom>
              <a:avLst/>
              <a:gdLst/>
              <a:ahLst/>
              <a:cxnLst/>
              <a:rect l="l" t="t" r="r" b="b"/>
              <a:pathLst>
                <a:path w="25758" h="7534" extrusionOk="0">
                  <a:moveTo>
                    <a:pt x="4709" y="4897"/>
                  </a:moveTo>
                  <a:cubicBezTo>
                    <a:pt x="4499" y="4583"/>
                    <a:pt x="4311" y="4332"/>
                    <a:pt x="4144" y="4060"/>
                  </a:cubicBezTo>
                  <a:cubicBezTo>
                    <a:pt x="4039" y="3872"/>
                    <a:pt x="3997" y="3704"/>
                    <a:pt x="3914" y="3474"/>
                  </a:cubicBezTo>
                  <a:cubicBezTo>
                    <a:pt x="3767" y="3098"/>
                    <a:pt x="3725" y="2679"/>
                    <a:pt x="3767" y="2261"/>
                  </a:cubicBezTo>
                  <a:cubicBezTo>
                    <a:pt x="3809" y="1633"/>
                    <a:pt x="4290" y="1214"/>
                    <a:pt x="4918" y="1361"/>
                  </a:cubicBezTo>
                  <a:cubicBezTo>
                    <a:pt x="5567" y="1528"/>
                    <a:pt x="6215" y="1675"/>
                    <a:pt x="6822" y="2051"/>
                  </a:cubicBezTo>
                  <a:cubicBezTo>
                    <a:pt x="7387" y="2386"/>
                    <a:pt x="7994" y="2700"/>
                    <a:pt x="8600" y="3014"/>
                  </a:cubicBezTo>
                  <a:cubicBezTo>
                    <a:pt x="8852" y="3139"/>
                    <a:pt x="9124" y="3223"/>
                    <a:pt x="9417" y="3328"/>
                  </a:cubicBezTo>
                  <a:cubicBezTo>
                    <a:pt x="9772" y="2993"/>
                    <a:pt x="9877" y="2595"/>
                    <a:pt x="10044" y="2240"/>
                  </a:cubicBezTo>
                  <a:cubicBezTo>
                    <a:pt x="10253" y="1779"/>
                    <a:pt x="10421" y="1319"/>
                    <a:pt x="10672" y="859"/>
                  </a:cubicBezTo>
                  <a:cubicBezTo>
                    <a:pt x="10881" y="440"/>
                    <a:pt x="11258" y="273"/>
                    <a:pt x="11760" y="273"/>
                  </a:cubicBezTo>
                  <a:cubicBezTo>
                    <a:pt x="12199" y="273"/>
                    <a:pt x="12492" y="419"/>
                    <a:pt x="12681" y="817"/>
                  </a:cubicBezTo>
                  <a:cubicBezTo>
                    <a:pt x="12890" y="1235"/>
                    <a:pt x="13099" y="1654"/>
                    <a:pt x="13329" y="2072"/>
                  </a:cubicBezTo>
                  <a:cubicBezTo>
                    <a:pt x="13413" y="2240"/>
                    <a:pt x="13538" y="2323"/>
                    <a:pt x="13664" y="2512"/>
                  </a:cubicBezTo>
                  <a:cubicBezTo>
                    <a:pt x="14187" y="1989"/>
                    <a:pt x="14710" y="1507"/>
                    <a:pt x="15212" y="1005"/>
                  </a:cubicBezTo>
                  <a:cubicBezTo>
                    <a:pt x="15484" y="712"/>
                    <a:pt x="15798" y="524"/>
                    <a:pt x="16133" y="315"/>
                  </a:cubicBezTo>
                  <a:cubicBezTo>
                    <a:pt x="16656" y="1"/>
                    <a:pt x="17200" y="1"/>
                    <a:pt x="17744" y="64"/>
                  </a:cubicBezTo>
                  <a:cubicBezTo>
                    <a:pt x="18100" y="85"/>
                    <a:pt x="18267" y="273"/>
                    <a:pt x="18330" y="629"/>
                  </a:cubicBezTo>
                  <a:cubicBezTo>
                    <a:pt x="18351" y="921"/>
                    <a:pt x="18351" y="1214"/>
                    <a:pt x="18351" y="1528"/>
                  </a:cubicBezTo>
                  <a:cubicBezTo>
                    <a:pt x="18351" y="1737"/>
                    <a:pt x="18414" y="1926"/>
                    <a:pt x="18435" y="2177"/>
                  </a:cubicBezTo>
                  <a:cubicBezTo>
                    <a:pt x="18623" y="2156"/>
                    <a:pt x="18748" y="2135"/>
                    <a:pt x="18874" y="2072"/>
                  </a:cubicBezTo>
                  <a:cubicBezTo>
                    <a:pt x="19983" y="1675"/>
                    <a:pt x="21071" y="1256"/>
                    <a:pt x="22285" y="1214"/>
                  </a:cubicBezTo>
                  <a:cubicBezTo>
                    <a:pt x="22494" y="1214"/>
                    <a:pt x="22661" y="1110"/>
                    <a:pt x="22870" y="1047"/>
                  </a:cubicBezTo>
                  <a:cubicBezTo>
                    <a:pt x="23561" y="880"/>
                    <a:pt x="24210" y="1047"/>
                    <a:pt x="24858" y="1256"/>
                  </a:cubicBezTo>
                  <a:cubicBezTo>
                    <a:pt x="24963" y="1298"/>
                    <a:pt x="25109" y="1361"/>
                    <a:pt x="25151" y="1465"/>
                  </a:cubicBezTo>
                  <a:cubicBezTo>
                    <a:pt x="25465" y="2135"/>
                    <a:pt x="25758" y="2784"/>
                    <a:pt x="25339" y="3495"/>
                  </a:cubicBezTo>
                  <a:cubicBezTo>
                    <a:pt x="25214" y="3725"/>
                    <a:pt x="25046" y="3934"/>
                    <a:pt x="24900" y="4144"/>
                  </a:cubicBezTo>
                  <a:lnTo>
                    <a:pt x="23707" y="5797"/>
                  </a:lnTo>
                  <a:cubicBezTo>
                    <a:pt x="23645" y="5922"/>
                    <a:pt x="23561" y="6027"/>
                    <a:pt x="23435" y="6131"/>
                  </a:cubicBezTo>
                  <a:cubicBezTo>
                    <a:pt x="23268" y="6257"/>
                    <a:pt x="23121" y="6257"/>
                    <a:pt x="22933" y="6152"/>
                  </a:cubicBezTo>
                  <a:cubicBezTo>
                    <a:pt x="22766" y="6048"/>
                    <a:pt x="22661" y="5901"/>
                    <a:pt x="22703" y="5713"/>
                  </a:cubicBezTo>
                  <a:cubicBezTo>
                    <a:pt x="22745" y="5462"/>
                    <a:pt x="22829" y="5253"/>
                    <a:pt x="22954" y="5043"/>
                  </a:cubicBezTo>
                  <a:cubicBezTo>
                    <a:pt x="23268" y="4562"/>
                    <a:pt x="23645" y="4081"/>
                    <a:pt x="23979" y="3621"/>
                  </a:cubicBezTo>
                  <a:cubicBezTo>
                    <a:pt x="24126" y="3411"/>
                    <a:pt x="24314" y="3202"/>
                    <a:pt x="24419" y="2951"/>
                  </a:cubicBezTo>
                  <a:cubicBezTo>
                    <a:pt x="24628" y="2533"/>
                    <a:pt x="24398" y="2114"/>
                    <a:pt x="23917" y="2051"/>
                  </a:cubicBezTo>
                  <a:cubicBezTo>
                    <a:pt x="23707" y="2010"/>
                    <a:pt x="23498" y="1989"/>
                    <a:pt x="23289" y="2010"/>
                  </a:cubicBezTo>
                  <a:cubicBezTo>
                    <a:pt x="21971" y="2219"/>
                    <a:pt x="20590" y="2386"/>
                    <a:pt x="19376" y="2951"/>
                  </a:cubicBezTo>
                  <a:cubicBezTo>
                    <a:pt x="18895" y="3202"/>
                    <a:pt x="18414" y="3223"/>
                    <a:pt x="17912" y="3160"/>
                  </a:cubicBezTo>
                  <a:cubicBezTo>
                    <a:pt x="17514" y="3118"/>
                    <a:pt x="17326" y="2930"/>
                    <a:pt x="17305" y="2512"/>
                  </a:cubicBezTo>
                  <a:cubicBezTo>
                    <a:pt x="17284" y="2198"/>
                    <a:pt x="17305" y="1863"/>
                    <a:pt x="17305" y="1549"/>
                  </a:cubicBezTo>
                  <a:cubicBezTo>
                    <a:pt x="17305" y="1382"/>
                    <a:pt x="17263" y="1214"/>
                    <a:pt x="17221" y="1005"/>
                  </a:cubicBezTo>
                  <a:cubicBezTo>
                    <a:pt x="16656" y="1068"/>
                    <a:pt x="16259" y="1319"/>
                    <a:pt x="15903" y="1675"/>
                  </a:cubicBezTo>
                  <a:cubicBezTo>
                    <a:pt x="15443" y="2156"/>
                    <a:pt x="14982" y="2595"/>
                    <a:pt x="14543" y="3056"/>
                  </a:cubicBezTo>
                  <a:cubicBezTo>
                    <a:pt x="14375" y="3223"/>
                    <a:pt x="14250" y="3349"/>
                    <a:pt x="14082" y="3474"/>
                  </a:cubicBezTo>
                  <a:cubicBezTo>
                    <a:pt x="13643" y="3767"/>
                    <a:pt x="13078" y="3662"/>
                    <a:pt x="12806" y="3223"/>
                  </a:cubicBezTo>
                  <a:cubicBezTo>
                    <a:pt x="12555" y="2805"/>
                    <a:pt x="12346" y="2323"/>
                    <a:pt x="12095" y="1884"/>
                  </a:cubicBezTo>
                  <a:cubicBezTo>
                    <a:pt x="11990" y="1675"/>
                    <a:pt x="11865" y="1486"/>
                    <a:pt x="11718" y="1235"/>
                  </a:cubicBezTo>
                  <a:cubicBezTo>
                    <a:pt x="11572" y="1361"/>
                    <a:pt x="11446" y="1465"/>
                    <a:pt x="11404" y="1570"/>
                  </a:cubicBezTo>
                  <a:cubicBezTo>
                    <a:pt x="11237" y="1905"/>
                    <a:pt x="11090" y="2282"/>
                    <a:pt x="10923" y="2616"/>
                  </a:cubicBezTo>
                  <a:cubicBezTo>
                    <a:pt x="10735" y="3014"/>
                    <a:pt x="10588" y="3432"/>
                    <a:pt x="10358" y="3830"/>
                  </a:cubicBezTo>
                  <a:cubicBezTo>
                    <a:pt x="10065" y="4311"/>
                    <a:pt x="9689" y="4458"/>
                    <a:pt x="9145" y="4290"/>
                  </a:cubicBezTo>
                  <a:cubicBezTo>
                    <a:pt x="8789" y="4186"/>
                    <a:pt x="8412" y="4039"/>
                    <a:pt x="8077" y="3872"/>
                  </a:cubicBezTo>
                  <a:cubicBezTo>
                    <a:pt x="7450" y="3558"/>
                    <a:pt x="6822" y="3202"/>
                    <a:pt x="6215" y="2846"/>
                  </a:cubicBezTo>
                  <a:cubicBezTo>
                    <a:pt x="5713" y="2574"/>
                    <a:pt x="5232" y="2407"/>
                    <a:pt x="4667" y="2219"/>
                  </a:cubicBezTo>
                  <a:cubicBezTo>
                    <a:pt x="4499" y="2846"/>
                    <a:pt x="4709" y="3349"/>
                    <a:pt x="4981" y="3788"/>
                  </a:cubicBezTo>
                  <a:cubicBezTo>
                    <a:pt x="5378" y="4353"/>
                    <a:pt x="5818" y="4834"/>
                    <a:pt x="6278" y="5357"/>
                  </a:cubicBezTo>
                  <a:cubicBezTo>
                    <a:pt x="6445" y="5608"/>
                    <a:pt x="6696" y="5776"/>
                    <a:pt x="7010" y="5839"/>
                  </a:cubicBezTo>
                  <a:cubicBezTo>
                    <a:pt x="7387" y="5922"/>
                    <a:pt x="7575" y="6299"/>
                    <a:pt x="7847" y="6571"/>
                  </a:cubicBezTo>
                  <a:cubicBezTo>
                    <a:pt x="7952" y="6675"/>
                    <a:pt x="7952" y="6968"/>
                    <a:pt x="7889" y="7136"/>
                  </a:cubicBezTo>
                  <a:cubicBezTo>
                    <a:pt x="7847" y="7429"/>
                    <a:pt x="7471" y="7533"/>
                    <a:pt x="7282" y="7324"/>
                  </a:cubicBezTo>
                  <a:cubicBezTo>
                    <a:pt x="6906" y="6822"/>
                    <a:pt x="6299" y="6613"/>
                    <a:pt x="5797" y="6278"/>
                  </a:cubicBezTo>
                  <a:cubicBezTo>
                    <a:pt x="5023" y="5755"/>
                    <a:pt x="4102" y="5671"/>
                    <a:pt x="3265" y="5336"/>
                  </a:cubicBezTo>
                  <a:cubicBezTo>
                    <a:pt x="2867" y="5190"/>
                    <a:pt x="2407" y="5085"/>
                    <a:pt x="1821" y="5106"/>
                  </a:cubicBezTo>
                  <a:cubicBezTo>
                    <a:pt x="2093" y="5420"/>
                    <a:pt x="2302" y="5650"/>
                    <a:pt x="2470" y="5922"/>
                  </a:cubicBezTo>
                  <a:cubicBezTo>
                    <a:pt x="2658" y="6152"/>
                    <a:pt x="2826" y="6383"/>
                    <a:pt x="2972" y="6655"/>
                  </a:cubicBezTo>
                  <a:cubicBezTo>
                    <a:pt x="2993" y="6696"/>
                    <a:pt x="2972" y="6864"/>
                    <a:pt x="2930" y="6885"/>
                  </a:cubicBezTo>
                  <a:cubicBezTo>
                    <a:pt x="2846" y="6927"/>
                    <a:pt x="2679" y="7010"/>
                    <a:pt x="2616" y="6989"/>
                  </a:cubicBezTo>
                  <a:cubicBezTo>
                    <a:pt x="2365" y="6864"/>
                    <a:pt x="2156" y="6696"/>
                    <a:pt x="1947" y="6550"/>
                  </a:cubicBezTo>
                  <a:cubicBezTo>
                    <a:pt x="1486" y="6173"/>
                    <a:pt x="1089" y="5734"/>
                    <a:pt x="566" y="5441"/>
                  </a:cubicBezTo>
                  <a:cubicBezTo>
                    <a:pt x="440" y="5399"/>
                    <a:pt x="357" y="5253"/>
                    <a:pt x="252" y="5127"/>
                  </a:cubicBezTo>
                  <a:cubicBezTo>
                    <a:pt x="1" y="4771"/>
                    <a:pt x="147" y="4186"/>
                    <a:pt x="691" y="4165"/>
                  </a:cubicBezTo>
                  <a:cubicBezTo>
                    <a:pt x="1800" y="4102"/>
                    <a:pt x="2867" y="4269"/>
                    <a:pt x="3872" y="4771"/>
                  </a:cubicBezTo>
                  <a:cubicBezTo>
                    <a:pt x="4102" y="4876"/>
                    <a:pt x="4332" y="5023"/>
                    <a:pt x="4709" y="4897"/>
                  </a:cubicBezTo>
                  <a:close/>
                </a:path>
              </a:pathLst>
            </a:custGeom>
            <a:solidFill>
              <a:schemeClr val="dk1"/>
            </a:solidFill>
            <a:ln>
              <a:noFill/>
            </a:ln>
          </p:spPr>
          <p:txBody>
            <a:bodyPr spcFirstLastPara="1" wrap="square" lIns="91425" tIns="91425" rIns="91425" bIns="91425" anchor="ctr" anchorCtr="0">
              <a:noAutofit/>
            </a:bodyPr>
            <a:lstStyle/>
            <a:p>
              <a:endParaRPr>
                <a:latin typeface="+mj-lt"/>
              </a:endParaRPr>
            </a:p>
          </p:txBody>
        </p:sp>
      </p:grpSp>
      <p:sp>
        <p:nvSpPr>
          <p:cNvPr id="138" name="TextBox 137">
            <a:extLst>
              <a:ext uri="{FF2B5EF4-FFF2-40B4-BE49-F238E27FC236}">
                <a16:creationId xmlns:a16="http://schemas.microsoft.com/office/drawing/2014/main" id="{3EE88DAF-1AAA-451C-A06B-23D6F834DD89}"/>
              </a:ext>
            </a:extLst>
          </p:cNvPr>
          <p:cNvSpPr txBox="1"/>
          <p:nvPr/>
        </p:nvSpPr>
        <p:spPr>
          <a:xfrm>
            <a:off x="1400746" y="722263"/>
            <a:ext cx="9318204" cy="707886"/>
          </a:xfrm>
          <a:prstGeom prst="rect">
            <a:avLst/>
          </a:prstGeom>
          <a:noFill/>
        </p:spPr>
        <p:txBody>
          <a:bodyPr wrap="square" rtlCol="0">
            <a:spAutoFit/>
          </a:bodyPr>
          <a:lstStyle/>
          <a:p>
            <a:pPr algn="ctr"/>
            <a:r>
              <a:rPr lang="en-US" sz="4000">
                <a:solidFill>
                  <a:schemeClr val="tx1"/>
                </a:solidFill>
                <a:latin typeface="+mj-lt"/>
                <a:ea typeface="Arial-Rounded" pitchFamily="34" charset="0"/>
                <a:cs typeface="Arial-Rounded" pitchFamily="34" charset="0"/>
              </a:rPr>
              <a:t>Thứ …. ngày … tháng ….. năm 2022 </a:t>
            </a:r>
          </a:p>
        </p:txBody>
      </p:sp>
      <p:sp>
        <p:nvSpPr>
          <p:cNvPr id="139" name="TextBox 138">
            <a:extLst>
              <a:ext uri="{FF2B5EF4-FFF2-40B4-BE49-F238E27FC236}">
                <a16:creationId xmlns:a16="http://schemas.microsoft.com/office/drawing/2014/main" id="{B8A520BC-A0AE-41C8-888A-1AE795691C2C}"/>
              </a:ext>
            </a:extLst>
          </p:cNvPr>
          <p:cNvSpPr txBox="1"/>
          <p:nvPr/>
        </p:nvSpPr>
        <p:spPr>
          <a:xfrm>
            <a:off x="6919119" y="4937264"/>
            <a:ext cx="1365256" cy="707872"/>
          </a:xfrm>
          <a:prstGeom prst="rect">
            <a:avLst/>
          </a:prstGeom>
          <a:solidFill>
            <a:schemeClr val="accent1">
              <a:lumMod val="20000"/>
              <a:lumOff val="80000"/>
            </a:schemeClr>
          </a:solidFill>
          <a:ln>
            <a:noFill/>
          </a:ln>
        </p:spPr>
        <p:txBody>
          <a:bodyPr wrap="square" lIns="91428" tIns="45713" rIns="91428" bIns="45713" rtlCol="0">
            <a:spAutoFit/>
          </a:bodyPr>
          <a:lstStyle/>
          <a:p>
            <a:pPr algn="ctr"/>
            <a:r>
              <a:rPr lang="en-US" sz="4000">
                <a:solidFill>
                  <a:srgbClr val="0070C0"/>
                </a:solidFill>
                <a:latin typeface="+mj-lt"/>
                <a:ea typeface="Arial-Rounded" pitchFamily="34" charset="0"/>
                <a:cs typeface="Arial-Rounded" pitchFamily="34" charset="0"/>
              </a:rPr>
              <a:t>S/88</a:t>
            </a:r>
          </a:p>
        </p:txBody>
      </p:sp>
      <p:sp>
        <p:nvSpPr>
          <p:cNvPr id="140" name="Google Shape;145;p39">
            <a:extLst>
              <a:ext uri="{FF2B5EF4-FFF2-40B4-BE49-F238E27FC236}">
                <a16:creationId xmlns:a16="http://schemas.microsoft.com/office/drawing/2014/main" id="{C6D088C7-C0FA-434F-BF20-CD78C4A14295}"/>
              </a:ext>
            </a:extLst>
          </p:cNvPr>
          <p:cNvSpPr txBox="1">
            <a:spLocks/>
          </p:cNvSpPr>
          <p:nvPr/>
        </p:nvSpPr>
        <p:spPr>
          <a:xfrm>
            <a:off x="480406" y="2799942"/>
            <a:ext cx="10921016" cy="1352550"/>
          </a:xfrm>
          <a:prstGeom prst="rect">
            <a:avLst/>
          </a:prstGeom>
          <a:noFill/>
          <a:ln>
            <a:noFill/>
          </a:ln>
        </p:spPr>
        <p:txBody>
          <a:bodyPr spcFirstLastPara="1" wrap="square" lIns="121705" tIns="121705" rIns="121705" bIns="12170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600"/>
              <a:buFont typeface="Titan One"/>
              <a:buNone/>
              <a:defRPr sz="3600" b="0" i="0" u="none" strike="noStrike" cap="none">
                <a:solidFill>
                  <a:schemeClr val="dk1"/>
                </a:solidFill>
                <a:latin typeface="Titan One"/>
                <a:ea typeface="Titan One"/>
                <a:cs typeface="Titan One"/>
                <a:sym typeface="Titan One"/>
              </a:defRPr>
            </a:lvl1pPr>
            <a:lvl2pPr marR="0" lvl="1"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pPr algn="ctr">
              <a:lnSpc>
                <a:spcPct val="150000"/>
              </a:lnSpc>
            </a:pPr>
            <a:r>
              <a:rPr lang="en-US" sz="4000">
                <a:latin typeface="+mj-lt"/>
                <a:ea typeface="Arial-Rounded" pitchFamily="34" charset="0"/>
                <a:cs typeface="Arial-Rounded" pitchFamily="34" charset="0"/>
              </a:rPr>
              <a:t>Nghe – viết:</a:t>
            </a:r>
            <a:br>
              <a:rPr lang="en-US" sz="4000">
                <a:latin typeface="+mj-lt"/>
                <a:ea typeface="Arial-Rounded" pitchFamily="34" charset="0"/>
                <a:cs typeface="Arial-Rounded" pitchFamily="34" charset="0"/>
              </a:rPr>
            </a:br>
            <a:r>
              <a:rPr lang="en-US" sz="4800">
                <a:latin typeface="+mj-lt"/>
                <a:ea typeface="Arial-Rounded" pitchFamily="34" charset="0"/>
                <a:cs typeface="Arial-Rounded" pitchFamily="34" charset="0"/>
              </a:rPr>
              <a:t>Từ chú bồ câu đến in-tơ-nét</a:t>
            </a:r>
            <a:endParaRPr lang="vi-VN" sz="4800" b="1">
              <a:latin typeface="+mj-lt"/>
              <a:ea typeface="Arial-Rounded" pitchFamily="34" charset="0"/>
              <a:cs typeface="Arial-Rounded" pitchFamily="34" charset="0"/>
            </a:endParaRPr>
          </a:p>
        </p:txBody>
      </p:sp>
      <p:pic>
        <p:nvPicPr>
          <p:cNvPr id="4" name="Picture 3">
            <a:extLst>
              <a:ext uri="{FF2B5EF4-FFF2-40B4-BE49-F238E27FC236}">
                <a16:creationId xmlns:a16="http://schemas.microsoft.com/office/drawing/2014/main" id="{1E431D46-6279-4B9A-90DF-CD74A21952EB}"/>
              </a:ext>
            </a:extLst>
          </p:cNvPr>
          <p:cNvPicPr>
            <a:picLocks noChangeAspect="1"/>
          </p:cNvPicPr>
          <p:nvPr/>
        </p:nvPicPr>
        <p:blipFill>
          <a:blip r:embed="rId3"/>
          <a:stretch>
            <a:fillRect/>
          </a:stretch>
        </p:blipFill>
        <p:spPr>
          <a:xfrm>
            <a:off x="629454" y="3225304"/>
            <a:ext cx="2347163" cy="3292125"/>
          </a:xfrm>
          <a:prstGeom prst="rect">
            <a:avLst/>
          </a:prstGeom>
        </p:spPr>
      </p:pic>
      <p:pic>
        <p:nvPicPr>
          <p:cNvPr id="5" name="Picture 4">
            <a:extLst>
              <a:ext uri="{FF2B5EF4-FFF2-40B4-BE49-F238E27FC236}">
                <a16:creationId xmlns:a16="http://schemas.microsoft.com/office/drawing/2014/main" id="{48ABEB49-6E73-44CF-ACCB-AEF19D1DF9ED}"/>
              </a:ext>
            </a:extLst>
          </p:cNvPr>
          <p:cNvPicPr>
            <a:picLocks noChangeAspect="1"/>
          </p:cNvPicPr>
          <p:nvPr/>
        </p:nvPicPr>
        <p:blipFill>
          <a:blip r:embed="rId4"/>
          <a:stretch>
            <a:fillRect/>
          </a:stretch>
        </p:blipFill>
        <p:spPr>
          <a:xfrm>
            <a:off x="8240692" y="4014651"/>
            <a:ext cx="3158002" cy="2414225"/>
          </a:xfrm>
          <a:prstGeom prst="rect">
            <a:avLst/>
          </a:prstGeom>
        </p:spPr>
      </p:pic>
    </p:spTree>
    <p:extLst>
      <p:ext uri="{BB962C8B-B14F-4D97-AF65-F5344CB8AC3E}">
        <p14:creationId xmlns:p14="http://schemas.microsoft.com/office/powerpoint/2010/main" val="3024605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9"/>
                                        </p:tgtEl>
                                        <p:attrNameLst>
                                          <p:attrName>style.visibility</p:attrName>
                                        </p:attrNameLst>
                                      </p:cBhvr>
                                      <p:to>
                                        <p:strVal val="visible"/>
                                      </p:to>
                                    </p:set>
                                    <p:animEffect transition="in" filter="fade">
                                      <p:cBhvr>
                                        <p:cTn id="7" dur="500"/>
                                        <p:tgtEl>
                                          <p:spTgt spid="1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FB41CB57-8F78-4FE7-BA97-4B9860325E2C}"/>
              </a:ext>
            </a:extLst>
          </p:cNvPr>
          <p:cNvSpPr txBox="1"/>
          <p:nvPr/>
        </p:nvSpPr>
        <p:spPr>
          <a:xfrm>
            <a:off x="856551" y="1991513"/>
            <a:ext cx="10448735" cy="4401072"/>
          </a:xfrm>
          <a:prstGeom prst="rect">
            <a:avLst/>
          </a:prstGeom>
          <a:noFill/>
        </p:spPr>
        <p:txBody>
          <a:bodyPr wrap="square" lIns="91305" tIns="45654" rIns="91305" bIns="45654" rtlCol="0">
            <a:spAutoFit/>
          </a:bodyPr>
          <a:lstStyle/>
          <a:p>
            <a:pPr algn="just"/>
            <a:r>
              <a:rPr lang="en-US" sz="4000">
                <a:latin typeface="+mj-lt"/>
                <a:ea typeface="Arial-Rounded" panose="020B0500000000000000" pitchFamily="34" charset="0"/>
                <a:cs typeface="Arial-Rounded" panose="020B0500000000000000" pitchFamily="34" charset="0"/>
              </a:rPr>
              <a:t>	</a:t>
            </a:r>
            <a:r>
              <a:rPr lang="en-US" sz="4000">
                <a:latin typeface="Arial" panose="020B0604020202020204" pitchFamily="34" charset="0"/>
                <a:ea typeface="Arial-Rounded" panose="020B0500000000000000" pitchFamily="34" charset="0"/>
                <a:cs typeface="Arial" panose="020B0604020202020204" pitchFamily="34" charset="0"/>
              </a:rPr>
              <a:t>Con người có nhiều cách để trao đổi với nhau. Từ xa xưa, người ta đã biết huấn luyện bồ câu đưa thư. Những bức thư được buộc vào chân bồ câu. Bồ câu nhớ đường rất tốt. Nó có thể bay qua một chặng đường dài hàng nghìn cây số để mang thư đến đúng nơi nhận.</a:t>
            </a:r>
            <a:endParaRPr lang="en-US" sz="4000" dirty="0">
              <a:latin typeface="+mj-lt"/>
              <a:ea typeface="Arial-Rounded" panose="020B0500000000000000" pitchFamily="34" charset="0"/>
              <a:cs typeface="Arial-Rounded" panose="020B0500000000000000" pitchFamily="34" charset="0"/>
            </a:endParaRPr>
          </a:p>
        </p:txBody>
      </p:sp>
      <p:grpSp>
        <p:nvGrpSpPr>
          <p:cNvPr id="3" name="Group 2">
            <a:extLst>
              <a:ext uri="{FF2B5EF4-FFF2-40B4-BE49-F238E27FC236}">
                <a16:creationId xmlns:a16="http://schemas.microsoft.com/office/drawing/2014/main" id="{F653C1CB-2E03-4E23-837B-86F9E1D040C8}"/>
              </a:ext>
            </a:extLst>
          </p:cNvPr>
          <p:cNvGrpSpPr/>
          <p:nvPr/>
        </p:nvGrpSpPr>
        <p:grpSpPr>
          <a:xfrm>
            <a:off x="549086" y="399169"/>
            <a:ext cx="11049001" cy="731520"/>
            <a:chOff x="280267" y="915918"/>
            <a:chExt cx="11049001" cy="731520"/>
          </a:xfrm>
        </p:grpSpPr>
        <p:grpSp>
          <p:nvGrpSpPr>
            <p:cNvPr id="4" name="Group 3">
              <a:extLst>
                <a:ext uri="{FF2B5EF4-FFF2-40B4-BE49-F238E27FC236}">
                  <a16:creationId xmlns:a16="http://schemas.microsoft.com/office/drawing/2014/main" id="{796DA6AB-0C05-4E8E-BEF2-F93BA6DA8506}"/>
                </a:ext>
              </a:extLst>
            </p:cNvPr>
            <p:cNvGrpSpPr/>
            <p:nvPr/>
          </p:nvGrpSpPr>
          <p:grpSpPr>
            <a:xfrm>
              <a:off x="280267" y="915918"/>
              <a:ext cx="758018" cy="731520"/>
              <a:chOff x="3041858" y="1727884"/>
              <a:chExt cx="1240359" cy="1188720"/>
            </a:xfrm>
          </p:grpSpPr>
          <p:sp>
            <p:nvSpPr>
              <p:cNvPr id="6" name="Google Shape;418;p36">
                <a:extLst>
                  <a:ext uri="{FF2B5EF4-FFF2-40B4-BE49-F238E27FC236}">
                    <a16:creationId xmlns:a16="http://schemas.microsoft.com/office/drawing/2014/main" id="{9139949B-959A-477F-B50F-DE83681594A2}"/>
                  </a:ext>
                </a:extLst>
              </p:cNvPr>
              <p:cNvSpPr/>
              <p:nvPr/>
            </p:nvSpPr>
            <p:spPr>
              <a:xfrm>
                <a:off x="3041858" y="1727884"/>
                <a:ext cx="1188720" cy="1188720"/>
              </a:xfrm>
              <a:prstGeom prst="ellipse">
                <a:avLst/>
              </a:prstGeom>
              <a:solidFill>
                <a:srgbClr val="FFFFAF"/>
              </a:solidFill>
              <a:ln>
                <a:noFill/>
              </a:ln>
            </p:spPr>
            <p:txBody>
              <a:bodyPr spcFirstLastPara="1" wrap="square" lIns="121705" tIns="121705" rIns="121705" bIns="121705" anchor="ctr" anchorCtr="0">
                <a:noAutofit/>
              </a:bodyPr>
              <a:lstStyle/>
              <a:p>
                <a:pPr algn="just"/>
                <a:endParaRPr sz="1800">
                  <a:solidFill>
                    <a:schemeClr val="tx1"/>
                  </a:solidFill>
                  <a:latin typeface="+mj-lt"/>
                  <a:ea typeface="Arial-Rounded" pitchFamily="34" charset="0"/>
                  <a:cs typeface="Arial-Rounded" pitchFamily="34" charset="0"/>
                </a:endParaRPr>
              </a:p>
            </p:txBody>
          </p:sp>
          <p:sp>
            <p:nvSpPr>
              <p:cNvPr id="7" name="Google Shape;423;p36">
                <a:extLst>
                  <a:ext uri="{FF2B5EF4-FFF2-40B4-BE49-F238E27FC236}">
                    <a16:creationId xmlns:a16="http://schemas.microsoft.com/office/drawing/2014/main" id="{E5669EA9-E732-42DA-A8C2-2873C191C601}"/>
                  </a:ext>
                </a:extLst>
              </p:cNvPr>
              <p:cNvSpPr txBox="1">
                <a:spLocks/>
              </p:cNvSpPr>
              <p:nvPr/>
            </p:nvSpPr>
            <p:spPr>
              <a:xfrm>
                <a:off x="3085218" y="1889874"/>
                <a:ext cx="1196999" cy="770400"/>
              </a:xfrm>
              <a:prstGeom prst="rect">
                <a:avLst/>
              </a:prstGeom>
            </p:spPr>
            <p:txBody>
              <a:bodyPr spcFirstLastPara="1" wrap="square" lIns="121705" tIns="121705" rIns="121705" bIns="12170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5400">
                    <a:solidFill>
                      <a:srgbClr val="0070C0"/>
                    </a:solidFill>
                    <a:latin typeface="+mj-lt"/>
                    <a:ea typeface="Arial-Rounded" pitchFamily="34" charset="0"/>
                    <a:cs typeface="Arial-Rounded" pitchFamily="34" charset="0"/>
                  </a:rPr>
                  <a:t>1</a:t>
                </a:r>
              </a:p>
            </p:txBody>
          </p:sp>
        </p:grpSp>
        <p:sp>
          <p:nvSpPr>
            <p:cNvPr id="5" name="TextBox 4">
              <a:extLst>
                <a:ext uri="{FF2B5EF4-FFF2-40B4-BE49-F238E27FC236}">
                  <a16:creationId xmlns:a16="http://schemas.microsoft.com/office/drawing/2014/main" id="{3AF43753-0D70-4854-8B8C-47937B172D56}"/>
                </a:ext>
              </a:extLst>
            </p:cNvPr>
            <p:cNvSpPr txBox="1"/>
            <p:nvPr/>
          </p:nvSpPr>
          <p:spPr>
            <a:xfrm>
              <a:off x="1033374" y="982164"/>
              <a:ext cx="10295894" cy="646331"/>
            </a:xfrm>
            <a:prstGeom prst="rect">
              <a:avLst/>
            </a:prstGeom>
            <a:noFill/>
          </p:spPr>
          <p:txBody>
            <a:bodyPr wrap="square" rtlCol="0">
              <a:spAutoFit/>
            </a:bodyPr>
            <a:lstStyle/>
            <a:p>
              <a:pPr algn="just"/>
              <a:r>
                <a:rPr lang="en-US" sz="3600">
                  <a:solidFill>
                    <a:srgbClr val="002060"/>
                  </a:solidFill>
                  <a:latin typeface="+mj-lt"/>
                  <a:ea typeface="Arial-Rounded" pitchFamily="34" charset="0"/>
                  <a:cs typeface="Arial-Rounded" pitchFamily="34" charset="0"/>
                </a:rPr>
                <a:t>Nghe – viết:</a:t>
              </a:r>
            </a:p>
          </p:txBody>
        </p:sp>
      </p:grpSp>
      <p:sp>
        <p:nvSpPr>
          <p:cNvPr id="14" name="TextBox 13">
            <a:extLst>
              <a:ext uri="{FF2B5EF4-FFF2-40B4-BE49-F238E27FC236}">
                <a16:creationId xmlns:a16="http://schemas.microsoft.com/office/drawing/2014/main" id="{D553B6A6-4A21-4A5B-9BAB-013539211DC5}"/>
              </a:ext>
            </a:extLst>
          </p:cNvPr>
          <p:cNvSpPr txBox="1"/>
          <p:nvPr/>
        </p:nvSpPr>
        <p:spPr>
          <a:xfrm>
            <a:off x="2103135" y="1149739"/>
            <a:ext cx="7955568" cy="769308"/>
          </a:xfrm>
          <a:prstGeom prst="rect">
            <a:avLst/>
          </a:prstGeom>
          <a:noFill/>
        </p:spPr>
        <p:txBody>
          <a:bodyPr wrap="square" lIns="91305" tIns="45654" rIns="91305" bIns="45654" rtlCol="0">
            <a:spAutoFit/>
          </a:bodyPr>
          <a:lstStyle/>
          <a:p>
            <a:pPr algn="ctr"/>
            <a:r>
              <a:rPr lang="en-US" sz="4400" b="1">
                <a:latin typeface="+mj-lt"/>
                <a:ea typeface="Arial-Rounded" panose="020B0500000000000000" pitchFamily="34" charset="0"/>
                <a:cs typeface="Arial-Rounded" panose="020B0500000000000000" pitchFamily="34" charset="0"/>
              </a:rPr>
              <a:t>Từ chú bồ câu đến in-tơ-nét</a:t>
            </a:r>
            <a:endParaRPr lang="en-US" sz="4400" b="1" dirty="0">
              <a:latin typeface="+mj-lt"/>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319435331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H" val="20170502174611"/>
  <p:tag name="MH_LIBRARY" val="GRAPHIC"/>
  <p:tag name="MH_TYPE" val="SubTitle"/>
  <p:tag name="MH_ORDER" val="1"/>
</p:tagLst>
</file>

<file path=ppt/tags/tag2.xml><?xml version="1.0" encoding="utf-8"?>
<p:tagLst xmlns:a="http://schemas.openxmlformats.org/drawingml/2006/main" xmlns:r="http://schemas.openxmlformats.org/officeDocument/2006/relationships" xmlns:p="http://schemas.openxmlformats.org/presentationml/2006/main">
  <p:tag name="MH" val="20170502174611"/>
  <p:tag name="MH_LIBRARY" val="GRAPHIC"/>
  <p:tag name="MH_TYPE" val="SubTitle"/>
  <p:tag name="MH_ORDER" val="1"/>
</p:tagLst>
</file>

<file path=ppt/tags/tag3.xml><?xml version="1.0" encoding="utf-8"?>
<p:tagLst xmlns:a="http://schemas.openxmlformats.org/drawingml/2006/main" xmlns:r="http://schemas.openxmlformats.org/officeDocument/2006/relationships" xmlns:p="http://schemas.openxmlformats.org/presentationml/2006/main">
  <p:tag name="MH" val="20170502174611"/>
  <p:tag name="MH_LIBRARY" val="GRAPHIC"/>
  <p:tag name="MH_TYPE" val="SubTitle"/>
  <p:tag name="MH_ORDER" val="1"/>
</p:tagLst>
</file>

<file path=ppt/tags/tag4.xml><?xml version="1.0" encoding="utf-8"?>
<p:tagLst xmlns:a="http://schemas.openxmlformats.org/drawingml/2006/main" xmlns:r="http://schemas.openxmlformats.org/officeDocument/2006/relationships" xmlns:p="http://schemas.openxmlformats.org/presentationml/2006/main">
  <p:tag name="MH" val="20170502174611"/>
  <p:tag name="MH_LIBRARY" val="GRAPHIC"/>
  <p:tag name="MH_TYPE" val="SubTitle"/>
  <p:tag name="MH_ORDER" val="1"/>
</p:tagLst>
</file>

<file path=ppt/theme/theme1.xml><?xml version="1.0" encoding="utf-8"?>
<a:theme xmlns:a="http://schemas.openxmlformats.org/drawingml/2006/main" name="Pre-K for Christian Schools: God Created Families to Love One Another by Slidesgo">
  <a:themeElements>
    <a:clrScheme name="Simple Light">
      <a:dk1>
        <a:srgbClr val="10475C"/>
      </a:dk1>
      <a:lt1>
        <a:srgbClr val="FFA3A4"/>
      </a:lt1>
      <a:dk2>
        <a:srgbClr val="2C6076"/>
      </a:dk2>
      <a:lt2>
        <a:srgbClr val="FFF9DE"/>
      </a:lt2>
      <a:accent1>
        <a:srgbClr val="709FA5"/>
      </a:accent1>
      <a:accent2>
        <a:srgbClr val="FF5252"/>
      </a:accent2>
      <a:accent3>
        <a:srgbClr val="FFCE43"/>
      </a:accent3>
      <a:accent4>
        <a:srgbClr val="66C6B9"/>
      </a:accent4>
      <a:accent5>
        <a:srgbClr val="721F1F"/>
      </a:accent5>
      <a:accent6>
        <a:srgbClr val="723737"/>
      </a:accent6>
      <a:hlink>
        <a:srgbClr val="10475C"/>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1535</TotalTime>
  <Words>1033</Words>
  <Application>Microsoft Office PowerPoint</Application>
  <PresentationFormat>Custom</PresentationFormat>
  <Paragraphs>161</Paragraphs>
  <Slides>20</Slides>
  <Notes>16</Notes>
  <HiddenSlides>0</HiddenSlides>
  <MMClips>0</MMClips>
  <ScaleCrop>false</ScaleCrop>
  <HeadingPairs>
    <vt:vector size="6" baseType="variant">
      <vt:variant>
        <vt:lpstr>Fonts Used</vt:lpstr>
      </vt:variant>
      <vt:variant>
        <vt:i4>17</vt:i4>
      </vt:variant>
      <vt:variant>
        <vt:lpstr>Theme</vt:lpstr>
      </vt:variant>
      <vt:variant>
        <vt:i4>1</vt:i4>
      </vt:variant>
      <vt:variant>
        <vt:lpstr>Slide Titles</vt:lpstr>
      </vt:variant>
      <vt:variant>
        <vt:i4>20</vt:i4>
      </vt:variant>
    </vt:vector>
  </HeadingPairs>
  <TitlesOfParts>
    <vt:vector size="38" baseType="lpstr">
      <vt:lpstr>Calibri</vt:lpstr>
      <vt:lpstr>Bebas Neue</vt:lpstr>
      <vt:lpstr>微软雅黑</vt:lpstr>
      <vt:lpstr>Arial-Rounded</vt:lpstr>
      <vt:lpstr>Arial</vt:lpstr>
      <vt:lpstr>Source Sans Pro</vt:lpstr>
      <vt:lpstr>HP001 4 hàng</vt:lpstr>
      <vt:lpstr>Arial Rounded MT Bold</vt:lpstr>
      <vt:lpstr>Dosis</vt:lpstr>
      <vt:lpstr>Adobe Garamond Pro Bold</vt:lpstr>
      <vt:lpstr>宋体</vt:lpstr>
      <vt:lpstr>Quicksand</vt:lpstr>
      <vt:lpstr>Roboto Condensed Light</vt:lpstr>
      <vt:lpstr>HP001 5 hàng</vt:lpstr>
      <vt:lpstr>Fira Sans Extra Condensed Medium</vt:lpstr>
      <vt:lpstr>Titan One</vt:lpstr>
      <vt:lpstr>Times New Roman</vt:lpstr>
      <vt:lpstr>Pre-K for Christian Schools: God Created Families to Love One Another by Slidesgo</vt:lpstr>
      <vt:lpstr>PowerPoint Presentation</vt:lpstr>
      <vt:lpstr>PowerPoint Presentation</vt:lpstr>
      <vt:lpstr>KHỞI ĐỘNG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DẶN DÒ</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God Created Families to Love One Another</dc:title>
  <dc:creator>PC</dc:creator>
  <cp:lastModifiedBy>admin</cp:lastModifiedBy>
  <cp:revision>186</cp:revision>
  <dcterms:modified xsi:type="dcterms:W3CDTF">2022-04-07T02:10:36Z</dcterms:modified>
</cp:coreProperties>
</file>