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86" r:id="rId3"/>
    <p:sldId id="261" r:id="rId4"/>
    <p:sldId id="280" r:id="rId5"/>
    <p:sldId id="272" r:id="rId6"/>
    <p:sldId id="282" r:id="rId7"/>
    <p:sldId id="281" r:id="rId8"/>
    <p:sldId id="263" r:id="rId9"/>
    <p:sldId id="283" r:id="rId10"/>
    <p:sldId id="264" r:id="rId11"/>
    <p:sldId id="284" r:id="rId12"/>
    <p:sldId id="265" r:id="rId13"/>
    <p:sldId id="276" r:id="rId14"/>
    <p:sldId id="285" r:id="rId15"/>
    <p:sldId id="270" r:id="rId16"/>
    <p:sldId id="27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3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33239" y="320696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7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  <p:sldLayoutId id="2147483668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1A845-6866-4E25-8015-9AA09A2FD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-34375"/>
            <a:ext cx="12148457" cy="6892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E9CCF-3C6D-48AD-8F32-DC47E50A5870}"/>
              </a:ext>
            </a:extLst>
          </p:cNvPr>
          <p:cNvSpPr txBox="1"/>
          <p:nvPr/>
        </p:nvSpPr>
        <p:spPr>
          <a:xfrm>
            <a:off x="1378329" y="456242"/>
            <a:ext cx="4829567" cy="404110"/>
          </a:xfrm>
          <a:prstGeom prst="rect">
            <a:avLst/>
          </a:prstGeom>
          <a:noFill/>
        </p:spPr>
        <p:txBody>
          <a:bodyPr wrap="square" lIns="34443" tIns="17221" rIns="34443" bIns="17221" rtlCol="0">
            <a:spAutoFit/>
          </a:bodyPr>
          <a:lstStyle/>
          <a:p>
            <a:pPr defTabSz="344422"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14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– 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- 2022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2483224" y="994924"/>
            <a:ext cx="3726448" cy="404110"/>
          </a:xfrm>
          <a:prstGeom prst="rect">
            <a:avLst/>
          </a:prstGeom>
          <a:noFill/>
        </p:spPr>
        <p:txBody>
          <a:bodyPr wrap="square" lIns="34443" tIns="17221" rIns="34443" bIns="17221" rtlCol="0">
            <a:spAutoFit/>
          </a:bodyPr>
          <a:lstStyle/>
          <a:p>
            <a:pPr defTabSz="344422"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Đạo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đức</a:t>
            </a:r>
            <a:endParaRPr lang="en-US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477B7-379E-40BF-8FB7-EB5FE3D2BCFA}"/>
              </a:ext>
            </a:extLst>
          </p:cNvPr>
          <p:cNvSpPr txBox="1"/>
          <p:nvPr/>
        </p:nvSpPr>
        <p:spPr>
          <a:xfrm>
            <a:off x="1751001" y="1664381"/>
            <a:ext cx="926104" cy="588776"/>
          </a:xfrm>
          <a:prstGeom prst="rect">
            <a:avLst/>
          </a:prstGeom>
          <a:noFill/>
        </p:spPr>
        <p:txBody>
          <a:bodyPr wrap="square" lIns="34443" tIns="17221" rIns="34443" bIns="17221" rtlCol="0">
            <a:spAutoFit/>
          </a:bodyPr>
          <a:lstStyle/>
          <a:p>
            <a:pPr defTabSz="344422">
              <a:defRPr/>
            </a:pPr>
            <a:r>
              <a:rPr lang="en-US" sz="3600" b="1" dirty="0">
                <a:solidFill>
                  <a:srgbClr val="BAE5E4"/>
                </a:solidFill>
                <a:latin typeface="HP001 4 hàng" pitchFamily="34" charset="0"/>
              </a:rPr>
              <a:t>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D72AD-5993-4CF6-8D08-292C725E6977}"/>
              </a:ext>
            </a:extLst>
          </p:cNvPr>
          <p:cNvSpPr txBox="1"/>
          <p:nvPr/>
        </p:nvSpPr>
        <p:spPr>
          <a:xfrm>
            <a:off x="5542556" y="1658861"/>
            <a:ext cx="926104" cy="588776"/>
          </a:xfrm>
          <a:prstGeom prst="rect">
            <a:avLst/>
          </a:prstGeom>
          <a:noFill/>
        </p:spPr>
        <p:txBody>
          <a:bodyPr wrap="square" lIns="34443" tIns="17221" rIns="34443" bIns="17221" rtlCol="0">
            <a:spAutoFit/>
          </a:bodyPr>
          <a:lstStyle/>
          <a:p>
            <a:pPr defTabSz="344422">
              <a:defRPr/>
            </a:pPr>
            <a:r>
              <a:rPr lang="en-US" sz="3600" b="1" dirty="0">
                <a:solidFill>
                  <a:srgbClr val="BAE5E4"/>
                </a:solidFill>
                <a:latin typeface="HP001 4 hàng" pitchFamily="34" charset="0"/>
              </a:rPr>
              <a:t>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6B8A2-DD8D-4E12-ABCC-9B79170B83D6}"/>
              </a:ext>
            </a:extLst>
          </p:cNvPr>
          <p:cNvSpPr txBox="1"/>
          <p:nvPr/>
        </p:nvSpPr>
        <p:spPr>
          <a:xfrm>
            <a:off x="1378329" y="1399034"/>
            <a:ext cx="10711801" cy="588776"/>
          </a:xfrm>
          <a:prstGeom prst="rect">
            <a:avLst/>
          </a:prstGeom>
          <a:noFill/>
        </p:spPr>
        <p:txBody>
          <a:bodyPr wrap="square" lIns="34443" tIns="17221" rIns="34443" bIns="17221" rtlCol="0">
            <a:spAutoFit/>
          </a:bodyPr>
          <a:lstStyle/>
          <a:p>
            <a:pPr defTabSz="344422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10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Kiềm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chế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cảm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xúc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tiêu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cực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(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3 </a:t>
            </a:r>
            <a:r>
              <a:rPr lang="en-US" sz="24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tiết</a:t>
            </a:r>
            <a:r>
              <a:rPr lang="en-US" sz="24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)</a:t>
            </a:r>
            <a:endParaRPr lang="en-US" sz="24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9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4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</a:t>
            </a:r>
            <a:r>
              <a:rPr lang="en-VN" sz="2600" dirty="0" smtClean="0">
                <a:solidFill>
                  <a:schemeClr val="tx2">
                    <a:lumMod val="10000"/>
                  </a:schemeClr>
                </a:solidFill>
              </a:rPr>
              <a:t>bạ</a:t>
            </a:r>
            <a:r>
              <a:rPr lang="en-US" sz="2600" dirty="0" smtClean="0">
                <a:solidFill>
                  <a:schemeClr val="tx2">
                    <a:lumMod val="10000"/>
                  </a:schemeClr>
                </a:solidFill>
              </a:rPr>
              <a:t>n</a:t>
            </a:r>
            <a:r>
              <a:rPr lang="en-VN" sz="26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1528</TotalTime>
  <Words>791</Words>
  <Application>Microsoft Office PowerPoint</Application>
  <PresentationFormat>Widescreen</PresentationFormat>
  <Paragraphs>85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HP001 4 hàng</vt:lpstr>
      <vt:lpstr>HP001 5 hàng</vt:lpstr>
      <vt:lpstr>UTM Avo</vt:lpstr>
      <vt:lpstr>UTM Cookies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114</cp:revision>
  <dcterms:created xsi:type="dcterms:W3CDTF">2021-06-11T02:39:36Z</dcterms:created>
  <dcterms:modified xsi:type="dcterms:W3CDTF">2022-02-12T14:07:21Z</dcterms:modified>
</cp:coreProperties>
</file>