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75" r:id="rId9"/>
    <p:sldId id="257" r:id="rId10"/>
    <p:sldId id="262" r:id="rId11"/>
    <p:sldId id="266" r:id="rId12"/>
    <p:sldId id="267" r:id="rId13"/>
    <p:sldId id="258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E285"/>
    <a:srgbClr val="D9F4FD"/>
    <a:srgbClr val="EBF2DE"/>
    <a:srgbClr val="FDEAD9"/>
    <a:srgbClr val="CFE6C5"/>
    <a:srgbClr val="EF5F5F"/>
    <a:srgbClr val="B7E47C"/>
    <a:srgbClr val="81C95B"/>
    <a:srgbClr val="14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5.wav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gif"/><Relationship Id="rId12" Type="http://schemas.openxmlformats.org/officeDocument/2006/relationships/image" Target="../media/image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1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jpe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jpe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2.gif"/><Relationship Id="rId4" Type="http://schemas.openxmlformats.org/officeDocument/2006/relationships/audio" Target="../media/audio2.wav"/><Relationship Id="rId9" Type="http://schemas.openxmlformats.org/officeDocument/2006/relationships/image" Target="../media/image3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11" Type="http://schemas.openxmlformats.org/officeDocument/2006/relationships/image" Target="../media/image14.gif"/><Relationship Id="rId5" Type="http://schemas.openxmlformats.org/officeDocument/2006/relationships/image" Target="../media/image19.jpeg"/><Relationship Id="rId15" Type="http://schemas.openxmlformats.org/officeDocument/2006/relationships/image" Target="../media/image6.png"/><Relationship Id="rId10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12" Type="http://schemas.openxmlformats.org/officeDocument/2006/relationships/image" Target="../media/image14.gif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11" Type="http://schemas.openxmlformats.org/officeDocument/2006/relationships/image" Target="../media/image2.gif"/><Relationship Id="rId5" Type="http://schemas.openxmlformats.org/officeDocument/2006/relationships/image" Target="../media/image19.jpeg"/><Relationship Id="rId15" Type="http://schemas.openxmlformats.org/officeDocument/2006/relationships/image" Target="../media/image6.png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hải nó.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3842" y="4303521"/>
            <a:ext cx="360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 1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515" y="4312732"/>
            <a:ext cx="33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1681" y="4753538"/>
            <a:ext cx="360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N</a:t>
            </a:r>
            <a:r>
              <a:rPr lang="en-US" sz="2400" dirty="0" err="1"/>
              <a:t>hững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5?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16755" y="4770786"/>
            <a:ext cx="214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0, 1, 2, 3, 4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22642" y="5232451"/>
            <a:ext cx="405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N</a:t>
            </a:r>
            <a:r>
              <a:rPr lang="en-US" sz="2400" dirty="0" err="1"/>
              <a:t>hững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vi-VN" sz="2400" dirty="0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5?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6755" y="5259896"/>
            <a:ext cx="214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6, 7, 8, 9 ,10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99499" y="5767923"/>
            <a:ext cx="637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N</a:t>
            </a:r>
            <a:r>
              <a:rPr lang="en-US" sz="2400" dirty="0" err="1"/>
              <a:t>hững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3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6?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37272" y="5791104"/>
            <a:ext cx="89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0" grpId="2"/>
          <p:bldP spid="41" grpId="0"/>
          <p:bldP spid="41" grpId="1"/>
          <p:bldP spid="2" grpId="0"/>
          <p:bldP spid="42" grpId="0"/>
          <p:bldP spid="44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0" grpId="2"/>
          <p:bldP spid="41" grpId="0"/>
          <p:bldP spid="41" grpId="1"/>
          <p:bldP spid="2" grpId="0"/>
          <p:bldP spid="42" grpId="0"/>
          <p:bldP spid="44" grpId="0"/>
          <p:bldP spid="4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160498" y="3774624"/>
            <a:ext cx="8423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4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160498" y="4401401"/>
            <a:ext cx="8423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4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43290" y="5292002"/>
            <a:ext cx="718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Để tìm số liền trước của một số ta lấy số đó bớt đi 1 </a:t>
            </a:r>
            <a:r>
              <a:rPr lang="en-US" sz="2000" err="1">
                <a:solidFill>
                  <a:srgbClr val="FF0000"/>
                </a:solidFill>
              </a:rPr>
              <a:t>đơn</a:t>
            </a:r>
            <a:r>
              <a:rPr lang="en-US" sz="2000">
                <a:solidFill>
                  <a:srgbClr val="FF0000"/>
                </a:solidFill>
              </a:rPr>
              <a:t> vị.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Để tìm số  </a:t>
            </a:r>
            <a:r>
              <a:rPr lang="en-US" sz="2000" dirty="0" err="1">
                <a:solidFill>
                  <a:srgbClr val="FF0000"/>
                </a:solidFill>
              </a:rPr>
              <a:t>liền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sau</a:t>
            </a:r>
            <a:r>
              <a:rPr lang="en-US" sz="2000">
                <a:solidFill>
                  <a:srgbClr val="FF0000"/>
                </a:solidFill>
              </a:rPr>
              <a:t> của một số ta lấy số đó thêm 1 đơn vị.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7330" y="3720575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Số liền trước của 7 là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93634" y="3711708"/>
            <a:ext cx="38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31981" y="4097024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Số liền sau của 7 là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261139" y="4112316"/>
            <a:ext cx="38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9545" y="3749396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Số liền trước của 1 là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378678" y="3774624"/>
            <a:ext cx="40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6943" y="4161335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Số liền sau của 9 là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28045" y="4168638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2" grpId="1"/>
      <p:bldP spid="33" grpId="0"/>
      <p:bldP spid="33" grpId="1"/>
      <p:bldP spid="36" grpId="0" animBg="1"/>
      <p:bldP spid="37" grpId="0" animBg="1"/>
      <p:bldP spid="35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729" y="1387426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521915" cy="1327241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-1"/>
            <a:ext cx="109728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75" y="111524"/>
            <a:ext cx="325050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0" y="2841838"/>
            <a:ext cx="1436274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06601"/>
            <a:ext cx="2447947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37" y="3331645"/>
            <a:ext cx="1783048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2"/>
            <a:ext cx="102108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0" y="5417842"/>
            <a:ext cx="102108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2"/>
            <a:ext cx="102108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2"/>
            <a:ext cx="102108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54399" y="2537038"/>
            <a:ext cx="73152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593652" y="6054443"/>
            <a:ext cx="10988748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0" y="381000"/>
            <a:ext cx="897636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443774" y="6050478"/>
            <a:ext cx="9529385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84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5461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0982267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28807" y="1397000"/>
            <a:ext cx="93725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36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69" y="381000"/>
            <a:ext cx="6122670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1"/>
            <a:ext cx="109728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31" y="4555482"/>
            <a:ext cx="149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4489549"/>
            <a:ext cx="149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60" y="4527649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4" y="3383285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436078" y="3960547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923" y="330407"/>
            <a:ext cx="1993211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78" y="2209366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5209"/>
            <a:ext cx="1273121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49"/>
            <a:ext cx="149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96" y="4555484"/>
            <a:ext cx="173106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0561646" y="5418484"/>
            <a:ext cx="823031" cy="7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2"/>
            <a:ext cx="102108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5" y="4489551"/>
            <a:ext cx="173106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895715" y="5352551"/>
            <a:ext cx="823031" cy="735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0" y="5417842"/>
            <a:ext cx="102108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63" y="4347070"/>
            <a:ext cx="127422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2"/>
            <a:ext cx="102108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9" y="4385098"/>
            <a:ext cx="1897794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2"/>
            <a:ext cx="102108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725491" y="5418482"/>
            <a:ext cx="823031" cy="735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1454026" y="6273801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1202" y="129635"/>
            <a:ext cx="9498488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8" name="Rectangle 37"/>
          <p:cNvSpPr/>
          <p:nvPr/>
        </p:nvSpPr>
        <p:spPr>
          <a:xfrm>
            <a:off x="2072640" y="177800"/>
            <a:ext cx="9282737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60" b="1" dirty="0">
                <a:solidFill>
                  <a:srgbClr val="FFFF00"/>
                </a:solidFill>
              </a:rPr>
              <a:t>Số 59 = ? + ?</a:t>
            </a:r>
            <a:endParaRPr lang="en-US" sz="336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3607237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vi-VN" sz="2400" b="1" dirty="0">
                <a:solidFill>
                  <a:schemeClr val="bg1"/>
                </a:solidFill>
              </a:rPr>
              <a:t> 5 + 9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7498850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vi-VN" sz="2400" b="1" dirty="0">
                <a:solidFill>
                  <a:schemeClr val="bg1"/>
                </a:solidFill>
              </a:rPr>
              <a:t>50 + 9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3607237" y="245216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vi-VN" sz="2400" b="1" dirty="0">
                <a:solidFill>
                  <a:schemeClr val="bg1"/>
                </a:solidFill>
              </a:rPr>
              <a:t>90 + 5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492194" y="2469102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vi-VN" sz="2400" b="1" dirty="0">
                <a:solidFill>
                  <a:schemeClr val="bg1"/>
                </a:solidFill>
              </a:rPr>
              <a:t>9 + 5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1"/>
            <a:ext cx="109728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31" y="4555482"/>
            <a:ext cx="149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4489549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6" y="3416023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38502" y="3981875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177801"/>
            <a:ext cx="23154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78" y="2209366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5209"/>
            <a:ext cx="1273121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49"/>
            <a:ext cx="149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96" y="4555484"/>
            <a:ext cx="173106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0561646" y="5418484"/>
            <a:ext cx="823031" cy="7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2"/>
            <a:ext cx="102108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5" y="4489551"/>
            <a:ext cx="173106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895715" y="5352551"/>
            <a:ext cx="823031" cy="735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0" y="5417842"/>
            <a:ext cx="102108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23" y="4527651"/>
            <a:ext cx="1731066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60" y="4527649"/>
            <a:ext cx="149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13475" y="5390651"/>
            <a:ext cx="823031" cy="735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2"/>
            <a:ext cx="102108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86" y="4343308"/>
            <a:ext cx="1323023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2"/>
            <a:ext cx="102108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1528908" y="6273801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129635"/>
            <a:ext cx="9498488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4" name="Rectangle 33"/>
          <p:cNvSpPr/>
          <p:nvPr/>
        </p:nvSpPr>
        <p:spPr>
          <a:xfrm>
            <a:off x="2072640" y="177800"/>
            <a:ext cx="9282737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Số nào lớn nhất trong các số sau: 37, 73, 6, 60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3273528" y="1491085"/>
            <a:ext cx="314476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vi-VN" sz="2400" b="1" dirty="0">
                <a:solidFill>
                  <a:schemeClr val="bg1"/>
                </a:solidFill>
              </a:rPr>
              <a:t>73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325105" y="1463894"/>
            <a:ext cx="314476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vi-VN" sz="2400" b="1" dirty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3307523" y="2440008"/>
            <a:ext cx="314476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vi-VN" sz="2400" b="1" dirty="0">
                <a:solidFill>
                  <a:schemeClr val="bg1"/>
                </a:solidFill>
              </a:rPr>
              <a:t>37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318449" y="2469102"/>
            <a:ext cx="314476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vi-VN" sz="2400" b="1" dirty="0">
                <a:solidFill>
                  <a:schemeClr val="bg1"/>
                </a:solidFill>
              </a:rPr>
              <a:t>60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1"/>
            <a:ext cx="109728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60" y="4527649"/>
            <a:ext cx="149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49"/>
            <a:ext cx="149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64" y="4392304"/>
            <a:ext cx="1896937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9" y="4385098"/>
            <a:ext cx="1897794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31" y="4555482"/>
            <a:ext cx="149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4489549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0" y="3416115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6364" y="3952204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923" y="330407"/>
            <a:ext cx="1993211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78" y="2209366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5209"/>
            <a:ext cx="1273121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96" y="4555484"/>
            <a:ext cx="173106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0561646" y="5418484"/>
            <a:ext cx="823031" cy="7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2"/>
            <a:ext cx="102108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69" y="4338724"/>
            <a:ext cx="1287775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0" y="5417842"/>
            <a:ext cx="102108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2"/>
            <a:ext cx="102108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2"/>
            <a:ext cx="102108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725491" y="5418482"/>
            <a:ext cx="823031" cy="735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8922" y="5339105"/>
            <a:ext cx="823031" cy="735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1528908" y="6273801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1202" y="129635"/>
            <a:ext cx="9498488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9" name="Rectangle 38"/>
          <p:cNvSpPr/>
          <p:nvPr/>
        </p:nvSpPr>
        <p:spPr>
          <a:xfrm>
            <a:off x="2072640" y="177800"/>
            <a:ext cx="9282737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Sắp xếp dãy số sau từ lớn đến bé: 24, 42, 12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3607237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vi-VN" sz="2400" b="1" dirty="0">
                <a:solidFill>
                  <a:schemeClr val="bg1"/>
                </a:solidFill>
              </a:rPr>
              <a:t>42, 12, 24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462169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vi-VN" sz="2400" b="1" dirty="0">
                <a:solidFill>
                  <a:schemeClr val="bg1"/>
                </a:solidFill>
              </a:rPr>
              <a:t>12, 24, 42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3607237" y="245216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vi-VN" sz="2400" b="1" dirty="0">
                <a:solidFill>
                  <a:schemeClr val="bg1"/>
                </a:solidFill>
              </a:rPr>
              <a:t>42, 24, 12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492194" y="2469102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vi-VN" sz="2400" b="1" dirty="0">
                <a:solidFill>
                  <a:schemeClr val="bg1"/>
                </a:solidFill>
              </a:rPr>
              <a:t>24, 42, 12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1"/>
            <a:ext cx="109728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4489549"/>
            <a:ext cx="149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60" y="4527649"/>
            <a:ext cx="149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5" y="4489549"/>
            <a:ext cx="149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58" y="4428248"/>
            <a:ext cx="1896940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61" y="4392304"/>
            <a:ext cx="1896938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9" y="4385098"/>
            <a:ext cx="1897794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31" y="4555482"/>
            <a:ext cx="149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0" y="2841838"/>
            <a:ext cx="1436274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728464" y="3945563"/>
            <a:ext cx="2594992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923" y="330407"/>
            <a:ext cx="1993211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78" y="2209366"/>
            <a:ext cx="2350415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5209"/>
            <a:ext cx="1273121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72" y="4332086"/>
            <a:ext cx="1287775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418771" y="5417842"/>
            <a:ext cx="102108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752840" y="5417842"/>
            <a:ext cx="102108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070600" y="5417842"/>
            <a:ext cx="102108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484046" y="5417842"/>
            <a:ext cx="102108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725491" y="5418482"/>
            <a:ext cx="823031" cy="735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8922" y="5339105"/>
            <a:ext cx="823031" cy="735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946578" y="5379134"/>
            <a:ext cx="823031" cy="735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1528908" y="6273801"/>
            <a:ext cx="9504852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1202" y="129635"/>
            <a:ext cx="9498488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9" name="Rectangle 38"/>
          <p:cNvSpPr/>
          <p:nvPr/>
        </p:nvSpPr>
        <p:spPr>
          <a:xfrm>
            <a:off x="2072640" y="177800"/>
            <a:ext cx="9282737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Số nào đứng giữa số 3 và số 5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3607237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vi-VN" sz="2400" b="1" dirty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462169" y="146389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vi-VN" sz="2400" b="1" dirty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3607237" y="2452164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vi-VN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492194" y="2469102"/>
            <a:ext cx="27119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vi-VN" sz="2400" b="1" dirty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8009" b="12061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24471" r="36749" b="16549"/>
          <a:stretch/>
        </p:blipFill>
        <p:spPr bwMode="auto">
          <a:xfrm>
            <a:off x="2880881" y="183524"/>
            <a:ext cx="9146535" cy="64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7937" y="537987"/>
            <a:ext cx="722504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8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– 9 - 2021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1574" y="1177747"/>
            <a:ext cx="4606787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Toán</a:t>
            </a:r>
            <a:endParaRPr lang="en-US" sz="2800" b="1" dirty="0">
              <a:latin typeface="HP001 4 hàng" pitchFamily="34" charset="0"/>
            </a:endParaRPr>
          </a:p>
          <a:p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453" y="1853714"/>
            <a:ext cx="739534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 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Tia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882" y="2620139"/>
            <a:ext cx="914653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      </a:t>
            </a:r>
            <a:endParaRPr lang="en-US" sz="28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3077" name="TextBox 3076"/>
          <p:cNvSpPr txBox="1"/>
          <p:nvPr/>
        </p:nvSpPr>
        <p:spPr>
          <a:xfrm>
            <a:off x="4507607" y="5756856"/>
            <a:ext cx="248688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335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4F7B88-3DF5-458F-8743-DF08DB0B7824}"/>
              </a:ext>
            </a:extLst>
          </p:cNvPr>
          <p:cNvSpPr/>
          <p:nvPr/>
        </p:nvSpPr>
        <p:spPr>
          <a:xfrm>
            <a:off x="4566391" y="1727824"/>
            <a:ext cx="3405158" cy="336027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133D8-8643-416A-ADDB-48DD598D4E5E}"/>
              </a:ext>
            </a:extLst>
          </p:cNvPr>
          <p:cNvSpPr/>
          <p:nvPr/>
        </p:nvSpPr>
        <p:spPr>
          <a:xfrm rot="162776">
            <a:off x="5128307" y="2503215"/>
            <a:ext cx="3405158" cy="336027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491E0-8FCA-4DBD-A292-DC5841AF492F}"/>
              </a:ext>
            </a:extLst>
          </p:cNvPr>
          <p:cNvSpPr/>
          <p:nvPr/>
        </p:nvSpPr>
        <p:spPr>
          <a:xfrm rot="162776" flipV="1">
            <a:off x="5010275" y="5842354"/>
            <a:ext cx="3405158" cy="50630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42581-527D-4F22-A23F-8BC63913B983}"/>
              </a:ext>
            </a:extLst>
          </p:cNvPr>
          <p:cNvSpPr/>
          <p:nvPr/>
        </p:nvSpPr>
        <p:spPr>
          <a:xfrm flipV="1">
            <a:off x="4141680" y="6019333"/>
            <a:ext cx="3405158" cy="45451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36DD8-C85A-4025-950C-946CEB2CFBEE}"/>
              </a:ext>
            </a:extLst>
          </p:cNvPr>
          <p:cNvSpPr txBox="1"/>
          <p:nvPr/>
        </p:nvSpPr>
        <p:spPr>
          <a:xfrm>
            <a:off x="3926858" y="1825936"/>
            <a:ext cx="3883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6">
                    <a:lumMod val="75000"/>
                  </a:schemeClr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653</Words>
  <Application>Microsoft Office PowerPoint</Application>
  <PresentationFormat>Widescreen</PresentationFormat>
  <Paragraphs>170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112</cp:revision>
  <dcterms:created xsi:type="dcterms:W3CDTF">2021-06-02T01:34:28Z</dcterms:created>
  <dcterms:modified xsi:type="dcterms:W3CDTF">2022-09-01T01:18:46Z</dcterms:modified>
</cp:coreProperties>
</file>