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58" r:id="rId4"/>
    <p:sldId id="260" r:id="rId5"/>
    <p:sldId id="261" r:id="rId6"/>
    <p:sldId id="262" r:id="rId7"/>
    <p:sldId id="284" r:id="rId8"/>
    <p:sldId id="264" r:id="rId9"/>
    <p:sldId id="265" r:id="rId10"/>
    <p:sldId id="266" r:id="rId11"/>
    <p:sldId id="268" r:id="rId12"/>
    <p:sldId id="270" r:id="rId13"/>
    <p:sldId id="508" r:id="rId14"/>
    <p:sldId id="50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97D5-094D-4237-AC03-7ED5E1061D88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F4D2A-2484-424D-B5C6-89A5487BD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02EE7-DCA9-4613-BE23-EF2510BCDF6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AD340-B520-4310-9B6A-C5DBC691584C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31181-3C57-4AF7-8FCE-D515D19F9C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F32A04-1349-495D-9C78-15D2555C8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8CB2-ADFC-4FD7-88DF-D258BC44E44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image" Target="../media/image10.gif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1" descr="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101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133600" y="2368550"/>
            <a:ext cx="5410200" cy="3124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301406" y="2387076"/>
            <a:ext cx="38619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lí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6" descr="Pictur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2562" y="565110"/>
            <a:ext cx="15906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33400" y="1371600"/>
            <a:ext cx="82296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1: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bắc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vào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Nam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chiều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dài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của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dirty="0"/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0" y="2438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1650 Km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3048000" y="4648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1065 Km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3048000" y="3581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1560 Km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3048000" y="5715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1056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609600" y="1219200"/>
            <a:ext cx="91440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2: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</a:t>
            </a:r>
          </a:p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		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1219200" y="4572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219200" y="2286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1219200" y="3429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219200" y="56388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33400" y="1371600"/>
            <a:ext cx="8229600" cy="1046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3: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tích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dirty="0"/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0" y="3581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330 000 Km</a:t>
            </a:r>
            <a:r>
              <a:rPr lang="en-US" sz="3400" baseline="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3048000" y="4648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303 000 Km</a:t>
            </a:r>
            <a:r>
              <a:rPr lang="en-US" sz="3400" baseline="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3048000" y="25146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333 000 Km</a:t>
            </a:r>
            <a:r>
              <a:rPr lang="en-US" sz="3600" baseline="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3048000" y="5715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333 300 Km</a:t>
            </a:r>
            <a:r>
              <a:rPr lang="en-US" sz="3400" baseline="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7250"/>
            <a:ext cx="9144001" cy="5143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66800" y="2231785"/>
            <a:ext cx="70104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+mj-lt"/>
                <a:ea typeface="HP001 5Ha" pitchFamily="34" charset="-127"/>
                <a:cs typeface="Arial" pitchFamily="34" charset="0"/>
              </a:rPr>
              <a:t>BÀI HỌC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04800" y="1143000"/>
            <a:ext cx="8398324" cy="3962400"/>
            <a:chOff x="0" y="-19"/>
            <a:chExt cx="5760" cy="4377"/>
          </a:xfrm>
        </p:grpSpPr>
        <p:pic>
          <p:nvPicPr>
            <p:cNvPr id="9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451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1C3334-0474-4C99-B089-13D1DE728932}"/>
              </a:ext>
            </a:extLst>
          </p:cNvPr>
          <p:cNvSpPr txBox="1"/>
          <p:nvPr/>
        </p:nvSpPr>
        <p:spPr>
          <a:xfrm>
            <a:off x="-76200" y="286043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Vị trí địa lý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A5C0299-F24C-420F-843D-B6101061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6465"/>
            <a:ext cx="8686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Á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3C85C-1B2C-486F-9664-6782060A9D78}"/>
              </a:ext>
            </a:extLst>
          </p:cNvPr>
          <p:cNvSpPr txBox="1"/>
          <p:nvPr/>
        </p:nvSpPr>
        <p:spPr>
          <a:xfrm>
            <a:off x="0" y="2548797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10FF5-E1F0-433F-B2E1-FFAA5DF7D245}"/>
              </a:ext>
            </a:extLst>
          </p:cNvPr>
          <p:cNvSpPr txBox="1"/>
          <p:nvPr/>
        </p:nvSpPr>
        <p:spPr>
          <a:xfrm>
            <a:off x="3539" y="3038468"/>
            <a:ext cx="9144000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Nam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1650km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50km.</a:t>
            </a:r>
          </a:p>
        </p:txBody>
      </p:sp>
    </p:spTree>
    <p:extLst>
      <p:ext uri="{BB962C8B-B14F-4D97-AF65-F5344CB8AC3E}">
        <p14:creationId xmlns:p14="http://schemas.microsoft.com/office/powerpoint/2010/main" val="28586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6482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7543800" cy="2895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CHÚC CÁC THẦY, CÔ GIÁO SỨC KHỎE, HẠNH PHÚC</a:t>
            </a:r>
          </a:p>
          <a:p>
            <a:pPr algn="ctr">
              <a:defRPr/>
            </a:pP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HỌC SINH CHĂM NGOAN, HỌC GIỎI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4" descr="726986tyvhi3urb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848100" y="-3597275"/>
            <a:ext cx="1600200" cy="879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91299-116755440458a5dcdd03e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6038"/>
            <a:ext cx="16764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4" descr="726986tyvhi3urb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505200" y="1241425"/>
            <a:ext cx="1981200" cy="879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8486" y="2617114"/>
            <a:ext cx="8794750" cy="86177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5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– </a:t>
            </a:r>
            <a:r>
              <a:rPr lang="en-US" sz="5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5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endParaRPr lang="en-US" sz="5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246136" y="1674951"/>
            <a:ext cx="9144000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vi-VN" sz="4800" b="1" i="1" dirty="0" smtClean="0">
                <a:latin typeface="Times New Roman" pitchFamily="18" charset="0"/>
                <a:cs typeface="Times New Roman" pitchFamily="18" charset="0"/>
              </a:rPr>
              <a:t>Địa </a:t>
            </a:r>
            <a:r>
              <a:rPr lang="vi-VN" sz="4800" b="1" i="1" dirty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3" name="Picture 8" descr="FC393A0D6B0F44E2BDCF0A912FDC3DC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5181600"/>
            <a:ext cx="1371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4549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62E846-92B7-42F0-B1C7-0B135B8ED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02970"/>
            <a:ext cx="8626079" cy="4435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Cho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648200" y="4038600"/>
            <a:ext cx="4191000" cy="1447800"/>
          </a:xfrm>
          <a:prstGeom prst="cloudCallout">
            <a:avLst>
              <a:gd name="adj1" fmla="val -32782"/>
              <a:gd name="adj2" fmla="val -7994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28600" y="152400"/>
            <a:ext cx="4648200" cy="1752600"/>
          </a:xfrm>
          <a:prstGeom prst="cloudCallout">
            <a:avLst>
              <a:gd name="adj1" fmla="val 39916"/>
              <a:gd name="adj2" fmla="val 77036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Á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334000" y="533400"/>
            <a:ext cx="3505200" cy="1371600"/>
          </a:xfrm>
          <a:prstGeom prst="cloudCallout">
            <a:avLst>
              <a:gd name="adj1" fmla="val -35997"/>
              <a:gd name="adj2" fmla="val 93921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Cloud"/>
          <p:cNvSpPr>
            <a:spLocks noChangeAspect="1" noEditPoints="1" noChangeArrowheads="1"/>
          </p:cNvSpPr>
          <p:nvPr/>
        </p:nvSpPr>
        <p:spPr bwMode="auto">
          <a:xfrm>
            <a:off x="2286000" y="2133600"/>
            <a:ext cx="4343400" cy="1828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AFA0E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 ĐIỂM VỊ TRÍ ĐỊA LÍ NƯỚC TA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715000"/>
            <a:ext cx="84582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5562600"/>
            <a:ext cx="87630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69" grpId="0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235" y="435114"/>
            <a:ext cx="5687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luoc do song ngoi viet nam">
            <a:extLst>
              <a:ext uri="{FF2B5EF4-FFF2-40B4-BE49-F238E27FC236}">
                <a16:creationId xmlns:a16="http://schemas.microsoft.com/office/drawing/2014/main" id="{8D5F2970-AE3E-4D58-9F79-4B49E85DD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>
            <a:extLst>
              <a:ext uri="{FF2B5EF4-FFF2-40B4-BE49-F238E27FC236}">
                <a16:creationId xmlns:a16="http://schemas.microsoft.com/office/drawing/2014/main" id="{4D366970-2861-486C-8F0A-03F2E1FE9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1450975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 Box 5">
            <a:extLst>
              <a:ext uri="{FF2B5EF4-FFF2-40B4-BE49-F238E27FC236}">
                <a16:creationId xmlns:a16="http://schemas.microsoft.com/office/drawing/2014/main" id="{26F4FFF8-1D57-44D7-A1D2-0A98AB3F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133600"/>
            <a:ext cx="3886200" cy="1373188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53975" indent="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+ Từ Bắc vào Nam, phần đất liền nước ta dài bao nhiêu km?</a:t>
            </a:r>
          </a:p>
        </p:txBody>
      </p:sp>
      <p:sp>
        <p:nvSpPr>
          <p:cNvPr id="97310" name="Line 30">
            <a:extLst>
              <a:ext uri="{FF2B5EF4-FFF2-40B4-BE49-F238E27FC236}">
                <a16:creationId xmlns:a16="http://schemas.microsoft.com/office/drawing/2014/main" id="{B82219B8-7B24-4E20-8451-97FFD3B7B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071" y="76200"/>
            <a:ext cx="28828" cy="678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7311" name="Text Box 31">
            <a:extLst>
              <a:ext uri="{FF2B5EF4-FFF2-40B4-BE49-F238E27FC236}">
                <a16:creationId xmlns:a16="http://schemas.microsoft.com/office/drawing/2014/main" id="{3091B8E0-7DAF-43B8-A253-E3C68583DD5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75419" y="2948781"/>
            <a:ext cx="1905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1650 km</a:t>
            </a:r>
          </a:p>
        </p:txBody>
      </p:sp>
      <p:sp>
        <p:nvSpPr>
          <p:cNvPr id="97316" name="Text Box 36">
            <a:extLst>
              <a:ext uri="{FF2B5EF4-FFF2-40B4-BE49-F238E27FC236}">
                <a16:creationId xmlns:a16="http://schemas.microsoft.com/office/drawing/2014/main" id="{D90A4938-A184-4582-B4C6-12B707437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48200"/>
            <a:ext cx="3810000" cy="94615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53975" indent="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+ Nơi hẹp nhất nước ta là bao nhiêu km?</a:t>
            </a:r>
          </a:p>
        </p:txBody>
      </p:sp>
      <p:sp>
        <p:nvSpPr>
          <p:cNvPr id="97312" name="Line 32">
            <a:extLst>
              <a:ext uri="{FF2B5EF4-FFF2-40B4-BE49-F238E27FC236}">
                <a16:creationId xmlns:a16="http://schemas.microsoft.com/office/drawing/2014/main" id="{4798C4AA-3F17-43D3-A18B-273F522AE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1537" y="3124200"/>
            <a:ext cx="2286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7313" name="Text Box 33">
            <a:extLst>
              <a:ext uri="{FF2B5EF4-FFF2-40B4-BE49-F238E27FC236}">
                <a16:creationId xmlns:a16="http://schemas.microsoft.com/office/drawing/2014/main" id="{3873149C-C841-4853-BFDC-FABDC4DE8015}"/>
              </a:ext>
            </a:extLst>
          </p:cNvPr>
          <p:cNvSpPr txBox="1">
            <a:spLocks noChangeArrowheads="1"/>
          </p:cNvSpPr>
          <p:nvPr/>
        </p:nvSpPr>
        <p:spPr bwMode="auto">
          <a:xfrm rot="-24220682">
            <a:off x="1828800" y="3352800"/>
            <a:ext cx="19050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Đồng Hới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&lt; 50 km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27BF23BD-2564-4CB3-93A8-9CA5A6E9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8600"/>
            <a:ext cx="3886200" cy="94615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53975" indent="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+ Phần đất liền nước ta giống hình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311" grpId="0"/>
      <p:bldP spid="97316" grpId="0" animBg="1"/>
      <p:bldP spid="97313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5687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5714"/>
            <a:ext cx="8229601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Nam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1650km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50km.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017" name="Group 3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table">
            <a:tbl>
              <a:tblPr/>
              <a:tblGrid>
                <a:gridCol w="498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 tích (nghìn km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413">
                <a:tc>
                  <a:txBody>
                    <a:bodyPr/>
                    <a:lstStyle/>
                    <a:p>
                      <a:pPr marL="342900" marR="0" lvl="0" indent="38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Quốc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Nam</a:t>
                      </a: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Lào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378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181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Tm="5000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567</Words>
  <Application>Microsoft Office PowerPoint</Application>
  <PresentationFormat>On-screen Show (4:3)</PresentationFormat>
  <Paragraphs>75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HP001 5Ha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Dựa vào bảng số liệu, hãy cho biết những nước có diện tích lớn hơn và nhỏ hơn nước ta.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ms hong</cp:lastModifiedBy>
  <cp:revision>15</cp:revision>
  <dcterms:created xsi:type="dcterms:W3CDTF">2014-09-08T14:06:35Z</dcterms:created>
  <dcterms:modified xsi:type="dcterms:W3CDTF">2022-09-08T07:30:24Z</dcterms:modified>
</cp:coreProperties>
</file>