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1" r:id="rId2"/>
  </p:sldMasterIdLst>
  <p:sldIdLst>
    <p:sldId id="282" r:id="rId3"/>
    <p:sldId id="256" r:id="rId4"/>
    <p:sldId id="257" r:id="rId5"/>
    <p:sldId id="258" r:id="rId6"/>
    <p:sldId id="259" r:id="rId7"/>
    <p:sldId id="260" r:id="rId8"/>
    <p:sldId id="263" r:id="rId9"/>
    <p:sldId id="267" r:id="rId10"/>
    <p:sldId id="280" r:id="rId11"/>
    <p:sldId id="290" r:id="rId12"/>
    <p:sldId id="274" r:id="rId13"/>
    <p:sldId id="275" r:id="rId14"/>
    <p:sldId id="283" r:id="rId15"/>
    <p:sldId id="276" r:id="rId16"/>
    <p:sldId id="284" r:id="rId17"/>
    <p:sldId id="277" r:id="rId18"/>
    <p:sldId id="285" r:id="rId19"/>
    <p:sldId id="278" r:id="rId20"/>
    <p:sldId id="288" r:id="rId21"/>
    <p:sldId id="279" r:id="rId22"/>
    <p:sldId id="289" r:id="rId23"/>
    <p:sldId id="287" r:id="rId2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7235"/>
    <a:srgbClr val="EB54E9"/>
    <a:srgbClr val="D34CD6"/>
    <a:srgbClr val="D8F3FC"/>
    <a:srgbClr val="EF5F5F"/>
    <a:srgbClr val="9CDCF8"/>
    <a:srgbClr val="BED096"/>
    <a:srgbClr val="FFF89A"/>
    <a:srgbClr val="FDE59B"/>
    <a:srgbClr val="B347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68" autoAdjust="0"/>
    <p:restoredTop sz="94660"/>
  </p:normalViewPr>
  <p:slideViewPr>
    <p:cSldViewPr snapToGrid="0">
      <p:cViewPr varScale="1">
        <p:scale>
          <a:sx n="84" d="100"/>
          <a:sy n="84" d="100"/>
        </p:scale>
        <p:origin x="48" y="2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3AE19-F116-4EF1-95ED-65D9DD25CE3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922E-A181-434F-A09C-E83DD6E61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7386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3AE19-F116-4EF1-95ED-65D9DD25CE3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922E-A181-434F-A09C-E83DD6E61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2137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3AE19-F116-4EF1-95ED-65D9DD25CE3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922E-A181-434F-A09C-E83DD6E61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6070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825625"/>
            <a:ext cx="38671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3AE19-F116-4EF1-95ED-65D9DD25CE3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922E-A181-434F-A09C-E83DD6E61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931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3AE19-F116-4EF1-95ED-65D9DD25CE3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922E-A181-434F-A09C-E83DD6E61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0842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3AE19-F116-4EF1-95ED-65D9DD25CE3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922E-A181-434F-A09C-E83DD6E61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947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3AE19-F116-4EF1-95ED-65D9DD25CE3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922E-A181-434F-A09C-E83DD6E61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7953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3AE19-F116-4EF1-95ED-65D9DD25CE3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922E-A181-434F-A09C-E83DD6E61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1154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3AE19-F116-4EF1-95ED-65D9DD25CE3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922E-A181-434F-A09C-E83DD6E61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8888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3AE19-F116-4EF1-95ED-65D9DD25CE3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922E-A181-434F-A09C-E83DD6E61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7366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3AE19-F116-4EF1-95ED-65D9DD25CE3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922E-A181-434F-A09C-E83DD6E61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755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93AE19-F116-4EF1-95ED-65D9DD25CE32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29922E-A181-434F-A09C-E83DD6E61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613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8.png"/><Relationship Id="rId12" Type="http://schemas.openxmlformats.org/officeDocument/2006/relationships/slide" Target="slide1.xml"/><Relationship Id="rId2" Type="http://schemas.openxmlformats.org/officeDocument/2006/relationships/audio" Target="../media/media1.mp3"/><Relationship Id="rId16" Type="http://schemas.openxmlformats.org/officeDocument/2006/relationships/slide" Target="slide7.xml"/><Relationship Id="rId1" Type="http://schemas.microsoft.com/office/2007/relationships/media" Target="../media/media1.mp3"/><Relationship Id="rId6" Type="http://schemas.openxmlformats.org/officeDocument/2006/relationships/image" Target="../media/image7.gif"/><Relationship Id="rId11" Type="http://schemas.openxmlformats.org/officeDocument/2006/relationships/slide" Target="slide6.xml"/><Relationship Id="rId5" Type="http://schemas.openxmlformats.org/officeDocument/2006/relationships/image" Target="../media/image6.png"/><Relationship Id="rId15" Type="http://schemas.microsoft.com/office/2007/relationships/hdphoto" Target="../media/hdphoto1.wdp"/><Relationship Id="rId10" Type="http://schemas.openxmlformats.org/officeDocument/2006/relationships/slide" Target="slide5.xml"/><Relationship Id="rId4" Type="http://schemas.openxmlformats.org/officeDocument/2006/relationships/audio" Target="../media/audio1.wav"/><Relationship Id="rId9" Type="http://schemas.openxmlformats.org/officeDocument/2006/relationships/slide" Target="slide4.xml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BE48E28A-06D1-4BA7-887D-DC19E68AD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D4D03494-5675-4011-A9F1-D6C9900D31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013F6D51-799E-4C43-A72D-8596858DDB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4C294113-5B61-4AEA-A4C9-D6FC4551A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CF7E25-A1BF-4022-A75A-3C182E9ECAF4}"/>
              </a:ext>
            </a:extLst>
          </p:cNvPr>
          <p:cNvSpPr txBox="1"/>
          <p:nvPr/>
        </p:nvSpPr>
        <p:spPr>
          <a:xfrm>
            <a:off x="198694" y="1698765"/>
            <a:ext cx="11378129" cy="2122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Cookies"/>
                <a:ea typeface="+mn-ea"/>
                <a:cs typeface="+mj-lt"/>
              </a:rPr>
              <a:t>Bài 1: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 các số đến 100</a:t>
            </a:r>
          </a:p>
        </p:txBody>
      </p:sp>
      <p:pic>
        <p:nvPicPr>
          <p:cNvPr id="7" name="Content Placeholder 20" descr="logo">
            <a:extLst>
              <a:ext uri="{FF2B5EF4-FFF2-40B4-BE49-F238E27FC236}">
                <a16:creationId xmlns:a16="http://schemas.microsoft.com/office/drawing/2014/main" id="{20A2D164-497D-41E9-ACA3-A444103F70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D6F42DC-6E49-408E-8F5E-EEBDBE7B4036}"/>
              </a:ext>
            </a:extLst>
          </p:cNvPr>
          <p:cNvSpPr txBox="1"/>
          <p:nvPr/>
        </p:nvSpPr>
        <p:spPr>
          <a:xfrm>
            <a:off x="2656840" y="3924300"/>
            <a:ext cx="56965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</a:t>
            </a:r>
            <a:r>
              <a:rPr kumimoji="0" lang="en-US" altLang="zh-CN" sz="60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3</a:t>
            </a:r>
            <a:endParaRPr kumimoji="0" lang="en-US" sz="6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0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43" y="-101727"/>
            <a:ext cx="12235543" cy="79262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Rectangle 9"/>
          <p:cNvSpPr/>
          <p:nvPr/>
        </p:nvSpPr>
        <p:spPr>
          <a:xfrm>
            <a:off x="1261757" y="470469"/>
            <a:ext cx="4179057" cy="493195"/>
          </a:xfrm>
          <a:prstGeom prst="rect">
            <a:avLst/>
          </a:prstGeom>
        </p:spPr>
        <p:txBody>
          <a:bodyPr wrap="none" lIns="102408" tIns="51204" rIns="102408" bIns="51204">
            <a:spAutoFit/>
          </a:bodyPr>
          <a:lstStyle/>
          <a:p>
            <a:pPr defTabSz="768035">
              <a:buClr>
                <a:srgbClr val="000000"/>
              </a:buClr>
              <a:defRPr/>
            </a:pPr>
            <a:r>
              <a:rPr lang="vi-VN" sz="2533" b="1" kern="0" dirty="0">
                <a:solidFill>
                  <a:prstClr val="white"/>
                </a:solidFill>
                <a:latin typeface="HP001 4 hàng" panose="020B0603050302020204" pitchFamily="34" charset="-93"/>
                <a:cs typeface="Arial"/>
                <a:sym typeface="Arial"/>
              </a:rPr>
              <a:t>Thứ</a:t>
            </a:r>
            <a:r>
              <a:rPr lang="en-US" sz="2533" b="1" kern="0" dirty="0">
                <a:solidFill>
                  <a:prstClr val="white"/>
                </a:solidFill>
                <a:latin typeface="HP001 4 hàng" panose="020B0603050302020204" pitchFamily="34" charset="-93"/>
                <a:cs typeface="Arial"/>
                <a:sym typeface="Arial"/>
              </a:rPr>
              <a:t> </a:t>
            </a:r>
            <a:r>
              <a:rPr lang="en-US" sz="2533" b="1" kern="0" dirty="0" err="1" smtClean="0">
                <a:solidFill>
                  <a:prstClr val="white"/>
                </a:solidFill>
                <a:latin typeface="HP001 4 hàng" panose="020B0603050302020204" pitchFamily="34" charset="-93"/>
                <a:cs typeface="Arial"/>
                <a:sym typeface="Arial"/>
              </a:rPr>
              <a:t>tư</a:t>
            </a:r>
            <a:r>
              <a:rPr lang="en-US" sz="2533" b="1" kern="0" dirty="0" smtClean="0">
                <a:solidFill>
                  <a:prstClr val="white"/>
                </a:solidFill>
                <a:latin typeface="HP001 4 hàng" panose="020B0603050302020204" pitchFamily="34" charset="-93"/>
                <a:cs typeface="Arial"/>
                <a:sym typeface="Arial"/>
              </a:rPr>
              <a:t> </a:t>
            </a:r>
            <a:r>
              <a:rPr lang="vi-VN" sz="2533" b="1" kern="0" dirty="0">
                <a:solidFill>
                  <a:prstClr val="white"/>
                </a:solidFill>
                <a:latin typeface="HP001 4 hàng" panose="020B0603050302020204" pitchFamily="34" charset="-93"/>
                <a:cs typeface="Arial"/>
                <a:sym typeface="Arial"/>
              </a:rPr>
              <a:t>ngày</a:t>
            </a:r>
            <a:r>
              <a:rPr lang="en-US" sz="2533" b="1" kern="0" dirty="0">
                <a:solidFill>
                  <a:prstClr val="white"/>
                </a:solidFill>
                <a:latin typeface="HP001 4 hàng" panose="020B0603050302020204" pitchFamily="34" charset="-93"/>
                <a:cs typeface="Arial"/>
                <a:sym typeface="Arial"/>
              </a:rPr>
              <a:t> </a:t>
            </a:r>
            <a:r>
              <a:rPr lang="en-US" sz="2533" b="1" kern="0" dirty="0" smtClean="0">
                <a:solidFill>
                  <a:prstClr val="white"/>
                </a:solidFill>
                <a:latin typeface="HP001 4 hàng" panose="020B0603050302020204" pitchFamily="34" charset="-93"/>
                <a:cs typeface="Arial"/>
                <a:sym typeface="Arial"/>
              </a:rPr>
              <a:t>7 </a:t>
            </a:r>
            <a:r>
              <a:rPr lang="en-US" sz="2533" b="1" kern="0" dirty="0">
                <a:solidFill>
                  <a:prstClr val="white"/>
                </a:solidFill>
                <a:latin typeface="HP001 4 hàng" panose="020B0603050302020204" pitchFamily="34" charset="-93"/>
                <a:cs typeface="Arial"/>
                <a:sym typeface="Arial"/>
              </a:rPr>
              <a:t>- 9</a:t>
            </a:r>
            <a:r>
              <a:rPr lang="en-US" sz="2533" b="1" kern="0" dirty="0" smtClean="0">
                <a:solidFill>
                  <a:prstClr val="white"/>
                </a:solidFill>
                <a:latin typeface="HP001 4 hàng" panose="020B0603050302020204" pitchFamily="34" charset="-93"/>
                <a:cs typeface="Arial"/>
                <a:sym typeface="Arial"/>
              </a:rPr>
              <a:t> </a:t>
            </a:r>
            <a:r>
              <a:rPr lang="en-US" sz="2533" b="1" kern="0" dirty="0">
                <a:solidFill>
                  <a:prstClr val="white"/>
                </a:solidFill>
                <a:latin typeface="HP001 4 hàng" panose="020B0603050302020204" pitchFamily="34" charset="-93"/>
                <a:cs typeface="Arial"/>
                <a:sym typeface="Arial"/>
              </a:rPr>
              <a:t>-</a:t>
            </a:r>
            <a:r>
              <a:rPr lang="vi-VN" sz="2533" b="1" kern="0" dirty="0">
                <a:solidFill>
                  <a:prstClr val="white"/>
                </a:solidFill>
                <a:latin typeface="HP001 4 hàng" panose="020B0603050302020204" pitchFamily="34" charset="-93"/>
                <a:cs typeface="Arial"/>
                <a:sym typeface="Arial"/>
              </a:rPr>
              <a:t> </a:t>
            </a:r>
            <a:r>
              <a:rPr lang="vi-VN" sz="2533" b="1" kern="0" dirty="0" smtClean="0">
                <a:solidFill>
                  <a:prstClr val="white"/>
                </a:solidFill>
                <a:latin typeface="HP001 4 hàng" panose="020B0603050302020204" pitchFamily="34" charset="-93"/>
                <a:cs typeface="Arial"/>
                <a:sym typeface="Arial"/>
              </a:rPr>
              <a:t>202</a:t>
            </a:r>
            <a:r>
              <a:rPr lang="en-US" sz="2533" b="1" kern="0" dirty="0" smtClean="0">
                <a:solidFill>
                  <a:prstClr val="white"/>
                </a:solidFill>
                <a:latin typeface="HP001 4 hàng" panose="020B0603050302020204" pitchFamily="34" charset="-93"/>
                <a:cs typeface="Arial"/>
                <a:sym typeface="Arial"/>
              </a:rPr>
              <a:t>2</a:t>
            </a:r>
            <a:endParaRPr lang="vi-VN" sz="2533" b="1" kern="0" dirty="0">
              <a:solidFill>
                <a:prstClr val="white"/>
              </a:solidFill>
              <a:latin typeface="HP001 4 hàng" panose="020B0603050302020204" pitchFamily="34" charset="-93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44776" y="1089975"/>
            <a:ext cx="2483879" cy="493195"/>
          </a:xfrm>
          <a:prstGeom prst="rect">
            <a:avLst/>
          </a:prstGeom>
          <a:noFill/>
        </p:spPr>
        <p:txBody>
          <a:bodyPr wrap="square" lIns="102408" tIns="51204" rIns="102408" bIns="51204" rtlCol="0">
            <a:spAutoFit/>
          </a:bodyPr>
          <a:lstStyle/>
          <a:p>
            <a:pPr defTabSz="768035">
              <a:buClr>
                <a:srgbClr val="000000"/>
              </a:buClr>
              <a:defRPr/>
            </a:pPr>
            <a:r>
              <a:rPr lang="en-US" sz="2533" b="1" kern="0" dirty="0" err="1" smtClean="0">
                <a:solidFill>
                  <a:prstClr val="white"/>
                </a:solidFill>
                <a:latin typeface="HP001 4 hàng" panose="020B0603050302020204" pitchFamily="34" charset="-93"/>
                <a:cs typeface="Arial"/>
                <a:sym typeface="Arial"/>
              </a:rPr>
              <a:t>Toán</a:t>
            </a:r>
            <a:endParaRPr lang="vi-VN" sz="2533" b="1" kern="0" dirty="0">
              <a:solidFill>
                <a:prstClr val="white"/>
              </a:solidFill>
              <a:latin typeface="HP001 4 hàng" panose="020B0603050302020204" pitchFamily="34" charset="-93"/>
              <a:cs typeface="Arial"/>
              <a:sym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27155" y="1709481"/>
            <a:ext cx="8069196" cy="493195"/>
          </a:xfrm>
          <a:prstGeom prst="rect">
            <a:avLst/>
          </a:prstGeom>
          <a:noFill/>
        </p:spPr>
        <p:txBody>
          <a:bodyPr wrap="square" lIns="102408" tIns="51204" rIns="102408" bIns="51204" rtlCol="0">
            <a:spAutoFit/>
          </a:bodyPr>
          <a:lstStyle/>
          <a:p>
            <a:pPr defTabSz="768035">
              <a:buClr>
                <a:srgbClr val="000000"/>
              </a:buClr>
              <a:defRPr/>
            </a:pPr>
            <a:r>
              <a:rPr lang="en-US" sz="2533" b="1" kern="0" dirty="0" err="1" smtClean="0">
                <a:solidFill>
                  <a:srgbClr val="FFFF00"/>
                </a:solidFill>
                <a:latin typeface="HP001 5 hàng" panose="020B0603050302020204" pitchFamily="34" charset="0"/>
                <a:cs typeface="Arial"/>
                <a:sym typeface="Arial"/>
              </a:rPr>
              <a:t>Ôn</a:t>
            </a:r>
            <a:r>
              <a:rPr lang="en-US" sz="2533" b="1" kern="0" dirty="0" smtClean="0">
                <a:solidFill>
                  <a:srgbClr val="FFFF00"/>
                </a:solidFill>
                <a:latin typeface="HP001 5 hàng" panose="020B0603050302020204" pitchFamily="34" charset="0"/>
                <a:cs typeface="Arial"/>
                <a:sym typeface="Arial"/>
              </a:rPr>
              <a:t> </a:t>
            </a:r>
            <a:r>
              <a:rPr lang="en-US" sz="2533" b="1" kern="0" dirty="0" err="1" smtClean="0">
                <a:solidFill>
                  <a:srgbClr val="FFFF00"/>
                </a:solidFill>
                <a:latin typeface="HP001 5 hàng" panose="020B0603050302020204" pitchFamily="34" charset="0"/>
                <a:cs typeface="Arial"/>
                <a:sym typeface="Arial"/>
              </a:rPr>
              <a:t>tập</a:t>
            </a:r>
            <a:r>
              <a:rPr lang="en-US" sz="2533" b="1" kern="0" dirty="0" smtClean="0">
                <a:solidFill>
                  <a:srgbClr val="FFFF00"/>
                </a:solidFill>
                <a:latin typeface="HP001 5 hàng" panose="020B0603050302020204" pitchFamily="34" charset="0"/>
                <a:cs typeface="Arial"/>
                <a:sym typeface="Arial"/>
              </a:rPr>
              <a:t> </a:t>
            </a:r>
            <a:r>
              <a:rPr lang="en-US" sz="2533" b="1" kern="0" dirty="0" err="1" smtClean="0">
                <a:solidFill>
                  <a:srgbClr val="FFFF00"/>
                </a:solidFill>
                <a:latin typeface="HP001 5 hàng" panose="020B0603050302020204" pitchFamily="34" charset="0"/>
                <a:cs typeface="Arial"/>
                <a:sym typeface="Arial"/>
              </a:rPr>
              <a:t>các</a:t>
            </a:r>
            <a:r>
              <a:rPr lang="en-US" sz="2533" b="1" kern="0" dirty="0" smtClean="0">
                <a:solidFill>
                  <a:srgbClr val="FFFF00"/>
                </a:solidFill>
                <a:latin typeface="HP001 5 hàng" panose="020B0603050302020204" pitchFamily="34" charset="0"/>
                <a:cs typeface="Arial"/>
                <a:sym typeface="Arial"/>
              </a:rPr>
              <a:t> </a:t>
            </a:r>
            <a:r>
              <a:rPr lang="en-US" sz="2533" b="1" kern="0" dirty="0" err="1" smtClean="0">
                <a:solidFill>
                  <a:srgbClr val="FFFF00"/>
                </a:solidFill>
                <a:latin typeface="HP001 5 hàng" panose="020B0603050302020204" pitchFamily="34" charset="0"/>
                <a:cs typeface="Arial"/>
                <a:sym typeface="Arial"/>
              </a:rPr>
              <a:t>số</a:t>
            </a:r>
            <a:r>
              <a:rPr lang="en-US" sz="2533" b="1" kern="0" dirty="0" smtClean="0">
                <a:solidFill>
                  <a:srgbClr val="FFFF00"/>
                </a:solidFill>
                <a:latin typeface="HP001 5 hàng" panose="020B0603050302020204" pitchFamily="34" charset="0"/>
                <a:cs typeface="Arial"/>
                <a:sym typeface="Arial"/>
              </a:rPr>
              <a:t> </a:t>
            </a:r>
            <a:r>
              <a:rPr lang="en-US" sz="2533" b="1" kern="0" dirty="0" err="1" smtClean="0">
                <a:solidFill>
                  <a:srgbClr val="FFFF00"/>
                </a:solidFill>
                <a:latin typeface="HP001 5 hàng" panose="020B0603050302020204" pitchFamily="34" charset="0"/>
                <a:cs typeface="Arial"/>
                <a:sym typeface="Arial"/>
              </a:rPr>
              <a:t>đến</a:t>
            </a:r>
            <a:r>
              <a:rPr lang="en-US" sz="2533" b="1" kern="0" dirty="0" smtClean="0">
                <a:solidFill>
                  <a:srgbClr val="FFFF00"/>
                </a:solidFill>
                <a:latin typeface="HP001 5 hàng" panose="020B0603050302020204" pitchFamily="34" charset="0"/>
                <a:cs typeface="Arial"/>
                <a:sym typeface="Arial"/>
              </a:rPr>
              <a:t> 100 (</a:t>
            </a:r>
            <a:r>
              <a:rPr lang="en-US" sz="2533" b="1" kern="0" dirty="0" err="1" smtClean="0">
                <a:solidFill>
                  <a:srgbClr val="FFFF00"/>
                </a:solidFill>
                <a:latin typeface="HP001 5 hàng" panose="020B0603050302020204" pitchFamily="34" charset="0"/>
                <a:cs typeface="Arial"/>
                <a:sym typeface="Arial"/>
              </a:rPr>
              <a:t>Tiết</a:t>
            </a:r>
            <a:r>
              <a:rPr lang="en-US" sz="2533" b="1" kern="0" smtClean="0">
                <a:solidFill>
                  <a:srgbClr val="FFFF00"/>
                </a:solidFill>
                <a:latin typeface="HP001 5 hàng" panose="020B0603050302020204" pitchFamily="34" charset="0"/>
                <a:cs typeface="Arial"/>
                <a:sym typeface="Arial"/>
              </a:rPr>
              <a:t> </a:t>
            </a:r>
            <a:r>
              <a:rPr lang="en-US" sz="2533" b="1" kern="0" smtClean="0">
                <a:solidFill>
                  <a:srgbClr val="FFFF00"/>
                </a:solidFill>
                <a:latin typeface="HP001 5 hàng" panose="020B0603050302020204" pitchFamily="34" charset="0"/>
                <a:cs typeface="Arial"/>
                <a:sym typeface="Arial"/>
              </a:rPr>
              <a:t>3)</a:t>
            </a:r>
            <a:endParaRPr lang="vi-VN" sz="2533" b="1" kern="0" dirty="0">
              <a:solidFill>
                <a:srgbClr val="FFFF00"/>
              </a:solidFill>
              <a:latin typeface="HP001 5 hàng" panose="020B06030503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150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2E308169-74C5-CE42-ACF0-CECD0DAD6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014" y="43103"/>
            <a:ext cx="2834086" cy="1093588"/>
          </a:xfrm>
          <a:prstGeom prst="rect">
            <a:avLst/>
          </a:prstGeom>
          <a:noFill/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9A248C4-11D3-3846-B35E-C8B631555C97}"/>
              </a:ext>
            </a:extLst>
          </p:cNvPr>
          <p:cNvGrpSpPr/>
          <p:nvPr/>
        </p:nvGrpSpPr>
        <p:grpSpPr>
          <a:xfrm>
            <a:off x="821414" y="911582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1ADDEE8-9711-BA47-B181-9E85604589F5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017EA2C-4887-154E-8D43-A631594E16A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B8EAFE8-E7C3-C641-BA88-EF1C344353FD}"/>
              </a:ext>
            </a:extLst>
          </p:cNvPr>
          <p:cNvSpPr txBox="1"/>
          <p:nvPr/>
        </p:nvSpPr>
        <p:spPr>
          <a:xfrm>
            <a:off x="1481609" y="1136691"/>
            <a:ext cx="95227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Em ước lượng xem trong hình có khoảng mấy chục viên bi rồi đếm số bi trong hình đó (theo mẫu):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38EC5D-0B1D-BE42-93B6-BC2C862174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26" y="2147673"/>
            <a:ext cx="4441879" cy="39078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C3EC1E-F574-E744-80B4-E635468F666F}"/>
              </a:ext>
            </a:extLst>
          </p:cNvPr>
          <p:cNvSpPr txBox="1"/>
          <p:nvPr/>
        </p:nvSpPr>
        <p:spPr>
          <a:xfrm>
            <a:off x="5846780" y="2951946"/>
            <a:ext cx="51575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- Em ước lượng được: Khoảng 3 chục viên bi.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D5AC15-155A-0443-B1EE-22F2762CD66D}"/>
              </a:ext>
            </a:extLst>
          </p:cNvPr>
          <p:cNvSpPr txBox="1"/>
          <p:nvPr/>
        </p:nvSpPr>
        <p:spPr>
          <a:xfrm>
            <a:off x="5846780" y="4261604"/>
            <a:ext cx="5157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- Em đếm được: 32 viên bi.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7714F94-79B2-1B4D-9E98-4E09F472846C}"/>
              </a:ext>
            </a:extLst>
          </p:cNvPr>
          <p:cNvSpPr/>
          <p:nvPr/>
        </p:nvSpPr>
        <p:spPr>
          <a:xfrm>
            <a:off x="3960330" y="2895106"/>
            <a:ext cx="1540043" cy="2457636"/>
          </a:xfrm>
          <a:custGeom>
            <a:avLst/>
            <a:gdLst>
              <a:gd name="connsiteX0" fmla="*/ 7513 w 1527661"/>
              <a:gd name="connsiteY0" fmla="*/ 615537 h 2496318"/>
              <a:gd name="connsiteX1" fmla="*/ 40170 w 1527661"/>
              <a:gd name="connsiteY1" fmla="*/ 321623 h 2496318"/>
              <a:gd name="connsiteX2" fmla="*/ 317756 w 1527661"/>
              <a:gd name="connsiteY2" fmla="*/ 11380 h 2496318"/>
              <a:gd name="connsiteX3" fmla="*/ 872927 w 1527661"/>
              <a:gd name="connsiteY3" fmla="*/ 93023 h 2496318"/>
              <a:gd name="connsiteX4" fmla="*/ 1313799 w 1527661"/>
              <a:gd name="connsiteY4" fmla="*/ 337951 h 2496318"/>
              <a:gd name="connsiteX5" fmla="*/ 1526070 w 1527661"/>
              <a:gd name="connsiteY5" fmla="*/ 697180 h 2496318"/>
              <a:gd name="connsiteX6" fmla="*/ 1411770 w 1527661"/>
              <a:gd name="connsiteY6" fmla="*/ 1056408 h 2496318"/>
              <a:gd name="connsiteX7" fmla="*/ 1428099 w 1527661"/>
              <a:gd name="connsiteY7" fmla="*/ 2085108 h 2496318"/>
              <a:gd name="connsiteX8" fmla="*/ 1085199 w 1527661"/>
              <a:gd name="connsiteY8" fmla="*/ 2493323 h 2496318"/>
              <a:gd name="connsiteX9" fmla="*/ 774956 w 1527661"/>
              <a:gd name="connsiteY9" fmla="*/ 1905494 h 2496318"/>
              <a:gd name="connsiteX10" fmla="*/ 497370 w 1527661"/>
              <a:gd name="connsiteY10" fmla="*/ 1709551 h 2496318"/>
              <a:gd name="connsiteX11" fmla="*/ 121813 w 1527661"/>
              <a:gd name="connsiteY11" fmla="*/ 1774865 h 2496318"/>
              <a:gd name="connsiteX12" fmla="*/ 7513 w 1527661"/>
              <a:gd name="connsiteY12" fmla="*/ 746165 h 2496318"/>
              <a:gd name="connsiteX0" fmla="*/ 7513 w 1527661"/>
              <a:gd name="connsiteY0" fmla="*/ 615537 h 2493354"/>
              <a:gd name="connsiteX1" fmla="*/ 40170 w 1527661"/>
              <a:gd name="connsiteY1" fmla="*/ 321623 h 2493354"/>
              <a:gd name="connsiteX2" fmla="*/ 317756 w 1527661"/>
              <a:gd name="connsiteY2" fmla="*/ 11380 h 2493354"/>
              <a:gd name="connsiteX3" fmla="*/ 872927 w 1527661"/>
              <a:gd name="connsiteY3" fmla="*/ 93023 h 2493354"/>
              <a:gd name="connsiteX4" fmla="*/ 1313799 w 1527661"/>
              <a:gd name="connsiteY4" fmla="*/ 337951 h 2493354"/>
              <a:gd name="connsiteX5" fmla="*/ 1526070 w 1527661"/>
              <a:gd name="connsiteY5" fmla="*/ 697180 h 2493354"/>
              <a:gd name="connsiteX6" fmla="*/ 1411770 w 1527661"/>
              <a:gd name="connsiteY6" fmla="*/ 1056408 h 2493354"/>
              <a:gd name="connsiteX7" fmla="*/ 1428099 w 1527661"/>
              <a:gd name="connsiteY7" fmla="*/ 2085108 h 2493354"/>
              <a:gd name="connsiteX8" fmla="*/ 1085199 w 1527661"/>
              <a:gd name="connsiteY8" fmla="*/ 2493323 h 2493354"/>
              <a:gd name="connsiteX9" fmla="*/ 872928 w 1527661"/>
              <a:gd name="connsiteY9" fmla="*/ 2068780 h 2493354"/>
              <a:gd name="connsiteX10" fmla="*/ 497370 w 1527661"/>
              <a:gd name="connsiteY10" fmla="*/ 1709551 h 2493354"/>
              <a:gd name="connsiteX11" fmla="*/ 121813 w 1527661"/>
              <a:gd name="connsiteY11" fmla="*/ 1774865 h 2493354"/>
              <a:gd name="connsiteX12" fmla="*/ 7513 w 1527661"/>
              <a:gd name="connsiteY12" fmla="*/ 746165 h 2493354"/>
              <a:gd name="connsiteX0" fmla="*/ 7513 w 1527661"/>
              <a:gd name="connsiteY0" fmla="*/ 615537 h 2493354"/>
              <a:gd name="connsiteX1" fmla="*/ 40170 w 1527661"/>
              <a:gd name="connsiteY1" fmla="*/ 321623 h 2493354"/>
              <a:gd name="connsiteX2" fmla="*/ 317756 w 1527661"/>
              <a:gd name="connsiteY2" fmla="*/ 11380 h 2493354"/>
              <a:gd name="connsiteX3" fmla="*/ 872927 w 1527661"/>
              <a:gd name="connsiteY3" fmla="*/ 93023 h 2493354"/>
              <a:gd name="connsiteX4" fmla="*/ 1313799 w 1527661"/>
              <a:gd name="connsiteY4" fmla="*/ 337951 h 2493354"/>
              <a:gd name="connsiteX5" fmla="*/ 1526070 w 1527661"/>
              <a:gd name="connsiteY5" fmla="*/ 697180 h 2493354"/>
              <a:gd name="connsiteX6" fmla="*/ 1411770 w 1527661"/>
              <a:gd name="connsiteY6" fmla="*/ 1056408 h 2493354"/>
              <a:gd name="connsiteX7" fmla="*/ 1428099 w 1527661"/>
              <a:gd name="connsiteY7" fmla="*/ 2085108 h 2493354"/>
              <a:gd name="connsiteX8" fmla="*/ 1085199 w 1527661"/>
              <a:gd name="connsiteY8" fmla="*/ 2493323 h 2493354"/>
              <a:gd name="connsiteX9" fmla="*/ 872928 w 1527661"/>
              <a:gd name="connsiteY9" fmla="*/ 2068780 h 2493354"/>
              <a:gd name="connsiteX10" fmla="*/ 611670 w 1527661"/>
              <a:gd name="connsiteY10" fmla="*/ 1774865 h 2493354"/>
              <a:gd name="connsiteX11" fmla="*/ 121813 w 1527661"/>
              <a:gd name="connsiteY11" fmla="*/ 1774865 h 2493354"/>
              <a:gd name="connsiteX12" fmla="*/ 7513 w 1527661"/>
              <a:gd name="connsiteY12" fmla="*/ 746165 h 2493354"/>
              <a:gd name="connsiteX0" fmla="*/ 7513 w 1527661"/>
              <a:gd name="connsiteY0" fmla="*/ 615537 h 2493354"/>
              <a:gd name="connsiteX1" fmla="*/ 40170 w 1527661"/>
              <a:gd name="connsiteY1" fmla="*/ 321623 h 2493354"/>
              <a:gd name="connsiteX2" fmla="*/ 317756 w 1527661"/>
              <a:gd name="connsiteY2" fmla="*/ 11380 h 2493354"/>
              <a:gd name="connsiteX3" fmla="*/ 872927 w 1527661"/>
              <a:gd name="connsiteY3" fmla="*/ 93023 h 2493354"/>
              <a:gd name="connsiteX4" fmla="*/ 1313799 w 1527661"/>
              <a:gd name="connsiteY4" fmla="*/ 337951 h 2493354"/>
              <a:gd name="connsiteX5" fmla="*/ 1526070 w 1527661"/>
              <a:gd name="connsiteY5" fmla="*/ 697180 h 2493354"/>
              <a:gd name="connsiteX6" fmla="*/ 1411770 w 1527661"/>
              <a:gd name="connsiteY6" fmla="*/ 1056408 h 2493354"/>
              <a:gd name="connsiteX7" fmla="*/ 1428099 w 1527661"/>
              <a:gd name="connsiteY7" fmla="*/ 2085108 h 2493354"/>
              <a:gd name="connsiteX8" fmla="*/ 1085199 w 1527661"/>
              <a:gd name="connsiteY8" fmla="*/ 2493323 h 2493354"/>
              <a:gd name="connsiteX9" fmla="*/ 872928 w 1527661"/>
              <a:gd name="connsiteY9" fmla="*/ 2068780 h 2493354"/>
              <a:gd name="connsiteX10" fmla="*/ 611670 w 1527661"/>
              <a:gd name="connsiteY10" fmla="*/ 1774865 h 2493354"/>
              <a:gd name="connsiteX11" fmla="*/ 121813 w 1527661"/>
              <a:gd name="connsiteY11" fmla="*/ 1774865 h 2493354"/>
              <a:gd name="connsiteX12" fmla="*/ 7513 w 1527661"/>
              <a:gd name="connsiteY12" fmla="*/ 746165 h 2493354"/>
              <a:gd name="connsiteX0" fmla="*/ 7513 w 1527661"/>
              <a:gd name="connsiteY0" fmla="*/ 615537 h 2505171"/>
              <a:gd name="connsiteX1" fmla="*/ 40170 w 1527661"/>
              <a:gd name="connsiteY1" fmla="*/ 321623 h 2505171"/>
              <a:gd name="connsiteX2" fmla="*/ 317756 w 1527661"/>
              <a:gd name="connsiteY2" fmla="*/ 11380 h 2505171"/>
              <a:gd name="connsiteX3" fmla="*/ 872927 w 1527661"/>
              <a:gd name="connsiteY3" fmla="*/ 93023 h 2505171"/>
              <a:gd name="connsiteX4" fmla="*/ 1313799 w 1527661"/>
              <a:gd name="connsiteY4" fmla="*/ 337951 h 2505171"/>
              <a:gd name="connsiteX5" fmla="*/ 1526070 w 1527661"/>
              <a:gd name="connsiteY5" fmla="*/ 697180 h 2505171"/>
              <a:gd name="connsiteX6" fmla="*/ 1411770 w 1527661"/>
              <a:gd name="connsiteY6" fmla="*/ 1056408 h 2505171"/>
              <a:gd name="connsiteX7" fmla="*/ 1428099 w 1527661"/>
              <a:gd name="connsiteY7" fmla="*/ 2085108 h 2505171"/>
              <a:gd name="connsiteX8" fmla="*/ 1085199 w 1527661"/>
              <a:gd name="connsiteY8" fmla="*/ 2493323 h 2505171"/>
              <a:gd name="connsiteX9" fmla="*/ 872928 w 1527661"/>
              <a:gd name="connsiteY9" fmla="*/ 2068780 h 2505171"/>
              <a:gd name="connsiteX10" fmla="*/ 611670 w 1527661"/>
              <a:gd name="connsiteY10" fmla="*/ 1774865 h 2505171"/>
              <a:gd name="connsiteX11" fmla="*/ 121813 w 1527661"/>
              <a:gd name="connsiteY11" fmla="*/ 1774865 h 2505171"/>
              <a:gd name="connsiteX12" fmla="*/ 7513 w 1527661"/>
              <a:gd name="connsiteY12" fmla="*/ 746165 h 2505171"/>
              <a:gd name="connsiteX0" fmla="*/ 7513 w 1527661"/>
              <a:gd name="connsiteY0" fmla="*/ 615537 h 2458023"/>
              <a:gd name="connsiteX1" fmla="*/ 40170 w 1527661"/>
              <a:gd name="connsiteY1" fmla="*/ 321623 h 2458023"/>
              <a:gd name="connsiteX2" fmla="*/ 317756 w 1527661"/>
              <a:gd name="connsiteY2" fmla="*/ 11380 h 2458023"/>
              <a:gd name="connsiteX3" fmla="*/ 872927 w 1527661"/>
              <a:gd name="connsiteY3" fmla="*/ 93023 h 2458023"/>
              <a:gd name="connsiteX4" fmla="*/ 1313799 w 1527661"/>
              <a:gd name="connsiteY4" fmla="*/ 337951 h 2458023"/>
              <a:gd name="connsiteX5" fmla="*/ 1526070 w 1527661"/>
              <a:gd name="connsiteY5" fmla="*/ 697180 h 2458023"/>
              <a:gd name="connsiteX6" fmla="*/ 1411770 w 1527661"/>
              <a:gd name="connsiteY6" fmla="*/ 1056408 h 2458023"/>
              <a:gd name="connsiteX7" fmla="*/ 1428099 w 1527661"/>
              <a:gd name="connsiteY7" fmla="*/ 2085108 h 2458023"/>
              <a:gd name="connsiteX8" fmla="*/ 1068871 w 1527661"/>
              <a:gd name="connsiteY8" fmla="*/ 2444337 h 2458023"/>
              <a:gd name="connsiteX9" fmla="*/ 872928 w 1527661"/>
              <a:gd name="connsiteY9" fmla="*/ 2068780 h 2458023"/>
              <a:gd name="connsiteX10" fmla="*/ 611670 w 1527661"/>
              <a:gd name="connsiteY10" fmla="*/ 1774865 h 2458023"/>
              <a:gd name="connsiteX11" fmla="*/ 121813 w 1527661"/>
              <a:gd name="connsiteY11" fmla="*/ 1774865 h 2458023"/>
              <a:gd name="connsiteX12" fmla="*/ 7513 w 1527661"/>
              <a:gd name="connsiteY12" fmla="*/ 746165 h 2458023"/>
              <a:gd name="connsiteX0" fmla="*/ 7513 w 1540043"/>
              <a:gd name="connsiteY0" fmla="*/ 615537 h 2457636"/>
              <a:gd name="connsiteX1" fmla="*/ 40170 w 1540043"/>
              <a:gd name="connsiteY1" fmla="*/ 321623 h 2457636"/>
              <a:gd name="connsiteX2" fmla="*/ 317756 w 1540043"/>
              <a:gd name="connsiteY2" fmla="*/ 11380 h 2457636"/>
              <a:gd name="connsiteX3" fmla="*/ 872927 w 1540043"/>
              <a:gd name="connsiteY3" fmla="*/ 93023 h 2457636"/>
              <a:gd name="connsiteX4" fmla="*/ 1313799 w 1540043"/>
              <a:gd name="connsiteY4" fmla="*/ 337951 h 2457636"/>
              <a:gd name="connsiteX5" fmla="*/ 1526070 w 1540043"/>
              <a:gd name="connsiteY5" fmla="*/ 697180 h 2457636"/>
              <a:gd name="connsiteX6" fmla="*/ 1509742 w 1540043"/>
              <a:gd name="connsiteY6" fmla="*/ 1105394 h 2457636"/>
              <a:gd name="connsiteX7" fmla="*/ 1428099 w 1540043"/>
              <a:gd name="connsiteY7" fmla="*/ 2085108 h 2457636"/>
              <a:gd name="connsiteX8" fmla="*/ 1068871 w 1540043"/>
              <a:gd name="connsiteY8" fmla="*/ 2444337 h 2457636"/>
              <a:gd name="connsiteX9" fmla="*/ 872928 w 1540043"/>
              <a:gd name="connsiteY9" fmla="*/ 2068780 h 2457636"/>
              <a:gd name="connsiteX10" fmla="*/ 611670 w 1540043"/>
              <a:gd name="connsiteY10" fmla="*/ 1774865 h 2457636"/>
              <a:gd name="connsiteX11" fmla="*/ 121813 w 1540043"/>
              <a:gd name="connsiteY11" fmla="*/ 1774865 h 2457636"/>
              <a:gd name="connsiteX12" fmla="*/ 7513 w 1540043"/>
              <a:gd name="connsiteY12" fmla="*/ 746165 h 2457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40043" h="2457636">
                <a:moveTo>
                  <a:pt x="7513" y="615537"/>
                </a:moveTo>
                <a:cubicBezTo>
                  <a:pt x="-2012" y="518926"/>
                  <a:pt x="-11537" y="422316"/>
                  <a:pt x="40170" y="321623"/>
                </a:cubicBezTo>
                <a:cubicBezTo>
                  <a:pt x="91877" y="220930"/>
                  <a:pt x="178963" y="49480"/>
                  <a:pt x="317756" y="11380"/>
                </a:cubicBezTo>
                <a:cubicBezTo>
                  <a:pt x="456549" y="-26720"/>
                  <a:pt x="706920" y="38595"/>
                  <a:pt x="872927" y="93023"/>
                </a:cubicBezTo>
                <a:cubicBezTo>
                  <a:pt x="1038934" y="147451"/>
                  <a:pt x="1204942" y="237258"/>
                  <a:pt x="1313799" y="337951"/>
                </a:cubicBezTo>
                <a:cubicBezTo>
                  <a:pt x="1422656" y="438644"/>
                  <a:pt x="1493413" y="569273"/>
                  <a:pt x="1526070" y="697180"/>
                </a:cubicBezTo>
                <a:cubicBezTo>
                  <a:pt x="1558727" y="825087"/>
                  <a:pt x="1526071" y="874073"/>
                  <a:pt x="1509742" y="1105394"/>
                </a:cubicBezTo>
                <a:cubicBezTo>
                  <a:pt x="1493414" y="1336715"/>
                  <a:pt x="1501578" y="1861951"/>
                  <a:pt x="1428099" y="2085108"/>
                </a:cubicBezTo>
                <a:cubicBezTo>
                  <a:pt x="1354621" y="2308265"/>
                  <a:pt x="1308356" y="2512372"/>
                  <a:pt x="1068871" y="2444337"/>
                </a:cubicBezTo>
                <a:cubicBezTo>
                  <a:pt x="829386" y="2376302"/>
                  <a:pt x="949128" y="2180359"/>
                  <a:pt x="872928" y="2068780"/>
                </a:cubicBezTo>
                <a:cubicBezTo>
                  <a:pt x="796728" y="1957201"/>
                  <a:pt x="736856" y="1823851"/>
                  <a:pt x="611670" y="1774865"/>
                </a:cubicBezTo>
                <a:cubicBezTo>
                  <a:pt x="486484" y="1725879"/>
                  <a:pt x="203456" y="1935429"/>
                  <a:pt x="121813" y="1774865"/>
                </a:cubicBezTo>
                <a:cubicBezTo>
                  <a:pt x="40170" y="1614301"/>
                  <a:pt x="23841" y="1180233"/>
                  <a:pt x="7513" y="746165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1EC9916-3EDD-49B3-8F49-FAB97EE24B16}"/>
              </a:ext>
            </a:extLst>
          </p:cNvPr>
          <p:cNvCxnSpPr>
            <a:cxnSpLocks/>
          </p:cNvCxnSpPr>
          <p:nvPr/>
        </p:nvCxnSpPr>
        <p:spPr>
          <a:xfrm>
            <a:off x="2235727" y="1607489"/>
            <a:ext cx="16300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EC341F-8422-4151-B0C2-185E8E52D0E9}"/>
              </a:ext>
            </a:extLst>
          </p:cNvPr>
          <p:cNvCxnSpPr/>
          <p:nvPr/>
        </p:nvCxnSpPr>
        <p:spPr>
          <a:xfrm>
            <a:off x="8254211" y="1607489"/>
            <a:ext cx="26239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B57FD1D-5CC3-42D3-BC27-3E15619E5B60}"/>
              </a:ext>
            </a:extLst>
          </p:cNvPr>
          <p:cNvCxnSpPr/>
          <p:nvPr/>
        </p:nvCxnSpPr>
        <p:spPr>
          <a:xfrm>
            <a:off x="2083521" y="2085118"/>
            <a:ext cx="364434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903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3D717085-4758-7144-8ECC-2CEE43E6B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014" y="43103"/>
            <a:ext cx="2834086" cy="1093588"/>
          </a:xfrm>
          <a:prstGeom prst="rect">
            <a:avLst/>
          </a:prstGeom>
          <a:noFill/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EB615BA-FC2C-4F42-938D-FCD35850E014}"/>
              </a:ext>
            </a:extLst>
          </p:cNvPr>
          <p:cNvGrpSpPr/>
          <p:nvPr/>
        </p:nvGrpSpPr>
        <p:grpSpPr>
          <a:xfrm>
            <a:off x="821414" y="911582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7C856D5-0461-3D48-8473-FB3058EF8C6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3DDE5EC-DD4A-F645-BF33-5DAC1A30C75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6A3C510-7F22-9C44-9EF9-9D75BCFB4B43}"/>
              </a:ext>
            </a:extLst>
          </p:cNvPr>
          <p:cNvSpPr txBox="1"/>
          <p:nvPr/>
        </p:nvSpPr>
        <p:spPr>
          <a:xfrm>
            <a:off x="1481609" y="1136691"/>
            <a:ext cx="95227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Em ước lượng xem trong hình có khoảng mấy chục viên bi rồi đếm số bi trong hình đó (theo mẫu):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78A757-0262-BB4E-9E99-87EB343B7D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900" y="2090798"/>
            <a:ext cx="4761100" cy="43485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DE5A23-BCC8-444F-BE67-7B8E58476A96}"/>
              </a:ext>
            </a:extLst>
          </p:cNvPr>
          <p:cNvSpPr txBox="1"/>
          <p:nvPr/>
        </p:nvSpPr>
        <p:spPr>
          <a:xfrm>
            <a:off x="6226627" y="2863076"/>
            <a:ext cx="5157529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VN" sz="2400" dirty="0">
                <a:latin typeface="Arial" panose="020B0604020202020204" pitchFamily="34" charset="0"/>
                <a:cs typeface="Arial" panose="020B0604020202020204" pitchFamily="34" charset="0"/>
              </a:rPr>
              <a:t>Em ước lượng được: Khoảng</a:t>
            </a:r>
          </a:p>
          <a:p>
            <a:pPr>
              <a:lnSpc>
                <a:spcPct val="150000"/>
              </a:lnSpc>
            </a:pPr>
            <a:r>
              <a:rPr lang="en-VN" sz="2400" dirty="0">
                <a:latin typeface="Arial" panose="020B0604020202020204" pitchFamily="34" charset="0"/>
                <a:cs typeface="Arial" panose="020B0604020202020204" pitchFamily="34" charset="0"/>
              </a:rPr>
              <a:t>……………………..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VN" sz="2400" dirty="0">
                <a:latin typeface="Arial" panose="020B0604020202020204" pitchFamily="34" charset="0"/>
                <a:cs typeface="Arial" panose="020B0604020202020204" pitchFamily="34" charset="0"/>
              </a:rPr>
              <a:t>iên bi.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F8B1CC-394B-3F48-8CFF-5B0E0DA4B85A}"/>
              </a:ext>
            </a:extLst>
          </p:cNvPr>
          <p:cNvSpPr txBox="1"/>
          <p:nvPr/>
        </p:nvSpPr>
        <p:spPr>
          <a:xfrm>
            <a:off x="6226628" y="4261604"/>
            <a:ext cx="5157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dirty="0">
                <a:latin typeface="Arial" panose="020B0604020202020204" pitchFamily="34" charset="0"/>
                <a:cs typeface="Arial" panose="020B0604020202020204" pitchFamily="34" charset="0"/>
              </a:rPr>
              <a:t>- Em đếm được: …………. viên bi.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3C0B3F-4451-4A41-B04F-7A70E1F6982D}"/>
              </a:ext>
            </a:extLst>
          </p:cNvPr>
          <p:cNvSpPr/>
          <p:nvPr/>
        </p:nvSpPr>
        <p:spPr>
          <a:xfrm>
            <a:off x="6708019" y="3358542"/>
            <a:ext cx="16406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3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chục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0DE97FA1-5949-4446-B915-DB621E68273B}"/>
              </a:ext>
            </a:extLst>
          </p:cNvPr>
          <p:cNvSpPr/>
          <p:nvPr/>
        </p:nvSpPr>
        <p:spPr>
          <a:xfrm>
            <a:off x="4466518" y="2668133"/>
            <a:ext cx="1640614" cy="2444670"/>
          </a:xfrm>
          <a:custGeom>
            <a:avLst/>
            <a:gdLst>
              <a:gd name="connsiteX0" fmla="*/ 7513 w 1527661"/>
              <a:gd name="connsiteY0" fmla="*/ 615537 h 2496318"/>
              <a:gd name="connsiteX1" fmla="*/ 40170 w 1527661"/>
              <a:gd name="connsiteY1" fmla="*/ 321623 h 2496318"/>
              <a:gd name="connsiteX2" fmla="*/ 317756 w 1527661"/>
              <a:gd name="connsiteY2" fmla="*/ 11380 h 2496318"/>
              <a:gd name="connsiteX3" fmla="*/ 872927 w 1527661"/>
              <a:gd name="connsiteY3" fmla="*/ 93023 h 2496318"/>
              <a:gd name="connsiteX4" fmla="*/ 1313799 w 1527661"/>
              <a:gd name="connsiteY4" fmla="*/ 337951 h 2496318"/>
              <a:gd name="connsiteX5" fmla="*/ 1526070 w 1527661"/>
              <a:gd name="connsiteY5" fmla="*/ 697180 h 2496318"/>
              <a:gd name="connsiteX6" fmla="*/ 1411770 w 1527661"/>
              <a:gd name="connsiteY6" fmla="*/ 1056408 h 2496318"/>
              <a:gd name="connsiteX7" fmla="*/ 1428099 w 1527661"/>
              <a:gd name="connsiteY7" fmla="*/ 2085108 h 2496318"/>
              <a:gd name="connsiteX8" fmla="*/ 1085199 w 1527661"/>
              <a:gd name="connsiteY8" fmla="*/ 2493323 h 2496318"/>
              <a:gd name="connsiteX9" fmla="*/ 774956 w 1527661"/>
              <a:gd name="connsiteY9" fmla="*/ 1905494 h 2496318"/>
              <a:gd name="connsiteX10" fmla="*/ 497370 w 1527661"/>
              <a:gd name="connsiteY10" fmla="*/ 1709551 h 2496318"/>
              <a:gd name="connsiteX11" fmla="*/ 121813 w 1527661"/>
              <a:gd name="connsiteY11" fmla="*/ 1774865 h 2496318"/>
              <a:gd name="connsiteX12" fmla="*/ 7513 w 1527661"/>
              <a:gd name="connsiteY12" fmla="*/ 746165 h 2496318"/>
              <a:gd name="connsiteX0" fmla="*/ 7513 w 1527661"/>
              <a:gd name="connsiteY0" fmla="*/ 615537 h 2493354"/>
              <a:gd name="connsiteX1" fmla="*/ 40170 w 1527661"/>
              <a:gd name="connsiteY1" fmla="*/ 321623 h 2493354"/>
              <a:gd name="connsiteX2" fmla="*/ 317756 w 1527661"/>
              <a:gd name="connsiteY2" fmla="*/ 11380 h 2493354"/>
              <a:gd name="connsiteX3" fmla="*/ 872927 w 1527661"/>
              <a:gd name="connsiteY3" fmla="*/ 93023 h 2493354"/>
              <a:gd name="connsiteX4" fmla="*/ 1313799 w 1527661"/>
              <a:gd name="connsiteY4" fmla="*/ 337951 h 2493354"/>
              <a:gd name="connsiteX5" fmla="*/ 1526070 w 1527661"/>
              <a:gd name="connsiteY5" fmla="*/ 697180 h 2493354"/>
              <a:gd name="connsiteX6" fmla="*/ 1411770 w 1527661"/>
              <a:gd name="connsiteY6" fmla="*/ 1056408 h 2493354"/>
              <a:gd name="connsiteX7" fmla="*/ 1428099 w 1527661"/>
              <a:gd name="connsiteY7" fmla="*/ 2085108 h 2493354"/>
              <a:gd name="connsiteX8" fmla="*/ 1085199 w 1527661"/>
              <a:gd name="connsiteY8" fmla="*/ 2493323 h 2493354"/>
              <a:gd name="connsiteX9" fmla="*/ 872928 w 1527661"/>
              <a:gd name="connsiteY9" fmla="*/ 2068780 h 2493354"/>
              <a:gd name="connsiteX10" fmla="*/ 497370 w 1527661"/>
              <a:gd name="connsiteY10" fmla="*/ 1709551 h 2493354"/>
              <a:gd name="connsiteX11" fmla="*/ 121813 w 1527661"/>
              <a:gd name="connsiteY11" fmla="*/ 1774865 h 2493354"/>
              <a:gd name="connsiteX12" fmla="*/ 7513 w 1527661"/>
              <a:gd name="connsiteY12" fmla="*/ 746165 h 2493354"/>
              <a:gd name="connsiteX0" fmla="*/ 7513 w 1527661"/>
              <a:gd name="connsiteY0" fmla="*/ 615537 h 2493354"/>
              <a:gd name="connsiteX1" fmla="*/ 40170 w 1527661"/>
              <a:gd name="connsiteY1" fmla="*/ 321623 h 2493354"/>
              <a:gd name="connsiteX2" fmla="*/ 317756 w 1527661"/>
              <a:gd name="connsiteY2" fmla="*/ 11380 h 2493354"/>
              <a:gd name="connsiteX3" fmla="*/ 872927 w 1527661"/>
              <a:gd name="connsiteY3" fmla="*/ 93023 h 2493354"/>
              <a:gd name="connsiteX4" fmla="*/ 1313799 w 1527661"/>
              <a:gd name="connsiteY4" fmla="*/ 337951 h 2493354"/>
              <a:gd name="connsiteX5" fmla="*/ 1526070 w 1527661"/>
              <a:gd name="connsiteY5" fmla="*/ 697180 h 2493354"/>
              <a:gd name="connsiteX6" fmla="*/ 1411770 w 1527661"/>
              <a:gd name="connsiteY6" fmla="*/ 1056408 h 2493354"/>
              <a:gd name="connsiteX7" fmla="*/ 1428099 w 1527661"/>
              <a:gd name="connsiteY7" fmla="*/ 2085108 h 2493354"/>
              <a:gd name="connsiteX8" fmla="*/ 1085199 w 1527661"/>
              <a:gd name="connsiteY8" fmla="*/ 2493323 h 2493354"/>
              <a:gd name="connsiteX9" fmla="*/ 872928 w 1527661"/>
              <a:gd name="connsiteY9" fmla="*/ 2068780 h 2493354"/>
              <a:gd name="connsiteX10" fmla="*/ 611670 w 1527661"/>
              <a:gd name="connsiteY10" fmla="*/ 1774865 h 2493354"/>
              <a:gd name="connsiteX11" fmla="*/ 121813 w 1527661"/>
              <a:gd name="connsiteY11" fmla="*/ 1774865 h 2493354"/>
              <a:gd name="connsiteX12" fmla="*/ 7513 w 1527661"/>
              <a:gd name="connsiteY12" fmla="*/ 746165 h 2493354"/>
              <a:gd name="connsiteX0" fmla="*/ 7513 w 1527661"/>
              <a:gd name="connsiteY0" fmla="*/ 615537 h 2493354"/>
              <a:gd name="connsiteX1" fmla="*/ 40170 w 1527661"/>
              <a:gd name="connsiteY1" fmla="*/ 321623 h 2493354"/>
              <a:gd name="connsiteX2" fmla="*/ 317756 w 1527661"/>
              <a:gd name="connsiteY2" fmla="*/ 11380 h 2493354"/>
              <a:gd name="connsiteX3" fmla="*/ 872927 w 1527661"/>
              <a:gd name="connsiteY3" fmla="*/ 93023 h 2493354"/>
              <a:gd name="connsiteX4" fmla="*/ 1313799 w 1527661"/>
              <a:gd name="connsiteY4" fmla="*/ 337951 h 2493354"/>
              <a:gd name="connsiteX5" fmla="*/ 1526070 w 1527661"/>
              <a:gd name="connsiteY5" fmla="*/ 697180 h 2493354"/>
              <a:gd name="connsiteX6" fmla="*/ 1411770 w 1527661"/>
              <a:gd name="connsiteY6" fmla="*/ 1056408 h 2493354"/>
              <a:gd name="connsiteX7" fmla="*/ 1428099 w 1527661"/>
              <a:gd name="connsiteY7" fmla="*/ 2085108 h 2493354"/>
              <a:gd name="connsiteX8" fmla="*/ 1085199 w 1527661"/>
              <a:gd name="connsiteY8" fmla="*/ 2493323 h 2493354"/>
              <a:gd name="connsiteX9" fmla="*/ 872928 w 1527661"/>
              <a:gd name="connsiteY9" fmla="*/ 2068780 h 2493354"/>
              <a:gd name="connsiteX10" fmla="*/ 611670 w 1527661"/>
              <a:gd name="connsiteY10" fmla="*/ 1774865 h 2493354"/>
              <a:gd name="connsiteX11" fmla="*/ 121813 w 1527661"/>
              <a:gd name="connsiteY11" fmla="*/ 1774865 h 2493354"/>
              <a:gd name="connsiteX12" fmla="*/ 7513 w 1527661"/>
              <a:gd name="connsiteY12" fmla="*/ 746165 h 2493354"/>
              <a:gd name="connsiteX0" fmla="*/ 7513 w 1527661"/>
              <a:gd name="connsiteY0" fmla="*/ 615537 h 2505171"/>
              <a:gd name="connsiteX1" fmla="*/ 40170 w 1527661"/>
              <a:gd name="connsiteY1" fmla="*/ 321623 h 2505171"/>
              <a:gd name="connsiteX2" fmla="*/ 317756 w 1527661"/>
              <a:gd name="connsiteY2" fmla="*/ 11380 h 2505171"/>
              <a:gd name="connsiteX3" fmla="*/ 872927 w 1527661"/>
              <a:gd name="connsiteY3" fmla="*/ 93023 h 2505171"/>
              <a:gd name="connsiteX4" fmla="*/ 1313799 w 1527661"/>
              <a:gd name="connsiteY4" fmla="*/ 337951 h 2505171"/>
              <a:gd name="connsiteX5" fmla="*/ 1526070 w 1527661"/>
              <a:gd name="connsiteY5" fmla="*/ 697180 h 2505171"/>
              <a:gd name="connsiteX6" fmla="*/ 1411770 w 1527661"/>
              <a:gd name="connsiteY6" fmla="*/ 1056408 h 2505171"/>
              <a:gd name="connsiteX7" fmla="*/ 1428099 w 1527661"/>
              <a:gd name="connsiteY7" fmla="*/ 2085108 h 2505171"/>
              <a:gd name="connsiteX8" fmla="*/ 1085199 w 1527661"/>
              <a:gd name="connsiteY8" fmla="*/ 2493323 h 2505171"/>
              <a:gd name="connsiteX9" fmla="*/ 872928 w 1527661"/>
              <a:gd name="connsiteY9" fmla="*/ 2068780 h 2505171"/>
              <a:gd name="connsiteX10" fmla="*/ 611670 w 1527661"/>
              <a:gd name="connsiteY10" fmla="*/ 1774865 h 2505171"/>
              <a:gd name="connsiteX11" fmla="*/ 121813 w 1527661"/>
              <a:gd name="connsiteY11" fmla="*/ 1774865 h 2505171"/>
              <a:gd name="connsiteX12" fmla="*/ 7513 w 1527661"/>
              <a:gd name="connsiteY12" fmla="*/ 746165 h 2505171"/>
              <a:gd name="connsiteX0" fmla="*/ 7513 w 1527661"/>
              <a:gd name="connsiteY0" fmla="*/ 615537 h 2458023"/>
              <a:gd name="connsiteX1" fmla="*/ 40170 w 1527661"/>
              <a:gd name="connsiteY1" fmla="*/ 321623 h 2458023"/>
              <a:gd name="connsiteX2" fmla="*/ 317756 w 1527661"/>
              <a:gd name="connsiteY2" fmla="*/ 11380 h 2458023"/>
              <a:gd name="connsiteX3" fmla="*/ 872927 w 1527661"/>
              <a:gd name="connsiteY3" fmla="*/ 93023 h 2458023"/>
              <a:gd name="connsiteX4" fmla="*/ 1313799 w 1527661"/>
              <a:gd name="connsiteY4" fmla="*/ 337951 h 2458023"/>
              <a:gd name="connsiteX5" fmla="*/ 1526070 w 1527661"/>
              <a:gd name="connsiteY5" fmla="*/ 697180 h 2458023"/>
              <a:gd name="connsiteX6" fmla="*/ 1411770 w 1527661"/>
              <a:gd name="connsiteY6" fmla="*/ 1056408 h 2458023"/>
              <a:gd name="connsiteX7" fmla="*/ 1428099 w 1527661"/>
              <a:gd name="connsiteY7" fmla="*/ 2085108 h 2458023"/>
              <a:gd name="connsiteX8" fmla="*/ 1068871 w 1527661"/>
              <a:gd name="connsiteY8" fmla="*/ 2444337 h 2458023"/>
              <a:gd name="connsiteX9" fmla="*/ 872928 w 1527661"/>
              <a:gd name="connsiteY9" fmla="*/ 2068780 h 2458023"/>
              <a:gd name="connsiteX10" fmla="*/ 611670 w 1527661"/>
              <a:gd name="connsiteY10" fmla="*/ 1774865 h 2458023"/>
              <a:gd name="connsiteX11" fmla="*/ 121813 w 1527661"/>
              <a:gd name="connsiteY11" fmla="*/ 1774865 h 2458023"/>
              <a:gd name="connsiteX12" fmla="*/ 7513 w 1527661"/>
              <a:gd name="connsiteY12" fmla="*/ 746165 h 2458023"/>
              <a:gd name="connsiteX0" fmla="*/ 7513 w 1540043"/>
              <a:gd name="connsiteY0" fmla="*/ 615537 h 2457636"/>
              <a:gd name="connsiteX1" fmla="*/ 40170 w 1540043"/>
              <a:gd name="connsiteY1" fmla="*/ 321623 h 2457636"/>
              <a:gd name="connsiteX2" fmla="*/ 317756 w 1540043"/>
              <a:gd name="connsiteY2" fmla="*/ 11380 h 2457636"/>
              <a:gd name="connsiteX3" fmla="*/ 872927 w 1540043"/>
              <a:gd name="connsiteY3" fmla="*/ 93023 h 2457636"/>
              <a:gd name="connsiteX4" fmla="*/ 1313799 w 1540043"/>
              <a:gd name="connsiteY4" fmla="*/ 337951 h 2457636"/>
              <a:gd name="connsiteX5" fmla="*/ 1526070 w 1540043"/>
              <a:gd name="connsiteY5" fmla="*/ 697180 h 2457636"/>
              <a:gd name="connsiteX6" fmla="*/ 1509742 w 1540043"/>
              <a:gd name="connsiteY6" fmla="*/ 1105394 h 2457636"/>
              <a:gd name="connsiteX7" fmla="*/ 1428099 w 1540043"/>
              <a:gd name="connsiteY7" fmla="*/ 2085108 h 2457636"/>
              <a:gd name="connsiteX8" fmla="*/ 1068871 w 1540043"/>
              <a:gd name="connsiteY8" fmla="*/ 2444337 h 2457636"/>
              <a:gd name="connsiteX9" fmla="*/ 872928 w 1540043"/>
              <a:gd name="connsiteY9" fmla="*/ 2068780 h 2457636"/>
              <a:gd name="connsiteX10" fmla="*/ 611670 w 1540043"/>
              <a:gd name="connsiteY10" fmla="*/ 1774865 h 2457636"/>
              <a:gd name="connsiteX11" fmla="*/ 121813 w 1540043"/>
              <a:gd name="connsiteY11" fmla="*/ 1774865 h 2457636"/>
              <a:gd name="connsiteX12" fmla="*/ 7513 w 1540043"/>
              <a:gd name="connsiteY12" fmla="*/ 746165 h 2457636"/>
              <a:gd name="connsiteX0" fmla="*/ 7513 w 1540043"/>
              <a:gd name="connsiteY0" fmla="*/ 615537 h 2457636"/>
              <a:gd name="connsiteX1" fmla="*/ 40170 w 1540043"/>
              <a:gd name="connsiteY1" fmla="*/ 321623 h 2457636"/>
              <a:gd name="connsiteX2" fmla="*/ 317756 w 1540043"/>
              <a:gd name="connsiteY2" fmla="*/ 11380 h 2457636"/>
              <a:gd name="connsiteX3" fmla="*/ 872927 w 1540043"/>
              <a:gd name="connsiteY3" fmla="*/ 93023 h 2457636"/>
              <a:gd name="connsiteX4" fmla="*/ 1313799 w 1540043"/>
              <a:gd name="connsiteY4" fmla="*/ 337951 h 2457636"/>
              <a:gd name="connsiteX5" fmla="*/ 1526070 w 1540043"/>
              <a:gd name="connsiteY5" fmla="*/ 697180 h 2457636"/>
              <a:gd name="connsiteX6" fmla="*/ 1509742 w 1540043"/>
              <a:gd name="connsiteY6" fmla="*/ 1105394 h 2457636"/>
              <a:gd name="connsiteX7" fmla="*/ 1428099 w 1540043"/>
              <a:gd name="connsiteY7" fmla="*/ 2085108 h 2457636"/>
              <a:gd name="connsiteX8" fmla="*/ 1068871 w 1540043"/>
              <a:gd name="connsiteY8" fmla="*/ 2444337 h 2457636"/>
              <a:gd name="connsiteX9" fmla="*/ 872928 w 1540043"/>
              <a:gd name="connsiteY9" fmla="*/ 2068780 h 2457636"/>
              <a:gd name="connsiteX10" fmla="*/ 611670 w 1540043"/>
              <a:gd name="connsiteY10" fmla="*/ 1774865 h 2457636"/>
              <a:gd name="connsiteX11" fmla="*/ 445891 w 1540043"/>
              <a:gd name="connsiteY11" fmla="*/ 1333993 h 2457636"/>
              <a:gd name="connsiteX12" fmla="*/ 7513 w 1540043"/>
              <a:gd name="connsiteY12" fmla="*/ 746165 h 2457636"/>
              <a:gd name="connsiteX0" fmla="*/ 7513 w 1540043"/>
              <a:gd name="connsiteY0" fmla="*/ 615537 h 2457636"/>
              <a:gd name="connsiteX1" fmla="*/ 40170 w 1540043"/>
              <a:gd name="connsiteY1" fmla="*/ 321623 h 2457636"/>
              <a:gd name="connsiteX2" fmla="*/ 317756 w 1540043"/>
              <a:gd name="connsiteY2" fmla="*/ 11380 h 2457636"/>
              <a:gd name="connsiteX3" fmla="*/ 872927 w 1540043"/>
              <a:gd name="connsiteY3" fmla="*/ 93023 h 2457636"/>
              <a:gd name="connsiteX4" fmla="*/ 1313799 w 1540043"/>
              <a:gd name="connsiteY4" fmla="*/ 337951 h 2457636"/>
              <a:gd name="connsiteX5" fmla="*/ 1526070 w 1540043"/>
              <a:gd name="connsiteY5" fmla="*/ 697180 h 2457636"/>
              <a:gd name="connsiteX6" fmla="*/ 1509742 w 1540043"/>
              <a:gd name="connsiteY6" fmla="*/ 1105394 h 2457636"/>
              <a:gd name="connsiteX7" fmla="*/ 1428099 w 1540043"/>
              <a:gd name="connsiteY7" fmla="*/ 2085108 h 2457636"/>
              <a:gd name="connsiteX8" fmla="*/ 1068871 w 1540043"/>
              <a:gd name="connsiteY8" fmla="*/ 2444337 h 2457636"/>
              <a:gd name="connsiteX9" fmla="*/ 872928 w 1540043"/>
              <a:gd name="connsiteY9" fmla="*/ 2068780 h 2457636"/>
              <a:gd name="connsiteX10" fmla="*/ 534509 w 1540043"/>
              <a:gd name="connsiteY10" fmla="*/ 1791193 h 2457636"/>
              <a:gd name="connsiteX11" fmla="*/ 445891 w 1540043"/>
              <a:gd name="connsiteY11" fmla="*/ 1333993 h 2457636"/>
              <a:gd name="connsiteX12" fmla="*/ 7513 w 1540043"/>
              <a:gd name="connsiteY12" fmla="*/ 746165 h 2457636"/>
              <a:gd name="connsiteX0" fmla="*/ 7513 w 1540043"/>
              <a:gd name="connsiteY0" fmla="*/ 615537 h 2457636"/>
              <a:gd name="connsiteX1" fmla="*/ 40170 w 1540043"/>
              <a:gd name="connsiteY1" fmla="*/ 321623 h 2457636"/>
              <a:gd name="connsiteX2" fmla="*/ 317756 w 1540043"/>
              <a:gd name="connsiteY2" fmla="*/ 11380 h 2457636"/>
              <a:gd name="connsiteX3" fmla="*/ 872927 w 1540043"/>
              <a:gd name="connsiteY3" fmla="*/ 93023 h 2457636"/>
              <a:gd name="connsiteX4" fmla="*/ 1313799 w 1540043"/>
              <a:gd name="connsiteY4" fmla="*/ 337951 h 2457636"/>
              <a:gd name="connsiteX5" fmla="*/ 1526070 w 1540043"/>
              <a:gd name="connsiteY5" fmla="*/ 697180 h 2457636"/>
              <a:gd name="connsiteX6" fmla="*/ 1509742 w 1540043"/>
              <a:gd name="connsiteY6" fmla="*/ 1105394 h 2457636"/>
              <a:gd name="connsiteX7" fmla="*/ 1428099 w 1540043"/>
              <a:gd name="connsiteY7" fmla="*/ 2085108 h 2457636"/>
              <a:gd name="connsiteX8" fmla="*/ 1068871 w 1540043"/>
              <a:gd name="connsiteY8" fmla="*/ 2444337 h 2457636"/>
              <a:gd name="connsiteX9" fmla="*/ 872928 w 1540043"/>
              <a:gd name="connsiteY9" fmla="*/ 2068780 h 2457636"/>
              <a:gd name="connsiteX10" fmla="*/ 534509 w 1540043"/>
              <a:gd name="connsiteY10" fmla="*/ 1791193 h 2457636"/>
              <a:gd name="connsiteX11" fmla="*/ 445891 w 1540043"/>
              <a:gd name="connsiteY11" fmla="*/ 1285007 h 2457636"/>
              <a:gd name="connsiteX12" fmla="*/ 7513 w 1540043"/>
              <a:gd name="connsiteY12" fmla="*/ 746165 h 2457636"/>
              <a:gd name="connsiteX0" fmla="*/ 7513 w 1540043"/>
              <a:gd name="connsiteY0" fmla="*/ 615537 h 2444568"/>
              <a:gd name="connsiteX1" fmla="*/ 40170 w 1540043"/>
              <a:gd name="connsiteY1" fmla="*/ 321623 h 2444568"/>
              <a:gd name="connsiteX2" fmla="*/ 317756 w 1540043"/>
              <a:gd name="connsiteY2" fmla="*/ 11380 h 2444568"/>
              <a:gd name="connsiteX3" fmla="*/ 872927 w 1540043"/>
              <a:gd name="connsiteY3" fmla="*/ 93023 h 2444568"/>
              <a:gd name="connsiteX4" fmla="*/ 1313799 w 1540043"/>
              <a:gd name="connsiteY4" fmla="*/ 337951 h 2444568"/>
              <a:gd name="connsiteX5" fmla="*/ 1526070 w 1540043"/>
              <a:gd name="connsiteY5" fmla="*/ 697180 h 2444568"/>
              <a:gd name="connsiteX6" fmla="*/ 1509742 w 1540043"/>
              <a:gd name="connsiteY6" fmla="*/ 1105394 h 2444568"/>
              <a:gd name="connsiteX7" fmla="*/ 1428099 w 1540043"/>
              <a:gd name="connsiteY7" fmla="*/ 2085108 h 2444568"/>
              <a:gd name="connsiteX8" fmla="*/ 1068871 w 1540043"/>
              <a:gd name="connsiteY8" fmla="*/ 2444337 h 2444568"/>
              <a:gd name="connsiteX9" fmla="*/ 780334 w 1540043"/>
              <a:gd name="connsiteY9" fmla="*/ 2134094 h 2444568"/>
              <a:gd name="connsiteX10" fmla="*/ 534509 w 1540043"/>
              <a:gd name="connsiteY10" fmla="*/ 1791193 h 2444568"/>
              <a:gd name="connsiteX11" fmla="*/ 445891 w 1540043"/>
              <a:gd name="connsiteY11" fmla="*/ 1285007 h 2444568"/>
              <a:gd name="connsiteX12" fmla="*/ 7513 w 1540043"/>
              <a:gd name="connsiteY12" fmla="*/ 746165 h 2444568"/>
              <a:gd name="connsiteX0" fmla="*/ 7513 w 1550563"/>
              <a:gd name="connsiteY0" fmla="*/ 615537 h 2444670"/>
              <a:gd name="connsiteX1" fmla="*/ 40170 w 1550563"/>
              <a:gd name="connsiteY1" fmla="*/ 321623 h 2444670"/>
              <a:gd name="connsiteX2" fmla="*/ 317756 w 1550563"/>
              <a:gd name="connsiteY2" fmla="*/ 11380 h 2444670"/>
              <a:gd name="connsiteX3" fmla="*/ 872927 w 1550563"/>
              <a:gd name="connsiteY3" fmla="*/ 93023 h 2444670"/>
              <a:gd name="connsiteX4" fmla="*/ 1313799 w 1550563"/>
              <a:gd name="connsiteY4" fmla="*/ 337951 h 2444670"/>
              <a:gd name="connsiteX5" fmla="*/ 1526070 w 1550563"/>
              <a:gd name="connsiteY5" fmla="*/ 697180 h 2444670"/>
              <a:gd name="connsiteX6" fmla="*/ 1509742 w 1550563"/>
              <a:gd name="connsiteY6" fmla="*/ 1105394 h 2444670"/>
              <a:gd name="connsiteX7" fmla="*/ 1520694 w 1550563"/>
              <a:gd name="connsiteY7" fmla="*/ 2166751 h 2444670"/>
              <a:gd name="connsiteX8" fmla="*/ 1068871 w 1550563"/>
              <a:gd name="connsiteY8" fmla="*/ 2444337 h 2444670"/>
              <a:gd name="connsiteX9" fmla="*/ 780334 w 1550563"/>
              <a:gd name="connsiteY9" fmla="*/ 2134094 h 2444670"/>
              <a:gd name="connsiteX10" fmla="*/ 534509 w 1550563"/>
              <a:gd name="connsiteY10" fmla="*/ 1791193 h 2444670"/>
              <a:gd name="connsiteX11" fmla="*/ 445891 w 1550563"/>
              <a:gd name="connsiteY11" fmla="*/ 1285007 h 2444670"/>
              <a:gd name="connsiteX12" fmla="*/ 7513 w 1550563"/>
              <a:gd name="connsiteY12" fmla="*/ 746165 h 24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50563" h="2444670">
                <a:moveTo>
                  <a:pt x="7513" y="615537"/>
                </a:moveTo>
                <a:cubicBezTo>
                  <a:pt x="-2012" y="518926"/>
                  <a:pt x="-11537" y="422316"/>
                  <a:pt x="40170" y="321623"/>
                </a:cubicBezTo>
                <a:cubicBezTo>
                  <a:pt x="91877" y="220930"/>
                  <a:pt x="178963" y="49480"/>
                  <a:pt x="317756" y="11380"/>
                </a:cubicBezTo>
                <a:cubicBezTo>
                  <a:pt x="456549" y="-26720"/>
                  <a:pt x="706920" y="38595"/>
                  <a:pt x="872927" y="93023"/>
                </a:cubicBezTo>
                <a:cubicBezTo>
                  <a:pt x="1038934" y="147451"/>
                  <a:pt x="1204942" y="237258"/>
                  <a:pt x="1313799" y="337951"/>
                </a:cubicBezTo>
                <a:cubicBezTo>
                  <a:pt x="1422656" y="438644"/>
                  <a:pt x="1493413" y="569273"/>
                  <a:pt x="1526070" y="697180"/>
                </a:cubicBezTo>
                <a:cubicBezTo>
                  <a:pt x="1558727" y="825087"/>
                  <a:pt x="1510638" y="860466"/>
                  <a:pt x="1509742" y="1105394"/>
                </a:cubicBezTo>
                <a:cubicBezTo>
                  <a:pt x="1508846" y="1350323"/>
                  <a:pt x="1594173" y="1943594"/>
                  <a:pt x="1520694" y="2166751"/>
                </a:cubicBezTo>
                <a:cubicBezTo>
                  <a:pt x="1447216" y="2389908"/>
                  <a:pt x="1192264" y="2449780"/>
                  <a:pt x="1068871" y="2444337"/>
                </a:cubicBezTo>
                <a:cubicBezTo>
                  <a:pt x="945478" y="2438894"/>
                  <a:pt x="869394" y="2242951"/>
                  <a:pt x="780334" y="2134094"/>
                </a:cubicBezTo>
                <a:cubicBezTo>
                  <a:pt x="691274" y="2025237"/>
                  <a:pt x="590249" y="1932707"/>
                  <a:pt x="534509" y="1791193"/>
                </a:cubicBezTo>
                <a:cubicBezTo>
                  <a:pt x="478769" y="1649679"/>
                  <a:pt x="527534" y="1445571"/>
                  <a:pt x="445891" y="1285007"/>
                </a:cubicBezTo>
                <a:cubicBezTo>
                  <a:pt x="364248" y="1124443"/>
                  <a:pt x="23841" y="1180233"/>
                  <a:pt x="7513" y="746165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C9B6A1-9C84-4D9E-AF78-2A41412FB9B6}"/>
              </a:ext>
            </a:extLst>
          </p:cNvPr>
          <p:cNvSpPr/>
          <p:nvPr/>
        </p:nvSpPr>
        <p:spPr>
          <a:xfrm>
            <a:off x="8591249" y="4076938"/>
            <a:ext cx="12727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3</a:t>
            </a:r>
            <a:r>
              <a:rPr lang="en-US" sz="3600" dirty="0">
                <a:solidFill>
                  <a:srgbClr val="FF0000"/>
                </a:solidFill>
              </a:rPr>
              <a:t>8</a:t>
            </a:r>
            <a:endParaRPr lang="en-VN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77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780FF139-4B99-4CDD-A785-3E2294BF4AB0}"/>
              </a:ext>
            </a:extLst>
          </p:cNvPr>
          <p:cNvSpPr/>
          <p:nvPr/>
        </p:nvSpPr>
        <p:spPr>
          <a:xfrm>
            <a:off x="572498" y="709204"/>
            <a:ext cx="10662920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Arial"/>
              </a:rPr>
              <a:t>ước</a:t>
            </a:r>
            <a:r>
              <a:rPr lang="en-US" sz="2800" noProof="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Arial"/>
              </a:rPr>
              <a:t>lượng</a:t>
            </a:r>
            <a:r>
              <a:rPr lang="en-US" sz="2800" noProof="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Arial"/>
              </a:rPr>
              <a:t>đúng</a:t>
            </a:r>
            <a:r>
              <a:rPr lang="en-US" sz="2800" noProof="0" dirty="0">
                <a:solidFill>
                  <a:prstClr val="white"/>
                </a:solidFill>
                <a:latin typeface="Arial"/>
              </a:rPr>
              <a:t> con </a:t>
            </a:r>
            <a:r>
              <a:rPr lang="en-US" sz="2800" noProof="0" dirty="0" err="1">
                <a:solidFill>
                  <a:prstClr val="white"/>
                </a:solidFill>
                <a:latin typeface="Arial"/>
              </a:rPr>
              <a:t>cần</a:t>
            </a:r>
            <a:r>
              <a:rPr lang="en-US" sz="2800" noProof="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Arial"/>
              </a:rPr>
              <a:t>ước</a:t>
            </a:r>
            <a:r>
              <a:rPr lang="en-US" sz="2800" noProof="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Arial"/>
              </a:rPr>
              <a:t>lượng</a:t>
            </a:r>
            <a:r>
              <a:rPr lang="en-US" sz="2800" noProof="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Arial"/>
              </a:rPr>
              <a:t>như</a:t>
            </a:r>
            <a:r>
              <a:rPr lang="en-US" sz="2800" noProof="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Arial"/>
              </a:rPr>
              <a:t>thế</a:t>
            </a:r>
            <a:r>
              <a:rPr lang="en-US" sz="2800" noProof="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Arial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9B9AEF4A-9920-4B97-A781-9AFE6EA4EE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915"/>
          <a:stretch/>
        </p:blipFill>
        <p:spPr>
          <a:xfrm>
            <a:off x="9235757" y="1687104"/>
            <a:ext cx="2143851" cy="2009140"/>
          </a:xfrm>
          <a:prstGeom prst="rect">
            <a:avLst/>
          </a:prstGeom>
        </p:spPr>
      </p:pic>
      <p:sp>
        <p:nvSpPr>
          <p:cNvPr id="5" name="Cloud Callout 7">
            <a:extLst>
              <a:ext uri="{FF2B5EF4-FFF2-40B4-BE49-F238E27FC236}">
                <a16:creationId xmlns:a16="http://schemas.microsoft.com/office/drawing/2014/main" id="{A32DFB0E-C58E-469D-82CE-6B70438D2B8F}"/>
              </a:ext>
            </a:extLst>
          </p:cNvPr>
          <p:cNvSpPr/>
          <p:nvPr/>
        </p:nvSpPr>
        <p:spPr>
          <a:xfrm>
            <a:off x="1815692" y="2056221"/>
            <a:ext cx="6808243" cy="3458754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Arial"/>
              </a:rPr>
              <a:t>-</a:t>
            </a:r>
            <a:r>
              <a:rPr lang="en-US" sz="2800" dirty="0" err="1">
                <a:solidFill>
                  <a:prstClr val="white"/>
                </a:solidFill>
                <a:latin typeface="Arial"/>
              </a:rPr>
              <a:t>Khi</a:t>
            </a:r>
            <a:r>
              <a:rPr lang="en-US" sz="28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/>
              </a:rPr>
              <a:t>ước</a:t>
            </a:r>
            <a:r>
              <a:rPr lang="en-US" sz="28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/>
              </a:rPr>
              <a:t>lượng</a:t>
            </a:r>
            <a:r>
              <a:rPr lang="en-US" sz="2800" dirty="0">
                <a:solidFill>
                  <a:prstClr val="white"/>
                </a:solidFill>
                <a:latin typeface="Arial"/>
              </a:rPr>
              <a:t> ta </a:t>
            </a:r>
            <a:r>
              <a:rPr lang="en-US" sz="2800" dirty="0" err="1">
                <a:solidFill>
                  <a:prstClr val="white"/>
                </a:solidFill>
                <a:latin typeface="Arial"/>
              </a:rPr>
              <a:t>cần</a:t>
            </a:r>
            <a:r>
              <a:rPr lang="en-US" sz="28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/>
              </a:rPr>
              <a:t>ước</a:t>
            </a:r>
            <a:r>
              <a:rPr lang="en-US" sz="28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/>
              </a:rPr>
              <a:t>lượng</a:t>
            </a:r>
            <a:r>
              <a:rPr lang="en-US" sz="28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/>
              </a:rPr>
              <a:t>theo</a:t>
            </a:r>
            <a:r>
              <a:rPr lang="en-US" sz="28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/>
              </a:rPr>
              <a:t>nhóm</a:t>
            </a:r>
            <a:r>
              <a:rPr lang="en-US" sz="28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20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5" grpId="0" animBg="1"/>
      <p:bldP spid="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4A5550F-1889-914F-98F2-C1CE9819E6C1}"/>
              </a:ext>
            </a:extLst>
          </p:cNvPr>
          <p:cNvSpPr txBox="1"/>
          <p:nvPr/>
        </p:nvSpPr>
        <p:spPr>
          <a:xfrm>
            <a:off x="1465280" y="422823"/>
            <a:ext cx="95227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Em ước lượng xem trong hình có khoảng mấy chục quả cà chua rồi đếm số cà chua trong hình đó: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F7757F-035C-CE4F-AEA0-4A2BC99F6C9A}"/>
              </a:ext>
            </a:extLst>
          </p:cNvPr>
          <p:cNvGrpSpPr/>
          <p:nvPr/>
        </p:nvGrpSpPr>
        <p:grpSpPr>
          <a:xfrm>
            <a:off x="859454" y="280320"/>
            <a:ext cx="605826" cy="830997"/>
            <a:chOff x="3174278" y="237323"/>
            <a:chExt cx="605826" cy="83099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855933F-E13D-3446-929D-B479FC9AE479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8E1AD7-1962-6F41-9458-8A038B542FFF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AA7E560-73A6-344A-8C39-E3BE320D0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924" y="1413238"/>
            <a:ext cx="6608897" cy="34135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2909012-CD23-1743-90F8-C56877C97736}"/>
              </a:ext>
            </a:extLst>
          </p:cNvPr>
          <p:cNvSpPr txBox="1"/>
          <p:nvPr/>
        </p:nvSpPr>
        <p:spPr>
          <a:xfrm>
            <a:off x="1396092" y="4917306"/>
            <a:ext cx="9399816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Em ước lượng được: Khoảng ……………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chua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AC3655-AF27-4946-91D3-F510CAEF513C}"/>
              </a:ext>
            </a:extLst>
          </p:cNvPr>
          <p:cNvSpPr txBox="1"/>
          <p:nvPr/>
        </p:nvSpPr>
        <p:spPr>
          <a:xfrm>
            <a:off x="1396092" y="5774206"/>
            <a:ext cx="9399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Em đếm được: ………….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uả cà chua.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C5584468-766F-204F-AAD5-93C16166E898}"/>
              </a:ext>
            </a:extLst>
          </p:cNvPr>
          <p:cNvSpPr/>
          <p:nvPr/>
        </p:nvSpPr>
        <p:spPr>
          <a:xfrm>
            <a:off x="6221186" y="1678604"/>
            <a:ext cx="2906485" cy="1521795"/>
          </a:xfrm>
          <a:custGeom>
            <a:avLst/>
            <a:gdLst>
              <a:gd name="connsiteX0" fmla="*/ 93989 w 2922992"/>
              <a:gd name="connsiteY0" fmla="*/ 190569 h 1715060"/>
              <a:gd name="connsiteX1" fmla="*/ 273604 w 2922992"/>
              <a:gd name="connsiteY1" fmla="*/ 10954 h 1715060"/>
              <a:gd name="connsiteX2" fmla="*/ 583846 w 2922992"/>
              <a:gd name="connsiteY2" fmla="*/ 43612 h 1715060"/>
              <a:gd name="connsiteX3" fmla="*/ 730804 w 2922992"/>
              <a:gd name="connsiteY3" fmla="*/ 239554 h 1715060"/>
              <a:gd name="connsiteX4" fmla="*/ 730804 w 2922992"/>
              <a:gd name="connsiteY4" fmla="*/ 337526 h 1715060"/>
              <a:gd name="connsiteX5" fmla="*/ 975732 w 2922992"/>
              <a:gd name="connsiteY5" fmla="*/ 337526 h 1715060"/>
              <a:gd name="connsiteX6" fmla="*/ 1024718 w 2922992"/>
              <a:gd name="connsiteY6" fmla="*/ 174240 h 1715060"/>
              <a:gd name="connsiteX7" fmla="*/ 1236989 w 2922992"/>
              <a:gd name="connsiteY7" fmla="*/ 43612 h 1715060"/>
              <a:gd name="connsiteX8" fmla="*/ 1465589 w 2922992"/>
              <a:gd name="connsiteY8" fmla="*/ 76269 h 1715060"/>
              <a:gd name="connsiteX9" fmla="*/ 1661532 w 2922992"/>
              <a:gd name="connsiteY9" fmla="*/ 174240 h 1715060"/>
              <a:gd name="connsiteX10" fmla="*/ 1661532 w 2922992"/>
              <a:gd name="connsiteY10" fmla="*/ 402840 h 1715060"/>
              <a:gd name="connsiteX11" fmla="*/ 1841146 w 2922992"/>
              <a:gd name="connsiteY11" fmla="*/ 190569 h 1715060"/>
              <a:gd name="connsiteX12" fmla="*/ 2118732 w 2922992"/>
              <a:gd name="connsiteY12" fmla="*/ 174240 h 1715060"/>
              <a:gd name="connsiteX13" fmla="*/ 2494289 w 2922992"/>
              <a:gd name="connsiteY13" fmla="*/ 125254 h 1715060"/>
              <a:gd name="connsiteX14" fmla="*/ 2739218 w 2922992"/>
              <a:gd name="connsiteY14" fmla="*/ 125254 h 1715060"/>
              <a:gd name="connsiteX15" fmla="*/ 2918832 w 2922992"/>
              <a:gd name="connsiteY15" fmla="*/ 517140 h 1715060"/>
              <a:gd name="connsiteX16" fmla="*/ 2869846 w 2922992"/>
              <a:gd name="connsiteY16" fmla="*/ 925354 h 1715060"/>
              <a:gd name="connsiteX17" fmla="*/ 2869846 w 2922992"/>
              <a:gd name="connsiteY17" fmla="*/ 925354 h 1715060"/>
              <a:gd name="connsiteX18" fmla="*/ 2853518 w 2922992"/>
              <a:gd name="connsiteY18" fmla="*/ 1186612 h 1715060"/>
              <a:gd name="connsiteX19" fmla="*/ 2771875 w 2922992"/>
              <a:gd name="connsiteY19" fmla="*/ 1300912 h 1715060"/>
              <a:gd name="connsiteX20" fmla="*/ 2428975 w 2922992"/>
              <a:gd name="connsiteY20" fmla="*/ 1235597 h 1715060"/>
              <a:gd name="connsiteX21" fmla="*/ 2200375 w 2922992"/>
              <a:gd name="connsiteY21" fmla="*/ 1366226 h 1715060"/>
              <a:gd name="connsiteX22" fmla="*/ 2020761 w 2922992"/>
              <a:gd name="connsiteY22" fmla="*/ 1496854 h 1715060"/>
              <a:gd name="connsiteX23" fmla="*/ 1710518 w 2922992"/>
              <a:gd name="connsiteY23" fmla="*/ 1709126 h 1715060"/>
              <a:gd name="connsiteX24" fmla="*/ 1155346 w 2922992"/>
              <a:gd name="connsiteY24" fmla="*/ 1643812 h 1715060"/>
              <a:gd name="connsiteX25" fmla="*/ 926746 w 2922992"/>
              <a:gd name="connsiteY25" fmla="*/ 1513183 h 1715060"/>
              <a:gd name="connsiteX26" fmla="*/ 649161 w 2922992"/>
              <a:gd name="connsiteY26" fmla="*/ 1496854 h 1715060"/>
              <a:gd name="connsiteX27" fmla="*/ 404232 w 2922992"/>
              <a:gd name="connsiteY27" fmla="*/ 1349897 h 1715060"/>
              <a:gd name="connsiteX28" fmla="*/ 289932 w 2922992"/>
              <a:gd name="connsiteY28" fmla="*/ 1137626 h 1715060"/>
              <a:gd name="connsiteX29" fmla="*/ 289932 w 2922992"/>
              <a:gd name="connsiteY29" fmla="*/ 680426 h 1715060"/>
              <a:gd name="connsiteX30" fmla="*/ 289932 w 2922992"/>
              <a:gd name="connsiteY30" fmla="*/ 615112 h 1715060"/>
              <a:gd name="connsiteX31" fmla="*/ 12346 w 2922992"/>
              <a:gd name="connsiteY31" fmla="*/ 353854 h 1715060"/>
              <a:gd name="connsiteX32" fmla="*/ 45004 w 2922992"/>
              <a:gd name="connsiteY32" fmla="*/ 288540 h 1715060"/>
              <a:gd name="connsiteX33" fmla="*/ 45004 w 2922992"/>
              <a:gd name="connsiteY33" fmla="*/ 255883 h 1715060"/>
              <a:gd name="connsiteX0" fmla="*/ 93989 w 2922992"/>
              <a:gd name="connsiteY0" fmla="*/ 190569 h 1658552"/>
              <a:gd name="connsiteX1" fmla="*/ 273604 w 2922992"/>
              <a:gd name="connsiteY1" fmla="*/ 10954 h 1658552"/>
              <a:gd name="connsiteX2" fmla="*/ 583846 w 2922992"/>
              <a:gd name="connsiteY2" fmla="*/ 43612 h 1658552"/>
              <a:gd name="connsiteX3" fmla="*/ 730804 w 2922992"/>
              <a:gd name="connsiteY3" fmla="*/ 239554 h 1658552"/>
              <a:gd name="connsiteX4" fmla="*/ 730804 w 2922992"/>
              <a:gd name="connsiteY4" fmla="*/ 337526 h 1658552"/>
              <a:gd name="connsiteX5" fmla="*/ 975732 w 2922992"/>
              <a:gd name="connsiteY5" fmla="*/ 337526 h 1658552"/>
              <a:gd name="connsiteX6" fmla="*/ 1024718 w 2922992"/>
              <a:gd name="connsiteY6" fmla="*/ 174240 h 1658552"/>
              <a:gd name="connsiteX7" fmla="*/ 1236989 w 2922992"/>
              <a:gd name="connsiteY7" fmla="*/ 43612 h 1658552"/>
              <a:gd name="connsiteX8" fmla="*/ 1465589 w 2922992"/>
              <a:gd name="connsiteY8" fmla="*/ 76269 h 1658552"/>
              <a:gd name="connsiteX9" fmla="*/ 1661532 w 2922992"/>
              <a:gd name="connsiteY9" fmla="*/ 174240 h 1658552"/>
              <a:gd name="connsiteX10" fmla="*/ 1661532 w 2922992"/>
              <a:gd name="connsiteY10" fmla="*/ 402840 h 1658552"/>
              <a:gd name="connsiteX11" fmla="*/ 1841146 w 2922992"/>
              <a:gd name="connsiteY11" fmla="*/ 190569 h 1658552"/>
              <a:gd name="connsiteX12" fmla="*/ 2118732 w 2922992"/>
              <a:gd name="connsiteY12" fmla="*/ 174240 h 1658552"/>
              <a:gd name="connsiteX13" fmla="*/ 2494289 w 2922992"/>
              <a:gd name="connsiteY13" fmla="*/ 125254 h 1658552"/>
              <a:gd name="connsiteX14" fmla="*/ 2739218 w 2922992"/>
              <a:gd name="connsiteY14" fmla="*/ 125254 h 1658552"/>
              <a:gd name="connsiteX15" fmla="*/ 2918832 w 2922992"/>
              <a:gd name="connsiteY15" fmla="*/ 517140 h 1658552"/>
              <a:gd name="connsiteX16" fmla="*/ 2869846 w 2922992"/>
              <a:gd name="connsiteY16" fmla="*/ 925354 h 1658552"/>
              <a:gd name="connsiteX17" fmla="*/ 2869846 w 2922992"/>
              <a:gd name="connsiteY17" fmla="*/ 925354 h 1658552"/>
              <a:gd name="connsiteX18" fmla="*/ 2853518 w 2922992"/>
              <a:gd name="connsiteY18" fmla="*/ 1186612 h 1658552"/>
              <a:gd name="connsiteX19" fmla="*/ 2771875 w 2922992"/>
              <a:gd name="connsiteY19" fmla="*/ 1300912 h 1658552"/>
              <a:gd name="connsiteX20" fmla="*/ 2428975 w 2922992"/>
              <a:gd name="connsiteY20" fmla="*/ 1235597 h 1658552"/>
              <a:gd name="connsiteX21" fmla="*/ 2200375 w 2922992"/>
              <a:gd name="connsiteY21" fmla="*/ 1366226 h 1658552"/>
              <a:gd name="connsiteX22" fmla="*/ 2020761 w 2922992"/>
              <a:gd name="connsiteY22" fmla="*/ 1496854 h 1658552"/>
              <a:gd name="connsiteX23" fmla="*/ 1596218 w 2922992"/>
              <a:gd name="connsiteY23" fmla="*/ 1121297 h 1658552"/>
              <a:gd name="connsiteX24" fmla="*/ 1155346 w 2922992"/>
              <a:gd name="connsiteY24" fmla="*/ 1643812 h 1658552"/>
              <a:gd name="connsiteX25" fmla="*/ 926746 w 2922992"/>
              <a:gd name="connsiteY25" fmla="*/ 1513183 h 1658552"/>
              <a:gd name="connsiteX26" fmla="*/ 649161 w 2922992"/>
              <a:gd name="connsiteY26" fmla="*/ 1496854 h 1658552"/>
              <a:gd name="connsiteX27" fmla="*/ 404232 w 2922992"/>
              <a:gd name="connsiteY27" fmla="*/ 1349897 h 1658552"/>
              <a:gd name="connsiteX28" fmla="*/ 289932 w 2922992"/>
              <a:gd name="connsiteY28" fmla="*/ 1137626 h 1658552"/>
              <a:gd name="connsiteX29" fmla="*/ 289932 w 2922992"/>
              <a:gd name="connsiteY29" fmla="*/ 680426 h 1658552"/>
              <a:gd name="connsiteX30" fmla="*/ 289932 w 2922992"/>
              <a:gd name="connsiteY30" fmla="*/ 615112 h 1658552"/>
              <a:gd name="connsiteX31" fmla="*/ 12346 w 2922992"/>
              <a:gd name="connsiteY31" fmla="*/ 353854 h 1658552"/>
              <a:gd name="connsiteX32" fmla="*/ 45004 w 2922992"/>
              <a:gd name="connsiteY32" fmla="*/ 288540 h 1658552"/>
              <a:gd name="connsiteX33" fmla="*/ 45004 w 2922992"/>
              <a:gd name="connsiteY33" fmla="*/ 255883 h 1658552"/>
              <a:gd name="connsiteX0" fmla="*/ 93989 w 2922992"/>
              <a:gd name="connsiteY0" fmla="*/ 190569 h 1513183"/>
              <a:gd name="connsiteX1" fmla="*/ 273604 w 2922992"/>
              <a:gd name="connsiteY1" fmla="*/ 10954 h 1513183"/>
              <a:gd name="connsiteX2" fmla="*/ 583846 w 2922992"/>
              <a:gd name="connsiteY2" fmla="*/ 43612 h 1513183"/>
              <a:gd name="connsiteX3" fmla="*/ 730804 w 2922992"/>
              <a:gd name="connsiteY3" fmla="*/ 239554 h 1513183"/>
              <a:gd name="connsiteX4" fmla="*/ 730804 w 2922992"/>
              <a:gd name="connsiteY4" fmla="*/ 337526 h 1513183"/>
              <a:gd name="connsiteX5" fmla="*/ 975732 w 2922992"/>
              <a:gd name="connsiteY5" fmla="*/ 337526 h 1513183"/>
              <a:gd name="connsiteX6" fmla="*/ 1024718 w 2922992"/>
              <a:gd name="connsiteY6" fmla="*/ 174240 h 1513183"/>
              <a:gd name="connsiteX7" fmla="*/ 1236989 w 2922992"/>
              <a:gd name="connsiteY7" fmla="*/ 43612 h 1513183"/>
              <a:gd name="connsiteX8" fmla="*/ 1465589 w 2922992"/>
              <a:gd name="connsiteY8" fmla="*/ 76269 h 1513183"/>
              <a:gd name="connsiteX9" fmla="*/ 1661532 w 2922992"/>
              <a:gd name="connsiteY9" fmla="*/ 174240 h 1513183"/>
              <a:gd name="connsiteX10" fmla="*/ 1661532 w 2922992"/>
              <a:gd name="connsiteY10" fmla="*/ 402840 h 1513183"/>
              <a:gd name="connsiteX11" fmla="*/ 1841146 w 2922992"/>
              <a:gd name="connsiteY11" fmla="*/ 190569 h 1513183"/>
              <a:gd name="connsiteX12" fmla="*/ 2118732 w 2922992"/>
              <a:gd name="connsiteY12" fmla="*/ 174240 h 1513183"/>
              <a:gd name="connsiteX13" fmla="*/ 2494289 w 2922992"/>
              <a:gd name="connsiteY13" fmla="*/ 125254 h 1513183"/>
              <a:gd name="connsiteX14" fmla="*/ 2739218 w 2922992"/>
              <a:gd name="connsiteY14" fmla="*/ 125254 h 1513183"/>
              <a:gd name="connsiteX15" fmla="*/ 2918832 w 2922992"/>
              <a:gd name="connsiteY15" fmla="*/ 517140 h 1513183"/>
              <a:gd name="connsiteX16" fmla="*/ 2869846 w 2922992"/>
              <a:gd name="connsiteY16" fmla="*/ 925354 h 1513183"/>
              <a:gd name="connsiteX17" fmla="*/ 2869846 w 2922992"/>
              <a:gd name="connsiteY17" fmla="*/ 925354 h 1513183"/>
              <a:gd name="connsiteX18" fmla="*/ 2853518 w 2922992"/>
              <a:gd name="connsiteY18" fmla="*/ 1186612 h 1513183"/>
              <a:gd name="connsiteX19" fmla="*/ 2771875 w 2922992"/>
              <a:gd name="connsiteY19" fmla="*/ 1300912 h 1513183"/>
              <a:gd name="connsiteX20" fmla="*/ 2428975 w 2922992"/>
              <a:gd name="connsiteY20" fmla="*/ 1235597 h 1513183"/>
              <a:gd name="connsiteX21" fmla="*/ 2200375 w 2922992"/>
              <a:gd name="connsiteY21" fmla="*/ 1366226 h 1513183"/>
              <a:gd name="connsiteX22" fmla="*/ 2020761 w 2922992"/>
              <a:gd name="connsiteY22" fmla="*/ 1496854 h 1513183"/>
              <a:gd name="connsiteX23" fmla="*/ 1596218 w 2922992"/>
              <a:gd name="connsiteY23" fmla="*/ 1121297 h 1513183"/>
              <a:gd name="connsiteX24" fmla="*/ 1171675 w 2922992"/>
              <a:gd name="connsiteY24" fmla="*/ 1464198 h 1513183"/>
              <a:gd name="connsiteX25" fmla="*/ 926746 w 2922992"/>
              <a:gd name="connsiteY25" fmla="*/ 1513183 h 1513183"/>
              <a:gd name="connsiteX26" fmla="*/ 649161 w 2922992"/>
              <a:gd name="connsiteY26" fmla="*/ 1496854 h 1513183"/>
              <a:gd name="connsiteX27" fmla="*/ 404232 w 2922992"/>
              <a:gd name="connsiteY27" fmla="*/ 1349897 h 1513183"/>
              <a:gd name="connsiteX28" fmla="*/ 289932 w 2922992"/>
              <a:gd name="connsiteY28" fmla="*/ 1137626 h 1513183"/>
              <a:gd name="connsiteX29" fmla="*/ 289932 w 2922992"/>
              <a:gd name="connsiteY29" fmla="*/ 680426 h 1513183"/>
              <a:gd name="connsiteX30" fmla="*/ 289932 w 2922992"/>
              <a:gd name="connsiteY30" fmla="*/ 615112 h 1513183"/>
              <a:gd name="connsiteX31" fmla="*/ 12346 w 2922992"/>
              <a:gd name="connsiteY31" fmla="*/ 353854 h 1513183"/>
              <a:gd name="connsiteX32" fmla="*/ 45004 w 2922992"/>
              <a:gd name="connsiteY32" fmla="*/ 288540 h 1513183"/>
              <a:gd name="connsiteX33" fmla="*/ 45004 w 2922992"/>
              <a:gd name="connsiteY33" fmla="*/ 255883 h 1513183"/>
              <a:gd name="connsiteX0" fmla="*/ 93989 w 2922992"/>
              <a:gd name="connsiteY0" fmla="*/ 190569 h 1513183"/>
              <a:gd name="connsiteX1" fmla="*/ 273604 w 2922992"/>
              <a:gd name="connsiteY1" fmla="*/ 10954 h 1513183"/>
              <a:gd name="connsiteX2" fmla="*/ 583846 w 2922992"/>
              <a:gd name="connsiteY2" fmla="*/ 43612 h 1513183"/>
              <a:gd name="connsiteX3" fmla="*/ 730804 w 2922992"/>
              <a:gd name="connsiteY3" fmla="*/ 239554 h 1513183"/>
              <a:gd name="connsiteX4" fmla="*/ 730804 w 2922992"/>
              <a:gd name="connsiteY4" fmla="*/ 337526 h 1513183"/>
              <a:gd name="connsiteX5" fmla="*/ 975732 w 2922992"/>
              <a:gd name="connsiteY5" fmla="*/ 337526 h 1513183"/>
              <a:gd name="connsiteX6" fmla="*/ 1024718 w 2922992"/>
              <a:gd name="connsiteY6" fmla="*/ 174240 h 1513183"/>
              <a:gd name="connsiteX7" fmla="*/ 1236989 w 2922992"/>
              <a:gd name="connsiteY7" fmla="*/ 43612 h 1513183"/>
              <a:gd name="connsiteX8" fmla="*/ 1465589 w 2922992"/>
              <a:gd name="connsiteY8" fmla="*/ 76269 h 1513183"/>
              <a:gd name="connsiteX9" fmla="*/ 1661532 w 2922992"/>
              <a:gd name="connsiteY9" fmla="*/ 174240 h 1513183"/>
              <a:gd name="connsiteX10" fmla="*/ 1661532 w 2922992"/>
              <a:gd name="connsiteY10" fmla="*/ 402840 h 1513183"/>
              <a:gd name="connsiteX11" fmla="*/ 1841146 w 2922992"/>
              <a:gd name="connsiteY11" fmla="*/ 190569 h 1513183"/>
              <a:gd name="connsiteX12" fmla="*/ 2118732 w 2922992"/>
              <a:gd name="connsiteY12" fmla="*/ 174240 h 1513183"/>
              <a:gd name="connsiteX13" fmla="*/ 2494289 w 2922992"/>
              <a:gd name="connsiteY13" fmla="*/ 125254 h 1513183"/>
              <a:gd name="connsiteX14" fmla="*/ 2739218 w 2922992"/>
              <a:gd name="connsiteY14" fmla="*/ 125254 h 1513183"/>
              <a:gd name="connsiteX15" fmla="*/ 2918832 w 2922992"/>
              <a:gd name="connsiteY15" fmla="*/ 517140 h 1513183"/>
              <a:gd name="connsiteX16" fmla="*/ 2869846 w 2922992"/>
              <a:gd name="connsiteY16" fmla="*/ 925354 h 1513183"/>
              <a:gd name="connsiteX17" fmla="*/ 2869846 w 2922992"/>
              <a:gd name="connsiteY17" fmla="*/ 925354 h 1513183"/>
              <a:gd name="connsiteX18" fmla="*/ 2853518 w 2922992"/>
              <a:gd name="connsiteY18" fmla="*/ 1186612 h 1513183"/>
              <a:gd name="connsiteX19" fmla="*/ 2771875 w 2922992"/>
              <a:gd name="connsiteY19" fmla="*/ 1300912 h 1513183"/>
              <a:gd name="connsiteX20" fmla="*/ 2428975 w 2922992"/>
              <a:gd name="connsiteY20" fmla="*/ 1235597 h 1513183"/>
              <a:gd name="connsiteX21" fmla="*/ 2200375 w 2922992"/>
              <a:gd name="connsiteY21" fmla="*/ 1366226 h 1513183"/>
              <a:gd name="connsiteX22" fmla="*/ 2020761 w 2922992"/>
              <a:gd name="connsiteY22" fmla="*/ 1382554 h 1513183"/>
              <a:gd name="connsiteX23" fmla="*/ 1596218 w 2922992"/>
              <a:gd name="connsiteY23" fmla="*/ 1121297 h 1513183"/>
              <a:gd name="connsiteX24" fmla="*/ 1171675 w 2922992"/>
              <a:gd name="connsiteY24" fmla="*/ 1464198 h 1513183"/>
              <a:gd name="connsiteX25" fmla="*/ 926746 w 2922992"/>
              <a:gd name="connsiteY25" fmla="*/ 1513183 h 1513183"/>
              <a:gd name="connsiteX26" fmla="*/ 649161 w 2922992"/>
              <a:gd name="connsiteY26" fmla="*/ 1496854 h 1513183"/>
              <a:gd name="connsiteX27" fmla="*/ 404232 w 2922992"/>
              <a:gd name="connsiteY27" fmla="*/ 1349897 h 1513183"/>
              <a:gd name="connsiteX28" fmla="*/ 289932 w 2922992"/>
              <a:gd name="connsiteY28" fmla="*/ 1137626 h 1513183"/>
              <a:gd name="connsiteX29" fmla="*/ 289932 w 2922992"/>
              <a:gd name="connsiteY29" fmla="*/ 680426 h 1513183"/>
              <a:gd name="connsiteX30" fmla="*/ 289932 w 2922992"/>
              <a:gd name="connsiteY30" fmla="*/ 615112 h 1513183"/>
              <a:gd name="connsiteX31" fmla="*/ 12346 w 2922992"/>
              <a:gd name="connsiteY31" fmla="*/ 353854 h 1513183"/>
              <a:gd name="connsiteX32" fmla="*/ 45004 w 2922992"/>
              <a:gd name="connsiteY32" fmla="*/ 288540 h 1513183"/>
              <a:gd name="connsiteX33" fmla="*/ 45004 w 2922992"/>
              <a:gd name="connsiteY33" fmla="*/ 255883 h 1513183"/>
              <a:gd name="connsiteX0" fmla="*/ 93989 w 2922992"/>
              <a:gd name="connsiteY0" fmla="*/ 190569 h 1513183"/>
              <a:gd name="connsiteX1" fmla="*/ 273604 w 2922992"/>
              <a:gd name="connsiteY1" fmla="*/ 10954 h 1513183"/>
              <a:gd name="connsiteX2" fmla="*/ 583846 w 2922992"/>
              <a:gd name="connsiteY2" fmla="*/ 43612 h 1513183"/>
              <a:gd name="connsiteX3" fmla="*/ 730804 w 2922992"/>
              <a:gd name="connsiteY3" fmla="*/ 239554 h 1513183"/>
              <a:gd name="connsiteX4" fmla="*/ 730804 w 2922992"/>
              <a:gd name="connsiteY4" fmla="*/ 337526 h 1513183"/>
              <a:gd name="connsiteX5" fmla="*/ 975732 w 2922992"/>
              <a:gd name="connsiteY5" fmla="*/ 337526 h 1513183"/>
              <a:gd name="connsiteX6" fmla="*/ 1024718 w 2922992"/>
              <a:gd name="connsiteY6" fmla="*/ 174240 h 1513183"/>
              <a:gd name="connsiteX7" fmla="*/ 1236989 w 2922992"/>
              <a:gd name="connsiteY7" fmla="*/ 43612 h 1513183"/>
              <a:gd name="connsiteX8" fmla="*/ 1465589 w 2922992"/>
              <a:gd name="connsiteY8" fmla="*/ 76269 h 1513183"/>
              <a:gd name="connsiteX9" fmla="*/ 1661532 w 2922992"/>
              <a:gd name="connsiteY9" fmla="*/ 174240 h 1513183"/>
              <a:gd name="connsiteX10" fmla="*/ 1661532 w 2922992"/>
              <a:gd name="connsiteY10" fmla="*/ 402840 h 1513183"/>
              <a:gd name="connsiteX11" fmla="*/ 1841146 w 2922992"/>
              <a:gd name="connsiteY11" fmla="*/ 190569 h 1513183"/>
              <a:gd name="connsiteX12" fmla="*/ 2118732 w 2922992"/>
              <a:gd name="connsiteY12" fmla="*/ 174240 h 1513183"/>
              <a:gd name="connsiteX13" fmla="*/ 2494289 w 2922992"/>
              <a:gd name="connsiteY13" fmla="*/ 125254 h 1513183"/>
              <a:gd name="connsiteX14" fmla="*/ 2739218 w 2922992"/>
              <a:gd name="connsiteY14" fmla="*/ 125254 h 1513183"/>
              <a:gd name="connsiteX15" fmla="*/ 2918832 w 2922992"/>
              <a:gd name="connsiteY15" fmla="*/ 517140 h 1513183"/>
              <a:gd name="connsiteX16" fmla="*/ 2869846 w 2922992"/>
              <a:gd name="connsiteY16" fmla="*/ 925354 h 1513183"/>
              <a:gd name="connsiteX17" fmla="*/ 2869846 w 2922992"/>
              <a:gd name="connsiteY17" fmla="*/ 925354 h 1513183"/>
              <a:gd name="connsiteX18" fmla="*/ 2853518 w 2922992"/>
              <a:gd name="connsiteY18" fmla="*/ 1186612 h 1513183"/>
              <a:gd name="connsiteX19" fmla="*/ 2771875 w 2922992"/>
              <a:gd name="connsiteY19" fmla="*/ 1300912 h 1513183"/>
              <a:gd name="connsiteX20" fmla="*/ 2428975 w 2922992"/>
              <a:gd name="connsiteY20" fmla="*/ 1235597 h 1513183"/>
              <a:gd name="connsiteX21" fmla="*/ 2020761 w 2922992"/>
              <a:gd name="connsiteY21" fmla="*/ 1382554 h 1513183"/>
              <a:gd name="connsiteX22" fmla="*/ 1596218 w 2922992"/>
              <a:gd name="connsiteY22" fmla="*/ 1121297 h 1513183"/>
              <a:gd name="connsiteX23" fmla="*/ 1171675 w 2922992"/>
              <a:gd name="connsiteY23" fmla="*/ 1464198 h 1513183"/>
              <a:gd name="connsiteX24" fmla="*/ 926746 w 2922992"/>
              <a:gd name="connsiteY24" fmla="*/ 1513183 h 1513183"/>
              <a:gd name="connsiteX25" fmla="*/ 649161 w 2922992"/>
              <a:gd name="connsiteY25" fmla="*/ 1496854 h 1513183"/>
              <a:gd name="connsiteX26" fmla="*/ 404232 w 2922992"/>
              <a:gd name="connsiteY26" fmla="*/ 1349897 h 1513183"/>
              <a:gd name="connsiteX27" fmla="*/ 289932 w 2922992"/>
              <a:gd name="connsiteY27" fmla="*/ 1137626 h 1513183"/>
              <a:gd name="connsiteX28" fmla="*/ 289932 w 2922992"/>
              <a:gd name="connsiteY28" fmla="*/ 680426 h 1513183"/>
              <a:gd name="connsiteX29" fmla="*/ 289932 w 2922992"/>
              <a:gd name="connsiteY29" fmla="*/ 615112 h 1513183"/>
              <a:gd name="connsiteX30" fmla="*/ 12346 w 2922992"/>
              <a:gd name="connsiteY30" fmla="*/ 353854 h 1513183"/>
              <a:gd name="connsiteX31" fmla="*/ 45004 w 2922992"/>
              <a:gd name="connsiteY31" fmla="*/ 288540 h 1513183"/>
              <a:gd name="connsiteX32" fmla="*/ 45004 w 2922992"/>
              <a:gd name="connsiteY32" fmla="*/ 255883 h 1513183"/>
              <a:gd name="connsiteX0" fmla="*/ 93989 w 2922992"/>
              <a:gd name="connsiteY0" fmla="*/ 190569 h 1513183"/>
              <a:gd name="connsiteX1" fmla="*/ 273604 w 2922992"/>
              <a:gd name="connsiteY1" fmla="*/ 10954 h 1513183"/>
              <a:gd name="connsiteX2" fmla="*/ 583846 w 2922992"/>
              <a:gd name="connsiteY2" fmla="*/ 43612 h 1513183"/>
              <a:gd name="connsiteX3" fmla="*/ 730804 w 2922992"/>
              <a:gd name="connsiteY3" fmla="*/ 239554 h 1513183"/>
              <a:gd name="connsiteX4" fmla="*/ 730804 w 2922992"/>
              <a:gd name="connsiteY4" fmla="*/ 337526 h 1513183"/>
              <a:gd name="connsiteX5" fmla="*/ 975732 w 2922992"/>
              <a:gd name="connsiteY5" fmla="*/ 337526 h 1513183"/>
              <a:gd name="connsiteX6" fmla="*/ 1024718 w 2922992"/>
              <a:gd name="connsiteY6" fmla="*/ 174240 h 1513183"/>
              <a:gd name="connsiteX7" fmla="*/ 1236989 w 2922992"/>
              <a:gd name="connsiteY7" fmla="*/ 43612 h 1513183"/>
              <a:gd name="connsiteX8" fmla="*/ 1465589 w 2922992"/>
              <a:gd name="connsiteY8" fmla="*/ 76269 h 1513183"/>
              <a:gd name="connsiteX9" fmla="*/ 1661532 w 2922992"/>
              <a:gd name="connsiteY9" fmla="*/ 174240 h 1513183"/>
              <a:gd name="connsiteX10" fmla="*/ 1661532 w 2922992"/>
              <a:gd name="connsiteY10" fmla="*/ 402840 h 1513183"/>
              <a:gd name="connsiteX11" fmla="*/ 1841146 w 2922992"/>
              <a:gd name="connsiteY11" fmla="*/ 190569 h 1513183"/>
              <a:gd name="connsiteX12" fmla="*/ 2118732 w 2922992"/>
              <a:gd name="connsiteY12" fmla="*/ 174240 h 1513183"/>
              <a:gd name="connsiteX13" fmla="*/ 2494289 w 2922992"/>
              <a:gd name="connsiteY13" fmla="*/ 125254 h 1513183"/>
              <a:gd name="connsiteX14" fmla="*/ 2739218 w 2922992"/>
              <a:gd name="connsiteY14" fmla="*/ 125254 h 1513183"/>
              <a:gd name="connsiteX15" fmla="*/ 2918832 w 2922992"/>
              <a:gd name="connsiteY15" fmla="*/ 517140 h 1513183"/>
              <a:gd name="connsiteX16" fmla="*/ 2869846 w 2922992"/>
              <a:gd name="connsiteY16" fmla="*/ 925354 h 1513183"/>
              <a:gd name="connsiteX17" fmla="*/ 2869846 w 2922992"/>
              <a:gd name="connsiteY17" fmla="*/ 925354 h 1513183"/>
              <a:gd name="connsiteX18" fmla="*/ 2771875 w 2922992"/>
              <a:gd name="connsiteY18" fmla="*/ 1300912 h 1513183"/>
              <a:gd name="connsiteX19" fmla="*/ 2428975 w 2922992"/>
              <a:gd name="connsiteY19" fmla="*/ 1235597 h 1513183"/>
              <a:gd name="connsiteX20" fmla="*/ 2020761 w 2922992"/>
              <a:gd name="connsiteY20" fmla="*/ 1382554 h 1513183"/>
              <a:gd name="connsiteX21" fmla="*/ 1596218 w 2922992"/>
              <a:gd name="connsiteY21" fmla="*/ 1121297 h 1513183"/>
              <a:gd name="connsiteX22" fmla="*/ 1171675 w 2922992"/>
              <a:gd name="connsiteY22" fmla="*/ 1464198 h 1513183"/>
              <a:gd name="connsiteX23" fmla="*/ 926746 w 2922992"/>
              <a:gd name="connsiteY23" fmla="*/ 1513183 h 1513183"/>
              <a:gd name="connsiteX24" fmla="*/ 649161 w 2922992"/>
              <a:gd name="connsiteY24" fmla="*/ 1496854 h 1513183"/>
              <a:gd name="connsiteX25" fmla="*/ 404232 w 2922992"/>
              <a:gd name="connsiteY25" fmla="*/ 1349897 h 1513183"/>
              <a:gd name="connsiteX26" fmla="*/ 289932 w 2922992"/>
              <a:gd name="connsiteY26" fmla="*/ 1137626 h 1513183"/>
              <a:gd name="connsiteX27" fmla="*/ 289932 w 2922992"/>
              <a:gd name="connsiteY27" fmla="*/ 680426 h 1513183"/>
              <a:gd name="connsiteX28" fmla="*/ 289932 w 2922992"/>
              <a:gd name="connsiteY28" fmla="*/ 615112 h 1513183"/>
              <a:gd name="connsiteX29" fmla="*/ 12346 w 2922992"/>
              <a:gd name="connsiteY29" fmla="*/ 353854 h 1513183"/>
              <a:gd name="connsiteX30" fmla="*/ 45004 w 2922992"/>
              <a:gd name="connsiteY30" fmla="*/ 288540 h 1513183"/>
              <a:gd name="connsiteX31" fmla="*/ 45004 w 2922992"/>
              <a:gd name="connsiteY31" fmla="*/ 255883 h 1513183"/>
              <a:gd name="connsiteX0" fmla="*/ 93989 w 2922992"/>
              <a:gd name="connsiteY0" fmla="*/ 190569 h 1513183"/>
              <a:gd name="connsiteX1" fmla="*/ 273604 w 2922992"/>
              <a:gd name="connsiteY1" fmla="*/ 10954 h 1513183"/>
              <a:gd name="connsiteX2" fmla="*/ 583846 w 2922992"/>
              <a:gd name="connsiteY2" fmla="*/ 43612 h 1513183"/>
              <a:gd name="connsiteX3" fmla="*/ 730804 w 2922992"/>
              <a:gd name="connsiteY3" fmla="*/ 239554 h 1513183"/>
              <a:gd name="connsiteX4" fmla="*/ 730804 w 2922992"/>
              <a:gd name="connsiteY4" fmla="*/ 337526 h 1513183"/>
              <a:gd name="connsiteX5" fmla="*/ 975732 w 2922992"/>
              <a:gd name="connsiteY5" fmla="*/ 337526 h 1513183"/>
              <a:gd name="connsiteX6" fmla="*/ 1024718 w 2922992"/>
              <a:gd name="connsiteY6" fmla="*/ 174240 h 1513183"/>
              <a:gd name="connsiteX7" fmla="*/ 1236989 w 2922992"/>
              <a:gd name="connsiteY7" fmla="*/ 43612 h 1513183"/>
              <a:gd name="connsiteX8" fmla="*/ 1465589 w 2922992"/>
              <a:gd name="connsiteY8" fmla="*/ 76269 h 1513183"/>
              <a:gd name="connsiteX9" fmla="*/ 1661532 w 2922992"/>
              <a:gd name="connsiteY9" fmla="*/ 174240 h 1513183"/>
              <a:gd name="connsiteX10" fmla="*/ 1661532 w 2922992"/>
              <a:gd name="connsiteY10" fmla="*/ 402840 h 1513183"/>
              <a:gd name="connsiteX11" fmla="*/ 1841146 w 2922992"/>
              <a:gd name="connsiteY11" fmla="*/ 190569 h 1513183"/>
              <a:gd name="connsiteX12" fmla="*/ 2118732 w 2922992"/>
              <a:gd name="connsiteY12" fmla="*/ 174240 h 1513183"/>
              <a:gd name="connsiteX13" fmla="*/ 2494289 w 2922992"/>
              <a:gd name="connsiteY13" fmla="*/ 125254 h 1513183"/>
              <a:gd name="connsiteX14" fmla="*/ 2739218 w 2922992"/>
              <a:gd name="connsiteY14" fmla="*/ 125254 h 1513183"/>
              <a:gd name="connsiteX15" fmla="*/ 2918832 w 2922992"/>
              <a:gd name="connsiteY15" fmla="*/ 517140 h 1513183"/>
              <a:gd name="connsiteX16" fmla="*/ 2869846 w 2922992"/>
              <a:gd name="connsiteY16" fmla="*/ 925354 h 1513183"/>
              <a:gd name="connsiteX17" fmla="*/ 2869846 w 2922992"/>
              <a:gd name="connsiteY17" fmla="*/ 925354 h 1513183"/>
              <a:gd name="connsiteX18" fmla="*/ 2771875 w 2922992"/>
              <a:gd name="connsiteY18" fmla="*/ 1300912 h 1513183"/>
              <a:gd name="connsiteX19" fmla="*/ 2428975 w 2922992"/>
              <a:gd name="connsiteY19" fmla="*/ 1235597 h 1513183"/>
              <a:gd name="connsiteX20" fmla="*/ 2020761 w 2922992"/>
              <a:gd name="connsiteY20" fmla="*/ 1382554 h 1513183"/>
              <a:gd name="connsiteX21" fmla="*/ 1596218 w 2922992"/>
              <a:gd name="connsiteY21" fmla="*/ 1121297 h 1513183"/>
              <a:gd name="connsiteX22" fmla="*/ 1171675 w 2922992"/>
              <a:gd name="connsiteY22" fmla="*/ 1464198 h 1513183"/>
              <a:gd name="connsiteX23" fmla="*/ 926746 w 2922992"/>
              <a:gd name="connsiteY23" fmla="*/ 1513183 h 1513183"/>
              <a:gd name="connsiteX24" fmla="*/ 649161 w 2922992"/>
              <a:gd name="connsiteY24" fmla="*/ 1496854 h 1513183"/>
              <a:gd name="connsiteX25" fmla="*/ 404232 w 2922992"/>
              <a:gd name="connsiteY25" fmla="*/ 1349897 h 1513183"/>
              <a:gd name="connsiteX26" fmla="*/ 289932 w 2922992"/>
              <a:gd name="connsiteY26" fmla="*/ 1137626 h 1513183"/>
              <a:gd name="connsiteX27" fmla="*/ 289932 w 2922992"/>
              <a:gd name="connsiteY27" fmla="*/ 680426 h 1513183"/>
              <a:gd name="connsiteX28" fmla="*/ 289932 w 2922992"/>
              <a:gd name="connsiteY28" fmla="*/ 615112 h 1513183"/>
              <a:gd name="connsiteX29" fmla="*/ 12346 w 2922992"/>
              <a:gd name="connsiteY29" fmla="*/ 353854 h 1513183"/>
              <a:gd name="connsiteX30" fmla="*/ 45004 w 2922992"/>
              <a:gd name="connsiteY30" fmla="*/ 288540 h 1513183"/>
              <a:gd name="connsiteX0" fmla="*/ 81643 w 2910646"/>
              <a:gd name="connsiteY0" fmla="*/ 190569 h 1513183"/>
              <a:gd name="connsiteX1" fmla="*/ 261258 w 2910646"/>
              <a:gd name="connsiteY1" fmla="*/ 10954 h 1513183"/>
              <a:gd name="connsiteX2" fmla="*/ 571500 w 2910646"/>
              <a:gd name="connsiteY2" fmla="*/ 43612 h 1513183"/>
              <a:gd name="connsiteX3" fmla="*/ 718458 w 2910646"/>
              <a:gd name="connsiteY3" fmla="*/ 239554 h 1513183"/>
              <a:gd name="connsiteX4" fmla="*/ 718458 w 2910646"/>
              <a:gd name="connsiteY4" fmla="*/ 337526 h 1513183"/>
              <a:gd name="connsiteX5" fmla="*/ 963386 w 2910646"/>
              <a:gd name="connsiteY5" fmla="*/ 337526 h 1513183"/>
              <a:gd name="connsiteX6" fmla="*/ 1012372 w 2910646"/>
              <a:gd name="connsiteY6" fmla="*/ 174240 h 1513183"/>
              <a:gd name="connsiteX7" fmla="*/ 1224643 w 2910646"/>
              <a:gd name="connsiteY7" fmla="*/ 43612 h 1513183"/>
              <a:gd name="connsiteX8" fmla="*/ 1453243 w 2910646"/>
              <a:gd name="connsiteY8" fmla="*/ 76269 h 1513183"/>
              <a:gd name="connsiteX9" fmla="*/ 1649186 w 2910646"/>
              <a:gd name="connsiteY9" fmla="*/ 174240 h 1513183"/>
              <a:gd name="connsiteX10" fmla="*/ 1649186 w 2910646"/>
              <a:gd name="connsiteY10" fmla="*/ 402840 h 1513183"/>
              <a:gd name="connsiteX11" fmla="*/ 1828800 w 2910646"/>
              <a:gd name="connsiteY11" fmla="*/ 190569 h 1513183"/>
              <a:gd name="connsiteX12" fmla="*/ 2106386 w 2910646"/>
              <a:gd name="connsiteY12" fmla="*/ 174240 h 1513183"/>
              <a:gd name="connsiteX13" fmla="*/ 2481943 w 2910646"/>
              <a:gd name="connsiteY13" fmla="*/ 125254 h 1513183"/>
              <a:gd name="connsiteX14" fmla="*/ 2726872 w 2910646"/>
              <a:gd name="connsiteY14" fmla="*/ 125254 h 1513183"/>
              <a:gd name="connsiteX15" fmla="*/ 2906486 w 2910646"/>
              <a:gd name="connsiteY15" fmla="*/ 517140 h 1513183"/>
              <a:gd name="connsiteX16" fmla="*/ 2857500 w 2910646"/>
              <a:gd name="connsiteY16" fmla="*/ 925354 h 1513183"/>
              <a:gd name="connsiteX17" fmla="*/ 2857500 w 2910646"/>
              <a:gd name="connsiteY17" fmla="*/ 925354 h 1513183"/>
              <a:gd name="connsiteX18" fmla="*/ 2759529 w 2910646"/>
              <a:gd name="connsiteY18" fmla="*/ 1300912 h 1513183"/>
              <a:gd name="connsiteX19" fmla="*/ 2416629 w 2910646"/>
              <a:gd name="connsiteY19" fmla="*/ 1235597 h 1513183"/>
              <a:gd name="connsiteX20" fmla="*/ 2008415 w 2910646"/>
              <a:gd name="connsiteY20" fmla="*/ 1382554 h 1513183"/>
              <a:gd name="connsiteX21" fmla="*/ 1583872 w 2910646"/>
              <a:gd name="connsiteY21" fmla="*/ 1121297 h 1513183"/>
              <a:gd name="connsiteX22" fmla="*/ 1159329 w 2910646"/>
              <a:gd name="connsiteY22" fmla="*/ 1464198 h 1513183"/>
              <a:gd name="connsiteX23" fmla="*/ 914400 w 2910646"/>
              <a:gd name="connsiteY23" fmla="*/ 1513183 h 1513183"/>
              <a:gd name="connsiteX24" fmla="*/ 636815 w 2910646"/>
              <a:gd name="connsiteY24" fmla="*/ 1496854 h 1513183"/>
              <a:gd name="connsiteX25" fmla="*/ 391886 w 2910646"/>
              <a:gd name="connsiteY25" fmla="*/ 1349897 h 1513183"/>
              <a:gd name="connsiteX26" fmla="*/ 277586 w 2910646"/>
              <a:gd name="connsiteY26" fmla="*/ 1137626 h 1513183"/>
              <a:gd name="connsiteX27" fmla="*/ 277586 w 2910646"/>
              <a:gd name="connsiteY27" fmla="*/ 680426 h 1513183"/>
              <a:gd name="connsiteX28" fmla="*/ 277586 w 2910646"/>
              <a:gd name="connsiteY28" fmla="*/ 615112 h 1513183"/>
              <a:gd name="connsiteX29" fmla="*/ 0 w 2910646"/>
              <a:gd name="connsiteY29" fmla="*/ 353854 h 1513183"/>
              <a:gd name="connsiteX0" fmla="*/ 81643 w 2910646"/>
              <a:gd name="connsiteY0" fmla="*/ 190569 h 1513183"/>
              <a:gd name="connsiteX1" fmla="*/ 261258 w 2910646"/>
              <a:gd name="connsiteY1" fmla="*/ 10954 h 1513183"/>
              <a:gd name="connsiteX2" fmla="*/ 571500 w 2910646"/>
              <a:gd name="connsiteY2" fmla="*/ 43612 h 1513183"/>
              <a:gd name="connsiteX3" fmla="*/ 718458 w 2910646"/>
              <a:gd name="connsiteY3" fmla="*/ 239554 h 1513183"/>
              <a:gd name="connsiteX4" fmla="*/ 718458 w 2910646"/>
              <a:gd name="connsiteY4" fmla="*/ 337526 h 1513183"/>
              <a:gd name="connsiteX5" fmla="*/ 963386 w 2910646"/>
              <a:gd name="connsiteY5" fmla="*/ 337526 h 1513183"/>
              <a:gd name="connsiteX6" fmla="*/ 1012372 w 2910646"/>
              <a:gd name="connsiteY6" fmla="*/ 174240 h 1513183"/>
              <a:gd name="connsiteX7" fmla="*/ 1224643 w 2910646"/>
              <a:gd name="connsiteY7" fmla="*/ 43612 h 1513183"/>
              <a:gd name="connsiteX8" fmla="*/ 1453243 w 2910646"/>
              <a:gd name="connsiteY8" fmla="*/ 76269 h 1513183"/>
              <a:gd name="connsiteX9" fmla="*/ 1649186 w 2910646"/>
              <a:gd name="connsiteY9" fmla="*/ 174240 h 1513183"/>
              <a:gd name="connsiteX10" fmla="*/ 1649186 w 2910646"/>
              <a:gd name="connsiteY10" fmla="*/ 402840 h 1513183"/>
              <a:gd name="connsiteX11" fmla="*/ 1828800 w 2910646"/>
              <a:gd name="connsiteY11" fmla="*/ 190569 h 1513183"/>
              <a:gd name="connsiteX12" fmla="*/ 2106386 w 2910646"/>
              <a:gd name="connsiteY12" fmla="*/ 174240 h 1513183"/>
              <a:gd name="connsiteX13" fmla="*/ 2481943 w 2910646"/>
              <a:gd name="connsiteY13" fmla="*/ 125254 h 1513183"/>
              <a:gd name="connsiteX14" fmla="*/ 2726872 w 2910646"/>
              <a:gd name="connsiteY14" fmla="*/ 125254 h 1513183"/>
              <a:gd name="connsiteX15" fmla="*/ 2906486 w 2910646"/>
              <a:gd name="connsiteY15" fmla="*/ 517140 h 1513183"/>
              <a:gd name="connsiteX16" fmla="*/ 2857500 w 2910646"/>
              <a:gd name="connsiteY16" fmla="*/ 925354 h 1513183"/>
              <a:gd name="connsiteX17" fmla="*/ 2857500 w 2910646"/>
              <a:gd name="connsiteY17" fmla="*/ 925354 h 1513183"/>
              <a:gd name="connsiteX18" fmla="*/ 2759529 w 2910646"/>
              <a:gd name="connsiteY18" fmla="*/ 1300912 h 1513183"/>
              <a:gd name="connsiteX19" fmla="*/ 2416629 w 2910646"/>
              <a:gd name="connsiteY19" fmla="*/ 1235597 h 1513183"/>
              <a:gd name="connsiteX20" fmla="*/ 2008415 w 2910646"/>
              <a:gd name="connsiteY20" fmla="*/ 1382554 h 1513183"/>
              <a:gd name="connsiteX21" fmla="*/ 1583872 w 2910646"/>
              <a:gd name="connsiteY21" fmla="*/ 1121297 h 1513183"/>
              <a:gd name="connsiteX22" fmla="*/ 1159329 w 2910646"/>
              <a:gd name="connsiteY22" fmla="*/ 1464198 h 1513183"/>
              <a:gd name="connsiteX23" fmla="*/ 914400 w 2910646"/>
              <a:gd name="connsiteY23" fmla="*/ 1513183 h 1513183"/>
              <a:gd name="connsiteX24" fmla="*/ 636815 w 2910646"/>
              <a:gd name="connsiteY24" fmla="*/ 1496854 h 1513183"/>
              <a:gd name="connsiteX25" fmla="*/ 391886 w 2910646"/>
              <a:gd name="connsiteY25" fmla="*/ 1349897 h 1513183"/>
              <a:gd name="connsiteX26" fmla="*/ 277586 w 2910646"/>
              <a:gd name="connsiteY26" fmla="*/ 1137626 h 1513183"/>
              <a:gd name="connsiteX27" fmla="*/ 277586 w 2910646"/>
              <a:gd name="connsiteY27" fmla="*/ 680426 h 1513183"/>
              <a:gd name="connsiteX28" fmla="*/ 0 w 2910646"/>
              <a:gd name="connsiteY28" fmla="*/ 353854 h 1513183"/>
              <a:gd name="connsiteX0" fmla="*/ 81643 w 2910646"/>
              <a:gd name="connsiteY0" fmla="*/ 194405 h 1517019"/>
              <a:gd name="connsiteX1" fmla="*/ 261258 w 2910646"/>
              <a:gd name="connsiteY1" fmla="*/ 14790 h 1517019"/>
              <a:gd name="connsiteX2" fmla="*/ 571500 w 2910646"/>
              <a:gd name="connsiteY2" fmla="*/ 47448 h 1517019"/>
              <a:gd name="connsiteX3" fmla="*/ 718458 w 2910646"/>
              <a:gd name="connsiteY3" fmla="*/ 341362 h 1517019"/>
              <a:gd name="connsiteX4" fmla="*/ 963386 w 2910646"/>
              <a:gd name="connsiteY4" fmla="*/ 341362 h 1517019"/>
              <a:gd name="connsiteX5" fmla="*/ 1012372 w 2910646"/>
              <a:gd name="connsiteY5" fmla="*/ 178076 h 1517019"/>
              <a:gd name="connsiteX6" fmla="*/ 1224643 w 2910646"/>
              <a:gd name="connsiteY6" fmla="*/ 47448 h 1517019"/>
              <a:gd name="connsiteX7" fmla="*/ 1453243 w 2910646"/>
              <a:gd name="connsiteY7" fmla="*/ 80105 h 1517019"/>
              <a:gd name="connsiteX8" fmla="*/ 1649186 w 2910646"/>
              <a:gd name="connsiteY8" fmla="*/ 178076 h 1517019"/>
              <a:gd name="connsiteX9" fmla="*/ 1649186 w 2910646"/>
              <a:gd name="connsiteY9" fmla="*/ 406676 h 1517019"/>
              <a:gd name="connsiteX10" fmla="*/ 1828800 w 2910646"/>
              <a:gd name="connsiteY10" fmla="*/ 194405 h 1517019"/>
              <a:gd name="connsiteX11" fmla="*/ 2106386 w 2910646"/>
              <a:gd name="connsiteY11" fmla="*/ 178076 h 1517019"/>
              <a:gd name="connsiteX12" fmla="*/ 2481943 w 2910646"/>
              <a:gd name="connsiteY12" fmla="*/ 129090 h 1517019"/>
              <a:gd name="connsiteX13" fmla="*/ 2726872 w 2910646"/>
              <a:gd name="connsiteY13" fmla="*/ 129090 h 1517019"/>
              <a:gd name="connsiteX14" fmla="*/ 2906486 w 2910646"/>
              <a:gd name="connsiteY14" fmla="*/ 520976 h 1517019"/>
              <a:gd name="connsiteX15" fmla="*/ 2857500 w 2910646"/>
              <a:gd name="connsiteY15" fmla="*/ 929190 h 1517019"/>
              <a:gd name="connsiteX16" fmla="*/ 2857500 w 2910646"/>
              <a:gd name="connsiteY16" fmla="*/ 929190 h 1517019"/>
              <a:gd name="connsiteX17" fmla="*/ 2759529 w 2910646"/>
              <a:gd name="connsiteY17" fmla="*/ 1304748 h 1517019"/>
              <a:gd name="connsiteX18" fmla="*/ 2416629 w 2910646"/>
              <a:gd name="connsiteY18" fmla="*/ 1239433 h 1517019"/>
              <a:gd name="connsiteX19" fmla="*/ 2008415 w 2910646"/>
              <a:gd name="connsiteY19" fmla="*/ 1386390 h 1517019"/>
              <a:gd name="connsiteX20" fmla="*/ 1583872 w 2910646"/>
              <a:gd name="connsiteY20" fmla="*/ 1125133 h 1517019"/>
              <a:gd name="connsiteX21" fmla="*/ 1159329 w 2910646"/>
              <a:gd name="connsiteY21" fmla="*/ 1468034 h 1517019"/>
              <a:gd name="connsiteX22" fmla="*/ 914400 w 2910646"/>
              <a:gd name="connsiteY22" fmla="*/ 1517019 h 1517019"/>
              <a:gd name="connsiteX23" fmla="*/ 636815 w 2910646"/>
              <a:gd name="connsiteY23" fmla="*/ 1500690 h 1517019"/>
              <a:gd name="connsiteX24" fmla="*/ 391886 w 2910646"/>
              <a:gd name="connsiteY24" fmla="*/ 1353733 h 1517019"/>
              <a:gd name="connsiteX25" fmla="*/ 277586 w 2910646"/>
              <a:gd name="connsiteY25" fmla="*/ 1141462 h 1517019"/>
              <a:gd name="connsiteX26" fmla="*/ 277586 w 2910646"/>
              <a:gd name="connsiteY26" fmla="*/ 684262 h 1517019"/>
              <a:gd name="connsiteX27" fmla="*/ 0 w 2910646"/>
              <a:gd name="connsiteY27" fmla="*/ 357690 h 1517019"/>
              <a:gd name="connsiteX0" fmla="*/ 81643 w 2910646"/>
              <a:gd name="connsiteY0" fmla="*/ 194405 h 1517019"/>
              <a:gd name="connsiteX1" fmla="*/ 261258 w 2910646"/>
              <a:gd name="connsiteY1" fmla="*/ 14790 h 1517019"/>
              <a:gd name="connsiteX2" fmla="*/ 571500 w 2910646"/>
              <a:gd name="connsiteY2" fmla="*/ 47448 h 1517019"/>
              <a:gd name="connsiteX3" fmla="*/ 718458 w 2910646"/>
              <a:gd name="connsiteY3" fmla="*/ 341362 h 1517019"/>
              <a:gd name="connsiteX4" fmla="*/ 963386 w 2910646"/>
              <a:gd name="connsiteY4" fmla="*/ 341362 h 1517019"/>
              <a:gd name="connsiteX5" fmla="*/ 1012372 w 2910646"/>
              <a:gd name="connsiteY5" fmla="*/ 178076 h 1517019"/>
              <a:gd name="connsiteX6" fmla="*/ 1224643 w 2910646"/>
              <a:gd name="connsiteY6" fmla="*/ 47448 h 1517019"/>
              <a:gd name="connsiteX7" fmla="*/ 1453243 w 2910646"/>
              <a:gd name="connsiteY7" fmla="*/ 80105 h 1517019"/>
              <a:gd name="connsiteX8" fmla="*/ 1649186 w 2910646"/>
              <a:gd name="connsiteY8" fmla="*/ 178076 h 1517019"/>
              <a:gd name="connsiteX9" fmla="*/ 1828800 w 2910646"/>
              <a:gd name="connsiteY9" fmla="*/ 194405 h 1517019"/>
              <a:gd name="connsiteX10" fmla="*/ 2106386 w 2910646"/>
              <a:gd name="connsiteY10" fmla="*/ 178076 h 1517019"/>
              <a:gd name="connsiteX11" fmla="*/ 2481943 w 2910646"/>
              <a:gd name="connsiteY11" fmla="*/ 129090 h 1517019"/>
              <a:gd name="connsiteX12" fmla="*/ 2726872 w 2910646"/>
              <a:gd name="connsiteY12" fmla="*/ 129090 h 1517019"/>
              <a:gd name="connsiteX13" fmla="*/ 2906486 w 2910646"/>
              <a:gd name="connsiteY13" fmla="*/ 520976 h 1517019"/>
              <a:gd name="connsiteX14" fmla="*/ 2857500 w 2910646"/>
              <a:gd name="connsiteY14" fmla="*/ 929190 h 1517019"/>
              <a:gd name="connsiteX15" fmla="*/ 2857500 w 2910646"/>
              <a:gd name="connsiteY15" fmla="*/ 929190 h 1517019"/>
              <a:gd name="connsiteX16" fmla="*/ 2759529 w 2910646"/>
              <a:gd name="connsiteY16" fmla="*/ 1304748 h 1517019"/>
              <a:gd name="connsiteX17" fmla="*/ 2416629 w 2910646"/>
              <a:gd name="connsiteY17" fmla="*/ 1239433 h 1517019"/>
              <a:gd name="connsiteX18" fmla="*/ 2008415 w 2910646"/>
              <a:gd name="connsiteY18" fmla="*/ 1386390 h 1517019"/>
              <a:gd name="connsiteX19" fmla="*/ 1583872 w 2910646"/>
              <a:gd name="connsiteY19" fmla="*/ 1125133 h 1517019"/>
              <a:gd name="connsiteX20" fmla="*/ 1159329 w 2910646"/>
              <a:gd name="connsiteY20" fmla="*/ 1468034 h 1517019"/>
              <a:gd name="connsiteX21" fmla="*/ 914400 w 2910646"/>
              <a:gd name="connsiteY21" fmla="*/ 1517019 h 1517019"/>
              <a:gd name="connsiteX22" fmla="*/ 636815 w 2910646"/>
              <a:gd name="connsiteY22" fmla="*/ 1500690 h 1517019"/>
              <a:gd name="connsiteX23" fmla="*/ 391886 w 2910646"/>
              <a:gd name="connsiteY23" fmla="*/ 1353733 h 1517019"/>
              <a:gd name="connsiteX24" fmla="*/ 277586 w 2910646"/>
              <a:gd name="connsiteY24" fmla="*/ 1141462 h 1517019"/>
              <a:gd name="connsiteX25" fmla="*/ 277586 w 2910646"/>
              <a:gd name="connsiteY25" fmla="*/ 684262 h 1517019"/>
              <a:gd name="connsiteX26" fmla="*/ 0 w 2910646"/>
              <a:gd name="connsiteY26" fmla="*/ 357690 h 1517019"/>
              <a:gd name="connsiteX0" fmla="*/ 81643 w 2910646"/>
              <a:gd name="connsiteY0" fmla="*/ 194405 h 1517019"/>
              <a:gd name="connsiteX1" fmla="*/ 261258 w 2910646"/>
              <a:gd name="connsiteY1" fmla="*/ 14790 h 1517019"/>
              <a:gd name="connsiteX2" fmla="*/ 571500 w 2910646"/>
              <a:gd name="connsiteY2" fmla="*/ 47448 h 1517019"/>
              <a:gd name="connsiteX3" fmla="*/ 718458 w 2910646"/>
              <a:gd name="connsiteY3" fmla="*/ 341362 h 1517019"/>
              <a:gd name="connsiteX4" fmla="*/ 963386 w 2910646"/>
              <a:gd name="connsiteY4" fmla="*/ 341362 h 1517019"/>
              <a:gd name="connsiteX5" fmla="*/ 1012372 w 2910646"/>
              <a:gd name="connsiteY5" fmla="*/ 178076 h 1517019"/>
              <a:gd name="connsiteX6" fmla="*/ 1224643 w 2910646"/>
              <a:gd name="connsiteY6" fmla="*/ 47448 h 1517019"/>
              <a:gd name="connsiteX7" fmla="*/ 1453243 w 2910646"/>
              <a:gd name="connsiteY7" fmla="*/ 80105 h 1517019"/>
              <a:gd name="connsiteX8" fmla="*/ 1649186 w 2910646"/>
              <a:gd name="connsiteY8" fmla="*/ 178076 h 1517019"/>
              <a:gd name="connsiteX9" fmla="*/ 2106386 w 2910646"/>
              <a:gd name="connsiteY9" fmla="*/ 178076 h 1517019"/>
              <a:gd name="connsiteX10" fmla="*/ 2481943 w 2910646"/>
              <a:gd name="connsiteY10" fmla="*/ 129090 h 1517019"/>
              <a:gd name="connsiteX11" fmla="*/ 2726872 w 2910646"/>
              <a:gd name="connsiteY11" fmla="*/ 129090 h 1517019"/>
              <a:gd name="connsiteX12" fmla="*/ 2906486 w 2910646"/>
              <a:gd name="connsiteY12" fmla="*/ 520976 h 1517019"/>
              <a:gd name="connsiteX13" fmla="*/ 2857500 w 2910646"/>
              <a:gd name="connsiteY13" fmla="*/ 929190 h 1517019"/>
              <a:gd name="connsiteX14" fmla="*/ 2857500 w 2910646"/>
              <a:gd name="connsiteY14" fmla="*/ 929190 h 1517019"/>
              <a:gd name="connsiteX15" fmla="*/ 2759529 w 2910646"/>
              <a:gd name="connsiteY15" fmla="*/ 1304748 h 1517019"/>
              <a:gd name="connsiteX16" fmla="*/ 2416629 w 2910646"/>
              <a:gd name="connsiteY16" fmla="*/ 1239433 h 1517019"/>
              <a:gd name="connsiteX17" fmla="*/ 2008415 w 2910646"/>
              <a:gd name="connsiteY17" fmla="*/ 1386390 h 1517019"/>
              <a:gd name="connsiteX18" fmla="*/ 1583872 w 2910646"/>
              <a:gd name="connsiteY18" fmla="*/ 1125133 h 1517019"/>
              <a:gd name="connsiteX19" fmla="*/ 1159329 w 2910646"/>
              <a:gd name="connsiteY19" fmla="*/ 1468034 h 1517019"/>
              <a:gd name="connsiteX20" fmla="*/ 914400 w 2910646"/>
              <a:gd name="connsiteY20" fmla="*/ 1517019 h 1517019"/>
              <a:gd name="connsiteX21" fmla="*/ 636815 w 2910646"/>
              <a:gd name="connsiteY21" fmla="*/ 1500690 h 1517019"/>
              <a:gd name="connsiteX22" fmla="*/ 391886 w 2910646"/>
              <a:gd name="connsiteY22" fmla="*/ 1353733 h 1517019"/>
              <a:gd name="connsiteX23" fmla="*/ 277586 w 2910646"/>
              <a:gd name="connsiteY23" fmla="*/ 1141462 h 1517019"/>
              <a:gd name="connsiteX24" fmla="*/ 277586 w 2910646"/>
              <a:gd name="connsiteY24" fmla="*/ 684262 h 1517019"/>
              <a:gd name="connsiteX25" fmla="*/ 0 w 2910646"/>
              <a:gd name="connsiteY25" fmla="*/ 357690 h 1517019"/>
              <a:gd name="connsiteX0" fmla="*/ 81643 w 2910646"/>
              <a:gd name="connsiteY0" fmla="*/ 194405 h 1517019"/>
              <a:gd name="connsiteX1" fmla="*/ 261258 w 2910646"/>
              <a:gd name="connsiteY1" fmla="*/ 14790 h 1517019"/>
              <a:gd name="connsiteX2" fmla="*/ 571500 w 2910646"/>
              <a:gd name="connsiteY2" fmla="*/ 47448 h 1517019"/>
              <a:gd name="connsiteX3" fmla="*/ 718458 w 2910646"/>
              <a:gd name="connsiteY3" fmla="*/ 341362 h 1517019"/>
              <a:gd name="connsiteX4" fmla="*/ 963386 w 2910646"/>
              <a:gd name="connsiteY4" fmla="*/ 341362 h 1517019"/>
              <a:gd name="connsiteX5" fmla="*/ 1224643 w 2910646"/>
              <a:gd name="connsiteY5" fmla="*/ 47448 h 1517019"/>
              <a:gd name="connsiteX6" fmla="*/ 1453243 w 2910646"/>
              <a:gd name="connsiteY6" fmla="*/ 80105 h 1517019"/>
              <a:gd name="connsiteX7" fmla="*/ 1649186 w 2910646"/>
              <a:gd name="connsiteY7" fmla="*/ 178076 h 1517019"/>
              <a:gd name="connsiteX8" fmla="*/ 2106386 w 2910646"/>
              <a:gd name="connsiteY8" fmla="*/ 178076 h 1517019"/>
              <a:gd name="connsiteX9" fmla="*/ 2481943 w 2910646"/>
              <a:gd name="connsiteY9" fmla="*/ 129090 h 1517019"/>
              <a:gd name="connsiteX10" fmla="*/ 2726872 w 2910646"/>
              <a:gd name="connsiteY10" fmla="*/ 129090 h 1517019"/>
              <a:gd name="connsiteX11" fmla="*/ 2906486 w 2910646"/>
              <a:gd name="connsiteY11" fmla="*/ 520976 h 1517019"/>
              <a:gd name="connsiteX12" fmla="*/ 2857500 w 2910646"/>
              <a:gd name="connsiteY12" fmla="*/ 929190 h 1517019"/>
              <a:gd name="connsiteX13" fmla="*/ 2857500 w 2910646"/>
              <a:gd name="connsiteY13" fmla="*/ 929190 h 1517019"/>
              <a:gd name="connsiteX14" fmla="*/ 2759529 w 2910646"/>
              <a:gd name="connsiteY14" fmla="*/ 1304748 h 1517019"/>
              <a:gd name="connsiteX15" fmla="*/ 2416629 w 2910646"/>
              <a:gd name="connsiteY15" fmla="*/ 1239433 h 1517019"/>
              <a:gd name="connsiteX16" fmla="*/ 2008415 w 2910646"/>
              <a:gd name="connsiteY16" fmla="*/ 1386390 h 1517019"/>
              <a:gd name="connsiteX17" fmla="*/ 1583872 w 2910646"/>
              <a:gd name="connsiteY17" fmla="*/ 1125133 h 1517019"/>
              <a:gd name="connsiteX18" fmla="*/ 1159329 w 2910646"/>
              <a:gd name="connsiteY18" fmla="*/ 1468034 h 1517019"/>
              <a:gd name="connsiteX19" fmla="*/ 914400 w 2910646"/>
              <a:gd name="connsiteY19" fmla="*/ 1517019 h 1517019"/>
              <a:gd name="connsiteX20" fmla="*/ 636815 w 2910646"/>
              <a:gd name="connsiteY20" fmla="*/ 1500690 h 1517019"/>
              <a:gd name="connsiteX21" fmla="*/ 391886 w 2910646"/>
              <a:gd name="connsiteY21" fmla="*/ 1353733 h 1517019"/>
              <a:gd name="connsiteX22" fmla="*/ 277586 w 2910646"/>
              <a:gd name="connsiteY22" fmla="*/ 1141462 h 1517019"/>
              <a:gd name="connsiteX23" fmla="*/ 277586 w 2910646"/>
              <a:gd name="connsiteY23" fmla="*/ 684262 h 1517019"/>
              <a:gd name="connsiteX24" fmla="*/ 0 w 2910646"/>
              <a:gd name="connsiteY24" fmla="*/ 357690 h 1517019"/>
              <a:gd name="connsiteX0" fmla="*/ 81643 w 2910646"/>
              <a:gd name="connsiteY0" fmla="*/ 194405 h 1517019"/>
              <a:gd name="connsiteX1" fmla="*/ 261258 w 2910646"/>
              <a:gd name="connsiteY1" fmla="*/ 14790 h 1517019"/>
              <a:gd name="connsiteX2" fmla="*/ 571500 w 2910646"/>
              <a:gd name="connsiteY2" fmla="*/ 47448 h 1517019"/>
              <a:gd name="connsiteX3" fmla="*/ 718458 w 2910646"/>
              <a:gd name="connsiteY3" fmla="*/ 341362 h 1517019"/>
              <a:gd name="connsiteX4" fmla="*/ 963386 w 2910646"/>
              <a:gd name="connsiteY4" fmla="*/ 341362 h 1517019"/>
              <a:gd name="connsiteX5" fmla="*/ 1224643 w 2910646"/>
              <a:gd name="connsiteY5" fmla="*/ 47448 h 1517019"/>
              <a:gd name="connsiteX6" fmla="*/ 1453243 w 2910646"/>
              <a:gd name="connsiteY6" fmla="*/ 80105 h 1517019"/>
              <a:gd name="connsiteX7" fmla="*/ 1649186 w 2910646"/>
              <a:gd name="connsiteY7" fmla="*/ 178076 h 1517019"/>
              <a:gd name="connsiteX8" fmla="*/ 2106386 w 2910646"/>
              <a:gd name="connsiteY8" fmla="*/ 178076 h 1517019"/>
              <a:gd name="connsiteX9" fmla="*/ 2726872 w 2910646"/>
              <a:gd name="connsiteY9" fmla="*/ 129090 h 1517019"/>
              <a:gd name="connsiteX10" fmla="*/ 2906486 w 2910646"/>
              <a:gd name="connsiteY10" fmla="*/ 520976 h 1517019"/>
              <a:gd name="connsiteX11" fmla="*/ 2857500 w 2910646"/>
              <a:gd name="connsiteY11" fmla="*/ 929190 h 1517019"/>
              <a:gd name="connsiteX12" fmla="*/ 2857500 w 2910646"/>
              <a:gd name="connsiteY12" fmla="*/ 929190 h 1517019"/>
              <a:gd name="connsiteX13" fmla="*/ 2759529 w 2910646"/>
              <a:gd name="connsiteY13" fmla="*/ 1304748 h 1517019"/>
              <a:gd name="connsiteX14" fmla="*/ 2416629 w 2910646"/>
              <a:gd name="connsiteY14" fmla="*/ 1239433 h 1517019"/>
              <a:gd name="connsiteX15" fmla="*/ 2008415 w 2910646"/>
              <a:gd name="connsiteY15" fmla="*/ 1386390 h 1517019"/>
              <a:gd name="connsiteX16" fmla="*/ 1583872 w 2910646"/>
              <a:gd name="connsiteY16" fmla="*/ 1125133 h 1517019"/>
              <a:gd name="connsiteX17" fmla="*/ 1159329 w 2910646"/>
              <a:gd name="connsiteY17" fmla="*/ 1468034 h 1517019"/>
              <a:gd name="connsiteX18" fmla="*/ 914400 w 2910646"/>
              <a:gd name="connsiteY18" fmla="*/ 1517019 h 1517019"/>
              <a:gd name="connsiteX19" fmla="*/ 636815 w 2910646"/>
              <a:gd name="connsiteY19" fmla="*/ 1500690 h 1517019"/>
              <a:gd name="connsiteX20" fmla="*/ 391886 w 2910646"/>
              <a:gd name="connsiteY20" fmla="*/ 1353733 h 1517019"/>
              <a:gd name="connsiteX21" fmla="*/ 277586 w 2910646"/>
              <a:gd name="connsiteY21" fmla="*/ 1141462 h 1517019"/>
              <a:gd name="connsiteX22" fmla="*/ 277586 w 2910646"/>
              <a:gd name="connsiteY22" fmla="*/ 684262 h 1517019"/>
              <a:gd name="connsiteX23" fmla="*/ 0 w 2910646"/>
              <a:gd name="connsiteY23" fmla="*/ 357690 h 1517019"/>
              <a:gd name="connsiteX0" fmla="*/ 81643 w 2910646"/>
              <a:gd name="connsiteY0" fmla="*/ 194405 h 1517019"/>
              <a:gd name="connsiteX1" fmla="*/ 261258 w 2910646"/>
              <a:gd name="connsiteY1" fmla="*/ 14790 h 1517019"/>
              <a:gd name="connsiteX2" fmla="*/ 571500 w 2910646"/>
              <a:gd name="connsiteY2" fmla="*/ 47448 h 1517019"/>
              <a:gd name="connsiteX3" fmla="*/ 718458 w 2910646"/>
              <a:gd name="connsiteY3" fmla="*/ 341362 h 1517019"/>
              <a:gd name="connsiteX4" fmla="*/ 963386 w 2910646"/>
              <a:gd name="connsiteY4" fmla="*/ 341362 h 1517019"/>
              <a:gd name="connsiteX5" fmla="*/ 1224643 w 2910646"/>
              <a:gd name="connsiteY5" fmla="*/ 47448 h 1517019"/>
              <a:gd name="connsiteX6" fmla="*/ 1453243 w 2910646"/>
              <a:gd name="connsiteY6" fmla="*/ 80105 h 1517019"/>
              <a:gd name="connsiteX7" fmla="*/ 1649186 w 2910646"/>
              <a:gd name="connsiteY7" fmla="*/ 178076 h 1517019"/>
              <a:gd name="connsiteX8" fmla="*/ 2188029 w 2910646"/>
              <a:gd name="connsiteY8" fmla="*/ 194404 h 1517019"/>
              <a:gd name="connsiteX9" fmla="*/ 2726872 w 2910646"/>
              <a:gd name="connsiteY9" fmla="*/ 129090 h 1517019"/>
              <a:gd name="connsiteX10" fmla="*/ 2906486 w 2910646"/>
              <a:gd name="connsiteY10" fmla="*/ 520976 h 1517019"/>
              <a:gd name="connsiteX11" fmla="*/ 2857500 w 2910646"/>
              <a:gd name="connsiteY11" fmla="*/ 929190 h 1517019"/>
              <a:gd name="connsiteX12" fmla="*/ 2857500 w 2910646"/>
              <a:gd name="connsiteY12" fmla="*/ 929190 h 1517019"/>
              <a:gd name="connsiteX13" fmla="*/ 2759529 w 2910646"/>
              <a:gd name="connsiteY13" fmla="*/ 1304748 h 1517019"/>
              <a:gd name="connsiteX14" fmla="*/ 2416629 w 2910646"/>
              <a:gd name="connsiteY14" fmla="*/ 1239433 h 1517019"/>
              <a:gd name="connsiteX15" fmla="*/ 2008415 w 2910646"/>
              <a:gd name="connsiteY15" fmla="*/ 1386390 h 1517019"/>
              <a:gd name="connsiteX16" fmla="*/ 1583872 w 2910646"/>
              <a:gd name="connsiteY16" fmla="*/ 1125133 h 1517019"/>
              <a:gd name="connsiteX17" fmla="*/ 1159329 w 2910646"/>
              <a:gd name="connsiteY17" fmla="*/ 1468034 h 1517019"/>
              <a:gd name="connsiteX18" fmla="*/ 914400 w 2910646"/>
              <a:gd name="connsiteY18" fmla="*/ 1517019 h 1517019"/>
              <a:gd name="connsiteX19" fmla="*/ 636815 w 2910646"/>
              <a:gd name="connsiteY19" fmla="*/ 1500690 h 1517019"/>
              <a:gd name="connsiteX20" fmla="*/ 391886 w 2910646"/>
              <a:gd name="connsiteY20" fmla="*/ 1353733 h 1517019"/>
              <a:gd name="connsiteX21" fmla="*/ 277586 w 2910646"/>
              <a:gd name="connsiteY21" fmla="*/ 1141462 h 1517019"/>
              <a:gd name="connsiteX22" fmla="*/ 277586 w 2910646"/>
              <a:gd name="connsiteY22" fmla="*/ 684262 h 1517019"/>
              <a:gd name="connsiteX23" fmla="*/ 0 w 2910646"/>
              <a:gd name="connsiteY23" fmla="*/ 357690 h 1517019"/>
              <a:gd name="connsiteX0" fmla="*/ 81643 w 2910646"/>
              <a:gd name="connsiteY0" fmla="*/ 194405 h 1517019"/>
              <a:gd name="connsiteX1" fmla="*/ 261258 w 2910646"/>
              <a:gd name="connsiteY1" fmla="*/ 14790 h 1517019"/>
              <a:gd name="connsiteX2" fmla="*/ 571500 w 2910646"/>
              <a:gd name="connsiteY2" fmla="*/ 47448 h 1517019"/>
              <a:gd name="connsiteX3" fmla="*/ 718458 w 2910646"/>
              <a:gd name="connsiteY3" fmla="*/ 341362 h 1517019"/>
              <a:gd name="connsiteX4" fmla="*/ 963386 w 2910646"/>
              <a:gd name="connsiteY4" fmla="*/ 341362 h 1517019"/>
              <a:gd name="connsiteX5" fmla="*/ 1224643 w 2910646"/>
              <a:gd name="connsiteY5" fmla="*/ 47448 h 1517019"/>
              <a:gd name="connsiteX6" fmla="*/ 1453243 w 2910646"/>
              <a:gd name="connsiteY6" fmla="*/ 80105 h 1517019"/>
              <a:gd name="connsiteX7" fmla="*/ 1747158 w 2910646"/>
              <a:gd name="connsiteY7" fmla="*/ 243390 h 1517019"/>
              <a:gd name="connsiteX8" fmla="*/ 2188029 w 2910646"/>
              <a:gd name="connsiteY8" fmla="*/ 194404 h 1517019"/>
              <a:gd name="connsiteX9" fmla="*/ 2726872 w 2910646"/>
              <a:gd name="connsiteY9" fmla="*/ 129090 h 1517019"/>
              <a:gd name="connsiteX10" fmla="*/ 2906486 w 2910646"/>
              <a:gd name="connsiteY10" fmla="*/ 520976 h 1517019"/>
              <a:gd name="connsiteX11" fmla="*/ 2857500 w 2910646"/>
              <a:gd name="connsiteY11" fmla="*/ 929190 h 1517019"/>
              <a:gd name="connsiteX12" fmla="*/ 2857500 w 2910646"/>
              <a:gd name="connsiteY12" fmla="*/ 929190 h 1517019"/>
              <a:gd name="connsiteX13" fmla="*/ 2759529 w 2910646"/>
              <a:gd name="connsiteY13" fmla="*/ 1304748 h 1517019"/>
              <a:gd name="connsiteX14" fmla="*/ 2416629 w 2910646"/>
              <a:gd name="connsiteY14" fmla="*/ 1239433 h 1517019"/>
              <a:gd name="connsiteX15" fmla="*/ 2008415 w 2910646"/>
              <a:gd name="connsiteY15" fmla="*/ 1386390 h 1517019"/>
              <a:gd name="connsiteX16" fmla="*/ 1583872 w 2910646"/>
              <a:gd name="connsiteY16" fmla="*/ 1125133 h 1517019"/>
              <a:gd name="connsiteX17" fmla="*/ 1159329 w 2910646"/>
              <a:gd name="connsiteY17" fmla="*/ 1468034 h 1517019"/>
              <a:gd name="connsiteX18" fmla="*/ 914400 w 2910646"/>
              <a:gd name="connsiteY18" fmla="*/ 1517019 h 1517019"/>
              <a:gd name="connsiteX19" fmla="*/ 636815 w 2910646"/>
              <a:gd name="connsiteY19" fmla="*/ 1500690 h 1517019"/>
              <a:gd name="connsiteX20" fmla="*/ 391886 w 2910646"/>
              <a:gd name="connsiteY20" fmla="*/ 1353733 h 1517019"/>
              <a:gd name="connsiteX21" fmla="*/ 277586 w 2910646"/>
              <a:gd name="connsiteY21" fmla="*/ 1141462 h 1517019"/>
              <a:gd name="connsiteX22" fmla="*/ 277586 w 2910646"/>
              <a:gd name="connsiteY22" fmla="*/ 684262 h 1517019"/>
              <a:gd name="connsiteX23" fmla="*/ 0 w 2910646"/>
              <a:gd name="connsiteY23" fmla="*/ 357690 h 1517019"/>
              <a:gd name="connsiteX0" fmla="*/ 81643 w 2910646"/>
              <a:gd name="connsiteY0" fmla="*/ 194405 h 1517019"/>
              <a:gd name="connsiteX1" fmla="*/ 261258 w 2910646"/>
              <a:gd name="connsiteY1" fmla="*/ 14790 h 1517019"/>
              <a:gd name="connsiteX2" fmla="*/ 571500 w 2910646"/>
              <a:gd name="connsiteY2" fmla="*/ 47448 h 1517019"/>
              <a:gd name="connsiteX3" fmla="*/ 718458 w 2910646"/>
              <a:gd name="connsiteY3" fmla="*/ 341362 h 1517019"/>
              <a:gd name="connsiteX4" fmla="*/ 963386 w 2910646"/>
              <a:gd name="connsiteY4" fmla="*/ 341362 h 1517019"/>
              <a:gd name="connsiteX5" fmla="*/ 1224643 w 2910646"/>
              <a:gd name="connsiteY5" fmla="*/ 47448 h 1517019"/>
              <a:gd name="connsiteX6" fmla="*/ 1534885 w 2910646"/>
              <a:gd name="connsiteY6" fmla="*/ 96433 h 1517019"/>
              <a:gd name="connsiteX7" fmla="*/ 1747158 w 2910646"/>
              <a:gd name="connsiteY7" fmla="*/ 243390 h 1517019"/>
              <a:gd name="connsiteX8" fmla="*/ 2188029 w 2910646"/>
              <a:gd name="connsiteY8" fmla="*/ 194404 h 1517019"/>
              <a:gd name="connsiteX9" fmla="*/ 2726872 w 2910646"/>
              <a:gd name="connsiteY9" fmla="*/ 129090 h 1517019"/>
              <a:gd name="connsiteX10" fmla="*/ 2906486 w 2910646"/>
              <a:gd name="connsiteY10" fmla="*/ 520976 h 1517019"/>
              <a:gd name="connsiteX11" fmla="*/ 2857500 w 2910646"/>
              <a:gd name="connsiteY11" fmla="*/ 929190 h 1517019"/>
              <a:gd name="connsiteX12" fmla="*/ 2857500 w 2910646"/>
              <a:gd name="connsiteY12" fmla="*/ 929190 h 1517019"/>
              <a:gd name="connsiteX13" fmla="*/ 2759529 w 2910646"/>
              <a:gd name="connsiteY13" fmla="*/ 1304748 h 1517019"/>
              <a:gd name="connsiteX14" fmla="*/ 2416629 w 2910646"/>
              <a:gd name="connsiteY14" fmla="*/ 1239433 h 1517019"/>
              <a:gd name="connsiteX15" fmla="*/ 2008415 w 2910646"/>
              <a:gd name="connsiteY15" fmla="*/ 1386390 h 1517019"/>
              <a:gd name="connsiteX16" fmla="*/ 1583872 w 2910646"/>
              <a:gd name="connsiteY16" fmla="*/ 1125133 h 1517019"/>
              <a:gd name="connsiteX17" fmla="*/ 1159329 w 2910646"/>
              <a:gd name="connsiteY17" fmla="*/ 1468034 h 1517019"/>
              <a:gd name="connsiteX18" fmla="*/ 914400 w 2910646"/>
              <a:gd name="connsiteY18" fmla="*/ 1517019 h 1517019"/>
              <a:gd name="connsiteX19" fmla="*/ 636815 w 2910646"/>
              <a:gd name="connsiteY19" fmla="*/ 1500690 h 1517019"/>
              <a:gd name="connsiteX20" fmla="*/ 391886 w 2910646"/>
              <a:gd name="connsiteY20" fmla="*/ 1353733 h 1517019"/>
              <a:gd name="connsiteX21" fmla="*/ 277586 w 2910646"/>
              <a:gd name="connsiteY21" fmla="*/ 1141462 h 1517019"/>
              <a:gd name="connsiteX22" fmla="*/ 277586 w 2910646"/>
              <a:gd name="connsiteY22" fmla="*/ 684262 h 1517019"/>
              <a:gd name="connsiteX23" fmla="*/ 0 w 2910646"/>
              <a:gd name="connsiteY23" fmla="*/ 357690 h 1517019"/>
              <a:gd name="connsiteX0" fmla="*/ 81643 w 2910646"/>
              <a:gd name="connsiteY0" fmla="*/ 194405 h 1517019"/>
              <a:gd name="connsiteX1" fmla="*/ 261258 w 2910646"/>
              <a:gd name="connsiteY1" fmla="*/ 14790 h 1517019"/>
              <a:gd name="connsiteX2" fmla="*/ 571500 w 2910646"/>
              <a:gd name="connsiteY2" fmla="*/ 47448 h 1517019"/>
              <a:gd name="connsiteX3" fmla="*/ 718458 w 2910646"/>
              <a:gd name="connsiteY3" fmla="*/ 341362 h 1517019"/>
              <a:gd name="connsiteX4" fmla="*/ 963386 w 2910646"/>
              <a:gd name="connsiteY4" fmla="*/ 243391 h 1517019"/>
              <a:gd name="connsiteX5" fmla="*/ 1224643 w 2910646"/>
              <a:gd name="connsiteY5" fmla="*/ 47448 h 1517019"/>
              <a:gd name="connsiteX6" fmla="*/ 1534885 w 2910646"/>
              <a:gd name="connsiteY6" fmla="*/ 96433 h 1517019"/>
              <a:gd name="connsiteX7" fmla="*/ 1747158 w 2910646"/>
              <a:gd name="connsiteY7" fmla="*/ 243390 h 1517019"/>
              <a:gd name="connsiteX8" fmla="*/ 2188029 w 2910646"/>
              <a:gd name="connsiteY8" fmla="*/ 194404 h 1517019"/>
              <a:gd name="connsiteX9" fmla="*/ 2726872 w 2910646"/>
              <a:gd name="connsiteY9" fmla="*/ 129090 h 1517019"/>
              <a:gd name="connsiteX10" fmla="*/ 2906486 w 2910646"/>
              <a:gd name="connsiteY10" fmla="*/ 520976 h 1517019"/>
              <a:gd name="connsiteX11" fmla="*/ 2857500 w 2910646"/>
              <a:gd name="connsiteY11" fmla="*/ 929190 h 1517019"/>
              <a:gd name="connsiteX12" fmla="*/ 2857500 w 2910646"/>
              <a:gd name="connsiteY12" fmla="*/ 929190 h 1517019"/>
              <a:gd name="connsiteX13" fmla="*/ 2759529 w 2910646"/>
              <a:gd name="connsiteY13" fmla="*/ 1304748 h 1517019"/>
              <a:gd name="connsiteX14" fmla="*/ 2416629 w 2910646"/>
              <a:gd name="connsiteY14" fmla="*/ 1239433 h 1517019"/>
              <a:gd name="connsiteX15" fmla="*/ 2008415 w 2910646"/>
              <a:gd name="connsiteY15" fmla="*/ 1386390 h 1517019"/>
              <a:gd name="connsiteX16" fmla="*/ 1583872 w 2910646"/>
              <a:gd name="connsiteY16" fmla="*/ 1125133 h 1517019"/>
              <a:gd name="connsiteX17" fmla="*/ 1159329 w 2910646"/>
              <a:gd name="connsiteY17" fmla="*/ 1468034 h 1517019"/>
              <a:gd name="connsiteX18" fmla="*/ 914400 w 2910646"/>
              <a:gd name="connsiteY18" fmla="*/ 1517019 h 1517019"/>
              <a:gd name="connsiteX19" fmla="*/ 636815 w 2910646"/>
              <a:gd name="connsiteY19" fmla="*/ 1500690 h 1517019"/>
              <a:gd name="connsiteX20" fmla="*/ 391886 w 2910646"/>
              <a:gd name="connsiteY20" fmla="*/ 1353733 h 1517019"/>
              <a:gd name="connsiteX21" fmla="*/ 277586 w 2910646"/>
              <a:gd name="connsiteY21" fmla="*/ 1141462 h 1517019"/>
              <a:gd name="connsiteX22" fmla="*/ 277586 w 2910646"/>
              <a:gd name="connsiteY22" fmla="*/ 684262 h 1517019"/>
              <a:gd name="connsiteX23" fmla="*/ 0 w 2910646"/>
              <a:gd name="connsiteY23" fmla="*/ 357690 h 1517019"/>
              <a:gd name="connsiteX0" fmla="*/ 81643 w 2913264"/>
              <a:gd name="connsiteY0" fmla="*/ 194405 h 1517019"/>
              <a:gd name="connsiteX1" fmla="*/ 261258 w 2913264"/>
              <a:gd name="connsiteY1" fmla="*/ 14790 h 1517019"/>
              <a:gd name="connsiteX2" fmla="*/ 571500 w 2913264"/>
              <a:gd name="connsiteY2" fmla="*/ 47448 h 1517019"/>
              <a:gd name="connsiteX3" fmla="*/ 718458 w 2913264"/>
              <a:gd name="connsiteY3" fmla="*/ 341362 h 1517019"/>
              <a:gd name="connsiteX4" fmla="*/ 963386 w 2913264"/>
              <a:gd name="connsiteY4" fmla="*/ 243391 h 1517019"/>
              <a:gd name="connsiteX5" fmla="*/ 1224643 w 2913264"/>
              <a:gd name="connsiteY5" fmla="*/ 47448 h 1517019"/>
              <a:gd name="connsiteX6" fmla="*/ 1534885 w 2913264"/>
              <a:gd name="connsiteY6" fmla="*/ 96433 h 1517019"/>
              <a:gd name="connsiteX7" fmla="*/ 1747158 w 2913264"/>
              <a:gd name="connsiteY7" fmla="*/ 243390 h 1517019"/>
              <a:gd name="connsiteX8" fmla="*/ 2188029 w 2913264"/>
              <a:gd name="connsiteY8" fmla="*/ 194404 h 1517019"/>
              <a:gd name="connsiteX9" fmla="*/ 2677886 w 2913264"/>
              <a:gd name="connsiteY9" fmla="*/ 145419 h 1517019"/>
              <a:gd name="connsiteX10" fmla="*/ 2906486 w 2913264"/>
              <a:gd name="connsiteY10" fmla="*/ 520976 h 1517019"/>
              <a:gd name="connsiteX11" fmla="*/ 2857500 w 2913264"/>
              <a:gd name="connsiteY11" fmla="*/ 929190 h 1517019"/>
              <a:gd name="connsiteX12" fmla="*/ 2857500 w 2913264"/>
              <a:gd name="connsiteY12" fmla="*/ 929190 h 1517019"/>
              <a:gd name="connsiteX13" fmla="*/ 2759529 w 2913264"/>
              <a:gd name="connsiteY13" fmla="*/ 1304748 h 1517019"/>
              <a:gd name="connsiteX14" fmla="*/ 2416629 w 2913264"/>
              <a:gd name="connsiteY14" fmla="*/ 1239433 h 1517019"/>
              <a:gd name="connsiteX15" fmla="*/ 2008415 w 2913264"/>
              <a:gd name="connsiteY15" fmla="*/ 1386390 h 1517019"/>
              <a:gd name="connsiteX16" fmla="*/ 1583872 w 2913264"/>
              <a:gd name="connsiteY16" fmla="*/ 1125133 h 1517019"/>
              <a:gd name="connsiteX17" fmla="*/ 1159329 w 2913264"/>
              <a:gd name="connsiteY17" fmla="*/ 1468034 h 1517019"/>
              <a:gd name="connsiteX18" fmla="*/ 914400 w 2913264"/>
              <a:gd name="connsiteY18" fmla="*/ 1517019 h 1517019"/>
              <a:gd name="connsiteX19" fmla="*/ 636815 w 2913264"/>
              <a:gd name="connsiteY19" fmla="*/ 1500690 h 1517019"/>
              <a:gd name="connsiteX20" fmla="*/ 391886 w 2913264"/>
              <a:gd name="connsiteY20" fmla="*/ 1353733 h 1517019"/>
              <a:gd name="connsiteX21" fmla="*/ 277586 w 2913264"/>
              <a:gd name="connsiteY21" fmla="*/ 1141462 h 1517019"/>
              <a:gd name="connsiteX22" fmla="*/ 277586 w 2913264"/>
              <a:gd name="connsiteY22" fmla="*/ 684262 h 1517019"/>
              <a:gd name="connsiteX23" fmla="*/ 0 w 2913264"/>
              <a:gd name="connsiteY23" fmla="*/ 357690 h 1517019"/>
              <a:gd name="connsiteX0" fmla="*/ 81643 w 2913264"/>
              <a:gd name="connsiteY0" fmla="*/ 194405 h 1517019"/>
              <a:gd name="connsiteX1" fmla="*/ 261258 w 2913264"/>
              <a:gd name="connsiteY1" fmla="*/ 14790 h 1517019"/>
              <a:gd name="connsiteX2" fmla="*/ 571500 w 2913264"/>
              <a:gd name="connsiteY2" fmla="*/ 47448 h 1517019"/>
              <a:gd name="connsiteX3" fmla="*/ 718458 w 2913264"/>
              <a:gd name="connsiteY3" fmla="*/ 341362 h 1517019"/>
              <a:gd name="connsiteX4" fmla="*/ 963386 w 2913264"/>
              <a:gd name="connsiteY4" fmla="*/ 243391 h 1517019"/>
              <a:gd name="connsiteX5" fmla="*/ 1224643 w 2913264"/>
              <a:gd name="connsiteY5" fmla="*/ 47448 h 1517019"/>
              <a:gd name="connsiteX6" fmla="*/ 1534885 w 2913264"/>
              <a:gd name="connsiteY6" fmla="*/ 96433 h 1517019"/>
              <a:gd name="connsiteX7" fmla="*/ 1747158 w 2913264"/>
              <a:gd name="connsiteY7" fmla="*/ 243390 h 1517019"/>
              <a:gd name="connsiteX8" fmla="*/ 2188029 w 2913264"/>
              <a:gd name="connsiteY8" fmla="*/ 194404 h 1517019"/>
              <a:gd name="connsiteX9" fmla="*/ 2677886 w 2913264"/>
              <a:gd name="connsiteY9" fmla="*/ 145419 h 1517019"/>
              <a:gd name="connsiteX10" fmla="*/ 2906486 w 2913264"/>
              <a:gd name="connsiteY10" fmla="*/ 520976 h 1517019"/>
              <a:gd name="connsiteX11" fmla="*/ 2857500 w 2913264"/>
              <a:gd name="connsiteY11" fmla="*/ 929190 h 1517019"/>
              <a:gd name="connsiteX12" fmla="*/ 2857500 w 2913264"/>
              <a:gd name="connsiteY12" fmla="*/ 929190 h 1517019"/>
              <a:gd name="connsiteX13" fmla="*/ 2841172 w 2913264"/>
              <a:gd name="connsiteY13" fmla="*/ 1255762 h 1517019"/>
              <a:gd name="connsiteX14" fmla="*/ 2416629 w 2913264"/>
              <a:gd name="connsiteY14" fmla="*/ 1239433 h 1517019"/>
              <a:gd name="connsiteX15" fmla="*/ 2008415 w 2913264"/>
              <a:gd name="connsiteY15" fmla="*/ 1386390 h 1517019"/>
              <a:gd name="connsiteX16" fmla="*/ 1583872 w 2913264"/>
              <a:gd name="connsiteY16" fmla="*/ 1125133 h 1517019"/>
              <a:gd name="connsiteX17" fmla="*/ 1159329 w 2913264"/>
              <a:gd name="connsiteY17" fmla="*/ 1468034 h 1517019"/>
              <a:gd name="connsiteX18" fmla="*/ 914400 w 2913264"/>
              <a:gd name="connsiteY18" fmla="*/ 1517019 h 1517019"/>
              <a:gd name="connsiteX19" fmla="*/ 636815 w 2913264"/>
              <a:gd name="connsiteY19" fmla="*/ 1500690 h 1517019"/>
              <a:gd name="connsiteX20" fmla="*/ 391886 w 2913264"/>
              <a:gd name="connsiteY20" fmla="*/ 1353733 h 1517019"/>
              <a:gd name="connsiteX21" fmla="*/ 277586 w 2913264"/>
              <a:gd name="connsiteY21" fmla="*/ 1141462 h 1517019"/>
              <a:gd name="connsiteX22" fmla="*/ 277586 w 2913264"/>
              <a:gd name="connsiteY22" fmla="*/ 684262 h 1517019"/>
              <a:gd name="connsiteX23" fmla="*/ 0 w 2913264"/>
              <a:gd name="connsiteY23" fmla="*/ 357690 h 1517019"/>
              <a:gd name="connsiteX0" fmla="*/ 81643 w 2913264"/>
              <a:gd name="connsiteY0" fmla="*/ 194405 h 1517019"/>
              <a:gd name="connsiteX1" fmla="*/ 261258 w 2913264"/>
              <a:gd name="connsiteY1" fmla="*/ 14790 h 1517019"/>
              <a:gd name="connsiteX2" fmla="*/ 571500 w 2913264"/>
              <a:gd name="connsiteY2" fmla="*/ 47448 h 1517019"/>
              <a:gd name="connsiteX3" fmla="*/ 718458 w 2913264"/>
              <a:gd name="connsiteY3" fmla="*/ 341362 h 1517019"/>
              <a:gd name="connsiteX4" fmla="*/ 963386 w 2913264"/>
              <a:gd name="connsiteY4" fmla="*/ 243391 h 1517019"/>
              <a:gd name="connsiteX5" fmla="*/ 1224643 w 2913264"/>
              <a:gd name="connsiteY5" fmla="*/ 47448 h 1517019"/>
              <a:gd name="connsiteX6" fmla="*/ 1534885 w 2913264"/>
              <a:gd name="connsiteY6" fmla="*/ 96433 h 1517019"/>
              <a:gd name="connsiteX7" fmla="*/ 1747158 w 2913264"/>
              <a:gd name="connsiteY7" fmla="*/ 243390 h 1517019"/>
              <a:gd name="connsiteX8" fmla="*/ 2188029 w 2913264"/>
              <a:gd name="connsiteY8" fmla="*/ 194404 h 1517019"/>
              <a:gd name="connsiteX9" fmla="*/ 2677886 w 2913264"/>
              <a:gd name="connsiteY9" fmla="*/ 145419 h 1517019"/>
              <a:gd name="connsiteX10" fmla="*/ 2906486 w 2913264"/>
              <a:gd name="connsiteY10" fmla="*/ 520976 h 1517019"/>
              <a:gd name="connsiteX11" fmla="*/ 2857500 w 2913264"/>
              <a:gd name="connsiteY11" fmla="*/ 929190 h 1517019"/>
              <a:gd name="connsiteX12" fmla="*/ 2841172 w 2913264"/>
              <a:gd name="connsiteY12" fmla="*/ 1255762 h 1517019"/>
              <a:gd name="connsiteX13" fmla="*/ 2416629 w 2913264"/>
              <a:gd name="connsiteY13" fmla="*/ 1239433 h 1517019"/>
              <a:gd name="connsiteX14" fmla="*/ 2008415 w 2913264"/>
              <a:gd name="connsiteY14" fmla="*/ 1386390 h 1517019"/>
              <a:gd name="connsiteX15" fmla="*/ 1583872 w 2913264"/>
              <a:gd name="connsiteY15" fmla="*/ 1125133 h 1517019"/>
              <a:gd name="connsiteX16" fmla="*/ 1159329 w 2913264"/>
              <a:gd name="connsiteY16" fmla="*/ 1468034 h 1517019"/>
              <a:gd name="connsiteX17" fmla="*/ 914400 w 2913264"/>
              <a:gd name="connsiteY17" fmla="*/ 1517019 h 1517019"/>
              <a:gd name="connsiteX18" fmla="*/ 636815 w 2913264"/>
              <a:gd name="connsiteY18" fmla="*/ 1500690 h 1517019"/>
              <a:gd name="connsiteX19" fmla="*/ 391886 w 2913264"/>
              <a:gd name="connsiteY19" fmla="*/ 1353733 h 1517019"/>
              <a:gd name="connsiteX20" fmla="*/ 277586 w 2913264"/>
              <a:gd name="connsiteY20" fmla="*/ 1141462 h 1517019"/>
              <a:gd name="connsiteX21" fmla="*/ 277586 w 2913264"/>
              <a:gd name="connsiteY21" fmla="*/ 684262 h 1517019"/>
              <a:gd name="connsiteX22" fmla="*/ 0 w 2913264"/>
              <a:gd name="connsiteY22" fmla="*/ 357690 h 1517019"/>
              <a:gd name="connsiteX0" fmla="*/ 81643 w 3037114"/>
              <a:gd name="connsiteY0" fmla="*/ 194405 h 1517019"/>
              <a:gd name="connsiteX1" fmla="*/ 261258 w 3037114"/>
              <a:gd name="connsiteY1" fmla="*/ 14790 h 1517019"/>
              <a:gd name="connsiteX2" fmla="*/ 571500 w 3037114"/>
              <a:gd name="connsiteY2" fmla="*/ 47448 h 1517019"/>
              <a:gd name="connsiteX3" fmla="*/ 718458 w 3037114"/>
              <a:gd name="connsiteY3" fmla="*/ 341362 h 1517019"/>
              <a:gd name="connsiteX4" fmla="*/ 963386 w 3037114"/>
              <a:gd name="connsiteY4" fmla="*/ 243391 h 1517019"/>
              <a:gd name="connsiteX5" fmla="*/ 1224643 w 3037114"/>
              <a:gd name="connsiteY5" fmla="*/ 47448 h 1517019"/>
              <a:gd name="connsiteX6" fmla="*/ 1534885 w 3037114"/>
              <a:gd name="connsiteY6" fmla="*/ 96433 h 1517019"/>
              <a:gd name="connsiteX7" fmla="*/ 1747158 w 3037114"/>
              <a:gd name="connsiteY7" fmla="*/ 243390 h 1517019"/>
              <a:gd name="connsiteX8" fmla="*/ 2188029 w 3037114"/>
              <a:gd name="connsiteY8" fmla="*/ 194404 h 1517019"/>
              <a:gd name="connsiteX9" fmla="*/ 2677886 w 3037114"/>
              <a:gd name="connsiteY9" fmla="*/ 145419 h 1517019"/>
              <a:gd name="connsiteX10" fmla="*/ 2906486 w 3037114"/>
              <a:gd name="connsiteY10" fmla="*/ 520976 h 1517019"/>
              <a:gd name="connsiteX11" fmla="*/ 3037114 w 3037114"/>
              <a:gd name="connsiteY11" fmla="*/ 945518 h 1517019"/>
              <a:gd name="connsiteX12" fmla="*/ 2841172 w 3037114"/>
              <a:gd name="connsiteY12" fmla="*/ 1255762 h 1517019"/>
              <a:gd name="connsiteX13" fmla="*/ 2416629 w 3037114"/>
              <a:gd name="connsiteY13" fmla="*/ 1239433 h 1517019"/>
              <a:gd name="connsiteX14" fmla="*/ 2008415 w 3037114"/>
              <a:gd name="connsiteY14" fmla="*/ 1386390 h 1517019"/>
              <a:gd name="connsiteX15" fmla="*/ 1583872 w 3037114"/>
              <a:gd name="connsiteY15" fmla="*/ 1125133 h 1517019"/>
              <a:gd name="connsiteX16" fmla="*/ 1159329 w 3037114"/>
              <a:gd name="connsiteY16" fmla="*/ 1468034 h 1517019"/>
              <a:gd name="connsiteX17" fmla="*/ 914400 w 3037114"/>
              <a:gd name="connsiteY17" fmla="*/ 1517019 h 1517019"/>
              <a:gd name="connsiteX18" fmla="*/ 636815 w 3037114"/>
              <a:gd name="connsiteY18" fmla="*/ 1500690 h 1517019"/>
              <a:gd name="connsiteX19" fmla="*/ 391886 w 3037114"/>
              <a:gd name="connsiteY19" fmla="*/ 1353733 h 1517019"/>
              <a:gd name="connsiteX20" fmla="*/ 277586 w 3037114"/>
              <a:gd name="connsiteY20" fmla="*/ 1141462 h 1517019"/>
              <a:gd name="connsiteX21" fmla="*/ 277586 w 3037114"/>
              <a:gd name="connsiteY21" fmla="*/ 684262 h 1517019"/>
              <a:gd name="connsiteX22" fmla="*/ 0 w 3037114"/>
              <a:gd name="connsiteY22" fmla="*/ 357690 h 1517019"/>
              <a:gd name="connsiteX0" fmla="*/ 81643 w 2971800"/>
              <a:gd name="connsiteY0" fmla="*/ 194405 h 1517019"/>
              <a:gd name="connsiteX1" fmla="*/ 261258 w 2971800"/>
              <a:gd name="connsiteY1" fmla="*/ 14790 h 1517019"/>
              <a:gd name="connsiteX2" fmla="*/ 571500 w 2971800"/>
              <a:gd name="connsiteY2" fmla="*/ 47448 h 1517019"/>
              <a:gd name="connsiteX3" fmla="*/ 718458 w 2971800"/>
              <a:gd name="connsiteY3" fmla="*/ 341362 h 1517019"/>
              <a:gd name="connsiteX4" fmla="*/ 963386 w 2971800"/>
              <a:gd name="connsiteY4" fmla="*/ 243391 h 1517019"/>
              <a:gd name="connsiteX5" fmla="*/ 1224643 w 2971800"/>
              <a:gd name="connsiteY5" fmla="*/ 47448 h 1517019"/>
              <a:gd name="connsiteX6" fmla="*/ 1534885 w 2971800"/>
              <a:gd name="connsiteY6" fmla="*/ 96433 h 1517019"/>
              <a:gd name="connsiteX7" fmla="*/ 1747158 w 2971800"/>
              <a:gd name="connsiteY7" fmla="*/ 243390 h 1517019"/>
              <a:gd name="connsiteX8" fmla="*/ 2188029 w 2971800"/>
              <a:gd name="connsiteY8" fmla="*/ 194404 h 1517019"/>
              <a:gd name="connsiteX9" fmla="*/ 2677886 w 2971800"/>
              <a:gd name="connsiteY9" fmla="*/ 145419 h 1517019"/>
              <a:gd name="connsiteX10" fmla="*/ 2906486 w 2971800"/>
              <a:gd name="connsiteY10" fmla="*/ 520976 h 1517019"/>
              <a:gd name="connsiteX11" fmla="*/ 2971800 w 2971800"/>
              <a:gd name="connsiteY11" fmla="*/ 945518 h 1517019"/>
              <a:gd name="connsiteX12" fmla="*/ 2841172 w 2971800"/>
              <a:gd name="connsiteY12" fmla="*/ 1255762 h 1517019"/>
              <a:gd name="connsiteX13" fmla="*/ 2416629 w 2971800"/>
              <a:gd name="connsiteY13" fmla="*/ 1239433 h 1517019"/>
              <a:gd name="connsiteX14" fmla="*/ 2008415 w 2971800"/>
              <a:gd name="connsiteY14" fmla="*/ 1386390 h 1517019"/>
              <a:gd name="connsiteX15" fmla="*/ 1583872 w 2971800"/>
              <a:gd name="connsiteY15" fmla="*/ 1125133 h 1517019"/>
              <a:gd name="connsiteX16" fmla="*/ 1159329 w 2971800"/>
              <a:gd name="connsiteY16" fmla="*/ 1468034 h 1517019"/>
              <a:gd name="connsiteX17" fmla="*/ 914400 w 2971800"/>
              <a:gd name="connsiteY17" fmla="*/ 1517019 h 1517019"/>
              <a:gd name="connsiteX18" fmla="*/ 636815 w 2971800"/>
              <a:gd name="connsiteY18" fmla="*/ 1500690 h 1517019"/>
              <a:gd name="connsiteX19" fmla="*/ 391886 w 2971800"/>
              <a:gd name="connsiteY19" fmla="*/ 1353733 h 1517019"/>
              <a:gd name="connsiteX20" fmla="*/ 277586 w 2971800"/>
              <a:gd name="connsiteY20" fmla="*/ 1141462 h 1517019"/>
              <a:gd name="connsiteX21" fmla="*/ 277586 w 2971800"/>
              <a:gd name="connsiteY21" fmla="*/ 684262 h 1517019"/>
              <a:gd name="connsiteX22" fmla="*/ 0 w 2971800"/>
              <a:gd name="connsiteY22" fmla="*/ 357690 h 1517019"/>
              <a:gd name="connsiteX0" fmla="*/ 16328 w 2906485"/>
              <a:gd name="connsiteY0" fmla="*/ 194405 h 1517019"/>
              <a:gd name="connsiteX1" fmla="*/ 195943 w 2906485"/>
              <a:gd name="connsiteY1" fmla="*/ 14790 h 1517019"/>
              <a:gd name="connsiteX2" fmla="*/ 506185 w 2906485"/>
              <a:gd name="connsiteY2" fmla="*/ 47448 h 1517019"/>
              <a:gd name="connsiteX3" fmla="*/ 653143 w 2906485"/>
              <a:gd name="connsiteY3" fmla="*/ 341362 h 1517019"/>
              <a:gd name="connsiteX4" fmla="*/ 898071 w 2906485"/>
              <a:gd name="connsiteY4" fmla="*/ 243391 h 1517019"/>
              <a:gd name="connsiteX5" fmla="*/ 1159328 w 2906485"/>
              <a:gd name="connsiteY5" fmla="*/ 47448 h 1517019"/>
              <a:gd name="connsiteX6" fmla="*/ 1469570 w 2906485"/>
              <a:gd name="connsiteY6" fmla="*/ 96433 h 1517019"/>
              <a:gd name="connsiteX7" fmla="*/ 1681843 w 2906485"/>
              <a:gd name="connsiteY7" fmla="*/ 243390 h 1517019"/>
              <a:gd name="connsiteX8" fmla="*/ 2122714 w 2906485"/>
              <a:gd name="connsiteY8" fmla="*/ 194404 h 1517019"/>
              <a:gd name="connsiteX9" fmla="*/ 2612571 w 2906485"/>
              <a:gd name="connsiteY9" fmla="*/ 145419 h 1517019"/>
              <a:gd name="connsiteX10" fmla="*/ 2841171 w 2906485"/>
              <a:gd name="connsiteY10" fmla="*/ 520976 h 1517019"/>
              <a:gd name="connsiteX11" fmla="*/ 2906485 w 2906485"/>
              <a:gd name="connsiteY11" fmla="*/ 945518 h 1517019"/>
              <a:gd name="connsiteX12" fmla="*/ 2775857 w 2906485"/>
              <a:gd name="connsiteY12" fmla="*/ 1255762 h 1517019"/>
              <a:gd name="connsiteX13" fmla="*/ 2351314 w 2906485"/>
              <a:gd name="connsiteY13" fmla="*/ 1239433 h 1517019"/>
              <a:gd name="connsiteX14" fmla="*/ 1943100 w 2906485"/>
              <a:gd name="connsiteY14" fmla="*/ 1386390 h 1517019"/>
              <a:gd name="connsiteX15" fmla="*/ 1518557 w 2906485"/>
              <a:gd name="connsiteY15" fmla="*/ 1125133 h 1517019"/>
              <a:gd name="connsiteX16" fmla="*/ 1094014 w 2906485"/>
              <a:gd name="connsiteY16" fmla="*/ 1468034 h 1517019"/>
              <a:gd name="connsiteX17" fmla="*/ 849085 w 2906485"/>
              <a:gd name="connsiteY17" fmla="*/ 1517019 h 1517019"/>
              <a:gd name="connsiteX18" fmla="*/ 571500 w 2906485"/>
              <a:gd name="connsiteY18" fmla="*/ 1500690 h 1517019"/>
              <a:gd name="connsiteX19" fmla="*/ 326571 w 2906485"/>
              <a:gd name="connsiteY19" fmla="*/ 1353733 h 1517019"/>
              <a:gd name="connsiteX20" fmla="*/ 212271 w 2906485"/>
              <a:gd name="connsiteY20" fmla="*/ 1141462 h 1517019"/>
              <a:gd name="connsiteX21" fmla="*/ 212271 w 2906485"/>
              <a:gd name="connsiteY21" fmla="*/ 684262 h 1517019"/>
              <a:gd name="connsiteX22" fmla="*/ 0 w 2906485"/>
              <a:gd name="connsiteY22" fmla="*/ 341361 h 1517019"/>
              <a:gd name="connsiteX0" fmla="*/ 0 w 2906485"/>
              <a:gd name="connsiteY0" fmla="*/ 264496 h 1521795"/>
              <a:gd name="connsiteX1" fmla="*/ 195943 w 2906485"/>
              <a:gd name="connsiteY1" fmla="*/ 19566 h 1521795"/>
              <a:gd name="connsiteX2" fmla="*/ 506185 w 2906485"/>
              <a:gd name="connsiteY2" fmla="*/ 52224 h 1521795"/>
              <a:gd name="connsiteX3" fmla="*/ 653143 w 2906485"/>
              <a:gd name="connsiteY3" fmla="*/ 346138 h 1521795"/>
              <a:gd name="connsiteX4" fmla="*/ 898071 w 2906485"/>
              <a:gd name="connsiteY4" fmla="*/ 248167 h 1521795"/>
              <a:gd name="connsiteX5" fmla="*/ 1159328 w 2906485"/>
              <a:gd name="connsiteY5" fmla="*/ 52224 h 1521795"/>
              <a:gd name="connsiteX6" fmla="*/ 1469570 w 2906485"/>
              <a:gd name="connsiteY6" fmla="*/ 101209 h 1521795"/>
              <a:gd name="connsiteX7" fmla="*/ 1681843 w 2906485"/>
              <a:gd name="connsiteY7" fmla="*/ 248166 h 1521795"/>
              <a:gd name="connsiteX8" fmla="*/ 2122714 w 2906485"/>
              <a:gd name="connsiteY8" fmla="*/ 199180 h 1521795"/>
              <a:gd name="connsiteX9" fmla="*/ 2612571 w 2906485"/>
              <a:gd name="connsiteY9" fmla="*/ 150195 h 1521795"/>
              <a:gd name="connsiteX10" fmla="*/ 2841171 w 2906485"/>
              <a:gd name="connsiteY10" fmla="*/ 525752 h 1521795"/>
              <a:gd name="connsiteX11" fmla="*/ 2906485 w 2906485"/>
              <a:gd name="connsiteY11" fmla="*/ 950294 h 1521795"/>
              <a:gd name="connsiteX12" fmla="*/ 2775857 w 2906485"/>
              <a:gd name="connsiteY12" fmla="*/ 1260538 h 1521795"/>
              <a:gd name="connsiteX13" fmla="*/ 2351314 w 2906485"/>
              <a:gd name="connsiteY13" fmla="*/ 1244209 h 1521795"/>
              <a:gd name="connsiteX14" fmla="*/ 1943100 w 2906485"/>
              <a:gd name="connsiteY14" fmla="*/ 1391166 h 1521795"/>
              <a:gd name="connsiteX15" fmla="*/ 1518557 w 2906485"/>
              <a:gd name="connsiteY15" fmla="*/ 1129909 h 1521795"/>
              <a:gd name="connsiteX16" fmla="*/ 1094014 w 2906485"/>
              <a:gd name="connsiteY16" fmla="*/ 1472810 h 1521795"/>
              <a:gd name="connsiteX17" fmla="*/ 849085 w 2906485"/>
              <a:gd name="connsiteY17" fmla="*/ 1521795 h 1521795"/>
              <a:gd name="connsiteX18" fmla="*/ 571500 w 2906485"/>
              <a:gd name="connsiteY18" fmla="*/ 1505466 h 1521795"/>
              <a:gd name="connsiteX19" fmla="*/ 326571 w 2906485"/>
              <a:gd name="connsiteY19" fmla="*/ 1358509 h 1521795"/>
              <a:gd name="connsiteX20" fmla="*/ 212271 w 2906485"/>
              <a:gd name="connsiteY20" fmla="*/ 1146238 h 1521795"/>
              <a:gd name="connsiteX21" fmla="*/ 212271 w 2906485"/>
              <a:gd name="connsiteY21" fmla="*/ 689038 h 1521795"/>
              <a:gd name="connsiteX22" fmla="*/ 0 w 2906485"/>
              <a:gd name="connsiteY22" fmla="*/ 346137 h 1521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906485" h="1521795">
                <a:moveTo>
                  <a:pt x="0" y="264496"/>
                </a:moveTo>
                <a:cubicBezTo>
                  <a:pt x="48986" y="186935"/>
                  <a:pt x="111579" y="54945"/>
                  <a:pt x="195943" y="19566"/>
                </a:cubicBezTo>
                <a:cubicBezTo>
                  <a:pt x="280307" y="-15813"/>
                  <a:pt x="429985" y="-2205"/>
                  <a:pt x="506185" y="52224"/>
                </a:cubicBezTo>
                <a:cubicBezTo>
                  <a:pt x="582385" y="106653"/>
                  <a:pt x="587829" y="313481"/>
                  <a:pt x="653143" y="346138"/>
                </a:cubicBezTo>
                <a:cubicBezTo>
                  <a:pt x="718457" y="378795"/>
                  <a:pt x="813707" y="297153"/>
                  <a:pt x="898071" y="248167"/>
                </a:cubicBezTo>
                <a:cubicBezTo>
                  <a:pt x="982435" y="199181"/>
                  <a:pt x="1064078" y="76717"/>
                  <a:pt x="1159328" y="52224"/>
                </a:cubicBezTo>
                <a:cubicBezTo>
                  <a:pt x="1254578" y="27731"/>
                  <a:pt x="1382484" y="68552"/>
                  <a:pt x="1469570" y="101209"/>
                </a:cubicBezTo>
                <a:cubicBezTo>
                  <a:pt x="1556656" y="133866"/>
                  <a:pt x="1572986" y="231837"/>
                  <a:pt x="1681843" y="248166"/>
                </a:cubicBezTo>
                <a:cubicBezTo>
                  <a:pt x="1790700" y="264495"/>
                  <a:pt x="1967593" y="215509"/>
                  <a:pt x="2122714" y="199180"/>
                </a:cubicBezTo>
                <a:cubicBezTo>
                  <a:pt x="2277835" y="182852"/>
                  <a:pt x="2492828" y="95766"/>
                  <a:pt x="2612571" y="150195"/>
                </a:cubicBezTo>
                <a:cubicBezTo>
                  <a:pt x="2732314" y="204624"/>
                  <a:pt x="2792185" y="392402"/>
                  <a:pt x="2841171" y="525752"/>
                </a:cubicBezTo>
                <a:cubicBezTo>
                  <a:pt x="2890157" y="659102"/>
                  <a:pt x="2906485" y="950294"/>
                  <a:pt x="2906485" y="950294"/>
                </a:cubicBezTo>
                <a:cubicBezTo>
                  <a:pt x="2841171" y="1053709"/>
                  <a:pt x="2868385" y="1211552"/>
                  <a:pt x="2775857" y="1260538"/>
                </a:cubicBezTo>
                <a:cubicBezTo>
                  <a:pt x="2683329" y="1309524"/>
                  <a:pt x="2490107" y="1222438"/>
                  <a:pt x="2351314" y="1244209"/>
                </a:cubicBezTo>
                <a:cubicBezTo>
                  <a:pt x="2212521" y="1265980"/>
                  <a:pt x="2081893" y="1410216"/>
                  <a:pt x="1943100" y="1391166"/>
                </a:cubicBezTo>
                <a:cubicBezTo>
                  <a:pt x="1804307" y="1372116"/>
                  <a:pt x="1660071" y="1116302"/>
                  <a:pt x="1518557" y="1129909"/>
                </a:cubicBezTo>
                <a:cubicBezTo>
                  <a:pt x="1377043" y="1143516"/>
                  <a:pt x="1205593" y="1407496"/>
                  <a:pt x="1094014" y="1472810"/>
                </a:cubicBezTo>
                <a:cubicBezTo>
                  <a:pt x="982435" y="1538124"/>
                  <a:pt x="936171" y="1516352"/>
                  <a:pt x="849085" y="1521795"/>
                </a:cubicBezTo>
                <a:lnTo>
                  <a:pt x="571500" y="1505466"/>
                </a:lnTo>
                <a:cubicBezTo>
                  <a:pt x="484414" y="1478252"/>
                  <a:pt x="386442" y="1418380"/>
                  <a:pt x="326571" y="1358509"/>
                </a:cubicBezTo>
                <a:cubicBezTo>
                  <a:pt x="266700" y="1298638"/>
                  <a:pt x="231321" y="1257816"/>
                  <a:pt x="212271" y="1146238"/>
                </a:cubicBezTo>
                <a:cubicBezTo>
                  <a:pt x="193221" y="1034660"/>
                  <a:pt x="247649" y="822388"/>
                  <a:pt x="212271" y="689038"/>
                </a:cubicBezTo>
                <a:cubicBezTo>
                  <a:pt x="176893" y="555688"/>
                  <a:pt x="57831" y="414173"/>
                  <a:pt x="0" y="346137"/>
                </a:cubicBezTo>
              </a:path>
            </a:pathLst>
          </a:cu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B69160F6-203B-E445-A344-31DFB0587E1E}"/>
              </a:ext>
            </a:extLst>
          </p:cNvPr>
          <p:cNvSpPr/>
          <p:nvPr/>
        </p:nvSpPr>
        <p:spPr>
          <a:xfrm>
            <a:off x="6282447" y="2803559"/>
            <a:ext cx="2788231" cy="1786605"/>
          </a:xfrm>
          <a:custGeom>
            <a:avLst/>
            <a:gdLst>
              <a:gd name="connsiteX0" fmla="*/ 36710 w 2788231"/>
              <a:gd name="connsiteY0" fmla="*/ 984670 h 1786605"/>
              <a:gd name="connsiteX1" fmla="*/ 4053 w 2788231"/>
              <a:gd name="connsiteY1" fmla="*/ 739741 h 1786605"/>
              <a:gd name="connsiteX2" fmla="*/ 118353 w 2788231"/>
              <a:gd name="connsiteY2" fmla="*/ 560127 h 1786605"/>
              <a:gd name="connsiteX3" fmla="*/ 314296 w 2788231"/>
              <a:gd name="connsiteY3" fmla="*/ 511141 h 1786605"/>
              <a:gd name="connsiteX4" fmla="*/ 591882 w 2788231"/>
              <a:gd name="connsiteY4" fmla="*/ 511141 h 1786605"/>
              <a:gd name="connsiteX5" fmla="*/ 820482 w 2788231"/>
              <a:gd name="connsiteY5" fmla="*/ 413170 h 1786605"/>
              <a:gd name="connsiteX6" fmla="*/ 1114396 w 2788231"/>
              <a:gd name="connsiteY6" fmla="*/ 413170 h 1786605"/>
              <a:gd name="connsiteX7" fmla="*/ 1261353 w 2788231"/>
              <a:gd name="connsiteY7" fmla="*/ 119255 h 1786605"/>
              <a:gd name="connsiteX8" fmla="*/ 1473624 w 2788231"/>
              <a:gd name="connsiteY8" fmla="*/ 4955 h 1786605"/>
              <a:gd name="connsiteX9" fmla="*/ 1849182 w 2788231"/>
              <a:gd name="connsiteY9" fmla="*/ 266212 h 1786605"/>
              <a:gd name="connsiteX10" fmla="*/ 2175753 w 2788231"/>
              <a:gd name="connsiteY10" fmla="*/ 200898 h 1786605"/>
              <a:gd name="connsiteX11" fmla="*/ 2600296 w 2788231"/>
              <a:gd name="connsiteY11" fmla="*/ 102927 h 1786605"/>
              <a:gd name="connsiteX12" fmla="*/ 2747253 w 2788231"/>
              <a:gd name="connsiteY12" fmla="*/ 364184 h 1786605"/>
              <a:gd name="connsiteX13" fmla="*/ 2779910 w 2788231"/>
              <a:gd name="connsiteY13" fmla="*/ 984670 h 1786605"/>
              <a:gd name="connsiteX14" fmla="*/ 2616624 w 2788231"/>
              <a:gd name="connsiteY14" fmla="*/ 1605155 h 1786605"/>
              <a:gd name="connsiteX15" fmla="*/ 1800196 w 2788231"/>
              <a:gd name="connsiteY15" fmla="*/ 1784770 h 1786605"/>
              <a:gd name="connsiteX16" fmla="*/ 493910 w 2788231"/>
              <a:gd name="connsiteY16" fmla="*/ 1703127 h 1786605"/>
              <a:gd name="connsiteX17" fmla="*/ 493910 w 2788231"/>
              <a:gd name="connsiteY17" fmla="*/ 1703127 h 1786605"/>
              <a:gd name="connsiteX18" fmla="*/ 297967 w 2788231"/>
              <a:gd name="connsiteY18" fmla="*/ 1278584 h 1786605"/>
              <a:gd name="connsiteX19" fmla="*/ 69367 w 2788231"/>
              <a:gd name="connsiteY19" fmla="*/ 1082641 h 1786605"/>
              <a:gd name="connsiteX0" fmla="*/ 36710 w 2788231"/>
              <a:gd name="connsiteY0" fmla="*/ 984670 h 1786605"/>
              <a:gd name="connsiteX1" fmla="*/ 4053 w 2788231"/>
              <a:gd name="connsiteY1" fmla="*/ 739741 h 1786605"/>
              <a:gd name="connsiteX2" fmla="*/ 118353 w 2788231"/>
              <a:gd name="connsiteY2" fmla="*/ 560127 h 1786605"/>
              <a:gd name="connsiteX3" fmla="*/ 314296 w 2788231"/>
              <a:gd name="connsiteY3" fmla="*/ 511141 h 1786605"/>
              <a:gd name="connsiteX4" fmla="*/ 591882 w 2788231"/>
              <a:gd name="connsiteY4" fmla="*/ 511141 h 1786605"/>
              <a:gd name="connsiteX5" fmla="*/ 820482 w 2788231"/>
              <a:gd name="connsiteY5" fmla="*/ 413170 h 1786605"/>
              <a:gd name="connsiteX6" fmla="*/ 1114396 w 2788231"/>
              <a:gd name="connsiteY6" fmla="*/ 413170 h 1786605"/>
              <a:gd name="connsiteX7" fmla="*/ 1261353 w 2788231"/>
              <a:gd name="connsiteY7" fmla="*/ 119255 h 1786605"/>
              <a:gd name="connsiteX8" fmla="*/ 1473624 w 2788231"/>
              <a:gd name="connsiteY8" fmla="*/ 4955 h 1786605"/>
              <a:gd name="connsiteX9" fmla="*/ 1849182 w 2788231"/>
              <a:gd name="connsiteY9" fmla="*/ 266212 h 1786605"/>
              <a:gd name="connsiteX10" fmla="*/ 2175753 w 2788231"/>
              <a:gd name="connsiteY10" fmla="*/ 200898 h 1786605"/>
              <a:gd name="connsiteX11" fmla="*/ 2600296 w 2788231"/>
              <a:gd name="connsiteY11" fmla="*/ 102927 h 1786605"/>
              <a:gd name="connsiteX12" fmla="*/ 2747253 w 2788231"/>
              <a:gd name="connsiteY12" fmla="*/ 364184 h 1786605"/>
              <a:gd name="connsiteX13" fmla="*/ 2779910 w 2788231"/>
              <a:gd name="connsiteY13" fmla="*/ 984670 h 1786605"/>
              <a:gd name="connsiteX14" fmla="*/ 2616624 w 2788231"/>
              <a:gd name="connsiteY14" fmla="*/ 1605155 h 1786605"/>
              <a:gd name="connsiteX15" fmla="*/ 1800196 w 2788231"/>
              <a:gd name="connsiteY15" fmla="*/ 1784770 h 1786605"/>
              <a:gd name="connsiteX16" fmla="*/ 493910 w 2788231"/>
              <a:gd name="connsiteY16" fmla="*/ 1703127 h 1786605"/>
              <a:gd name="connsiteX17" fmla="*/ 297967 w 2788231"/>
              <a:gd name="connsiteY17" fmla="*/ 1278584 h 1786605"/>
              <a:gd name="connsiteX18" fmla="*/ 69367 w 2788231"/>
              <a:gd name="connsiteY18" fmla="*/ 1082641 h 1786605"/>
              <a:gd name="connsiteX0" fmla="*/ 36710 w 2788231"/>
              <a:gd name="connsiteY0" fmla="*/ 984670 h 1786605"/>
              <a:gd name="connsiteX1" fmla="*/ 4053 w 2788231"/>
              <a:gd name="connsiteY1" fmla="*/ 739741 h 1786605"/>
              <a:gd name="connsiteX2" fmla="*/ 118353 w 2788231"/>
              <a:gd name="connsiteY2" fmla="*/ 560127 h 1786605"/>
              <a:gd name="connsiteX3" fmla="*/ 314296 w 2788231"/>
              <a:gd name="connsiteY3" fmla="*/ 511141 h 1786605"/>
              <a:gd name="connsiteX4" fmla="*/ 591882 w 2788231"/>
              <a:gd name="connsiteY4" fmla="*/ 511141 h 1786605"/>
              <a:gd name="connsiteX5" fmla="*/ 820482 w 2788231"/>
              <a:gd name="connsiteY5" fmla="*/ 413170 h 1786605"/>
              <a:gd name="connsiteX6" fmla="*/ 1114396 w 2788231"/>
              <a:gd name="connsiteY6" fmla="*/ 413170 h 1786605"/>
              <a:gd name="connsiteX7" fmla="*/ 1261353 w 2788231"/>
              <a:gd name="connsiteY7" fmla="*/ 119255 h 1786605"/>
              <a:gd name="connsiteX8" fmla="*/ 1473624 w 2788231"/>
              <a:gd name="connsiteY8" fmla="*/ 4955 h 1786605"/>
              <a:gd name="connsiteX9" fmla="*/ 1849182 w 2788231"/>
              <a:gd name="connsiteY9" fmla="*/ 266212 h 1786605"/>
              <a:gd name="connsiteX10" fmla="*/ 2175753 w 2788231"/>
              <a:gd name="connsiteY10" fmla="*/ 200898 h 1786605"/>
              <a:gd name="connsiteX11" fmla="*/ 2600296 w 2788231"/>
              <a:gd name="connsiteY11" fmla="*/ 102927 h 1786605"/>
              <a:gd name="connsiteX12" fmla="*/ 2747253 w 2788231"/>
              <a:gd name="connsiteY12" fmla="*/ 364184 h 1786605"/>
              <a:gd name="connsiteX13" fmla="*/ 2779910 w 2788231"/>
              <a:gd name="connsiteY13" fmla="*/ 984670 h 1786605"/>
              <a:gd name="connsiteX14" fmla="*/ 2616624 w 2788231"/>
              <a:gd name="connsiteY14" fmla="*/ 1605155 h 1786605"/>
              <a:gd name="connsiteX15" fmla="*/ 1800196 w 2788231"/>
              <a:gd name="connsiteY15" fmla="*/ 1784770 h 1786605"/>
              <a:gd name="connsiteX16" fmla="*/ 493910 w 2788231"/>
              <a:gd name="connsiteY16" fmla="*/ 1703127 h 1786605"/>
              <a:gd name="connsiteX17" fmla="*/ 297967 w 2788231"/>
              <a:gd name="connsiteY17" fmla="*/ 1278584 h 1786605"/>
              <a:gd name="connsiteX18" fmla="*/ 69367 w 2788231"/>
              <a:gd name="connsiteY18" fmla="*/ 1082641 h 178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788231" h="1786605">
                <a:moveTo>
                  <a:pt x="36710" y="984670"/>
                </a:moveTo>
                <a:cubicBezTo>
                  <a:pt x="13578" y="897584"/>
                  <a:pt x="-9554" y="810498"/>
                  <a:pt x="4053" y="739741"/>
                </a:cubicBezTo>
                <a:cubicBezTo>
                  <a:pt x="17660" y="668984"/>
                  <a:pt x="66646" y="598227"/>
                  <a:pt x="118353" y="560127"/>
                </a:cubicBezTo>
                <a:cubicBezTo>
                  <a:pt x="170060" y="522027"/>
                  <a:pt x="235375" y="519305"/>
                  <a:pt x="314296" y="511141"/>
                </a:cubicBezTo>
                <a:cubicBezTo>
                  <a:pt x="393217" y="502977"/>
                  <a:pt x="507518" y="527469"/>
                  <a:pt x="591882" y="511141"/>
                </a:cubicBezTo>
                <a:cubicBezTo>
                  <a:pt x="676246" y="494813"/>
                  <a:pt x="733396" y="429498"/>
                  <a:pt x="820482" y="413170"/>
                </a:cubicBezTo>
                <a:cubicBezTo>
                  <a:pt x="907568" y="396841"/>
                  <a:pt x="1040918" y="462156"/>
                  <a:pt x="1114396" y="413170"/>
                </a:cubicBezTo>
                <a:cubicBezTo>
                  <a:pt x="1187875" y="364184"/>
                  <a:pt x="1201482" y="187291"/>
                  <a:pt x="1261353" y="119255"/>
                </a:cubicBezTo>
                <a:cubicBezTo>
                  <a:pt x="1321224" y="51219"/>
                  <a:pt x="1375653" y="-19538"/>
                  <a:pt x="1473624" y="4955"/>
                </a:cubicBezTo>
                <a:cubicBezTo>
                  <a:pt x="1571596" y="29448"/>
                  <a:pt x="1732161" y="233555"/>
                  <a:pt x="1849182" y="266212"/>
                </a:cubicBezTo>
                <a:cubicBezTo>
                  <a:pt x="1966203" y="298869"/>
                  <a:pt x="2050567" y="228112"/>
                  <a:pt x="2175753" y="200898"/>
                </a:cubicBezTo>
                <a:cubicBezTo>
                  <a:pt x="2300939" y="173684"/>
                  <a:pt x="2505046" y="75713"/>
                  <a:pt x="2600296" y="102927"/>
                </a:cubicBezTo>
                <a:cubicBezTo>
                  <a:pt x="2695546" y="130141"/>
                  <a:pt x="2717317" y="217227"/>
                  <a:pt x="2747253" y="364184"/>
                </a:cubicBezTo>
                <a:cubicBezTo>
                  <a:pt x="2777189" y="511141"/>
                  <a:pt x="2801681" y="777842"/>
                  <a:pt x="2779910" y="984670"/>
                </a:cubicBezTo>
                <a:cubicBezTo>
                  <a:pt x="2758139" y="1191498"/>
                  <a:pt x="2779910" y="1471805"/>
                  <a:pt x="2616624" y="1605155"/>
                </a:cubicBezTo>
                <a:cubicBezTo>
                  <a:pt x="2453338" y="1738505"/>
                  <a:pt x="2153981" y="1768441"/>
                  <a:pt x="1800196" y="1784770"/>
                </a:cubicBezTo>
                <a:cubicBezTo>
                  <a:pt x="1446411" y="1801099"/>
                  <a:pt x="493910" y="1703127"/>
                  <a:pt x="493910" y="1703127"/>
                </a:cubicBezTo>
                <a:cubicBezTo>
                  <a:pt x="346954" y="1594270"/>
                  <a:pt x="363281" y="1420098"/>
                  <a:pt x="297967" y="1278584"/>
                </a:cubicBezTo>
                <a:cubicBezTo>
                  <a:pt x="227210" y="1175170"/>
                  <a:pt x="148288" y="1128905"/>
                  <a:pt x="69367" y="1082641"/>
                </a:cubicBezTo>
              </a:path>
            </a:pathLst>
          </a:custGeom>
          <a:noFill/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014965-8EF4-8140-90B9-7CCF5E612BC8}"/>
              </a:ext>
            </a:extLst>
          </p:cNvPr>
          <p:cNvSpPr/>
          <p:nvPr/>
        </p:nvSpPr>
        <p:spPr>
          <a:xfrm>
            <a:off x="6612835" y="4942421"/>
            <a:ext cx="1604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4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chục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05A127-DAFF-466B-8F10-4965ADBAF9AA}"/>
              </a:ext>
            </a:extLst>
          </p:cNvPr>
          <p:cNvSpPr/>
          <p:nvPr/>
        </p:nvSpPr>
        <p:spPr>
          <a:xfrm>
            <a:off x="4392809" y="5651095"/>
            <a:ext cx="12727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42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B3F7935-E61C-474F-AA37-B73FAEDC837C}"/>
              </a:ext>
            </a:extLst>
          </p:cNvPr>
          <p:cNvCxnSpPr/>
          <p:nvPr/>
        </p:nvCxnSpPr>
        <p:spPr>
          <a:xfrm>
            <a:off x="2180844" y="872097"/>
            <a:ext cx="16625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6CFA9F-EF93-4EA0-88B8-0AD15FA47388}"/>
              </a:ext>
            </a:extLst>
          </p:cNvPr>
          <p:cNvCxnSpPr/>
          <p:nvPr/>
        </p:nvCxnSpPr>
        <p:spPr>
          <a:xfrm>
            <a:off x="6946807" y="872097"/>
            <a:ext cx="28124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2B1A6A3-AC4E-4D2F-83DC-172DB52F195D}"/>
              </a:ext>
            </a:extLst>
          </p:cNvPr>
          <p:cNvCxnSpPr/>
          <p:nvPr/>
        </p:nvCxnSpPr>
        <p:spPr>
          <a:xfrm flipV="1">
            <a:off x="2928989" y="1310072"/>
            <a:ext cx="2493818" cy="126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353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  <p:bldP spid="15" grpId="0" animBg="1"/>
      <p:bldP spid="16" grpId="0" animBg="1"/>
      <p:bldP spid="17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780FF139-4B99-4CDD-A785-3E2294BF4AB0}"/>
              </a:ext>
            </a:extLst>
          </p:cNvPr>
          <p:cNvSpPr/>
          <p:nvPr/>
        </p:nvSpPr>
        <p:spPr>
          <a:xfrm>
            <a:off x="572498" y="709204"/>
            <a:ext cx="10662920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white"/>
                </a:solidFill>
                <a:latin typeface="Arial"/>
              </a:rPr>
              <a:t>Khi</a:t>
            </a:r>
            <a:r>
              <a:rPr lang="en-US" sz="28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/>
              </a:rPr>
              <a:t>đếm</a:t>
            </a:r>
            <a:r>
              <a:rPr lang="en-US" sz="28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/>
              </a:rPr>
              <a:t>ước</a:t>
            </a:r>
            <a:r>
              <a:rPr lang="en-US" sz="28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/>
              </a:rPr>
              <a:t>lượng</a:t>
            </a:r>
            <a:r>
              <a:rPr lang="en-US" sz="28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/>
              </a:rPr>
              <a:t>các</a:t>
            </a:r>
            <a:r>
              <a:rPr lang="en-US" sz="2800" dirty="0">
                <a:solidFill>
                  <a:prstClr val="white"/>
                </a:solidFill>
                <a:latin typeface="Arial"/>
              </a:rPr>
              <a:t> con </a:t>
            </a:r>
            <a:r>
              <a:rPr lang="en-US" sz="2800" dirty="0" err="1">
                <a:solidFill>
                  <a:prstClr val="white"/>
                </a:solidFill>
                <a:latin typeface="Arial"/>
              </a:rPr>
              <a:t>cần</a:t>
            </a:r>
            <a:r>
              <a:rPr lang="en-US" sz="28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/>
              </a:rPr>
              <a:t>lưu</a:t>
            </a:r>
            <a:r>
              <a:rPr lang="en-US" sz="2800" dirty="0">
                <a:solidFill>
                  <a:prstClr val="white"/>
                </a:solidFill>
                <a:latin typeface="Arial"/>
              </a:rPr>
              <a:t> ý </a:t>
            </a:r>
            <a:r>
              <a:rPr lang="en-US" sz="2800" dirty="0" err="1">
                <a:solidFill>
                  <a:prstClr val="white"/>
                </a:solidFill>
                <a:latin typeface="Arial"/>
              </a:rPr>
              <a:t>điều</a:t>
            </a:r>
            <a:r>
              <a:rPr lang="en-US" sz="28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/>
              </a:rPr>
              <a:t>gì</a:t>
            </a:r>
            <a:r>
              <a:rPr lang="en-US" sz="2800" dirty="0">
                <a:solidFill>
                  <a:prstClr val="white"/>
                </a:solidFill>
                <a:latin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9B9AEF4A-9920-4B97-A781-9AFE6EA4EE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915"/>
          <a:stretch/>
        </p:blipFill>
        <p:spPr>
          <a:xfrm>
            <a:off x="9156244" y="1647347"/>
            <a:ext cx="2143851" cy="2009140"/>
          </a:xfrm>
          <a:prstGeom prst="rect">
            <a:avLst/>
          </a:prstGeom>
        </p:spPr>
      </p:pic>
      <p:sp>
        <p:nvSpPr>
          <p:cNvPr id="5" name="Cloud Callout 7">
            <a:extLst>
              <a:ext uri="{FF2B5EF4-FFF2-40B4-BE49-F238E27FC236}">
                <a16:creationId xmlns:a16="http://schemas.microsoft.com/office/drawing/2014/main" id="{A32DFB0E-C58E-469D-82CE-6B70438D2B8F}"/>
              </a:ext>
            </a:extLst>
          </p:cNvPr>
          <p:cNvSpPr/>
          <p:nvPr/>
        </p:nvSpPr>
        <p:spPr>
          <a:xfrm>
            <a:off x="840566" y="1772697"/>
            <a:ext cx="8570371" cy="3937966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dirty="0" err="1">
                <a:solidFill>
                  <a:prstClr val="white"/>
                </a:solidFill>
                <a:latin typeface="Arial"/>
              </a:rPr>
              <a:t>Ước</a:t>
            </a:r>
            <a:r>
              <a:rPr lang="en-US" sz="28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/>
              </a:rPr>
              <a:t>lượng</a:t>
            </a:r>
            <a:r>
              <a:rPr lang="en-US" sz="28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/>
              </a:rPr>
              <a:t>theo</a:t>
            </a:r>
            <a:r>
              <a:rPr lang="en-US" sz="28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/>
              </a:rPr>
              <a:t>nhóm</a:t>
            </a:r>
            <a:r>
              <a:rPr lang="en-US" sz="28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noProof="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Arial"/>
              </a:rPr>
              <a:t>Dùng</a:t>
            </a:r>
            <a:r>
              <a:rPr lang="en-US" sz="2800" noProof="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Arial"/>
              </a:rPr>
              <a:t>bút</a:t>
            </a:r>
            <a:r>
              <a:rPr lang="en-US" sz="2800" noProof="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Arial"/>
              </a:rPr>
              <a:t>chì</a:t>
            </a:r>
            <a:r>
              <a:rPr lang="en-US" sz="2800" noProof="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Arial"/>
              </a:rPr>
              <a:t>khoanh</a:t>
            </a:r>
            <a:r>
              <a:rPr lang="en-US" sz="2800" noProof="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Arial"/>
              </a:rPr>
              <a:t>vào</a:t>
            </a:r>
            <a:r>
              <a:rPr lang="en-US" sz="2800" noProof="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Arial"/>
              </a:rPr>
              <a:t>lần</a:t>
            </a:r>
            <a:r>
              <a:rPr lang="en-US" sz="2800" noProof="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Arial"/>
              </a:rPr>
              <a:t>lượt</a:t>
            </a:r>
            <a:r>
              <a:rPr lang="en-US" sz="2800" noProof="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Arial"/>
              </a:rPr>
              <a:t>nhóm</a:t>
            </a:r>
            <a:r>
              <a:rPr lang="en-US" sz="2800" noProof="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Arial"/>
              </a:rPr>
              <a:t>chục</a:t>
            </a:r>
            <a:r>
              <a:rPr lang="en-US" sz="2800" noProof="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Arial"/>
              </a:rPr>
              <a:t>rồi</a:t>
            </a:r>
            <a:r>
              <a:rPr lang="en-US" sz="2800" noProof="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Arial"/>
              </a:rPr>
              <a:t>ước</a:t>
            </a:r>
            <a:r>
              <a:rPr lang="en-US" sz="2800" noProof="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Arial"/>
              </a:rPr>
              <a:t>lượng</a:t>
            </a:r>
            <a:r>
              <a:rPr lang="en-US" sz="2800" noProof="0" dirty="0">
                <a:solidFill>
                  <a:prstClr val="white"/>
                </a:solidFill>
                <a:latin typeface="Arial"/>
              </a:rPr>
              <a:t>.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/>
              </a:rPr>
              <a:t>Ước</a:t>
            </a:r>
            <a:r>
              <a:rPr lang="en-US" sz="28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/>
              </a:rPr>
              <a:t>lượng</a:t>
            </a:r>
            <a:r>
              <a:rPr lang="en-US" sz="28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/>
              </a:rPr>
              <a:t>gần</a:t>
            </a:r>
            <a:r>
              <a:rPr lang="en-US" sz="28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/>
              </a:rPr>
              <a:t>sát</a:t>
            </a:r>
            <a:r>
              <a:rPr lang="en-US" sz="28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/>
              </a:rPr>
              <a:t>với</a:t>
            </a:r>
            <a:r>
              <a:rPr lang="en-US" sz="28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/>
              </a:rPr>
              <a:t>số</a:t>
            </a:r>
            <a:r>
              <a:rPr lang="en-US" sz="28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/>
              </a:rPr>
              <a:t>lượng</a:t>
            </a:r>
            <a:r>
              <a:rPr lang="en-US" sz="28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/>
              </a:rPr>
              <a:t>có</a:t>
            </a:r>
            <a:r>
              <a:rPr lang="en-US" sz="28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/>
              </a:rPr>
              <a:t>trong</a:t>
            </a:r>
            <a:r>
              <a:rPr lang="en-US" sz="28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/>
              </a:rPr>
              <a:t>hình</a:t>
            </a:r>
            <a:r>
              <a:rPr lang="en-US" sz="2800" dirty="0">
                <a:solidFill>
                  <a:prstClr val="white"/>
                </a:solidFill>
                <a:latin typeface="Arial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33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5" grpId="0" animBg="1"/>
      <p:bldP spid="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C2A25E1-95B6-EB40-AAD4-B13A77053986}"/>
              </a:ext>
            </a:extLst>
          </p:cNvPr>
          <p:cNvGrpSpPr/>
          <p:nvPr/>
        </p:nvGrpSpPr>
        <p:grpSpPr>
          <a:xfrm>
            <a:off x="762639" y="944075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CAF7A06B-2429-104A-884C-23A42FB4552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14ADE7C-CF14-6D41-97EE-5583DD8D0CFF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F0D2993-5DA7-324D-AA0C-FE72B3B6619C}"/>
              </a:ext>
            </a:extLst>
          </p:cNvPr>
          <p:cNvSpPr txBox="1"/>
          <p:nvPr/>
        </p:nvSpPr>
        <p:spPr>
          <a:xfrm>
            <a:off x="1422835" y="1169184"/>
            <a:ext cx="1290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Số?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FA64B3F-4B24-614E-B402-0159D66BB3B1}"/>
              </a:ext>
            </a:extLst>
          </p:cNvPr>
          <p:cNvGrpSpPr/>
          <p:nvPr/>
        </p:nvGrpSpPr>
        <p:grpSpPr>
          <a:xfrm>
            <a:off x="583023" y="2206289"/>
            <a:ext cx="10833530" cy="2630812"/>
            <a:chOff x="776085" y="2239825"/>
            <a:chExt cx="10833530" cy="263081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3238DEE-A274-344C-9B1E-3E2625D9A683}"/>
                </a:ext>
              </a:extLst>
            </p:cNvPr>
            <p:cNvSpPr txBox="1"/>
            <p:nvPr/>
          </p:nvSpPr>
          <p:spPr>
            <a:xfrm>
              <a:off x="776086" y="2239825"/>
              <a:ext cx="102946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dirty="0"/>
                <a:t>a. Số 87 gồm 8 chục và 7 đơn vị viết là: 87  =  80  +  7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6467B36-DEF6-ED43-9A33-AB2B470AA977}"/>
                </a:ext>
              </a:extLst>
            </p:cNvPr>
            <p:cNvSpPr txBox="1"/>
            <p:nvPr/>
          </p:nvSpPr>
          <p:spPr>
            <a:xfrm>
              <a:off x="776085" y="3268618"/>
              <a:ext cx="102946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dirty="0"/>
                <a:t>b. Số 45 gồm       chục và      đơn vị viết là: 45 =         +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712AA2E-89E2-E14E-B3CB-18AE457DA15D}"/>
                </a:ext>
              </a:extLst>
            </p:cNvPr>
            <p:cNvSpPr txBox="1"/>
            <p:nvPr/>
          </p:nvSpPr>
          <p:spPr>
            <a:xfrm>
              <a:off x="776085" y="4285862"/>
              <a:ext cx="108335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dirty="0"/>
                <a:t>c. Số 63 gồm      chục và       đơn vị viết là:        =         +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0E81E4F7-491E-8D40-8167-B5AFD41D918B}"/>
                </a:ext>
              </a:extLst>
            </p:cNvPr>
            <p:cNvSpPr/>
            <p:nvPr/>
          </p:nvSpPr>
          <p:spPr>
            <a:xfrm>
              <a:off x="3396345" y="3232623"/>
              <a:ext cx="564675" cy="564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C246576B-7A4E-6647-BE20-0F3B09450812}"/>
                </a:ext>
              </a:extLst>
            </p:cNvPr>
            <p:cNvSpPr/>
            <p:nvPr/>
          </p:nvSpPr>
          <p:spPr>
            <a:xfrm>
              <a:off x="5531325" y="3252723"/>
              <a:ext cx="564675" cy="564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D0079D44-1CA8-A64A-A930-4D5E836BDFD3}"/>
                </a:ext>
              </a:extLst>
            </p:cNvPr>
            <p:cNvSpPr/>
            <p:nvPr/>
          </p:nvSpPr>
          <p:spPr>
            <a:xfrm>
              <a:off x="9586253" y="3246197"/>
              <a:ext cx="564675" cy="564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219BB712-B59C-4D41-814C-C84B9D504771}"/>
                </a:ext>
              </a:extLst>
            </p:cNvPr>
            <p:cNvSpPr/>
            <p:nvPr/>
          </p:nvSpPr>
          <p:spPr>
            <a:xfrm>
              <a:off x="10796364" y="3237374"/>
              <a:ext cx="564675" cy="564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9B244F33-0998-2A48-BE6A-5B9835CB7A25}"/>
                </a:ext>
              </a:extLst>
            </p:cNvPr>
            <p:cNvSpPr/>
            <p:nvPr/>
          </p:nvSpPr>
          <p:spPr>
            <a:xfrm>
              <a:off x="3302025" y="4254485"/>
              <a:ext cx="564675" cy="564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D04DC86E-A89A-244D-9335-CD97EB5B6344}"/>
                </a:ext>
              </a:extLst>
            </p:cNvPr>
            <p:cNvSpPr/>
            <p:nvPr/>
          </p:nvSpPr>
          <p:spPr>
            <a:xfrm>
              <a:off x="5437005" y="4274585"/>
              <a:ext cx="564675" cy="564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7ED4B951-82A3-C147-A4FA-7E3E4BDA9C7B}"/>
                </a:ext>
              </a:extLst>
            </p:cNvPr>
            <p:cNvSpPr/>
            <p:nvPr/>
          </p:nvSpPr>
          <p:spPr>
            <a:xfrm>
              <a:off x="9855965" y="4268059"/>
              <a:ext cx="564675" cy="564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       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FB2F584F-3130-1B45-A2C7-99D720E24653}"/>
                </a:ext>
              </a:extLst>
            </p:cNvPr>
            <p:cNvSpPr/>
            <p:nvPr/>
          </p:nvSpPr>
          <p:spPr>
            <a:xfrm>
              <a:off x="10931606" y="4259236"/>
              <a:ext cx="564675" cy="564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        </a:t>
              </a: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4DC92C91-5026-C746-8277-80A109D6FD62}"/>
                </a:ext>
              </a:extLst>
            </p:cNvPr>
            <p:cNvSpPr/>
            <p:nvPr/>
          </p:nvSpPr>
          <p:spPr>
            <a:xfrm>
              <a:off x="8734226" y="4254485"/>
              <a:ext cx="564675" cy="564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     </a:t>
              </a:r>
            </a:p>
          </p:txBody>
        </p:sp>
      </p:grp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04CDC42-2136-E04B-99FF-5531BE9FF064}"/>
              </a:ext>
            </a:extLst>
          </p:cNvPr>
          <p:cNvSpPr/>
          <p:nvPr/>
        </p:nvSpPr>
        <p:spPr>
          <a:xfrm>
            <a:off x="3203283" y="3196331"/>
            <a:ext cx="564675" cy="564675"/>
          </a:xfrm>
          <a:prstGeom prst="roundRect">
            <a:avLst/>
          </a:prstGeom>
          <a:solidFill>
            <a:schemeClr val="bg1"/>
          </a:solidFill>
          <a:ln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5F44DE9-6591-2947-BADA-0F7259122A3E}"/>
              </a:ext>
            </a:extLst>
          </p:cNvPr>
          <p:cNvSpPr/>
          <p:nvPr/>
        </p:nvSpPr>
        <p:spPr>
          <a:xfrm>
            <a:off x="5338263" y="3218546"/>
            <a:ext cx="564675" cy="564675"/>
          </a:xfrm>
          <a:prstGeom prst="roundRect">
            <a:avLst/>
          </a:prstGeom>
          <a:solidFill>
            <a:schemeClr val="bg1"/>
          </a:solidFill>
          <a:ln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E4F3D46-B651-C942-90D4-8D41546AE86B}"/>
              </a:ext>
            </a:extLst>
          </p:cNvPr>
          <p:cNvSpPr/>
          <p:nvPr/>
        </p:nvSpPr>
        <p:spPr>
          <a:xfrm>
            <a:off x="9376862" y="3211018"/>
            <a:ext cx="798719" cy="564675"/>
          </a:xfrm>
          <a:prstGeom prst="roundRect">
            <a:avLst/>
          </a:prstGeom>
          <a:solidFill>
            <a:schemeClr val="bg1"/>
          </a:solidFill>
          <a:ln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306ED25-B644-B94B-8793-6272A31FC4CA}"/>
              </a:ext>
            </a:extLst>
          </p:cNvPr>
          <p:cNvSpPr/>
          <p:nvPr/>
        </p:nvSpPr>
        <p:spPr>
          <a:xfrm>
            <a:off x="10600533" y="3202093"/>
            <a:ext cx="564675" cy="564675"/>
          </a:xfrm>
          <a:prstGeom prst="roundRect">
            <a:avLst/>
          </a:prstGeom>
          <a:solidFill>
            <a:schemeClr val="bg1"/>
          </a:solidFill>
          <a:ln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5A59923-C04F-C74A-B4F5-8FAAE2F488BF}"/>
              </a:ext>
            </a:extLst>
          </p:cNvPr>
          <p:cNvSpPr/>
          <p:nvPr/>
        </p:nvSpPr>
        <p:spPr>
          <a:xfrm>
            <a:off x="3109016" y="4220996"/>
            <a:ext cx="564675" cy="564675"/>
          </a:xfrm>
          <a:prstGeom prst="roundRect">
            <a:avLst/>
          </a:prstGeom>
          <a:solidFill>
            <a:schemeClr val="bg1"/>
          </a:solidFill>
          <a:ln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D0C59101-F197-354C-8BBF-62AB4D4C93B9}"/>
              </a:ext>
            </a:extLst>
          </p:cNvPr>
          <p:cNvSpPr/>
          <p:nvPr/>
        </p:nvSpPr>
        <p:spPr>
          <a:xfrm>
            <a:off x="5243996" y="4236336"/>
            <a:ext cx="564675" cy="564675"/>
          </a:xfrm>
          <a:prstGeom prst="roundRect">
            <a:avLst/>
          </a:prstGeom>
          <a:solidFill>
            <a:schemeClr val="bg1"/>
          </a:solidFill>
          <a:ln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362C4D28-FDC8-0A44-8084-26CD61C1D928}"/>
              </a:ext>
            </a:extLst>
          </p:cNvPr>
          <p:cNvSpPr/>
          <p:nvPr/>
        </p:nvSpPr>
        <p:spPr>
          <a:xfrm>
            <a:off x="8371057" y="4224233"/>
            <a:ext cx="798719" cy="564675"/>
          </a:xfrm>
          <a:prstGeom prst="roundRect">
            <a:avLst/>
          </a:prstGeom>
          <a:solidFill>
            <a:schemeClr val="bg1"/>
          </a:solidFill>
          <a:ln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63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6E2B963C-9385-3843-83E4-3812BF1181CB}"/>
              </a:ext>
            </a:extLst>
          </p:cNvPr>
          <p:cNvSpPr/>
          <p:nvPr/>
        </p:nvSpPr>
        <p:spPr>
          <a:xfrm>
            <a:off x="9622562" y="4234523"/>
            <a:ext cx="798719" cy="569859"/>
          </a:xfrm>
          <a:prstGeom prst="roundRect">
            <a:avLst/>
          </a:prstGeom>
          <a:solidFill>
            <a:schemeClr val="bg1"/>
          </a:solidFill>
          <a:ln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F6F74AA-F32D-464F-B835-E41880D323EE}"/>
              </a:ext>
            </a:extLst>
          </p:cNvPr>
          <p:cNvSpPr/>
          <p:nvPr/>
        </p:nvSpPr>
        <p:spPr>
          <a:xfrm>
            <a:off x="10735177" y="4220948"/>
            <a:ext cx="564675" cy="564675"/>
          </a:xfrm>
          <a:prstGeom prst="roundRect">
            <a:avLst/>
          </a:prstGeom>
          <a:solidFill>
            <a:schemeClr val="bg1"/>
          </a:solidFill>
          <a:ln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5528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780FF139-4B99-4CDD-A785-3E2294BF4AB0}"/>
              </a:ext>
            </a:extLst>
          </p:cNvPr>
          <p:cNvSpPr/>
          <p:nvPr/>
        </p:nvSpPr>
        <p:spPr>
          <a:xfrm>
            <a:off x="572498" y="709204"/>
            <a:ext cx="10662920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n-US" sz="2800" noProof="0" dirty="0">
                <a:solidFill>
                  <a:prstClr val="white"/>
                </a:solidFill>
                <a:latin typeface="Arial"/>
              </a:rPr>
              <a:t>ô </a:t>
            </a:r>
            <a:r>
              <a:rPr lang="en-US" sz="2800" noProof="0" dirty="0" err="1">
                <a:solidFill>
                  <a:prstClr val="white"/>
                </a:solidFill>
                <a:latin typeface="Arial"/>
              </a:rPr>
              <a:t>trống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dựa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9B9AEF4A-9920-4B97-A781-9AFE6EA4EE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915"/>
          <a:stretch/>
        </p:blipFill>
        <p:spPr>
          <a:xfrm>
            <a:off x="9235757" y="1687104"/>
            <a:ext cx="2143851" cy="2009140"/>
          </a:xfrm>
          <a:prstGeom prst="rect">
            <a:avLst/>
          </a:prstGeom>
        </p:spPr>
      </p:pic>
      <p:sp>
        <p:nvSpPr>
          <p:cNvPr id="5" name="Cloud Callout 7">
            <a:extLst>
              <a:ext uri="{FF2B5EF4-FFF2-40B4-BE49-F238E27FC236}">
                <a16:creationId xmlns:a16="http://schemas.microsoft.com/office/drawing/2014/main" id="{A32DFB0E-C58E-469D-82CE-6B70438D2B8F}"/>
              </a:ext>
            </a:extLst>
          </p:cNvPr>
          <p:cNvSpPr/>
          <p:nvPr/>
        </p:nvSpPr>
        <p:spPr>
          <a:xfrm>
            <a:off x="1815692" y="2056221"/>
            <a:ext cx="6808243" cy="3458754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Dựa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tổng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397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5" grpId="0" animBg="1"/>
      <p:bldP spid="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E5089C6-DAD4-A74C-984F-1D72E38B296E}"/>
              </a:ext>
            </a:extLst>
          </p:cNvPr>
          <p:cNvGrpSpPr/>
          <p:nvPr/>
        </p:nvGrpSpPr>
        <p:grpSpPr>
          <a:xfrm>
            <a:off x="853590" y="13378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CBACF7D-3785-3644-BEB3-70C2F8D73CED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A7C63C6-8B50-1A4E-AF93-6DADB878E882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71C3572-4773-5845-8935-EAEE356CB8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561003"/>
              </p:ext>
            </p:extLst>
          </p:nvPr>
        </p:nvGraphicFramePr>
        <p:xfrm>
          <a:off x="4262907" y="863391"/>
          <a:ext cx="6593990" cy="5602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1225724933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4156565758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922745371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3764357395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3937274381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3718821885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73845417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1930928188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478844828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97187492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933507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1468964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9947658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1992311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4775392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345182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496311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267887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8392785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492903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8BF99BE-0C6E-1A4F-BDC1-A3D03DE92D1B}"/>
              </a:ext>
            </a:extLst>
          </p:cNvPr>
          <p:cNvSpPr txBox="1"/>
          <p:nvPr/>
        </p:nvSpPr>
        <p:spPr>
          <a:xfrm>
            <a:off x="1209645" y="1247510"/>
            <a:ext cx="54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solidFill>
                  <a:srgbClr val="D34CD6"/>
                </a:solidFill>
              </a:rPr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435C8B-677C-CD4C-AC65-06196ACA3AE3}"/>
              </a:ext>
            </a:extLst>
          </p:cNvPr>
          <p:cNvSpPr txBox="1"/>
          <p:nvPr/>
        </p:nvSpPr>
        <p:spPr>
          <a:xfrm>
            <a:off x="1209645" y="2706722"/>
            <a:ext cx="54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solidFill>
                  <a:srgbClr val="D34CD6"/>
                </a:solidFill>
              </a:rPr>
              <a:t>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EDB934-5543-7545-B5B4-46E8E2614B31}"/>
              </a:ext>
            </a:extLst>
          </p:cNvPr>
          <p:cNvSpPr txBox="1"/>
          <p:nvPr/>
        </p:nvSpPr>
        <p:spPr>
          <a:xfrm>
            <a:off x="1209645" y="4182433"/>
            <a:ext cx="54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solidFill>
                  <a:srgbClr val="D34CD6"/>
                </a:solidFill>
              </a:rPr>
              <a:t>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B90EA1-47CE-974F-9DC0-E411694E52EC}"/>
              </a:ext>
            </a:extLst>
          </p:cNvPr>
          <p:cNvSpPr txBox="1"/>
          <p:nvPr/>
        </p:nvSpPr>
        <p:spPr>
          <a:xfrm>
            <a:off x="1209645" y="5641645"/>
            <a:ext cx="54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solidFill>
                  <a:srgbClr val="D34CD6"/>
                </a:solidFill>
              </a:rPr>
              <a:t>D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88C86406-2BA1-884F-873B-EEEF278467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5812253"/>
              </p:ext>
            </p:extLst>
          </p:nvPr>
        </p:nvGraphicFramePr>
        <p:xfrm>
          <a:off x="5580887" y="3102892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3583236-7FFF-834B-A3D1-2894EA22C6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3355128"/>
              </p:ext>
            </p:extLst>
          </p:nvPr>
        </p:nvGraphicFramePr>
        <p:xfrm>
          <a:off x="6900503" y="1982430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35A5B6DB-945D-7E4D-BF3B-E84A72DF3F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9793306"/>
              </p:ext>
            </p:extLst>
          </p:nvPr>
        </p:nvGraphicFramePr>
        <p:xfrm>
          <a:off x="8219301" y="3102892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A994AF86-C309-264B-9587-3C14B1F3E1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951753"/>
              </p:ext>
            </p:extLst>
          </p:nvPr>
        </p:nvGraphicFramePr>
        <p:xfrm>
          <a:off x="6900503" y="4221931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CCB1249C-CC5D-9F48-8BCB-847E804BC394}"/>
              </a:ext>
            </a:extLst>
          </p:cNvPr>
          <p:cNvSpPr txBox="1"/>
          <p:nvPr/>
        </p:nvSpPr>
        <p:spPr>
          <a:xfrm>
            <a:off x="1513785" y="319527"/>
            <a:ext cx="9087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dirty="0"/>
              <a:t>a. Hãy lắp 4 miếng bìa A, B, C, D vào vị trí thích hợp trong bảng.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F607F6C-1F62-A842-8185-3D6A99FF2C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763673"/>
              </p:ext>
            </p:extLst>
          </p:nvPr>
        </p:nvGraphicFramePr>
        <p:xfrm>
          <a:off x="1916453" y="976270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D4A0710-4ED4-5348-BC02-A859B9DE68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7141457"/>
              </p:ext>
            </p:extLst>
          </p:nvPr>
        </p:nvGraphicFramePr>
        <p:xfrm>
          <a:off x="1916453" y="2408101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3BE3F98-2AB4-F943-A46F-7EB3BB71BC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960622"/>
              </p:ext>
            </p:extLst>
          </p:nvPr>
        </p:nvGraphicFramePr>
        <p:xfrm>
          <a:off x="1916453" y="3839932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2F9782D-0251-9949-B92A-E5041D1F27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6947115"/>
              </p:ext>
            </p:extLst>
          </p:nvPr>
        </p:nvGraphicFramePr>
        <p:xfrm>
          <a:off x="1916453" y="5300300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23A58D7E-69DD-2B47-998C-7C0C14BB3C87}"/>
              </a:ext>
            </a:extLst>
          </p:cNvPr>
          <p:cNvSpPr/>
          <p:nvPr/>
        </p:nvSpPr>
        <p:spPr>
          <a:xfrm>
            <a:off x="6899908" y="4213910"/>
            <a:ext cx="1318798" cy="1120462"/>
          </a:xfrm>
          <a:prstGeom prst="rect">
            <a:avLst/>
          </a:prstGeom>
          <a:solidFill>
            <a:srgbClr val="7030A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BF7F18A-5E2A-1842-A183-A383893A4C06}"/>
              </a:ext>
            </a:extLst>
          </p:cNvPr>
          <p:cNvSpPr/>
          <p:nvPr/>
        </p:nvSpPr>
        <p:spPr>
          <a:xfrm>
            <a:off x="8217665" y="3085107"/>
            <a:ext cx="1318798" cy="1120462"/>
          </a:xfrm>
          <a:prstGeom prst="rect">
            <a:avLst/>
          </a:prstGeom>
          <a:solidFill>
            <a:srgbClr val="FF00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407CF74-D085-6E44-A231-8BCE45A42B5F}"/>
              </a:ext>
            </a:extLst>
          </p:cNvPr>
          <p:cNvSpPr/>
          <p:nvPr/>
        </p:nvSpPr>
        <p:spPr>
          <a:xfrm>
            <a:off x="6884986" y="1969367"/>
            <a:ext cx="1318798" cy="1120462"/>
          </a:xfrm>
          <a:prstGeom prst="rect">
            <a:avLst/>
          </a:prstGeom>
          <a:solidFill>
            <a:srgbClr val="00B0F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977EBFE-ADE1-E545-ABF0-8B2A761FFAB9}"/>
              </a:ext>
            </a:extLst>
          </p:cNvPr>
          <p:cNvSpPr/>
          <p:nvPr/>
        </p:nvSpPr>
        <p:spPr>
          <a:xfrm>
            <a:off x="5560289" y="3101469"/>
            <a:ext cx="1318798" cy="1120462"/>
          </a:xfrm>
          <a:prstGeom prst="rect">
            <a:avLst/>
          </a:prstGeom>
          <a:solidFill>
            <a:srgbClr val="FFFF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4145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4.07407E-6 L 0.40807 0.47385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404" y="2368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8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2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3.7037E-7 L 0.51666 0.10139 " pathEditMode="relative" rAng="0" ptsTypes="AA">
                                          <p:cBhvr>
                                            <p:cTn id="77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833" y="506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9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83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3.33333E-6 L 0.40872 -0.26991 " pathEditMode="relative" rAng="0" ptsTypes="AA">
                                          <p:cBhvr>
                                            <p:cTn id="8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430" y="-134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0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2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9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6" fill="hold">
                          <p:stCondLst>
                            <p:cond delay="indefinite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3.7037E-7 L 0.29909 -0.32222 " pathEditMode="relative" rAng="0" ptsTypes="AA">
                                          <p:cBhvr>
                                            <p:cTn id="99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948" y="-1611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1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3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05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/>
          <p:bldP spid="12" grpId="0"/>
          <p:bldP spid="13" grpId="0"/>
          <p:bldP spid="18" grpId="0"/>
          <p:bldP spid="19" grpId="0" animBg="1"/>
          <p:bldP spid="20" grpId="0" animBg="1"/>
          <p:bldP spid="21" grpId="0" animBg="1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4.07407E-6 L 0.40807 0.47385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404" y="2368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8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2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3.7037E-7 L 0.51666 0.10139 " pathEditMode="relative" rAng="0" ptsTypes="AA">
                                          <p:cBhvr>
                                            <p:cTn id="77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833" y="506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9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83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3.33333E-6 L 0.40872 -0.26991 " pathEditMode="relative" rAng="0" ptsTypes="AA">
                                          <p:cBhvr>
                                            <p:cTn id="8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430" y="-134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0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2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9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6" fill="hold">
                          <p:stCondLst>
                            <p:cond delay="indefinite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3.7037E-7 L 0.29909 -0.32222 " pathEditMode="relative" rAng="0" ptsTypes="AA">
                                          <p:cBhvr>
                                            <p:cTn id="99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948" y="-1611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1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3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05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/>
          <p:bldP spid="12" grpId="0"/>
          <p:bldP spid="13" grpId="0"/>
          <p:bldP spid="18" grpId="0"/>
          <p:bldP spid="19" grpId="0" animBg="1"/>
          <p:bldP spid="20" grpId="0" animBg="1"/>
          <p:bldP spid="21" grpId="0" animBg="1"/>
          <p:bldP spid="22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780FF139-4B99-4CDD-A785-3E2294BF4AB0}"/>
              </a:ext>
            </a:extLst>
          </p:cNvPr>
          <p:cNvSpPr/>
          <p:nvPr/>
        </p:nvSpPr>
        <p:spPr>
          <a:xfrm>
            <a:off x="572498" y="709204"/>
            <a:ext cx="10662920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Arial"/>
              </a:rPr>
              <a:t>lắp</a:t>
            </a:r>
            <a:r>
              <a:rPr lang="en-US" sz="2800" noProof="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Arial"/>
              </a:rPr>
              <a:t>được</a:t>
            </a:r>
            <a:r>
              <a:rPr lang="en-US" sz="2800" noProof="0" dirty="0">
                <a:solidFill>
                  <a:prstClr val="white"/>
                </a:solidFill>
                <a:latin typeface="Arial"/>
              </a:rPr>
              <a:t> 4 </a:t>
            </a:r>
            <a:r>
              <a:rPr lang="en-US" sz="2800" noProof="0" dirty="0" err="1">
                <a:solidFill>
                  <a:prstClr val="white"/>
                </a:solidFill>
                <a:latin typeface="Arial"/>
              </a:rPr>
              <a:t>miếng</a:t>
            </a:r>
            <a:r>
              <a:rPr lang="en-US" sz="2800" noProof="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Arial"/>
              </a:rPr>
              <a:t>bìa</a:t>
            </a:r>
            <a:r>
              <a:rPr lang="en-US" sz="2800" noProof="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Arial"/>
              </a:rPr>
              <a:t>vào</a:t>
            </a:r>
            <a:r>
              <a:rPr lang="en-US" sz="2800" noProof="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Arial"/>
              </a:rPr>
              <a:t>đúng</a:t>
            </a:r>
            <a:r>
              <a:rPr lang="en-US" sz="2800" noProof="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Arial"/>
              </a:rPr>
              <a:t>vị</a:t>
            </a:r>
            <a:r>
              <a:rPr lang="en-US" sz="2800" noProof="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Arial"/>
              </a:rPr>
              <a:t>trí</a:t>
            </a:r>
            <a:r>
              <a:rPr lang="en-US" sz="2800" noProof="0" dirty="0">
                <a:solidFill>
                  <a:prstClr val="white"/>
                </a:solidFill>
                <a:latin typeface="Arial"/>
              </a:rPr>
              <a:t> con </a:t>
            </a:r>
            <a:r>
              <a:rPr lang="en-US" sz="2800" noProof="0" dirty="0" err="1">
                <a:solidFill>
                  <a:prstClr val="white"/>
                </a:solidFill>
                <a:latin typeface="Arial"/>
              </a:rPr>
              <a:t>dựa</a:t>
            </a:r>
            <a:r>
              <a:rPr lang="en-US" sz="2800" noProof="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Arial"/>
              </a:rPr>
              <a:t>vào</a:t>
            </a:r>
            <a:r>
              <a:rPr lang="en-US" sz="2800" noProof="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Arial"/>
              </a:rPr>
              <a:t>đâu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9B9AEF4A-9920-4B97-A781-9AFE6EA4EE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915"/>
          <a:stretch/>
        </p:blipFill>
        <p:spPr>
          <a:xfrm>
            <a:off x="9235757" y="1687104"/>
            <a:ext cx="2143851" cy="2009140"/>
          </a:xfrm>
          <a:prstGeom prst="rect">
            <a:avLst/>
          </a:prstGeom>
        </p:spPr>
      </p:pic>
      <p:sp>
        <p:nvSpPr>
          <p:cNvPr id="5" name="Cloud Callout 7">
            <a:extLst>
              <a:ext uri="{FF2B5EF4-FFF2-40B4-BE49-F238E27FC236}">
                <a16:creationId xmlns:a16="http://schemas.microsoft.com/office/drawing/2014/main" id="{A32DFB0E-C58E-469D-82CE-6B70438D2B8F}"/>
              </a:ext>
            </a:extLst>
          </p:cNvPr>
          <p:cNvSpPr/>
          <p:nvPr/>
        </p:nvSpPr>
        <p:spPr>
          <a:xfrm>
            <a:off x="1815692" y="2056221"/>
            <a:ext cx="6808243" cy="3458754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Dựa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/>
              </a:rPr>
              <a:t>vào</a:t>
            </a:r>
            <a:r>
              <a:rPr lang="en-US" sz="28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/>
              </a:rPr>
              <a:t>bảng</a:t>
            </a:r>
            <a:r>
              <a:rPr lang="en-US" sz="28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/>
              </a:rPr>
              <a:t>các</a:t>
            </a:r>
            <a:r>
              <a:rPr lang="en-US" sz="28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/>
              </a:rPr>
              <a:t>số</a:t>
            </a:r>
            <a:r>
              <a:rPr lang="en-US" sz="28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/>
              </a:rPr>
              <a:t>từ</a:t>
            </a:r>
            <a:r>
              <a:rPr lang="en-US" sz="2800" dirty="0">
                <a:solidFill>
                  <a:prstClr val="white"/>
                </a:solidFill>
                <a:latin typeface="Arial"/>
              </a:rPr>
              <a:t> 1 </a:t>
            </a:r>
            <a:r>
              <a:rPr lang="en-US" sz="2800" dirty="0" err="1">
                <a:solidFill>
                  <a:prstClr val="white"/>
                </a:solidFill>
                <a:latin typeface="Arial"/>
              </a:rPr>
              <a:t>đến</a:t>
            </a:r>
            <a:r>
              <a:rPr lang="en-US" sz="2800" dirty="0">
                <a:solidFill>
                  <a:prstClr val="white"/>
                </a:solidFill>
                <a:latin typeface="Arial"/>
              </a:rPr>
              <a:t> 100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5879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Empirical Paintball | Headwrap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885" y="-158466"/>
            <a:ext cx="2122765" cy="212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mpirical Paintball | Headwrap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926" y="-102690"/>
            <a:ext cx="1866598" cy="186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62099" y="484403"/>
            <a:ext cx="609600" cy="609600"/>
          </a:xfrm>
          <a:prstGeom prst="rect">
            <a:avLst/>
          </a:prstGeom>
        </p:spPr>
      </p:pic>
      <p:sp>
        <p:nvSpPr>
          <p:cNvPr id="19" name="Oval 18">
            <a:hlinkClick r:id="rId8" action="ppaction://hlinksldjump"/>
          </p:cNvPr>
          <p:cNvSpPr/>
          <p:nvPr/>
        </p:nvSpPr>
        <p:spPr>
          <a:xfrm>
            <a:off x="852904" y="2456948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0" name="Oval 19">
            <a:hlinkClick r:id="rId9" action="ppaction://hlinksldjump"/>
          </p:cNvPr>
          <p:cNvSpPr/>
          <p:nvPr/>
        </p:nvSpPr>
        <p:spPr>
          <a:xfrm>
            <a:off x="867356" y="3741223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1" name="Oval 20">
            <a:hlinkClick r:id="rId10" action="ppaction://hlinksldjump"/>
          </p:cNvPr>
          <p:cNvSpPr/>
          <p:nvPr/>
        </p:nvSpPr>
        <p:spPr>
          <a:xfrm>
            <a:off x="867356" y="4933643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22" name="Oval 21">
            <a:hlinkClick r:id="rId11" action="ppaction://hlinksldjump"/>
          </p:cNvPr>
          <p:cNvSpPr/>
          <p:nvPr/>
        </p:nvSpPr>
        <p:spPr>
          <a:xfrm>
            <a:off x="10788611" y="2556404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pic>
        <p:nvPicPr>
          <p:cNvPr id="72" name="图片 2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883" y="-72375"/>
            <a:ext cx="1934782" cy="16410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3145869" y="292656"/>
            <a:ext cx="6328001" cy="6272688"/>
            <a:chOff x="3067049" y="394812"/>
            <a:chExt cx="6328001" cy="627268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9471" l="0" r="100000">
                          <a14:foregroundMark x1="51399" y1="43563" x2="33566" y2="55026"/>
                          <a14:foregroundMark x1="52622" y1="38095" x2="59615" y2="60847"/>
                          <a14:foregroundMark x1="60490" y1="47972" x2="35490" y2="57143"/>
                          <a14:foregroundMark x1="45280" y1="39859" x2="52273" y2="601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7049" y="394812"/>
              <a:ext cx="6328001" cy="6272688"/>
            </a:xfrm>
            <a:prstGeom prst="rect">
              <a:avLst/>
            </a:prstGeom>
          </p:spPr>
        </p:pic>
        <p:grpSp>
          <p:nvGrpSpPr>
            <p:cNvPr id="52" name="Group 51"/>
            <p:cNvGrpSpPr/>
            <p:nvPr/>
          </p:nvGrpSpPr>
          <p:grpSpPr>
            <a:xfrm>
              <a:off x="3236001" y="582488"/>
              <a:ext cx="6043254" cy="5904961"/>
              <a:chOff x="1494825" y="465442"/>
              <a:chExt cx="6306254" cy="6161937"/>
            </a:xfrm>
          </p:grpSpPr>
          <p:sp>
            <p:nvSpPr>
              <p:cNvPr id="54" name="TextBox 15"/>
              <p:cNvSpPr txBox="1">
                <a:spLocks noChangeArrowheads="1"/>
              </p:cNvSpPr>
              <p:nvPr/>
            </p:nvSpPr>
            <p:spPr bwMode="auto">
              <a:xfrm rot="21035841">
                <a:off x="6630129" y="2980816"/>
                <a:ext cx="981913" cy="337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Tuệ</a:t>
                </a:r>
                <a:r>
                  <a:rPr kumimoji="0" 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Minh</a:t>
                </a:r>
              </a:p>
            </p:txBody>
          </p:sp>
          <p:sp>
            <p:nvSpPr>
              <p:cNvPr id="55" name="TextBox 15"/>
              <p:cNvSpPr txBox="1">
                <a:spLocks noChangeArrowheads="1"/>
              </p:cNvSpPr>
              <p:nvPr/>
            </p:nvSpPr>
            <p:spPr bwMode="auto">
              <a:xfrm>
                <a:off x="6487624" y="3326833"/>
                <a:ext cx="1313455" cy="337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Nguyễn</a:t>
                </a:r>
                <a:r>
                  <a:rPr kumimoji="0" 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Đăng</a:t>
                </a: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TextBox 15"/>
              <p:cNvSpPr txBox="1">
                <a:spLocks noChangeArrowheads="1"/>
              </p:cNvSpPr>
              <p:nvPr/>
            </p:nvSpPr>
            <p:spPr bwMode="auto">
              <a:xfrm rot="260630">
                <a:off x="6572856" y="3668074"/>
                <a:ext cx="1216435" cy="337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La Linh </a:t>
                </a:r>
                <a:r>
                  <a:rPr kumimoji="0" lang="en-US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Đan</a:t>
                </a: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TextBox 15"/>
              <p:cNvSpPr txBox="1">
                <a:spLocks noChangeArrowheads="1"/>
              </p:cNvSpPr>
              <p:nvPr/>
            </p:nvSpPr>
            <p:spPr bwMode="auto">
              <a:xfrm rot="967291">
                <a:off x="6606827" y="4029659"/>
                <a:ext cx="1055849" cy="337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Ngọc</a:t>
                </a:r>
                <a:r>
                  <a:rPr kumimoji="0" 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Bích</a:t>
                </a: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TextBox 15"/>
              <p:cNvSpPr txBox="1">
                <a:spLocks noChangeArrowheads="1"/>
              </p:cNvSpPr>
              <p:nvPr/>
            </p:nvSpPr>
            <p:spPr bwMode="auto">
              <a:xfrm rot="1290072">
                <a:off x="6598996" y="4345037"/>
                <a:ext cx="911991" cy="337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Duy</a:t>
                </a:r>
                <a:r>
                  <a:rPr kumimoji="0" 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Bảo</a:t>
                </a: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TextBox 15"/>
              <p:cNvSpPr txBox="1">
                <a:spLocks noChangeArrowheads="1"/>
              </p:cNvSpPr>
              <p:nvPr/>
            </p:nvSpPr>
            <p:spPr bwMode="auto">
              <a:xfrm rot="2284663">
                <a:off x="6115133" y="4988517"/>
                <a:ext cx="1213089" cy="337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Quang Minh</a:t>
                </a:r>
              </a:p>
            </p:txBody>
          </p:sp>
          <p:sp>
            <p:nvSpPr>
              <p:cNvPr id="60" name="TextBox 15"/>
              <p:cNvSpPr txBox="1">
                <a:spLocks noChangeArrowheads="1"/>
              </p:cNvSpPr>
              <p:nvPr/>
            </p:nvSpPr>
            <p:spPr bwMode="auto">
              <a:xfrm rot="2684137">
                <a:off x="5965641" y="5252313"/>
                <a:ext cx="1044140" cy="337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Thùy</a:t>
                </a:r>
                <a:r>
                  <a:rPr kumimoji="0" 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Linh</a:t>
                </a:r>
              </a:p>
            </p:txBody>
          </p:sp>
          <p:sp>
            <p:nvSpPr>
              <p:cNvPr id="61" name="TextBox 15"/>
              <p:cNvSpPr txBox="1">
                <a:spLocks noChangeArrowheads="1"/>
              </p:cNvSpPr>
              <p:nvPr/>
            </p:nvSpPr>
            <p:spPr bwMode="auto">
              <a:xfrm rot="3178751">
                <a:off x="5579829" y="5454752"/>
                <a:ext cx="1271033" cy="337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Minh Tr</a:t>
                </a:r>
                <a:r>
                  <a:rPr kumimoji="0" lang="vi-VN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ư</a:t>
                </a:r>
                <a:r>
                  <a:rPr kumimoji="0" lang="en-US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ờng</a:t>
                </a: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TextBox 15"/>
              <p:cNvSpPr txBox="1">
                <a:spLocks noChangeArrowheads="1"/>
              </p:cNvSpPr>
              <p:nvPr/>
            </p:nvSpPr>
            <p:spPr bwMode="auto">
              <a:xfrm rot="20089977">
                <a:off x="6837605" y="2312270"/>
                <a:ext cx="192770" cy="337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TextBox 15"/>
              <p:cNvSpPr txBox="1">
                <a:spLocks noChangeArrowheads="1"/>
              </p:cNvSpPr>
              <p:nvPr/>
            </p:nvSpPr>
            <p:spPr bwMode="auto">
              <a:xfrm rot="18906485">
                <a:off x="5768066" y="1479845"/>
                <a:ext cx="1113326" cy="337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Hoàng</a:t>
                </a:r>
                <a:r>
                  <a:rPr kumimoji="0" 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Anh</a:t>
                </a:r>
              </a:p>
            </p:txBody>
          </p:sp>
          <p:sp>
            <p:nvSpPr>
              <p:cNvPr id="64" name="TextBox 15"/>
              <p:cNvSpPr txBox="1">
                <a:spLocks noChangeArrowheads="1"/>
              </p:cNvSpPr>
              <p:nvPr/>
            </p:nvSpPr>
            <p:spPr bwMode="auto">
              <a:xfrm rot="17918672">
                <a:off x="5266805" y="1078940"/>
                <a:ext cx="910586" cy="337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Việt</a:t>
                </a:r>
                <a:r>
                  <a:rPr kumimoji="0" 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Anh</a:t>
                </a:r>
              </a:p>
            </p:txBody>
          </p:sp>
          <p:sp>
            <p:nvSpPr>
              <p:cNvPr id="65" name="TextBox 15"/>
              <p:cNvSpPr txBox="1">
                <a:spLocks noChangeArrowheads="1"/>
              </p:cNvSpPr>
              <p:nvPr/>
            </p:nvSpPr>
            <p:spPr bwMode="auto">
              <a:xfrm rot="16917719">
                <a:off x="4540272" y="902514"/>
                <a:ext cx="1055848" cy="337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Ngọc</a:t>
                </a:r>
                <a:r>
                  <a:rPr kumimoji="0" 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Bích</a:t>
                </a: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TextBox 15"/>
              <p:cNvSpPr txBox="1">
                <a:spLocks noChangeArrowheads="1"/>
              </p:cNvSpPr>
              <p:nvPr/>
            </p:nvSpPr>
            <p:spPr bwMode="auto">
              <a:xfrm rot="14921428">
                <a:off x="3129021" y="1018835"/>
                <a:ext cx="1112723" cy="337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Văn</a:t>
                </a:r>
                <a:r>
                  <a:rPr kumimoji="0" 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Chung</a:t>
                </a:r>
              </a:p>
            </p:txBody>
          </p:sp>
          <p:sp>
            <p:nvSpPr>
              <p:cNvPr id="67" name="TextBox 16"/>
              <p:cNvSpPr txBox="1">
                <a:spLocks noChangeArrowheads="1"/>
              </p:cNvSpPr>
              <p:nvPr/>
            </p:nvSpPr>
            <p:spPr bwMode="auto">
              <a:xfrm rot="13147320">
                <a:off x="2093056" y="1810962"/>
                <a:ext cx="932064" cy="337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Đức</a:t>
                </a:r>
                <a:r>
                  <a:rPr kumimoji="0" 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Huy</a:t>
                </a: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TextBox 17"/>
              <p:cNvSpPr txBox="1">
                <a:spLocks noChangeArrowheads="1"/>
              </p:cNvSpPr>
              <p:nvPr/>
            </p:nvSpPr>
            <p:spPr bwMode="auto">
              <a:xfrm rot="11094229">
                <a:off x="1562544" y="3111691"/>
                <a:ext cx="1020722" cy="337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Minh </a:t>
                </a:r>
                <a:r>
                  <a:rPr kumimoji="0" lang="en-US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Đức</a:t>
                </a: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TextBox 18"/>
              <p:cNvSpPr txBox="1">
                <a:spLocks noChangeArrowheads="1"/>
              </p:cNvSpPr>
              <p:nvPr/>
            </p:nvSpPr>
            <p:spPr bwMode="auto">
              <a:xfrm rot="8731884">
                <a:off x="1999633" y="4822263"/>
                <a:ext cx="978902" cy="337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An </a:t>
                </a:r>
                <a:r>
                  <a:rPr kumimoji="0" lang="en-US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Nhiên</a:t>
                </a: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TextBox 19"/>
              <p:cNvSpPr txBox="1">
                <a:spLocks noChangeArrowheads="1"/>
              </p:cNvSpPr>
              <p:nvPr/>
            </p:nvSpPr>
            <p:spPr bwMode="auto">
              <a:xfrm rot="6863983">
                <a:off x="3039574" y="5745871"/>
                <a:ext cx="973615" cy="337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Thu </a:t>
                </a:r>
                <a:r>
                  <a:rPr kumimoji="0" lang="en-US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Thoa</a:t>
                </a: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TextBox 20"/>
              <p:cNvSpPr txBox="1">
                <a:spLocks noChangeArrowheads="1"/>
              </p:cNvSpPr>
              <p:nvPr/>
            </p:nvSpPr>
            <p:spPr bwMode="auto">
              <a:xfrm rot="4627664">
                <a:off x="4852729" y="5862693"/>
                <a:ext cx="766460" cy="337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Cát</a:t>
                </a:r>
                <a:r>
                  <a:rPr kumimoji="0" 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Uy</a:t>
                </a: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TextBox 15"/>
              <p:cNvSpPr txBox="1">
                <a:spLocks noChangeArrowheads="1"/>
              </p:cNvSpPr>
              <p:nvPr/>
            </p:nvSpPr>
            <p:spPr bwMode="auto">
              <a:xfrm rot="3552080">
                <a:off x="5804700" y="5634654"/>
                <a:ext cx="192770" cy="337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TextBox 15"/>
              <p:cNvSpPr txBox="1">
                <a:spLocks noChangeArrowheads="1"/>
              </p:cNvSpPr>
              <p:nvPr/>
            </p:nvSpPr>
            <p:spPr bwMode="auto">
              <a:xfrm rot="3961767">
                <a:off x="5078574" y="5764286"/>
                <a:ext cx="1000648" cy="337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Bảo</a:t>
                </a:r>
                <a:r>
                  <a:rPr kumimoji="0" 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Ngọc</a:t>
                </a: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TextBox 15"/>
              <p:cNvSpPr txBox="1">
                <a:spLocks noChangeArrowheads="1"/>
              </p:cNvSpPr>
              <p:nvPr/>
            </p:nvSpPr>
            <p:spPr bwMode="auto">
              <a:xfrm rot="19376921">
                <a:off x="5961676" y="1770184"/>
                <a:ext cx="1125035" cy="337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Quỳnh</a:t>
                </a:r>
                <a:r>
                  <a:rPr kumimoji="0" 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Anh</a:t>
                </a:r>
              </a:p>
            </p:txBody>
          </p:sp>
          <p:sp>
            <p:nvSpPr>
              <p:cNvPr id="76" name="TextBox 15"/>
              <p:cNvSpPr txBox="1">
                <a:spLocks noChangeArrowheads="1"/>
              </p:cNvSpPr>
              <p:nvPr/>
            </p:nvSpPr>
            <p:spPr bwMode="auto">
              <a:xfrm rot="6000847">
                <a:off x="3679144" y="5926960"/>
                <a:ext cx="1063609" cy="337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Công</a:t>
                </a:r>
                <a:r>
                  <a:rPr kumimoji="0" 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Vinh</a:t>
                </a:r>
              </a:p>
            </p:txBody>
          </p:sp>
          <p:sp>
            <p:nvSpPr>
              <p:cNvPr id="77" name="TextBox 15"/>
              <p:cNvSpPr txBox="1">
                <a:spLocks noChangeArrowheads="1"/>
              </p:cNvSpPr>
              <p:nvPr/>
            </p:nvSpPr>
            <p:spPr bwMode="auto">
              <a:xfrm rot="8269023">
                <a:off x="2017237" y="5118554"/>
                <a:ext cx="1413821" cy="337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Nguyên</a:t>
                </a:r>
                <a:r>
                  <a:rPr kumimoji="0" 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Quang</a:t>
                </a:r>
              </a:p>
            </p:txBody>
          </p:sp>
          <p:sp>
            <p:nvSpPr>
              <p:cNvPr id="78" name="TextBox 15"/>
              <p:cNvSpPr txBox="1">
                <a:spLocks noChangeArrowheads="1"/>
              </p:cNvSpPr>
              <p:nvPr/>
            </p:nvSpPr>
            <p:spPr bwMode="auto">
              <a:xfrm rot="10227967">
                <a:off x="1519156" y="3829504"/>
                <a:ext cx="1055849" cy="337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Bích</a:t>
                </a:r>
                <a:r>
                  <a:rPr kumimoji="0" 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Ngọc</a:t>
                </a: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TextBox 15"/>
              <p:cNvSpPr txBox="1">
                <a:spLocks noChangeArrowheads="1"/>
              </p:cNvSpPr>
              <p:nvPr/>
            </p:nvSpPr>
            <p:spPr bwMode="auto">
              <a:xfrm rot="14310330">
                <a:off x="2870000" y="1176792"/>
                <a:ext cx="967193" cy="337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Hải</a:t>
                </a:r>
                <a:r>
                  <a:rPr kumimoji="0" 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Đăng</a:t>
                </a: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81" name="TextBox 29"/>
              <p:cNvSpPr txBox="1">
                <a:spLocks noChangeArrowheads="1"/>
              </p:cNvSpPr>
              <p:nvPr/>
            </p:nvSpPr>
            <p:spPr bwMode="auto">
              <a:xfrm rot="16032817">
                <a:off x="3946278" y="859573"/>
                <a:ext cx="855117" cy="337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Bảo</a:t>
                </a:r>
                <a:r>
                  <a:rPr kumimoji="0" 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Chi</a:t>
                </a:r>
              </a:p>
            </p:txBody>
          </p:sp>
          <p:sp>
            <p:nvSpPr>
              <p:cNvPr id="82" name="TextBox 30"/>
              <p:cNvSpPr txBox="1">
                <a:spLocks noChangeArrowheads="1"/>
              </p:cNvSpPr>
              <p:nvPr/>
            </p:nvSpPr>
            <p:spPr bwMode="auto">
              <a:xfrm rot="13854933">
                <a:off x="2501586" y="1350967"/>
                <a:ext cx="1167924" cy="337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Khánh</a:t>
                </a:r>
                <a:r>
                  <a:rPr kumimoji="0" 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Diệp</a:t>
                </a: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TextBox 31"/>
              <p:cNvSpPr txBox="1">
                <a:spLocks noChangeArrowheads="1"/>
              </p:cNvSpPr>
              <p:nvPr/>
            </p:nvSpPr>
            <p:spPr bwMode="auto">
              <a:xfrm rot="12060224">
                <a:off x="1615245" y="2463248"/>
                <a:ext cx="1213089" cy="337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Minh </a:t>
                </a:r>
                <a:r>
                  <a:rPr kumimoji="0" lang="en-US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Khanh</a:t>
                </a: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84" name="TextBox 32"/>
              <p:cNvSpPr txBox="1">
                <a:spLocks noChangeArrowheads="1"/>
              </p:cNvSpPr>
              <p:nvPr/>
            </p:nvSpPr>
            <p:spPr bwMode="auto">
              <a:xfrm rot="9703255">
                <a:off x="1650499" y="4207328"/>
                <a:ext cx="978902" cy="337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Thảo</a:t>
                </a:r>
                <a:r>
                  <a:rPr kumimoji="0" 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MY</a:t>
                </a:r>
              </a:p>
            </p:txBody>
          </p:sp>
          <p:sp>
            <p:nvSpPr>
              <p:cNvPr id="85" name="TextBox 33"/>
              <p:cNvSpPr txBox="1">
                <a:spLocks noChangeArrowheads="1"/>
              </p:cNvSpPr>
              <p:nvPr/>
            </p:nvSpPr>
            <p:spPr bwMode="auto">
              <a:xfrm rot="7620947">
                <a:off x="2358231" y="5339858"/>
                <a:ext cx="1224798" cy="337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Như</a:t>
                </a:r>
                <a:r>
                  <a:rPr kumimoji="0" 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Ph</a:t>
                </a:r>
                <a:r>
                  <a:rPr kumimoji="0" lang="vi-VN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ư</a:t>
                </a:r>
                <a:r>
                  <a:rPr kumimoji="0" lang="en-US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ơng</a:t>
                </a: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86" name="TextBox 34"/>
              <p:cNvSpPr txBox="1">
                <a:spLocks noChangeArrowheads="1"/>
              </p:cNvSpPr>
              <p:nvPr/>
            </p:nvSpPr>
            <p:spPr bwMode="auto">
              <a:xfrm rot="5400000">
                <a:off x="4074554" y="5945661"/>
                <a:ext cx="988336" cy="337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Bảo Trâm</a:t>
                </a: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87" name="TextBox 15"/>
              <p:cNvSpPr txBox="1">
                <a:spLocks noChangeArrowheads="1"/>
              </p:cNvSpPr>
              <p:nvPr/>
            </p:nvSpPr>
            <p:spPr bwMode="auto">
              <a:xfrm rot="5154095">
                <a:off x="4471507" y="5939343"/>
                <a:ext cx="831431" cy="337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Huy</a:t>
                </a:r>
                <a:r>
                  <a:rPr kumimoji="0" 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Vũ</a:t>
                </a: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88" name="TextBox 15"/>
              <p:cNvSpPr txBox="1">
                <a:spLocks noChangeArrowheads="1"/>
              </p:cNvSpPr>
              <p:nvPr/>
            </p:nvSpPr>
            <p:spPr bwMode="auto">
              <a:xfrm rot="7303410">
                <a:off x="2672140" y="5566046"/>
                <a:ext cx="1099341" cy="337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Đức</a:t>
                </a:r>
                <a:r>
                  <a:rPr kumimoji="0" 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Phong</a:t>
                </a: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89" name="TextBox 15"/>
              <p:cNvSpPr txBox="1">
                <a:spLocks noChangeArrowheads="1"/>
              </p:cNvSpPr>
              <p:nvPr/>
            </p:nvSpPr>
            <p:spPr bwMode="auto">
              <a:xfrm rot="9278306">
                <a:off x="1861815" y="4532768"/>
                <a:ext cx="878536" cy="337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Yến</a:t>
                </a:r>
                <a:r>
                  <a:rPr kumimoji="0" 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Nhi</a:t>
                </a: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90" name="TextBox 15"/>
              <p:cNvSpPr txBox="1">
                <a:spLocks noChangeArrowheads="1"/>
              </p:cNvSpPr>
              <p:nvPr/>
            </p:nvSpPr>
            <p:spPr bwMode="auto">
              <a:xfrm rot="11523428">
                <a:off x="1646979" y="2796331"/>
                <a:ext cx="1037114" cy="337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Tiến</a:t>
                </a:r>
                <a:r>
                  <a:rPr kumimoji="0" 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Minh</a:t>
                </a:r>
              </a:p>
            </p:txBody>
          </p:sp>
          <p:sp>
            <p:nvSpPr>
              <p:cNvPr id="91" name="TextBox 15"/>
              <p:cNvSpPr txBox="1">
                <a:spLocks noChangeArrowheads="1"/>
              </p:cNvSpPr>
              <p:nvPr/>
            </p:nvSpPr>
            <p:spPr bwMode="auto">
              <a:xfrm rot="13632536">
                <a:off x="2342468" y="1587827"/>
                <a:ext cx="926711" cy="337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Trí</a:t>
                </a:r>
                <a:r>
                  <a:rPr kumimoji="0" 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Dũng</a:t>
                </a: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" name="TextBox 15"/>
              <p:cNvSpPr txBox="1">
                <a:spLocks noChangeArrowheads="1"/>
              </p:cNvSpPr>
              <p:nvPr/>
            </p:nvSpPr>
            <p:spPr bwMode="auto">
              <a:xfrm rot="15335548">
                <a:off x="3542604" y="925173"/>
                <a:ext cx="955482" cy="337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Linh </a:t>
                </a:r>
                <a:r>
                  <a:rPr kumimoji="0" lang="en-US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Đan</a:t>
                </a: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93" name="TextBox 15"/>
              <p:cNvSpPr txBox="1">
                <a:spLocks noChangeArrowheads="1"/>
              </p:cNvSpPr>
              <p:nvPr/>
            </p:nvSpPr>
            <p:spPr bwMode="auto">
              <a:xfrm rot="16367821">
                <a:off x="4189601" y="830606"/>
                <a:ext cx="1067558" cy="337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Khánh</a:t>
                </a:r>
                <a:r>
                  <a:rPr kumimoji="0" 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Chi</a:t>
                </a:r>
              </a:p>
            </p:txBody>
          </p:sp>
          <p:sp>
            <p:nvSpPr>
              <p:cNvPr id="94" name="TextBox 15"/>
              <p:cNvSpPr txBox="1">
                <a:spLocks noChangeArrowheads="1"/>
              </p:cNvSpPr>
              <p:nvPr/>
            </p:nvSpPr>
            <p:spPr bwMode="auto">
              <a:xfrm rot="17429665">
                <a:off x="4903244" y="957553"/>
                <a:ext cx="1000648" cy="337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Minh </a:t>
                </a:r>
                <a:r>
                  <a:rPr kumimoji="0" lang="en-US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Bảo</a:t>
                </a: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95" name="TextBox 15"/>
              <p:cNvSpPr txBox="1">
                <a:spLocks noChangeArrowheads="1"/>
              </p:cNvSpPr>
              <p:nvPr/>
            </p:nvSpPr>
            <p:spPr bwMode="auto">
              <a:xfrm rot="18175725">
                <a:off x="5537827" y="1284633"/>
                <a:ext cx="967794" cy="337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Diệu</a:t>
                </a:r>
                <a:r>
                  <a:rPr kumimoji="0" 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Anh</a:t>
                </a:r>
              </a:p>
            </p:txBody>
          </p:sp>
          <p:sp>
            <p:nvSpPr>
              <p:cNvPr id="96" name="TextBox 15"/>
              <p:cNvSpPr txBox="1">
                <a:spLocks noChangeArrowheads="1"/>
              </p:cNvSpPr>
              <p:nvPr/>
            </p:nvSpPr>
            <p:spPr bwMode="auto">
              <a:xfrm rot="1878764">
                <a:off x="6349515" y="4670802"/>
                <a:ext cx="1112724" cy="337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Văn</a:t>
                </a:r>
                <a:r>
                  <a:rPr kumimoji="0" 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Chung</a:t>
                </a:r>
              </a:p>
            </p:txBody>
          </p:sp>
          <p:sp>
            <p:nvSpPr>
              <p:cNvPr id="97" name="TextBox 15"/>
              <p:cNvSpPr txBox="1">
                <a:spLocks noChangeArrowheads="1"/>
              </p:cNvSpPr>
              <p:nvPr/>
            </p:nvSpPr>
            <p:spPr bwMode="auto">
              <a:xfrm rot="19795319">
                <a:off x="6624986" y="2028954"/>
                <a:ext cx="192770" cy="337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98" name="TextBox 17"/>
              <p:cNvSpPr txBox="1">
                <a:spLocks noChangeArrowheads="1"/>
              </p:cNvSpPr>
              <p:nvPr/>
            </p:nvSpPr>
            <p:spPr bwMode="auto">
              <a:xfrm rot="10494827">
                <a:off x="1494825" y="3492196"/>
                <a:ext cx="991950" cy="337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Tuấn</a:t>
                </a:r>
                <a:r>
                  <a:rPr kumimoji="0" 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Kiệt</a:t>
                </a:r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9" name="TextBox 19"/>
            <p:cNvSpPr txBox="1">
              <a:spLocks noChangeArrowheads="1"/>
            </p:cNvSpPr>
            <p:nvPr/>
          </p:nvSpPr>
          <p:spPr bwMode="auto">
            <a:xfrm rot="6359472">
              <a:off x="4918059" y="5751293"/>
              <a:ext cx="120738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</a:t>
              </a:r>
              <a:r>
                <a:rPr kumimoji="0" lang="vi-VN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ư</a:t>
              </a:r>
              <a:r>
                <a:rPr kumimoji="0" lang="en-US" sz="1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ơng</a:t>
              </a: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Nam</a:t>
              </a:r>
            </a:p>
          </p:txBody>
        </p:sp>
      </p:grpSp>
      <p:sp>
        <p:nvSpPr>
          <p:cNvPr id="100" name="Oval 99">
            <a:hlinkClick r:id="rId16" action="ppaction://hlinksldjump"/>
          </p:cNvPr>
          <p:cNvSpPr/>
          <p:nvPr/>
        </p:nvSpPr>
        <p:spPr>
          <a:xfrm>
            <a:off x="10833492" y="3864579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101" name="Oval 100">
            <a:hlinkClick r:id="rId16" action="ppaction://hlinksldjump"/>
          </p:cNvPr>
          <p:cNvSpPr/>
          <p:nvPr/>
        </p:nvSpPr>
        <p:spPr>
          <a:xfrm>
            <a:off x="10898897" y="5117240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106" name="AutoShape 5"/>
          <p:cNvSpPr>
            <a:spLocks noChangeArrowheads="1"/>
          </p:cNvSpPr>
          <p:nvPr/>
        </p:nvSpPr>
        <p:spPr bwMode="auto">
          <a:xfrm rot="18377422">
            <a:off x="8724623" y="5420750"/>
            <a:ext cx="420687" cy="98425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02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1" numSld="11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100" grpId="0" animBg="1"/>
      <p:bldP spid="10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488ECDE-E376-2C45-AFE7-0D90B0784E17}"/>
              </a:ext>
            </a:extLst>
          </p:cNvPr>
          <p:cNvGrpSpPr/>
          <p:nvPr/>
        </p:nvGrpSpPr>
        <p:grpSpPr>
          <a:xfrm>
            <a:off x="853590" y="13378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1D3CD2B-B2AE-2F42-8E9F-652ED3DDF0C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DEC4EBA-B0AD-514F-AB00-21AD06289433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1DD2312-45F7-8E44-AAB5-86D4482503EB}"/>
              </a:ext>
            </a:extLst>
          </p:cNvPr>
          <p:cNvSpPr txBox="1"/>
          <p:nvPr/>
        </p:nvSpPr>
        <p:spPr>
          <a:xfrm>
            <a:off x="1513785" y="319527"/>
            <a:ext cx="9087540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400" dirty="0"/>
              <a:t>b. Tìm số lớn nhất ở mỗi miếng bìa A, B, C, 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0B56D5-79FB-234F-8518-258E18E99F33}"/>
              </a:ext>
            </a:extLst>
          </p:cNvPr>
          <p:cNvSpPr txBox="1"/>
          <p:nvPr/>
        </p:nvSpPr>
        <p:spPr>
          <a:xfrm>
            <a:off x="2033062" y="2783515"/>
            <a:ext cx="54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solidFill>
                  <a:srgbClr val="E07235"/>
                </a:solidFill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5F61B6-F780-8E43-ACB4-67DF6C7C0783}"/>
              </a:ext>
            </a:extLst>
          </p:cNvPr>
          <p:cNvSpPr txBox="1"/>
          <p:nvPr/>
        </p:nvSpPr>
        <p:spPr>
          <a:xfrm>
            <a:off x="4147612" y="2783515"/>
            <a:ext cx="54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solidFill>
                  <a:srgbClr val="E07235"/>
                </a:solidFill>
              </a:rPr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269B69-1891-3242-A33B-EBD78CB1EC43}"/>
              </a:ext>
            </a:extLst>
          </p:cNvPr>
          <p:cNvSpPr txBox="1"/>
          <p:nvPr/>
        </p:nvSpPr>
        <p:spPr>
          <a:xfrm>
            <a:off x="6344800" y="2783515"/>
            <a:ext cx="54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solidFill>
                  <a:srgbClr val="E07235"/>
                </a:solidFill>
              </a:rPr>
              <a:t>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60B342-FC57-5A4C-90AF-A22D23E8B74B}"/>
              </a:ext>
            </a:extLst>
          </p:cNvPr>
          <p:cNvSpPr txBox="1"/>
          <p:nvPr/>
        </p:nvSpPr>
        <p:spPr>
          <a:xfrm>
            <a:off x="8451210" y="2783515"/>
            <a:ext cx="54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solidFill>
                  <a:srgbClr val="E07235"/>
                </a:solidFill>
              </a:rPr>
              <a:t>D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C558513-169F-0B46-8897-9E56426741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3050486"/>
              </p:ext>
            </p:extLst>
          </p:nvPr>
        </p:nvGraphicFramePr>
        <p:xfrm>
          <a:off x="1644604" y="1572295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22F407B-8E24-4F4B-918C-155A27B320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7519401"/>
              </p:ext>
            </p:extLst>
          </p:nvPr>
        </p:nvGraphicFramePr>
        <p:xfrm>
          <a:off x="3759154" y="1572295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DAC5093-0032-2341-83D6-F94F6958C3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214884"/>
              </p:ext>
            </p:extLst>
          </p:nvPr>
        </p:nvGraphicFramePr>
        <p:xfrm>
          <a:off x="5910953" y="1572295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23A1B0C0-B236-4440-BAFA-F0884B481D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1050168"/>
              </p:ext>
            </p:extLst>
          </p:nvPr>
        </p:nvGraphicFramePr>
        <p:xfrm>
          <a:off x="8062752" y="1572295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CE8EF018-A8B8-F042-A140-8F59CA8C41F0}"/>
              </a:ext>
            </a:extLst>
          </p:cNvPr>
          <p:cNvSpPr/>
          <p:nvPr/>
        </p:nvSpPr>
        <p:spPr>
          <a:xfrm>
            <a:off x="2372161" y="2183325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B57A09-420C-1141-A65C-C740E36EB2E1}"/>
              </a:ext>
            </a:extLst>
          </p:cNvPr>
          <p:cNvSpPr/>
          <p:nvPr/>
        </p:nvSpPr>
        <p:spPr>
          <a:xfrm>
            <a:off x="1644604" y="3606631"/>
            <a:ext cx="9398727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VN" sz="2400" dirty="0">
                <a:solidFill>
                  <a:prstClr val="black"/>
                </a:solidFill>
              </a:rPr>
              <a:t>Sắp xếp các số         ,         ,        ,         theo thứ tự từ </a:t>
            </a:r>
            <a:r>
              <a:rPr lang="en-VN" sz="2400" b="1" dirty="0">
                <a:solidFill>
                  <a:srgbClr val="FF0000"/>
                </a:solidFill>
              </a:rPr>
              <a:t>bé đến lớn</a:t>
            </a:r>
            <a:r>
              <a:rPr lang="en-VN" sz="24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3EFF0DD-47E9-9E42-B7E8-E5135221B740}"/>
              </a:ext>
            </a:extLst>
          </p:cNvPr>
          <p:cNvSpPr/>
          <p:nvPr/>
        </p:nvSpPr>
        <p:spPr>
          <a:xfrm>
            <a:off x="2192612" y="2132526"/>
            <a:ext cx="904811" cy="5602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84CC644-B040-5648-8ED7-3780FD462EC8}"/>
              </a:ext>
            </a:extLst>
          </p:cNvPr>
          <p:cNvSpPr/>
          <p:nvPr/>
        </p:nvSpPr>
        <p:spPr>
          <a:xfrm>
            <a:off x="4483527" y="2184976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393168B-ADBD-3A42-9469-10654A02F4A4}"/>
              </a:ext>
            </a:extLst>
          </p:cNvPr>
          <p:cNvSpPr/>
          <p:nvPr/>
        </p:nvSpPr>
        <p:spPr>
          <a:xfrm>
            <a:off x="4298502" y="2139652"/>
            <a:ext cx="904811" cy="5602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30DDC5-DE45-FF44-9DE0-DFB6CFCCC2A2}"/>
              </a:ext>
            </a:extLst>
          </p:cNvPr>
          <p:cNvSpPr/>
          <p:nvPr/>
        </p:nvSpPr>
        <p:spPr>
          <a:xfrm>
            <a:off x="6636060" y="2184976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2C237E9-C079-0F46-B96B-60DFB120A08C}"/>
              </a:ext>
            </a:extLst>
          </p:cNvPr>
          <p:cNvSpPr/>
          <p:nvPr/>
        </p:nvSpPr>
        <p:spPr>
          <a:xfrm>
            <a:off x="6461986" y="2139652"/>
            <a:ext cx="904811" cy="5602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8434243-F04A-5E44-AE30-7587C0E473D5}"/>
              </a:ext>
            </a:extLst>
          </p:cNvPr>
          <p:cNvSpPr/>
          <p:nvPr/>
        </p:nvSpPr>
        <p:spPr>
          <a:xfrm>
            <a:off x="8784765" y="2184645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B5DEDDA-2AB7-9341-AF54-4F221B536EAF}"/>
              </a:ext>
            </a:extLst>
          </p:cNvPr>
          <p:cNvSpPr/>
          <p:nvPr/>
        </p:nvSpPr>
        <p:spPr>
          <a:xfrm>
            <a:off x="8605216" y="2133846"/>
            <a:ext cx="904811" cy="5602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0CA5E5-7D50-AF4F-9F52-FC526CF7C0F3}"/>
              </a:ext>
            </a:extLst>
          </p:cNvPr>
          <p:cNvSpPr txBox="1"/>
          <p:nvPr/>
        </p:nvSpPr>
        <p:spPr>
          <a:xfrm>
            <a:off x="1653920" y="4573815"/>
            <a:ext cx="1151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  <a:sym typeface="Wingdings" pitchFamily="2" charset="2"/>
              </a:rPr>
              <a:t> 36,</a:t>
            </a:r>
            <a:endParaRPr lang="en-VN" sz="2800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34E92F2-951C-5742-AD2E-E74B029DB2EB}"/>
              </a:ext>
            </a:extLst>
          </p:cNvPr>
          <p:cNvSpPr txBox="1"/>
          <p:nvPr/>
        </p:nvSpPr>
        <p:spPr>
          <a:xfrm>
            <a:off x="2845658" y="4571640"/>
            <a:ext cx="1151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  <a:sym typeface="Wingdings" pitchFamily="2" charset="2"/>
              </a:rPr>
              <a:t>54,</a:t>
            </a:r>
            <a:endParaRPr lang="en-VN" sz="2800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FB8E9A-E23E-D14C-818C-828EEF2A45C4}"/>
              </a:ext>
            </a:extLst>
          </p:cNvPr>
          <p:cNvSpPr txBox="1"/>
          <p:nvPr/>
        </p:nvSpPr>
        <p:spPr>
          <a:xfrm>
            <a:off x="3572080" y="4587987"/>
            <a:ext cx="1151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  <a:sym typeface="Wingdings" pitchFamily="2" charset="2"/>
              </a:rPr>
              <a:t>58,</a:t>
            </a:r>
            <a:endParaRPr lang="en-VN" sz="2800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68236A8-6B6F-A944-A8F8-2130A10E4940}"/>
              </a:ext>
            </a:extLst>
          </p:cNvPr>
          <p:cNvSpPr txBox="1"/>
          <p:nvPr/>
        </p:nvSpPr>
        <p:spPr>
          <a:xfrm>
            <a:off x="4298502" y="4598217"/>
            <a:ext cx="1151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  <a:sym typeface="Wingdings" pitchFamily="2" charset="2"/>
              </a:rPr>
              <a:t>76</a:t>
            </a:r>
            <a:endParaRPr lang="en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33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6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9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2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-1.85185E-6 L 0.12838 0.22431 " pathEditMode="relative" rAng="0" ptsTypes="AA">
                                          <p:cBhvr>
                                            <p:cTn id="60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419" y="112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-3.33333E-6 L 0.02761 0.22338 " pathEditMode="relative" rAng="0" ptsTypes="AA">
                                          <p:cBhvr>
                                            <p:cTn id="67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0" y="111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3.33333E-6 L -0.08737 0.22338 " pathEditMode="relative" rAng="0" ptsTypes="AA">
                                          <p:cBhvr>
                                            <p:cTn id="74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375" y="111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3.33333E-6 L -0.1974 0.22199 " pathEditMode="relative" rAng="0" ptsTypes="AA">
                                          <p:cBhvr>
                                            <p:cTn id="81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870" y="1108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7" grpId="0"/>
          <p:bldP spid="8" grpId="0"/>
          <p:bldP spid="9" grpId="0"/>
          <p:bldP spid="14" grpId="0"/>
          <p:bldP spid="14" grpId="1"/>
          <p:bldP spid="15" grpId="0"/>
          <p:bldP spid="16" grpId="0" animBg="1"/>
          <p:bldP spid="17" grpId="0"/>
          <p:bldP spid="17" grpId="1"/>
          <p:bldP spid="18" grpId="0" animBg="1"/>
          <p:bldP spid="19" grpId="0"/>
          <p:bldP spid="19" grpId="1"/>
          <p:bldP spid="20" grpId="0" animBg="1"/>
          <p:bldP spid="21" grpId="0"/>
          <p:bldP spid="21" grpId="1"/>
          <p:bldP spid="22" grpId="0" animBg="1"/>
          <p:bldP spid="23" grpId="0"/>
          <p:bldP spid="24" grpId="0"/>
          <p:bldP spid="25" grpId="0"/>
          <p:bldP spid="2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6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9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2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-1.85185E-6 L 0.12838 0.22431 " pathEditMode="relative" rAng="0" ptsTypes="AA">
                                          <p:cBhvr>
                                            <p:cTn id="60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419" y="112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-3.33333E-6 L 0.02761 0.22338 " pathEditMode="relative" rAng="0" ptsTypes="AA">
                                          <p:cBhvr>
                                            <p:cTn id="67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0" y="111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3.33333E-6 L -0.08737 0.22338 " pathEditMode="relative" rAng="0" ptsTypes="AA">
                                          <p:cBhvr>
                                            <p:cTn id="74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375" y="111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3.33333E-6 L -0.1974 0.22199 " pathEditMode="relative" rAng="0" ptsTypes="AA">
                                          <p:cBhvr>
                                            <p:cTn id="81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870" y="1108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7" grpId="0"/>
          <p:bldP spid="8" grpId="0"/>
          <p:bldP spid="9" grpId="0"/>
          <p:bldP spid="14" grpId="0"/>
          <p:bldP spid="14" grpId="1"/>
          <p:bldP spid="15" grpId="0"/>
          <p:bldP spid="16" grpId="0" animBg="1"/>
          <p:bldP spid="17" grpId="0"/>
          <p:bldP spid="17" grpId="1"/>
          <p:bldP spid="18" grpId="0" animBg="1"/>
          <p:bldP spid="19" grpId="0"/>
          <p:bldP spid="19" grpId="1"/>
          <p:bldP spid="20" grpId="0" animBg="1"/>
          <p:bldP spid="21" grpId="0"/>
          <p:bldP spid="21" grpId="1"/>
          <p:bldP spid="22" grpId="0" animBg="1"/>
          <p:bldP spid="23" grpId="0"/>
          <p:bldP spid="24" grpId="0"/>
          <p:bldP spid="25" grpId="0"/>
          <p:bldP spid="26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D60D05E6-5F28-4EE2-A6C5-4B33C41B933E}"/>
              </a:ext>
            </a:extLst>
          </p:cNvPr>
          <p:cNvSpPr/>
          <p:nvPr/>
        </p:nvSpPr>
        <p:spPr>
          <a:xfrm>
            <a:off x="978263" y="446314"/>
            <a:ext cx="10005967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prstClr val="white"/>
                </a:solidFill>
                <a:latin typeface="Arial"/>
              </a:rPr>
              <a:t>Để</a:t>
            </a:r>
            <a:r>
              <a:rPr lang="en-US" sz="2800" noProof="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Arial"/>
              </a:rPr>
              <a:t>sắp</a:t>
            </a:r>
            <a:r>
              <a:rPr lang="en-US" sz="2800" noProof="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Arial"/>
              </a:rPr>
              <a:t>xếp</a:t>
            </a:r>
            <a:r>
              <a:rPr lang="en-US" sz="2800" noProof="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Arial"/>
              </a:rPr>
              <a:t>các</a:t>
            </a:r>
            <a:r>
              <a:rPr lang="en-US" sz="2800" noProof="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Arial"/>
              </a:rPr>
              <a:t>số</a:t>
            </a:r>
            <a:r>
              <a:rPr lang="en-US" sz="2800" noProof="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Arial"/>
              </a:rPr>
              <a:t>theo</a:t>
            </a:r>
            <a:r>
              <a:rPr lang="en-US" sz="2800" noProof="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Arial"/>
              </a:rPr>
              <a:t>thứ</a:t>
            </a:r>
            <a:r>
              <a:rPr lang="en-US" sz="2800" noProof="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Arial"/>
              </a:rPr>
              <a:t>tự</a:t>
            </a:r>
            <a:r>
              <a:rPr lang="en-US" sz="2800" noProof="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Arial"/>
              </a:rPr>
              <a:t>từ</a:t>
            </a:r>
            <a:r>
              <a:rPr lang="en-US" sz="2800" noProof="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Arial"/>
              </a:rPr>
              <a:t>bé</a:t>
            </a:r>
            <a:r>
              <a:rPr lang="en-US" sz="2800" noProof="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Arial"/>
              </a:rPr>
              <a:t>đến</a:t>
            </a:r>
            <a:r>
              <a:rPr lang="en-US" sz="2800" noProof="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Arial"/>
              </a:rPr>
              <a:t>lớn</a:t>
            </a:r>
            <a:r>
              <a:rPr lang="en-US" sz="2800" noProof="0" dirty="0">
                <a:solidFill>
                  <a:prstClr val="white"/>
                </a:solidFill>
                <a:latin typeface="Arial"/>
              </a:rPr>
              <a:t> con </a:t>
            </a:r>
            <a:r>
              <a:rPr lang="en-US" sz="2800" noProof="0" dirty="0" err="1">
                <a:solidFill>
                  <a:prstClr val="white"/>
                </a:solidFill>
                <a:latin typeface="Arial"/>
              </a:rPr>
              <a:t>làm</a:t>
            </a:r>
            <a:r>
              <a:rPr lang="en-US" sz="2800" noProof="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Arial"/>
              </a:rPr>
              <a:t>như</a:t>
            </a:r>
            <a:r>
              <a:rPr lang="en-US" sz="2800" noProof="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Arial"/>
              </a:rPr>
              <a:t>thế</a:t>
            </a:r>
            <a:r>
              <a:rPr lang="en-US" sz="2800" noProof="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Arial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B2A151F8-DD47-41AB-93E8-D37C3DD794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915"/>
          <a:stretch/>
        </p:blipFill>
        <p:spPr>
          <a:xfrm>
            <a:off x="9201467" y="1486761"/>
            <a:ext cx="2143851" cy="2009140"/>
          </a:xfrm>
          <a:prstGeom prst="rect">
            <a:avLst/>
          </a:prstGeom>
        </p:spPr>
      </p:pic>
      <p:sp>
        <p:nvSpPr>
          <p:cNvPr id="4" name="Cloud Callout 7">
            <a:extLst>
              <a:ext uri="{FF2B5EF4-FFF2-40B4-BE49-F238E27FC236}">
                <a16:creationId xmlns:a16="http://schemas.microsoft.com/office/drawing/2014/main" id="{69F3A99F-AA45-4170-999F-22A8BF731805}"/>
              </a:ext>
            </a:extLst>
          </p:cNvPr>
          <p:cNvSpPr/>
          <p:nvPr/>
        </p:nvSpPr>
        <p:spPr>
          <a:xfrm>
            <a:off x="280035" y="1641384"/>
            <a:ext cx="9475470" cy="4143375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en-US" sz="2800" dirty="0">
              <a:solidFill>
                <a:prstClr val="white"/>
              </a:solidFill>
            </a:endParaRPr>
          </a:p>
          <a:p>
            <a:pPr lvl="0">
              <a:defRPr/>
            </a:pPr>
            <a:r>
              <a:rPr lang="en-US" sz="2800" dirty="0" err="1">
                <a:solidFill>
                  <a:prstClr val="white"/>
                </a:solidFill>
              </a:rPr>
              <a:t>Bước</a:t>
            </a:r>
            <a:r>
              <a:rPr lang="en-US" sz="2800" dirty="0">
                <a:solidFill>
                  <a:prstClr val="white"/>
                </a:solidFill>
              </a:rPr>
              <a:t> 1: </a:t>
            </a:r>
            <a:r>
              <a:rPr lang="en-US" sz="2800" dirty="0" err="1">
                <a:solidFill>
                  <a:prstClr val="white"/>
                </a:solidFill>
              </a:rPr>
              <a:t>Xác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định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kĩ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yêu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cầu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đề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bài</a:t>
            </a:r>
            <a:endParaRPr lang="en-US" sz="2800" dirty="0">
              <a:solidFill>
                <a:prstClr val="white"/>
              </a:solidFill>
            </a:endParaRPr>
          </a:p>
          <a:p>
            <a:pPr lvl="0">
              <a:defRPr/>
            </a:pPr>
            <a:r>
              <a:rPr lang="en-US" sz="2800" dirty="0" err="1">
                <a:solidFill>
                  <a:prstClr val="white"/>
                </a:solidFill>
              </a:rPr>
              <a:t>Bước</a:t>
            </a:r>
            <a:r>
              <a:rPr lang="en-US" sz="2800" dirty="0">
                <a:solidFill>
                  <a:prstClr val="white"/>
                </a:solidFill>
              </a:rPr>
              <a:t> 2: </a:t>
            </a:r>
            <a:r>
              <a:rPr lang="en-US" sz="2800" dirty="0" err="1">
                <a:solidFill>
                  <a:prstClr val="white"/>
                </a:solidFill>
              </a:rPr>
              <a:t>Xác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định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số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bé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nhất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hoặc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số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lớn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nhất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bằng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cách</a:t>
            </a:r>
            <a:r>
              <a:rPr lang="en-US" sz="2800" dirty="0">
                <a:solidFill>
                  <a:prstClr val="white"/>
                </a:solidFill>
              </a:rPr>
              <a:t> so </a:t>
            </a:r>
            <a:r>
              <a:rPr lang="en-US" sz="2800" dirty="0" err="1">
                <a:solidFill>
                  <a:prstClr val="white"/>
                </a:solidFill>
              </a:rPr>
              <a:t>sánh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các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số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từ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số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chục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sau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đó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đến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số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đơn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vị</a:t>
            </a:r>
            <a:r>
              <a:rPr lang="en-US" sz="2800" dirty="0">
                <a:solidFill>
                  <a:prstClr val="white"/>
                </a:solidFill>
              </a:rPr>
              <a:t>.</a:t>
            </a:r>
          </a:p>
          <a:p>
            <a:pPr lvl="0">
              <a:defRPr/>
            </a:pPr>
            <a:r>
              <a:rPr lang="en-US" sz="2800" dirty="0" err="1">
                <a:solidFill>
                  <a:prstClr val="white"/>
                </a:solidFill>
              </a:rPr>
              <a:t>Bước</a:t>
            </a:r>
            <a:r>
              <a:rPr lang="en-US" sz="2800" dirty="0">
                <a:solidFill>
                  <a:prstClr val="white"/>
                </a:solidFill>
              </a:rPr>
              <a:t> 3: </a:t>
            </a:r>
            <a:r>
              <a:rPr lang="en-US" sz="2800" dirty="0" err="1">
                <a:solidFill>
                  <a:prstClr val="white"/>
                </a:solidFill>
              </a:rPr>
              <a:t>Sắp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xếp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các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số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theo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yêu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cầu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đề</a:t>
            </a:r>
            <a:r>
              <a:rPr lang="en-US" sz="2800" dirty="0">
                <a:solidFill>
                  <a:prstClr val="white"/>
                </a:solidFill>
              </a:rPr>
              <a:t> </a:t>
            </a:r>
            <a:r>
              <a:rPr lang="en-US" sz="2800" dirty="0" err="1">
                <a:solidFill>
                  <a:prstClr val="white"/>
                </a:solidFill>
              </a:rPr>
              <a:t>bài</a:t>
            </a:r>
            <a:r>
              <a:rPr lang="en-US" sz="2800" dirty="0">
                <a:solidFill>
                  <a:prstClr val="white"/>
                </a:solidFill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800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564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4" grpId="0" animBg="1"/>
      <p:bldP spid="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5E78D800-61B0-4AD5-9122-6565B96DEA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7" b="121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1013FB-86C0-47D3-B912-710D62FC1F34}"/>
              </a:ext>
            </a:extLst>
          </p:cNvPr>
          <p:cNvSpPr/>
          <p:nvPr/>
        </p:nvSpPr>
        <p:spPr>
          <a:xfrm>
            <a:off x="-317047" y="492147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UTM Cookies"/>
                <a:ea typeface="+mn-ea"/>
                <a:cs typeface="+mn-cs"/>
              </a:rPr>
              <a:t>CHÀO TẠM BIỆT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149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图片 2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67" y="-19253"/>
            <a:ext cx="1934782" cy="16410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矩形 50"/>
          <p:cNvSpPr/>
          <p:nvPr/>
        </p:nvSpPr>
        <p:spPr>
          <a:xfrm>
            <a:off x="862149" y="1875626"/>
            <a:ext cx="133578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Nêu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tròn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chục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bé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nhất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có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hai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chữ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?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0" name="矩形 50"/>
          <p:cNvSpPr/>
          <p:nvPr/>
        </p:nvSpPr>
        <p:spPr>
          <a:xfrm>
            <a:off x="5079204" y="4582249"/>
            <a:ext cx="33730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Đáp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án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: 10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1" name="Decagon 20"/>
          <p:cNvSpPr/>
          <p:nvPr/>
        </p:nvSpPr>
        <p:spPr>
          <a:xfrm>
            <a:off x="5815698" y="592880"/>
            <a:ext cx="699402" cy="569170"/>
          </a:xfrm>
          <a:prstGeom prst="decagon">
            <a:avLst/>
          </a:prstGeom>
          <a:solidFill>
            <a:srgbClr val="FFFF00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6376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图片 2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67" y="-19253"/>
            <a:ext cx="1934782" cy="16410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矩形 50"/>
          <p:cNvSpPr/>
          <p:nvPr/>
        </p:nvSpPr>
        <p:spPr>
          <a:xfrm>
            <a:off x="1071154" y="1875626"/>
            <a:ext cx="121806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Nêu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các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tròn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chục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nhỏ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hơn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50 ?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0" name="矩形 50"/>
          <p:cNvSpPr/>
          <p:nvPr/>
        </p:nvSpPr>
        <p:spPr>
          <a:xfrm>
            <a:off x="5079204" y="4582249"/>
            <a:ext cx="57743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Đáp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án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: 10,20,30,40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1" name="Decagon 20"/>
          <p:cNvSpPr/>
          <p:nvPr/>
        </p:nvSpPr>
        <p:spPr>
          <a:xfrm>
            <a:off x="5815698" y="592880"/>
            <a:ext cx="699402" cy="569170"/>
          </a:xfrm>
          <a:prstGeom prst="decagon">
            <a:avLst/>
          </a:prstGeom>
          <a:solidFill>
            <a:srgbClr val="FFFF00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8600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图片 2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67" y="-19253"/>
            <a:ext cx="1934782" cy="16410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矩形 50"/>
          <p:cNvSpPr/>
          <p:nvPr/>
        </p:nvSpPr>
        <p:spPr>
          <a:xfrm>
            <a:off x="1763486" y="1875626"/>
            <a:ext cx="102187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Nêu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gồm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5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chục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và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6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đơn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vị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?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0" name="矩形 50"/>
          <p:cNvSpPr/>
          <p:nvPr/>
        </p:nvSpPr>
        <p:spPr>
          <a:xfrm>
            <a:off x="5079204" y="4582249"/>
            <a:ext cx="33730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Đáp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án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: 56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1" name="Decagon 20"/>
          <p:cNvSpPr/>
          <p:nvPr/>
        </p:nvSpPr>
        <p:spPr>
          <a:xfrm>
            <a:off x="5815698" y="592880"/>
            <a:ext cx="699402" cy="569170"/>
          </a:xfrm>
          <a:prstGeom prst="decagon">
            <a:avLst/>
          </a:prstGeom>
          <a:solidFill>
            <a:srgbClr val="FFFF00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1892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图片 2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67" y="-19253"/>
            <a:ext cx="1934782" cy="16410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矩形 50"/>
          <p:cNvSpPr/>
          <p:nvPr/>
        </p:nvSpPr>
        <p:spPr>
          <a:xfrm>
            <a:off x="1554480" y="1875626"/>
            <a:ext cx="113542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Nêu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lớn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nhất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có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hai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chữ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?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0" name="矩形 50"/>
          <p:cNvSpPr/>
          <p:nvPr/>
        </p:nvSpPr>
        <p:spPr>
          <a:xfrm>
            <a:off x="5079204" y="4582249"/>
            <a:ext cx="32015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Đáp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án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: 99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1" name="Decagon 20"/>
          <p:cNvSpPr/>
          <p:nvPr/>
        </p:nvSpPr>
        <p:spPr>
          <a:xfrm>
            <a:off x="5815698" y="592880"/>
            <a:ext cx="699402" cy="569170"/>
          </a:xfrm>
          <a:prstGeom prst="decagon">
            <a:avLst/>
          </a:prstGeom>
          <a:solidFill>
            <a:srgbClr val="FFFF00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67695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9" y="0"/>
            <a:ext cx="12192000" cy="6858000"/>
          </a:xfrm>
          <a:prstGeom prst="rect">
            <a:avLst/>
          </a:prstGeom>
        </p:spPr>
      </p:pic>
      <p:pic>
        <p:nvPicPr>
          <p:cNvPr id="18" name="图片 2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67" y="-19253"/>
            <a:ext cx="1934782" cy="16410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矩形 50"/>
          <p:cNvSpPr/>
          <p:nvPr/>
        </p:nvSpPr>
        <p:spPr>
          <a:xfrm>
            <a:off x="1438834" y="1875626"/>
            <a:ext cx="134159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Nêu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nhỏ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nhất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có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1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chữ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?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0" name="矩形 50"/>
          <p:cNvSpPr/>
          <p:nvPr/>
        </p:nvSpPr>
        <p:spPr>
          <a:xfrm>
            <a:off x="5079204" y="4582249"/>
            <a:ext cx="30299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Đáp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án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: 0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1" name="Decagon 20"/>
          <p:cNvSpPr/>
          <p:nvPr/>
        </p:nvSpPr>
        <p:spPr>
          <a:xfrm>
            <a:off x="5815698" y="592880"/>
            <a:ext cx="699402" cy="569170"/>
          </a:xfrm>
          <a:prstGeom prst="decagon">
            <a:avLst/>
          </a:prstGeom>
          <a:solidFill>
            <a:srgbClr val="FFFF00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libri"/>
              </a:rPr>
              <a:t>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27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图片 2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67" y="-19253"/>
            <a:ext cx="1934782" cy="16410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矩形 50"/>
          <p:cNvSpPr/>
          <p:nvPr/>
        </p:nvSpPr>
        <p:spPr>
          <a:xfrm>
            <a:off x="3957234" y="1875626"/>
            <a:ext cx="46730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89 = 80 + ….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0" name="矩形 50"/>
          <p:cNvSpPr/>
          <p:nvPr/>
        </p:nvSpPr>
        <p:spPr>
          <a:xfrm>
            <a:off x="5079204" y="4582249"/>
            <a:ext cx="28584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Đáp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án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: 9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1" name="Decagon 20"/>
          <p:cNvSpPr/>
          <p:nvPr/>
        </p:nvSpPr>
        <p:spPr>
          <a:xfrm>
            <a:off x="5815698" y="592880"/>
            <a:ext cx="699402" cy="569170"/>
          </a:xfrm>
          <a:prstGeom prst="decagon">
            <a:avLst/>
          </a:prstGeom>
          <a:solidFill>
            <a:srgbClr val="FFFF00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98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44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1125</TotalTime>
  <Words>831</Words>
  <Application>Microsoft Office PowerPoint</Application>
  <PresentationFormat>Widescreen</PresentationFormat>
  <Paragraphs>280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Microsoft YaHei</vt:lpstr>
      <vt:lpstr>Arial</vt:lpstr>
      <vt:lpstr>Calibri</vt:lpstr>
      <vt:lpstr>Calibri Light</vt:lpstr>
      <vt:lpstr>HP001 4 hàng</vt:lpstr>
      <vt:lpstr>HP001 5 hàng</vt:lpstr>
      <vt:lpstr>Times New Roman</vt:lpstr>
      <vt:lpstr>UTM Cookies</vt:lpstr>
      <vt:lpstr>Verdana</vt:lpstr>
      <vt:lpstr>Wingdings</vt:lpstr>
      <vt:lpstr>方正少儿简体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135</cp:revision>
  <dcterms:created xsi:type="dcterms:W3CDTF">2021-06-02T01:34:28Z</dcterms:created>
  <dcterms:modified xsi:type="dcterms:W3CDTF">2022-09-01T01:13:48Z</dcterms:modified>
</cp:coreProperties>
</file>