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9" r:id="rId13"/>
    <p:sldId id="270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13FB-92B8-40CE-80C1-337FAC55863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41F4-7199-4B3D-8E5E-EEA7EE2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624667"/>
            <a:ext cx="6350000" cy="423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9537" y="495300"/>
            <a:ext cx="58149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ĐIỂM</a:t>
            </a:r>
          </a:p>
          <a:p>
            <a:pPr algn="ctr"/>
            <a:r>
              <a:rPr lang="en-US" sz="4000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 NGƯỜI VÀ SỨC KHỎE</a:t>
            </a:r>
            <a:endParaRPr lang="en-US" sz="4000" b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6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895" y="1152447"/>
            <a:ext cx="11366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bộ phận nào của cơ quan thần kinh điều khiển các phản ứng trên của cơ thể?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4909" y="5414022"/>
            <a:ext cx="1569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Não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/>
          <a:stretch/>
        </p:blipFill>
        <p:spPr>
          <a:xfrm>
            <a:off x="729034" y="2482871"/>
            <a:ext cx="2044701" cy="2565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56" b="59519"/>
          <a:stretch/>
        </p:blipFill>
        <p:spPr>
          <a:xfrm>
            <a:off x="3623789" y="2482871"/>
            <a:ext cx="2050147" cy="2565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33727" r="32291" b="42478"/>
          <a:stretch/>
        </p:blipFill>
        <p:spPr>
          <a:xfrm rot="16200000">
            <a:off x="6275681" y="2731181"/>
            <a:ext cx="2565403" cy="2068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52037" r="23827" b="15926"/>
          <a:stretch/>
        </p:blipFill>
        <p:spPr>
          <a:xfrm rot="16200000">
            <a:off x="9012947" y="2727346"/>
            <a:ext cx="2565400" cy="2076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9635" y="5414022"/>
            <a:ext cx="3342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Tủy sống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0306" y="5414022"/>
            <a:ext cx="370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Các dây thần kinh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26923" y="5356872"/>
            <a:ext cx="720078" cy="7200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79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00" y="1365748"/>
            <a:ext cx="10939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000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chạm tay vào cốc nước nóng em rụt tay lại</a:t>
            </a:r>
          </a:p>
          <a:p>
            <a:pPr marL="457200" indent="-457200" algn="just">
              <a:buFontTx/>
              <a:buChar char="-"/>
            </a:pPr>
            <a:r>
              <a:rPr lang="en-US" sz="4000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bất ngờ giẫm phải vật sắc nhọn, em lập tức co và nhấc chân lên.</a:t>
            </a:r>
          </a:p>
          <a:p>
            <a:pPr marL="457200" indent="-457200" algn="just">
              <a:buFontTx/>
              <a:buChar char="-"/>
            </a:pPr>
            <a:r>
              <a:rPr lang="en-US" sz="4000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vật thể di chuyển nhanh về phía mình,em né tránh hoặc di chuyển để chống đỡ.</a:t>
            </a:r>
          </a:p>
          <a:p>
            <a:pPr marL="457200" indent="-457200" algn="just">
              <a:buFontTx/>
              <a:buChar char="-"/>
            </a:pPr>
            <a:r>
              <a:rPr lang="en-US" sz="4000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ăn quả chua, em sẽ rung mình và ứa nước bọt</a:t>
            </a:r>
            <a:endParaRPr lang="en-US" sz="4000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2200" y="593160"/>
            <a:ext cx="253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1692" y="5404617"/>
            <a:ext cx="815926" cy="731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55614" y="5441444"/>
            <a:ext cx="2537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6015" y="5151400"/>
            <a:ext cx="589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gặp tình huống bất ngờ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6014" y="5978177"/>
            <a:ext cx="567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phản ứng rất nhanh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87262" y="5489025"/>
            <a:ext cx="2039815" cy="3907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7262" y="5879796"/>
            <a:ext cx="2039815" cy="3907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00" y="1647836"/>
            <a:ext cx="10939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phản xạ diễn ra khi em gặp một tình huống bất ngờ, khi đó cơ thể phản ứng rất nhanh</a:t>
            </a:r>
            <a:endParaRPr 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2200" y="880924"/>
            <a:ext cx="253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7" t="27778" r="24360" b="64222"/>
          <a:stretch/>
        </p:blipFill>
        <p:spPr>
          <a:xfrm rot="16200000">
            <a:off x="205606" y="328966"/>
            <a:ext cx="1333183" cy="11816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3040" y="335033"/>
            <a:ext cx="987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TẾ VỀ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0267" y="972831"/>
            <a:ext cx="4361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CẢ LỚP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9546" y="1648287"/>
            <a:ext cx="997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ví dụ về phản xạ em thường gặp hàng ngày?</a:t>
            </a:r>
            <a:endParaRPr lang="en-US" sz="32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9546" y="2492348"/>
            <a:ext cx="5650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Rùng mình khi cảm thấy lạnh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62930" y="3336409"/>
            <a:ext cx="6869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Giật mình khi nghe tiếng động mạnh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0044" y="4278944"/>
            <a:ext cx="833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Giật mình khi bị người khác chạm vào cơ thể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3128" y="5161505"/>
            <a:ext cx="7326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ruồi bay qua mắt,em nhắm mắt lại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49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3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199" y="114012"/>
            <a:ext cx="903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PHẢN ỨNG NHANH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55" y="1069145"/>
            <a:ext cx="11169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 algn="just">
              <a:buFontTx/>
              <a:buChar char="-"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thành vòng tròn, dang hai tay, bàn tay trái ngửa, ngón trỏ của bàn tay phải để lên nòng bàn tay trái của bạn bên cạnh.</a:t>
            </a:r>
          </a:p>
          <a:p>
            <a:pPr marL="285750" indent="-285750" algn="just">
              <a:buFontTx/>
              <a:buChar char="-"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người chỉ huy hô “Chanh” cả lớp hô “ Chua” khi đó tay vẫn để nguyên vị trí, nếu ai rụt tay lại là thua.</a:t>
            </a:r>
          </a:p>
          <a:p>
            <a:pPr marL="285750" indent="-285750" algn="just">
              <a:buFontTx/>
              <a:buChar char="-"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hô “Cua” cả lớp hô “ Cắp” – Ai để bị “Cắp” là thua.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825499"/>
            <a:ext cx="11507372" cy="58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53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927100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</a:t>
            </a:r>
            <a:endParaRPr lang="en-US" sz="4000" b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9" y="1011535"/>
            <a:ext cx="86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1100" y="1716698"/>
            <a:ext cx="685800" cy="68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1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1936750" y="1699093"/>
            <a:ext cx="972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gặp vật nóng rụt tay lại, giẫm phải gai lập tức co chân lên được gọi là gì?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951" y="3229535"/>
            <a:ext cx="208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40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122" y="4197578"/>
            <a:ext cx="412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 hấp</a:t>
            </a:r>
            <a:endParaRPr lang="en-US" sz="40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441" y="5124588"/>
            <a:ext cx="695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40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592260" y="328541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A</a:t>
            </a:r>
            <a:endParaRPr lang="en-US" sz="4000" b="1"/>
          </a:p>
        </p:txBody>
      </p:sp>
      <p:sp>
        <p:nvSpPr>
          <p:cNvPr id="12" name="Octagon 11"/>
          <p:cNvSpPr/>
          <p:nvPr/>
        </p:nvSpPr>
        <p:spPr>
          <a:xfrm>
            <a:off x="1993022" y="4240853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</a:t>
            </a:r>
            <a:endParaRPr lang="en-US" sz="4000" b="1"/>
          </a:p>
        </p:txBody>
      </p:sp>
      <p:sp>
        <p:nvSpPr>
          <p:cNvPr id="13" name="Octagon 12"/>
          <p:cNvSpPr/>
          <p:nvPr/>
        </p:nvSpPr>
        <p:spPr>
          <a:xfrm>
            <a:off x="2546769" y="5124588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C</a:t>
            </a:r>
            <a:endParaRPr lang="en-US" sz="4000" b="1"/>
          </a:p>
        </p:txBody>
      </p:sp>
      <p:grpSp>
        <p:nvGrpSpPr>
          <p:cNvPr id="20" name="Group 19"/>
          <p:cNvGrpSpPr/>
          <p:nvPr/>
        </p:nvGrpSpPr>
        <p:grpSpPr>
          <a:xfrm>
            <a:off x="12479364" y="2631677"/>
            <a:ext cx="3987890" cy="1694901"/>
            <a:chOff x="6307164" y="2766463"/>
            <a:chExt cx="3987890" cy="16949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164" y="2766463"/>
              <a:ext cx="1286893" cy="13074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94057" y="3137925"/>
              <a:ext cx="2700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Rất tiếc, bạn sai rồi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16382" y="3949529"/>
            <a:ext cx="4113855" cy="1623152"/>
            <a:chOff x="6244182" y="4084315"/>
            <a:chExt cx="4113855" cy="16231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4182" y="4084315"/>
              <a:ext cx="1412858" cy="1390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57040" y="4384028"/>
              <a:ext cx="2700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Bạn trả lời đúng rồi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246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8242 0.005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38711 0.009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902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242094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</a:t>
            </a:r>
            <a:endParaRPr lang="en-US" sz="4000" b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97135"/>
            <a:ext cx="86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1100" y="1716698"/>
            <a:ext cx="685800" cy="68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2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1993022" y="1526833"/>
            <a:ext cx="972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phận đóng va trò là trung ương thần kinh, điều khiển mọi hoạt động phản xa?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951" y="3229535"/>
            <a:ext cx="208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40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122" y="4197578"/>
            <a:ext cx="412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Tủy sống</a:t>
            </a:r>
            <a:endParaRPr lang="en-US" sz="40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441" y="5124588"/>
            <a:ext cx="695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dây thần kinh</a:t>
            </a:r>
            <a:endParaRPr lang="en-US" sz="40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592260" y="328541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A</a:t>
            </a:r>
            <a:endParaRPr lang="en-US" sz="4000" b="1"/>
          </a:p>
        </p:txBody>
      </p:sp>
      <p:sp>
        <p:nvSpPr>
          <p:cNvPr id="12" name="Octagon 11"/>
          <p:cNvSpPr/>
          <p:nvPr/>
        </p:nvSpPr>
        <p:spPr>
          <a:xfrm>
            <a:off x="1993022" y="4240853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</a:t>
            </a:r>
            <a:endParaRPr lang="en-US" sz="4000" b="1"/>
          </a:p>
        </p:txBody>
      </p:sp>
      <p:sp>
        <p:nvSpPr>
          <p:cNvPr id="13" name="Octagon 12"/>
          <p:cNvSpPr/>
          <p:nvPr/>
        </p:nvSpPr>
        <p:spPr>
          <a:xfrm>
            <a:off x="2546769" y="5124588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C</a:t>
            </a:r>
            <a:endParaRPr lang="en-US" sz="4000" b="1"/>
          </a:p>
        </p:txBody>
      </p:sp>
      <p:grpSp>
        <p:nvGrpSpPr>
          <p:cNvPr id="20" name="Group 19"/>
          <p:cNvGrpSpPr/>
          <p:nvPr/>
        </p:nvGrpSpPr>
        <p:grpSpPr>
          <a:xfrm>
            <a:off x="12530682" y="2653200"/>
            <a:ext cx="3987890" cy="1694901"/>
            <a:chOff x="6307164" y="2766463"/>
            <a:chExt cx="3987890" cy="16949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164" y="2766463"/>
              <a:ext cx="1286893" cy="13074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94057" y="3137925"/>
              <a:ext cx="2700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Rất tiếc, bạn sai rồi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04717" y="4459188"/>
            <a:ext cx="4113855" cy="1623152"/>
            <a:chOff x="6244182" y="4084315"/>
            <a:chExt cx="4113855" cy="16231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4182" y="4084315"/>
              <a:ext cx="1412858" cy="1390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57040" y="4384028"/>
              <a:ext cx="2700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Bạn trả lời đúng rồi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77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37878 -0.003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37878 -0.003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37826 0.011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1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31144" y="1786710"/>
            <a:ext cx="8771011" cy="7775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393700" y="92710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</a:t>
            </a:r>
            <a:endParaRPr lang="en-US" sz="2800" b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9" y="1011535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thích hợp vào chỗ chấm</a:t>
            </a:r>
            <a:endParaRPr lang="en-US" sz="28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03795" y="930245"/>
            <a:ext cx="685800" cy="68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3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48628" y="2816253"/>
            <a:ext cx="11722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gặp một kích thích ...................., Cơ thể tự động ......................... rất nhanh. Những phản ứng như vậy được gọi là: ...............................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Tủy sống là trung ương ........................... điều khiển mọi hoạt động của phản xạ.</a:t>
            </a:r>
            <a:endParaRPr lang="en-US" sz="28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234" y="1902454"/>
            <a:ext cx="208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 kinh</a:t>
            </a:r>
            <a:endParaRPr lang="en-US" sz="28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239" y="1881207"/>
            <a:ext cx="155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28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8110" y="1902454"/>
            <a:ext cx="144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 ngờ</a:t>
            </a:r>
            <a:endParaRPr lang="en-US" sz="28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0727" y="1902454"/>
            <a:ext cx="180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ứng</a:t>
            </a:r>
            <a:endParaRPr lang="en-US" sz="28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6601 0.167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5143 0.167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L 0.30717 0.295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21928 0.412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 animBg="1"/>
      <p:bldP spid="6" grpId="0"/>
      <p:bldP spid="7" grpId="0"/>
      <p:bldP spid="7" grpId="1"/>
      <p:bldP spid="8" grpId="0"/>
      <p:bldP spid="8" grpId="1"/>
      <p:bldP spid="9" grpId="0"/>
      <p:bldP spid="9" grpId="1"/>
      <p:bldP spid="21" grpId="0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927100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DẶN DÒ</a:t>
            </a:r>
            <a:endParaRPr lang="en-US" sz="3200" b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802" y="2177365"/>
            <a:ext cx="864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bài.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ọc trước nội dung bài 14.</a:t>
            </a:r>
            <a:endParaRPr lang="en-US" sz="48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58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300" y="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3600" b="1" i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10" y="603934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KIỂM TRA BÀI CŨ</a:t>
            </a:r>
            <a:endParaRPr lang="en-US" sz="3600" b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9" y="1011535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9700" y="2297955"/>
            <a:ext cx="685800" cy="68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1</a:t>
            </a:r>
            <a:endParaRPr 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622300" y="2379245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360" y="3296850"/>
            <a:ext cx="208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850" y="3958425"/>
            <a:ext cx="412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100" y="4735628"/>
            <a:ext cx="695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312" y="5505340"/>
            <a:ext cx="695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592260" y="328541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A</a:t>
            </a:r>
            <a:endParaRPr lang="en-US" sz="3600" b="1"/>
          </a:p>
        </p:txBody>
      </p:sp>
      <p:sp>
        <p:nvSpPr>
          <p:cNvPr id="12" name="Octagon 11"/>
          <p:cNvSpPr/>
          <p:nvPr/>
        </p:nvSpPr>
        <p:spPr>
          <a:xfrm>
            <a:off x="1936750" y="400170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B</a:t>
            </a:r>
            <a:endParaRPr lang="en-US" sz="3600" b="1"/>
          </a:p>
        </p:txBody>
      </p:sp>
      <p:sp>
        <p:nvSpPr>
          <p:cNvPr id="13" name="Octagon 12"/>
          <p:cNvSpPr/>
          <p:nvPr/>
        </p:nvSpPr>
        <p:spPr>
          <a:xfrm>
            <a:off x="2166940" y="473069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C</a:t>
            </a:r>
            <a:endParaRPr lang="en-US" sz="3600" b="1"/>
          </a:p>
        </p:txBody>
      </p:sp>
      <p:sp>
        <p:nvSpPr>
          <p:cNvPr id="14" name="Octagon 13"/>
          <p:cNvSpPr/>
          <p:nvPr/>
        </p:nvSpPr>
        <p:spPr>
          <a:xfrm>
            <a:off x="2601910" y="548246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D</a:t>
            </a:r>
            <a:endParaRPr lang="en-US" sz="3600" b="1"/>
          </a:p>
        </p:txBody>
      </p:sp>
      <p:grpSp>
        <p:nvGrpSpPr>
          <p:cNvPr id="16" name="Group 15"/>
          <p:cNvGrpSpPr/>
          <p:nvPr/>
        </p:nvGrpSpPr>
        <p:grpSpPr>
          <a:xfrm>
            <a:off x="12622199" y="2631677"/>
            <a:ext cx="3987890" cy="1571791"/>
            <a:chOff x="6307164" y="2766463"/>
            <a:chExt cx="3987890" cy="15717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164" y="2766463"/>
              <a:ext cx="1286893" cy="13074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94057" y="3137925"/>
              <a:ext cx="2700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</a:rPr>
                <a:t>Rất tiếc, bạn sai rồi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96234" y="4585490"/>
            <a:ext cx="4113855" cy="1500042"/>
            <a:chOff x="6244182" y="4084315"/>
            <a:chExt cx="4113855" cy="150004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4182" y="4084315"/>
              <a:ext cx="1412858" cy="13900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57040" y="4384028"/>
              <a:ext cx="2700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</a:rPr>
                <a:t>Bạn trả lời đúng rồi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90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7162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7162 0.001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7162 0.0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36641 -0.051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377904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KIỂM TRA BÀI CŨ</a:t>
            </a:r>
            <a:endParaRPr lang="en-US" sz="3600" b="1" u="sng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9" y="1011535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9700" y="2297955"/>
            <a:ext cx="685800" cy="68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2</a:t>
            </a:r>
            <a:endParaRPr 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2095500" y="204069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</a:t>
            </a:r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cơ quan thần kinh điều </a:t>
            </a: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khiểm mọi hoạt động của cơ thể?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8360" y="3296850"/>
            <a:ext cx="208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850" y="3958425"/>
            <a:ext cx="412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sống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100" y="4735628"/>
            <a:ext cx="695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312" y="5505340"/>
            <a:ext cx="695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 và tủy sống</a:t>
            </a:r>
            <a:endParaRPr lang="en-US" sz="36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592260" y="328541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A</a:t>
            </a:r>
            <a:endParaRPr lang="en-US" sz="3600" b="1"/>
          </a:p>
        </p:txBody>
      </p:sp>
      <p:sp>
        <p:nvSpPr>
          <p:cNvPr id="12" name="Octagon 11"/>
          <p:cNvSpPr/>
          <p:nvPr/>
        </p:nvSpPr>
        <p:spPr>
          <a:xfrm>
            <a:off x="1936750" y="400170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B</a:t>
            </a:r>
            <a:endParaRPr lang="en-US" sz="3600" b="1"/>
          </a:p>
        </p:txBody>
      </p:sp>
      <p:sp>
        <p:nvSpPr>
          <p:cNvPr id="13" name="Octagon 12"/>
          <p:cNvSpPr/>
          <p:nvPr/>
        </p:nvSpPr>
        <p:spPr>
          <a:xfrm>
            <a:off x="2166940" y="473069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C</a:t>
            </a:r>
            <a:endParaRPr lang="en-US" sz="3600" b="1"/>
          </a:p>
        </p:txBody>
      </p:sp>
      <p:sp>
        <p:nvSpPr>
          <p:cNvPr id="14" name="Octagon 13"/>
          <p:cNvSpPr/>
          <p:nvPr/>
        </p:nvSpPr>
        <p:spPr>
          <a:xfrm>
            <a:off x="2601910" y="5482460"/>
            <a:ext cx="546100" cy="5461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D</a:t>
            </a:r>
            <a:endParaRPr lang="en-US" sz="3600" b="1"/>
          </a:p>
        </p:txBody>
      </p:sp>
      <p:grpSp>
        <p:nvGrpSpPr>
          <p:cNvPr id="16" name="Group 15"/>
          <p:cNvGrpSpPr/>
          <p:nvPr/>
        </p:nvGrpSpPr>
        <p:grpSpPr>
          <a:xfrm>
            <a:off x="12622199" y="2631677"/>
            <a:ext cx="3987890" cy="1571791"/>
            <a:chOff x="6307164" y="2766463"/>
            <a:chExt cx="3987890" cy="15717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7164" y="2766463"/>
              <a:ext cx="1286893" cy="13074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94057" y="3137925"/>
              <a:ext cx="2700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</a:rPr>
                <a:t>Rất tiếc, bạn sai rồi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96234" y="4585490"/>
            <a:ext cx="4113855" cy="1500042"/>
            <a:chOff x="6244182" y="4084315"/>
            <a:chExt cx="4113855" cy="150004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4182" y="4084315"/>
              <a:ext cx="1412858" cy="13900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57040" y="4384028"/>
              <a:ext cx="2700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</a:rPr>
                <a:t>Bạn trả lời đúng rồi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38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7162 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7162 0.001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37162 0.001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36641 -0.051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300" y="430887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13: HOẠT ĐỘNG THẦN KINH</a:t>
            </a:r>
            <a:endParaRPr lang="en-US" sz="28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101600" y="1066799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39800" y="11554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800" y="2139046"/>
            <a:ext cx="1055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cho biết tranh ghi lại hình ảnh gì?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0926" r="24568" b="49259"/>
          <a:stretch/>
        </p:blipFill>
        <p:spPr>
          <a:xfrm rot="16200000">
            <a:off x="69850" y="3237596"/>
            <a:ext cx="2565400" cy="204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0925" r="30000" b="66297"/>
          <a:stretch/>
        </p:blipFill>
        <p:spPr>
          <a:xfrm rot="16200000">
            <a:off x="2927350" y="3220917"/>
            <a:ext cx="2565400" cy="204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6"/>
          <a:stretch/>
        </p:blipFill>
        <p:spPr>
          <a:xfrm>
            <a:off x="6045200" y="2977246"/>
            <a:ext cx="2044701" cy="256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1"/>
          <a:stretch/>
        </p:blipFill>
        <p:spPr>
          <a:xfrm>
            <a:off x="9270999" y="2960566"/>
            <a:ext cx="2044701" cy="253204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8450" y="2960566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1</a:t>
            </a:r>
            <a:endParaRPr lang="en-US" sz="2000" b="1"/>
          </a:p>
        </p:txBody>
      </p:sp>
      <p:sp>
        <p:nvSpPr>
          <p:cNvPr id="12" name="Oval 11"/>
          <p:cNvSpPr/>
          <p:nvPr/>
        </p:nvSpPr>
        <p:spPr>
          <a:xfrm>
            <a:off x="4768850" y="2960566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2</a:t>
            </a:r>
            <a:endParaRPr lang="en-US" sz="2000" b="1"/>
          </a:p>
        </p:txBody>
      </p:sp>
      <p:sp>
        <p:nvSpPr>
          <p:cNvPr id="13" name="Oval 12"/>
          <p:cNvSpPr/>
          <p:nvPr/>
        </p:nvSpPr>
        <p:spPr>
          <a:xfrm>
            <a:off x="7594601" y="2962032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4" name="Oval 13"/>
          <p:cNvSpPr/>
          <p:nvPr/>
        </p:nvSpPr>
        <p:spPr>
          <a:xfrm>
            <a:off x="10820400" y="2960566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</a:t>
            </a:r>
            <a:endParaRPr lang="en-US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330199" y="5702300"/>
            <a:ext cx="204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FF0000"/>
                </a:solidFill>
              </a:rPr>
              <a:t>Chạm tay vào cốc nước nóng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9449" y="5762712"/>
            <a:ext cx="204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FF0000"/>
                </a:solidFill>
              </a:rPr>
              <a:t>Bất ngờ châm giẫm phải đinh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200" y="5762712"/>
            <a:ext cx="204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FF0000"/>
                </a:solidFill>
              </a:rPr>
              <a:t>Quả cầu bay về phía cầu thủ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02750" y="5718210"/>
            <a:ext cx="204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FF0000"/>
                </a:solidFill>
              </a:rPr>
              <a:t>Em bé ăn một miếng Chanh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400" y="3264505"/>
            <a:ext cx="549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nhóm, trả lời câu hỏi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0926" r="24568" b="49259"/>
          <a:stretch/>
        </p:blipFill>
        <p:spPr>
          <a:xfrm rot="16200000">
            <a:off x="69850" y="964296"/>
            <a:ext cx="2565400" cy="204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0925" r="30000" b="66297"/>
          <a:stretch/>
        </p:blipFill>
        <p:spPr>
          <a:xfrm rot="16200000">
            <a:off x="2927350" y="947617"/>
            <a:ext cx="2565400" cy="204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6"/>
          <a:stretch/>
        </p:blipFill>
        <p:spPr>
          <a:xfrm>
            <a:off x="6045200" y="703946"/>
            <a:ext cx="2044701" cy="256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1"/>
          <a:stretch/>
        </p:blipFill>
        <p:spPr>
          <a:xfrm>
            <a:off x="9270999" y="687266"/>
            <a:ext cx="2044701" cy="253204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8450" y="687266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1</a:t>
            </a:r>
            <a:endParaRPr lang="en-US" sz="2000" b="1"/>
          </a:p>
        </p:txBody>
      </p:sp>
      <p:sp>
        <p:nvSpPr>
          <p:cNvPr id="12" name="Oval 11"/>
          <p:cNvSpPr/>
          <p:nvPr/>
        </p:nvSpPr>
        <p:spPr>
          <a:xfrm>
            <a:off x="4768850" y="687266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2</a:t>
            </a:r>
            <a:endParaRPr lang="en-US" sz="2000" b="1"/>
          </a:p>
        </p:txBody>
      </p:sp>
      <p:sp>
        <p:nvSpPr>
          <p:cNvPr id="13" name="Oval 12"/>
          <p:cNvSpPr/>
          <p:nvPr/>
        </p:nvSpPr>
        <p:spPr>
          <a:xfrm>
            <a:off x="7594601" y="688732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4" name="Oval 13"/>
          <p:cNvSpPr/>
          <p:nvPr/>
        </p:nvSpPr>
        <p:spPr>
          <a:xfrm>
            <a:off x="10820400" y="687266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</a:t>
            </a:r>
            <a:endParaRPr lang="en-US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117475" y="3803636"/>
            <a:ext cx="9569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xảy ra khi em chạm tay vào cốc nước nóng?</a:t>
            </a:r>
            <a:endParaRPr lang="en-US" sz="3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000" y="4398676"/>
            <a:ext cx="1126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Bất ngờ chân em giẫm phải vật sắc nhọn, em phản ứng thế nào?</a:t>
            </a:r>
            <a:endParaRPr lang="en-US" sz="3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000" y="5014979"/>
            <a:ext cx="11982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Khi quả cầu bay rất nhanh vế phía cầu thủ, cầu thủ phản ứng thế nào?</a:t>
            </a:r>
            <a:endParaRPr lang="en-US" sz="3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475" y="5576068"/>
            <a:ext cx="11982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Khi em ăn một miếng chanh, phản ứng của em thế nào?</a:t>
            </a:r>
            <a:endParaRPr lang="en-US" sz="3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750" y="6190657"/>
            <a:ext cx="1223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của cơ quan thần kinh điều khiển các hoạt động đó của em?</a:t>
            </a:r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146" y="1163016"/>
            <a:ext cx="81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Khi em chạm tay vào cốc nước nóng?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0926" r="24568" b="49259"/>
          <a:stretch/>
        </p:blipFill>
        <p:spPr>
          <a:xfrm rot="16200000">
            <a:off x="69850" y="2387088"/>
            <a:ext cx="2565400" cy="2044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8450" y="2110058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1</a:t>
            </a:r>
            <a:endParaRPr lang="en-US" sz="2000" b="1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27300" y="3409438"/>
            <a:ext cx="6489700" cy="0"/>
          </a:xfrm>
          <a:prstGeom prst="straightConnector1">
            <a:avLst/>
          </a:prstGeom>
          <a:ln w="165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52037" r="23827" b="15926"/>
          <a:stretch/>
        </p:blipFill>
        <p:spPr>
          <a:xfrm rot="16200000">
            <a:off x="8880475" y="2371213"/>
            <a:ext cx="2565400" cy="2076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16300" y="3507914"/>
            <a:ext cx="471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rụt tay lại ngay lập tức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2425" y="2641991"/>
            <a:ext cx="571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giật mình, cảm thấy rất nóng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146" y="1163016"/>
            <a:ext cx="865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Bất ngờ, chân em giẫm phải vật sắc, nhọn?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27300" y="3409438"/>
            <a:ext cx="6489700" cy="0"/>
          </a:xfrm>
          <a:prstGeom prst="straightConnector1">
            <a:avLst/>
          </a:prstGeom>
          <a:ln w="165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6300" y="3507914"/>
            <a:ext cx="471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 và nhấc chân lên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2425" y="2641991"/>
            <a:ext cx="571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giật mình, cảm thấy rất đau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0925" r="30000" b="66297"/>
          <a:stretch/>
        </p:blipFill>
        <p:spPr>
          <a:xfrm rot="16200000">
            <a:off x="73025" y="2387088"/>
            <a:ext cx="2565400" cy="20447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914525" y="2126737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2</a:t>
            </a:r>
            <a:endParaRPr lang="en-US" sz="20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33727" r="32291" b="42478"/>
          <a:stretch/>
        </p:blipFill>
        <p:spPr>
          <a:xfrm rot="16200000">
            <a:off x="9248116" y="2375045"/>
            <a:ext cx="2565403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6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145" y="1163016"/>
            <a:ext cx="880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Khi quả cầu bay rất nhanh về phía cầu thủ?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27300" y="3409438"/>
            <a:ext cx="6489700" cy="0"/>
          </a:xfrm>
          <a:prstGeom prst="straightConnector1">
            <a:avLst/>
          </a:prstGeom>
          <a:ln w="165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6300" y="3587616"/>
            <a:ext cx="471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 chân, đá cầu thật mạnh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7300" y="2529204"/>
            <a:ext cx="6592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thủ di chuyển, đón hướng cầu rơi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56" b="59519"/>
          <a:stretch/>
        </p:blipFill>
        <p:spPr>
          <a:xfrm>
            <a:off x="9485359" y="2360043"/>
            <a:ext cx="2050147" cy="2715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6"/>
          <a:stretch/>
        </p:blipFill>
        <p:spPr>
          <a:xfrm>
            <a:off x="262487" y="2375257"/>
            <a:ext cx="2044701" cy="25654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11888" y="2360043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19790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27000" y="-12700"/>
            <a:ext cx="838200" cy="8382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5" name="TextBox 4"/>
          <p:cNvSpPr txBox="1"/>
          <p:nvPr/>
        </p:nvSpPr>
        <p:spPr>
          <a:xfrm>
            <a:off x="965200" y="114012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HOẠT ĐỘNG PHẢN XẠ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300" y="1152447"/>
            <a:ext cx="880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 Khi em ăn một miếng chanh?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27300" y="3409438"/>
            <a:ext cx="6489700" cy="0"/>
          </a:xfrm>
          <a:prstGeom prst="straightConnector1">
            <a:avLst/>
          </a:prstGeom>
          <a:ln w="165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63081" y="3626064"/>
            <a:ext cx="5094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Nhăn mặt lại, và rùng mình</a:t>
            </a:r>
          </a:p>
          <a:p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bọt trong miệng ứa ra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6106" y="2591044"/>
            <a:ext cx="483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rất chua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1"/>
          <a:stretch/>
        </p:blipFill>
        <p:spPr>
          <a:xfrm>
            <a:off x="166686" y="2360043"/>
            <a:ext cx="2044701" cy="2532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16087" y="2360043"/>
            <a:ext cx="4953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</a:t>
            </a:r>
            <a:endParaRPr lang="en-US" sz="20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/>
          <a:stretch/>
        </p:blipFill>
        <p:spPr>
          <a:xfrm>
            <a:off x="9436147" y="2360043"/>
            <a:ext cx="2044701" cy="25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925</Words>
  <Application>Microsoft Office PowerPoint</Application>
  <PresentationFormat>Custom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Liemnop</dc:creator>
  <cp:lastModifiedBy>admin</cp:lastModifiedBy>
  <cp:revision>37</cp:revision>
  <dcterms:created xsi:type="dcterms:W3CDTF">2018-10-09T13:08:21Z</dcterms:created>
  <dcterms:modified xsi:type="dcterms:W3CDTF">2020-10-04T14:58:30Z</dcterms:modified>
</cp:coreProperties>
</file>