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78" r:id="rId2"/>
    <p:sldId id="257" r:id="rId3"/>
    <p:sldId id="259" r:id="rId4"/>
    <p:sldId id="267" r:id="rId5"/>
    <p:sldId id="262" r:id="rId6"/>
    <p:sldId id="260" r:id="rId7"/>
    <p:sldId id="263" r:id="rId8"/>
    <p:sldId id="264" r:id="rId9"/>
    <p:sldId id="265" r:id="rId10"/>
    <p:sldId id="268" r:id="rId11"/>
    <p:sldId id="276" r:id="rId12"/>
    <p:sldId id="270" r:id="rId13"/>
    <p:sldId id="271" r:id="rId14"/>
    <p:sldId id="272" r:id="rId15"/>
    <p:sldId id="273" r:id="rId16"/>
    <p:sldId id="277" r:id="rId17"/>
  </p:sldIdLst>
  <p:sldSz cx="12192000" cy="6858000"/>
  <p:notesSz cx="6858000" cy="9144000"/>
  <p:embeddedFontLst>
    <p:embeddedFont>
      <p:font typeface="Arial-Rounded" panose="020B0500000000000000" pitchFamily="34" charset="0"/>
      <p:regular r:id="rId19"/>
      <p:bold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Quicksand Medium" panose="00000600000000000000" pitchFamily="2" charset="0"/>
      <p:regular r:id="rId27"/>
    </p:embeddedFont>
    <p:embeddedFont>
      <p:font typeface="Lato" panose="020F0502020204030203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E58BC-52CB-43CE-8B60-AEAE839C0AE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A1EC0-F35A-4917-8E39-9B60D7629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21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150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314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10666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9: </a:t>
            </a:r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107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</a:t>
            </a:r>
            <a:r>
              <a:rPr lang="en-US" sz="107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107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107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~</a:t>
            </a:r>
            <a:r>
              <a:rPr lang="en-GB" sz="10666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sz="10666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9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816" y="524128"/>
            <a:ext cx="5809488" cy="5809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150" y="1690688"/>
            <a:ext cx="6233700" cy="35893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403724" y="5858933"/>
            <a:ext cx="1829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đỡ bé.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1027906"/>
            <a:ext cx="10058400" cy="4900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6967" y="710001"/>
            <a:ext cx="3990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 tiện giao thông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79" y="1464030"/>
            <a:ext cx="8791401" cy="50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36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5" y="1224502"/>
            <a:ext cx="10914386" cy="5317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6" y="751051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5785" y="6086143"/>
            <a:ext cx="292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Tàu dỡ hàng ở cảng.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5513832" y="6085769"/>
            <a:ext cx="1303401" cy="462039"/>
            <a:chOff x="7955280" y="6104488"/>
            <a:chExt cx="1303401" cy="462039"/>
          </a:xfrm>
        </p:grpSpPr>
        <p:sp>
          <p:nvSpPr>
            <p:cNvPr id="7" name="TextBox 6"/>
            <p:cNvSpPr txBox="1"/>
            <p:nvPr/>
          </p:nvSpPr>
          <p:spPr>
            <a:xfrm>
              <a:off x="8929497" y="6104488"/>
              <a:ext cx="329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55280" y="6104862"/>
              <a:ext cx="329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ỡ</a:t>
              </a:r>
              <a:endPara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24502"/>
            <a:ext cx="10058400" cy="4900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11724" y="1876154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en-GB" sz="17000" dirty="0" smtClean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/>
          </a:p>
        </p:txBody>
      </p:sp>
      <p:pic>
        <p:nvPicPr>
          <p:cNvPr id="3" name="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70328" y="3786853"/>
            <a:ext cx="428531" cy="428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3" y="2324780"/>
            <a:ext cx="11361013" cy="25764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92229" y="5045961"/>
            <a:ext cx="12938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ờ đê 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1797" y="4999876"/>
            <a:ext cx="12199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 cờ 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80915" y="5086097"/>
            <a:ext cx="1291582" cy="621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đỡ bé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58" y="2008451"/>
            <a:ext cx="3811040" cy="30723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76" y="2008451"/>
            <a:ext cx="4194182" cy="30723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246" y="2010075"/>
            <a:ext cx="3945516" cy="3070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466</TotalTime>
  <Words>30</Words>
  <Application>Microsoft Office PowerPoint</Application>
  <PresentationFormat>Widescreen</PresentationFormat>
  <Paragraphs>12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Arial-Rounded</vt:lpstr>
      <vt:lpstr>Arial</vt:lpstr>
      <vt:lpstr>Calibri Light</vt:lpstr>
      <vt:lpstr>Calibri</vt:lpstr>
      <vt:lpstr>Quicksand Medium</vt:lpstr>
      <vt:lpstr>Lato</vt:lpstr>
      <vt:lpstr>Office Theme</vt:lpstr>
      <vt:lpstr>BÀI 9:  Ơ ơ  ~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AES</cp:lastModifiedBy>
  <cp:revision>45</cp:revision>
  <dcterms:created xsi:type="dcterms:W3CDTF">2020-05-19T07:29:54Z</dcterms:created>
  <dcterms:modified xsi:type="dcterms:W3CDTF">2020-07-31T03:00:28Z</dcterms:modified>
</cp:coreProperties>
</file>