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91" r:id="rId2"/>
    <p:sldId id="312" r:id="rId3"/>
    <p:sldId id="316" r:id="rId4"/>
    <p:sldId id="321" r:id="rId5"/>
    <p:sldId id="320" r:id="rId6"/>
    <p:sldId id="323" r:id="rId7"/>
    <p:sldId id="324" r:id="rId8"/>
    <p:sldId id="325" r:id="rId9"/>
    <p:sldId id="326" r:id="rId10"/>
    <p:sldId id="327" r:id="rId11"/>
    <p:sldId id="328" r:id="rId12"/>
    <p:sldId id="329" r:id="rId13"/>
    <p:sldId id="314" r:id="rId14"/>
    <p:sldId id="298" r:id="rId15"/>
    <p:sldId id="322" r:id="rId16"/>
    <p:sldId id="330" r:id="rId1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FF66FF"/>
    <a:srgbClr val="E91B69"/>
    <a:srgbClr val="CC1ECC"/>
    <a:srgbClr val="FF0000"/>
    <a:srgbClr val="FF9900"/>
    <a:srgbClr val="0033CC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7B1886C3-15CE-4AEC-A68E-F1A0AFDD6F9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1081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4DDB9C-39F3-4FE5-B52B-6CC819BEA208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58B030-457D-4F32-8C0F-68BC297179A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975A53-ABD0-4380-899E-1B1A84878DA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5268C2-8C13-4833-B77D-3366DCFE7F8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BB1127-0B87-4ACC-9309-08A6BD2D452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62F31B-B169-45BD-A43D-2765C3EDCCF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67C919-15EE-461F-994B-04201867B01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C8C92F-4DAC-4857-9BE4-1BA9E992EB9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0D2AA1-835E-4C62-9829-2CB394D28FF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6BFAA2-8516-44E7-8585-BE985752915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2DA217-0297-4B71-AD8D-5C48F98ABD4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CB66A1-4403-47BB-B275-C7860A0B9CC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EE6679-550B-4E19-AE8D-F366D62CDDB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3F0211AA-D946-4B7D-9026-ABEBFDDA663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gi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3.wmf"/><Relationship Id="rId5" Type="http://schemas.openxmlformats.org/officeDocument/2006/relationships/image" Target="../media/image2.gif"/><Relationship Id="rId4" Type="http://schemas.openxmlformats.org/officeDocument/2006/relationships/image" Target="../media/image1.gif"/><Relationship Id="rId9" Type="http://schemas.openxmlformats.org/officeDocument/2006/relationships/image" Target="../media/image6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tu%20lieu%20Truong%20C%20Dinh%20thanh\NHAC%20TH\NHAC%201-HK2\2.4.mp3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tu%20lieu%20Truong%20C%20Dinh%20thanh\NHAC%20TH\NHAC%201-HK2\2.3,4.mp3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tu%20lieu%20Truong%20C%20Dinh%20thanh\NHAC%20TH\NHAC%201-HK2\2.TAP%20TAM%20VONG%202.mp3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tu%20lieu%20Truong%20C%20Dinh%20thanh\NHAC%20TH\NHAC%201-HK2\2.TAP%20TAM%20VONG%202.mp3" TargetMode="External"/><Relationship Id="rId6" Type="http://schemas.openxmlformats.org/officeDocument/2006/relationships/image" Target="../media/image14.gif"/><Relationship Id="rId5" Type="http://schemas.openxmlformats.org/officeDocument/2006/relationships/image" Target="../media/image13.gif"/><Relationship Id="rId4" Type="http://schemas.openxmlformats.org/officeDocument/2006/relationships/image" Target="../media/image12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7" Type="http://schemas.openxmlformats.org/officeDocument/2006/relationships/image" Target="../media/image20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gif"/><Relationship Id="rId5" Type="http://schemas.openxmlformats.org/officeDocument/2006/relationships/image" Target="../media/image14.gif"/><Relationship Id="rId4" Type="http://schemas.openxmlformats.org/officeDocument/2006/relationships/image" Target="../media/image18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tu%20lieu%20Truong%20C%20Dinh%20thanh\NHAC%20TH\NHAC%201-HK2\2.TAP%20TAM%20VONG%202.mp3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2.xml"/><Relationship Id="rId1" Type="http://schemas.openxmlformats.org/officeDocument/2006/relationships/audio" Target="file:///D:\tu%20lieu%20Truong%20C%20Dinh%20thanh\NHAC%20TH\NHAC%201-HK2\1.BAU%20TROI%20XANH%202.mp3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tu%20lieu%20Truong%20C%20Dinh%20thanh\NHAC%20TH\NHAC%201-HK2\2.1.mp3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tu%20lieu%20Truong%20C%20Dinh%20thanh\NHAC%20TH\NHAC%201-HK2\2.2.mp3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tu%20lieu%20Truong%20C%20Dinh%20thanh\NHAC%20TH\NHAC%201-HK2\2.1,2.mp3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tu%20lieu%20Truong%20C%20Dinh%20thanh\NHAC%20TH\NHAC%201-HK2\2.3.mp3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7868EC19-4B5A-4C18-B38A-9C409E836F9E}" type="datetime1">
              <a:rPr lang="en-US" altLang="en-US" smtClean="0"/>
              <a:pPr/>
              <a:t>3/15/2020</a:t>
            </a:fld>
            <a:endParaRPr lang="en-US" altLang="en-US" smtClean="0"/>
          </a:p>
        </p:txBody>
      </p:sp>
      <p:pic>
        <p:nvPicPr>
          <p:cNvPr id="3075" name="Picture 2" descr="butterflies_flowers_md_wht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304800" y="5734050"/>
            <a:ext cx="2411413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3" descr="prod_335_977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61225" y="4652963"/>
            <a:ext cx="1882775" cy="220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Rectangle 4"/>
          <p:cNvSpPr>
            <a:spLocks noChangeArrowheads="1"/>
          </p:cNvSpPr>
          <p:nvPr/>
        </p:nvSpPr>
        <p:spPr bwMode="auto">
          <a:xfrm>
            <a:off x="304800" y="-4962525"/>
            <a:ext cx="1447800" cy="45720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3078" name="AutoShape 5"/>
          <p:cNvSpPr>
            <a:spLocks noChangeArrowheads="1"/>
          </p:cNvSpPr>
          <p:nvPr/>
        </p:nvSpPr>
        <p:spPr bwMode="auto">
          <a:xfrm>
            <a:off x="1219200" y="2743200"/>
            <a:ext cx="6096000" cy="1143000"/>
          </a:xfrm>
          <a:prstGeom prst="ribbon2">
            <a:avLst>
              <a:gd name="adj1" fmla="val 12500"/>
              <a:gd name="adj2" fmla="val 50000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altLang="en-US"/>
          </a:p>
        </p:txBody>
      </p:sp>
      <p:sp>
        <p:nvSpPr>
          <p:cNvPr id="3079" name="AutoShape 6"/>
          <p:cNvSpPr>
            <a:spLocks noChangeArrowheads="1"/>
          </p:cNvSpPr>
          <p:nvPr/>
        </p:nvSpPr>
        <p:spPr bwMode="auto">
          <a:xfrm>
            <a:off x="1600200" y="1143000"/>
            <a:ext cx="6553200" cy="1981200"/>
          </a:xfrm>
          <a:prstGeom prst="ribbon2">
            <a:avLst>
              <a:gd name="adj1" fmla="val 12500"/>
              <a:gd name="adj2" fmla="val 50000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altLang="en-US"/>
          </a:p>
        </p:txBody>
      </p:sp>
      <p:pic>
        <p:nvPicPr>
          <p:cNvPr id="3082" name="Picture 10" descr="BALLOON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20000" y="7467600"/>
            <a:ext cx="80486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3" name="Picture 11" descr="BALLOON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71800" y="7924800"/>
            <a:ext cx="80486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4" name="Picture 12" descr="BALLOON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76400" y="7467600"/>
            <a:ext cx="80486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4" descr="book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05200" y="838200"/>
            <a:ext cx="2735263" cy="123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15" descr="bear3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733800" y="3124200"/>
            <a:ext cx="2247900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5" name="Picture 16" descr="j0162986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781800" y="4191000"/>
            <a:ext cx="1323975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9" name="WordArt 17"/>
          <p:cNvSpPr>
            <a:spLocks noChangeArrowheads="1" noChangeShapeType="1" noTextEdit="1"/>
          </p:cNvSpPr>
          <p:nvPr/>
        </p:nvSpPr>
        <p:spPr bwMode="auto">
          <a:xfrm>
            <a:off x="3124200" y="3505200"/>
            <a:ext cx="3200400" cy="1831975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16032"/>
              </a:avLst>
            </a:prstTxWarp>
          </a:bodyPr>
          <a:lstStyle/>
          <a:p>
            <a:pPr algn="ctr"/>
            <a:r>
              <a:rPr lang="en-US" sz="700" b="1" kern="10">
                <a:ln w="9525">
                  <a:solidFill>
                    <a:srgbClr val="FF99CC"/>
                  </a:solidFill>
                  <a:round/>
                  <a:headEnd/>
                  <a:tailEnd/>
                </a:ln>
                <a:solidFill>
                  <a:srgbClr val="339966"/>
                </a:solidFill>
                <a:latin typeface="Arial"/>
                <a:cs typeface="Arial"/>
              </a:rPr>
              <a:t>Âm nhạc 1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577 -0.05671 L 0.57205 -1.33148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400" y="-63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8" presetID="0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 0.02242 L -0.62726 -1.24827 " pathEditMode="relative" rAng="0" ptsTypes="AA">
                                      <p:cBhvr>
                                        <p:cTn id="9" dur="3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400" y="-6350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46821E-7 L 0.43282 -1.2652 " pathEditMode="relative" rAng="0" ptsTypes="AA">
                                      <p:cBhvr>
                                        <p:cTn id="11" dur="5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00" y="-6330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400" b="1" smtClean="0"/>
              <a:t/>
            </a:r>
            <a:br>
              <a:rPr lang="en-US" altLang="en-US" sz="2400" b="1" smtClean="0"/>
            </a:br>
            <a:r>
              <a:rPr lang="en-US" altLang="en-US" sz="2400" b="1" u="sng" smtClean="0"/>
              <a:t>Hát nhạc</a:t>
            </a:r>
            <a:br>
              <a:rPr lang="en-US" altLang="en-US" sz="2400" b="1" u="sng" smtClean="0"/>
            </a:br>
            <a:r>
              <a:rPr lang="en-US" altLang="en-US" sz="2400" b="1" smtClean="0"/>
              <a:t>           </a:t>
            </a:r>
            <a:r>
              <a:rPr lang="en-US" altLang="en-US" sz="2400" b="1" i="1" smtClean="0"/>
              <a:t>Học hát bài</a:t>
            </a:r>
            <a:r>
              <a:rPr lang="en-US" altLang="en-US" sz="2400" b="1" smtClean="0">
                <a:solidFill>
                  <a:srgbClr val="FF0000"/>
                </a:solidFill>
              </a:rPr>
              <a:t>  Tập Tầm vông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514600"/>
            <a:ext cx="9906000" cy="4525963"/>
          </a:xfrm>
        </p:spPr>
        <p:txBody>
          <a:bodyPr/>
          <a:lstStyle/>
          <a:p>
            <a:pPr eaLnBrk="1" hangingPunct="1"/>
            <a:r>
              <a:rPr lang="en-US" altLang="en-US" sz="2400" smtClean="0"/>
              <a:t>                              </a:t>
            </a:r>
            <a:r>
              <a:rPr lang="en-US" altLang="en-US" sz="2400" u="sng" smtClean="0">
                <a:solidFill>
                  <a:srgbClr val="CC1ECC"/>
                </a:solidFill>
              </a:rPr>
              <a:t>Câu 4</a:t>
            </a:r>
          </a:p>
          <a:p>
            <a:pPr eaLnBrk="1" hangingPunct="1">
              <a:buFontTx/>
              <a:buNone/>
            </a:pPr>
            <a:r>
              <a:rPr lang="en-US" altLang="en-US" smtClean="0">
                <a:solidFill>
                  <a:srgbClr val="0033CC"/>
                </a:solidFill>
              </a:rPr>
              <a:t>Tập tầm vó tay nào có </a:t>
            </a:r>
            <a:r>
              <a:rPr lang="vi-VN" altLang="en-US" smtClean="0">
                <a:solidFill>
                  <a:srgbClr val="0033CC"/>
                </a:solidFill>
              </a:rPr>
              <a:t>đ</a:t>
            </a:r>
            <a:r>
              <a:rPr lang="en-US" altLang="en-US" smtClean="0">
                <a:solidFill>
                  <a:srgbClr val="0033CC"/>
                </a:solidFill>
              </a:rPr>
              <a:t>ố tay nào không?</a:t>
            </a:r>
          </a:p>
          <a:p>
            <a:pPr eaLnBrk="1" hangingPunct="1"/>
            <a:endParaRPr lang="en-US" altLang="en-US" smtClean="0"/>
          </a:p>
        </p:txBody>
      </p:sp>
      <p:pic>
        <p:nvPicPr>
          <p:cNvPr id="45061" name="2.4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50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4601" fill="hold"/>
                                        <p:tgtEl>
                                          <p:spTgt spid="4506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061"/>
                  </p:tgtEl>
                </p:cond>
              </p:nextCondLst>
            </p:seq>
            <p:audio>
              <p:cMediaNode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061"/>
                </p:tgtEl>
              </p:cMediaNode>
            </p:audio>
          </p:childTnLst>
        </p:cTn>
      </p:par>
    </p:tnLst>
    <p:bldLst>
      <p:bldP spid="45059" grpId="0" build="p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400" b="1" smtClean="0"/>
              <a:t/>
            </a:r>
            <a:br>
              <a:rPr lang="en-US" altLang="en-US" sz="2400" b="1" smtClean="0"/>
            </a:br>
            <a:r>
              <a:rPr lang="en-US" altLang="en-US" sz="2400" b="1" u="sng" smtClean="0"/>
              <a:t>Hát nhạc</a:t>
            </a:r>
            <a:br>
              <a:rPr lang="en-US" altLang="en-US" sz="2400" b="1" u="sng" smtClean="0"/>
            </a:br>
            <a:r>
              <a:rPr lang="en-US" altLang="en-US" sz="2400" b="1" smtClean="0"/>
              <a:t>           </a:t>
            </a:r>
            <a:r>
              <a:rPr lang="en-US" altLang="en-US" sz="2400" b="1" i="1" smtClean="0"/>
              <a:t>Học hát bài</a:t>
            </a:r>
            <a:r>
              <a:rPr lang="en-US" altLang="en-US" sz="2400" b="1" smtClean="0">
                <a:solidFill>
                  <a:srgbClr val="FF0000"/>
                </a:solidFill>
              </a:rPr>
              <a:t>  Tập Tầm vông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514600"/>
            <a:ext cx="9906000" cy="4525963"/>
          </a:xfrm>
        </p:spPr>
        <p:txBody>
          <a:bodyPr/>
          <a:lstStyle/>
          <a:p>
            <a:pPr eaLnBrk="1" hangingPunct="1"/>
            <a:r>
              <a:rPr lang="en-US" altLang="en-US" sz="2400" smtClean="0"/>
              <a:t>                          </a:t>
            </a:r>
            <a:r>
              <a:rPr lang="en-US" altLang="en-US" sz="2400" u="sng" smtClean="0">
                <a:solidFill>
                  <a:srgbClr val="CC1ECC"/>
                </a:solidFill>
              </a:rPr>
              <a:t>Câu 3 - 4</a:t>
            </a:r>
          </a:p>
          <a:p>
            <a:pPr eaLnBrk="1" hangingPunct="1">
              <a:buFontTx/>
              <a:buNone/>
            </a:pPr>
            <a:r>
              <a:rPr lang="en-US" altLang="en-US" smtClean="0">
                <a:solidFill>
                  <a:srgbClr val="0033CC"/>
                </a:solidFill>
              </a:rPr>
              <a:t>Mời các bạn </a:t>
            </a:r>
            <a:r>
              <a:rPr lang="vi-VN" altLang="en-US" smtClean="0">
                <a:solidFill>
                  <a:srgbClr val="0033CC"/>
                </a:solidFill>
              </a:rPr>
              <a:t>đ</a:t>
            </a:r>
            <a:r>
              <a:rPr lang="en-US" altLang="en-US" smtClean="0">
                <a:solidFill>
                  <a:srgbClr val="0033CC"/>
                </a:solidFill>
              </a:rPr>
              <a:t>oán sao cho trúng.</a:t>
            </a:r>
          </a:p>
          <a:p>
            <a:pPr eaLnBrk="1" hangingPunct="1">
              <a:buFontTx/>
              <a:buNone/>
            </a:pPr>
            <a:r>
              <a:rPr lang="en-US" altLang="en-US" smtClean="0">
                <a:solidFill>
                  <a:srgbClr val="0033CC"/>
                </a:solidFill>
              </a:rPr>
              <a:t>Tập tầm vó tay nào có </a:t>
            </a:r>
            <a:r>
              <a:rPr lang="vi-VN" altLang="en-US" smtClean="0">
                <a:solidFill>
                  <a:srgbClr val="0033CC"/>
                </a:solidFill>
              </a:rPr>
              <a:t>đ</a:t>
            </a:r>
            <a:r>
              <a:rPr lang="en-US" altLang="en-US" smtClean="0">
                <a:solidFill>
                  <a:srgbClr val="0033CC"/>
                </a:solidFill>
              </a:rPr>
              <a:t>ố tay nào không?</a:t>
            </a:r>
          </a:p>
          <a:p>
            <a:pPr eaLnBrk="1" hangingPunct="1"/>
            <a:endParaRPr lang="en-US" altLang="en-US" smtClean="0"/>
          </a:p>
        </p:txBody>
      </p:sp>
      <p:pic>
        <p:nvPicPr>
          <p:cNvPr id="46085" name="2.3,4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8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32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60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9652" fill="hold"/>
                                        <p:tgtEl>
                                          <p:spTgt spid="4608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085"/>
                  </p:tgtEl>
                </p:cond>
              </p:nextCondLst>
            </p:seq>
            <p:audio>
              <p:cMediaNode>
                <p:cTn id="2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6085"/>
                </p:tgtEl>
              </p:cMediaNode>
            </p:audio>
          </p:childTnLst>
        </p:cTn>
      </p:par>
    </p:tnLst>
    <p:bldLst>
      <p:bldP spid="46083" grpId="0" build="p" advAuto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87338"/>
            <a:ext cx="6407150" cy="2468562"/>
          </a:xfrm>
        </p:spPr>
        <p:txBody>
          <a:bodyPr/>
          <a:lstStyle/>
          <a:p>
            <a:pPr eaLnBrk="1" hangingPunct="1"/>
            <a:r>
              <a:rPr lang="en-US" altLang="en-US" sz="2800" b="1" smtClean="0"/>
              <a:t/>
            </a:r>
            <a:br>
              <a:rPr lang="en-US" altLang="en-US" sz="2800" b="1" smtClean="0"/>
            </a:br>
            <a:r>
              <a:rPr lang="en-US" altLang="en-US" sz="2800" b="1" u="sng" smtClean="0"/>
              <a:t>Hát nhạc</a:t>
            </a:r>
            <a:r>
              <a:rPr lang="en-US" altLang="en-US" sz="2800" b="1" smtClean="0"/>
              <a:t/>
            </a:r>
            <a:br>
              <a:rPr lang="en-US" altLang="en-US" sz="2800" b="1" smtClean="0"/>
            </a:br>
            <a:r>
              <a:rPr lang="en-US" altLang="en-US" sz="2800" b="1" smtClean="0"/>
              <a:t>           </a:t>
            </a:r>
            <a:r>
              <a:rPr lang="en-US" altLang="en-US" sz="2800" b="1" i="1" smtClean="0"/>
              <a:t>Học hát bài</a:t>
            </a:r>
            <a:r>
              <a:rPr lang="en-US" altLang="en-US" sz="2800" b="1" smtClean="0">
                <a:solidFill>
                  <a:srgbClr val="FF0000"/>
                </a:solidFill>
              </a:rPr>
              <a:t>  Tập Tầm vông</a:t>
            </a:r>
            <a:br>
              <a:rPr lang="en-US" altLang="en-US" sz="2800" b="1" smtClean="0">
                <a:solidFill>
                  <a:srgbClr val="FF0000"/>
                </a:solidFill>
              </a:rPr>
            </a:br>
            <a:r>
              <a:rPr lang="en-US" altLang="en-US" sz="2800" b="1" smtClean="0">
                <a:solidFill>
                  <a:srgbClr val="AD0000"/>
                </a:solidFill>
              </a:rPr>
              <a:t>             </a:t>
            </a:r>
            <a:r>
              <a:rPr lang="en-US" altLang="en-US" sz="2800" b="1" i="1" smtClean="0">
                <a:solidFill>
                  <a:srgbClr val="787800"/>
                </a:solidFill>
              </a:rPr>
              <a:t>Nhạc : Lê Hữu Lộc </a:t>
            </a:r>
            <a:br>
              <a:rPr lang="en-US" altLang="en-US" sz="2800" b="1" i="1" smtClean="0">
                <a:solidFill>
                  <a:srgbClr val="787800"/>
                </a:solidFill>
              </a:rPr>
            </a:br>
            <a:r>
              <a:rPr lang="en-US" altLang="en-US" sz="2800" b="1" smtClean="0">
                <a:solidFill>
                  <a:srgbClr val="AD0000"/>
                </a:solidFill>
              </a:rPr>
              <a:t>                 </a:t>
            </a:r>
            <a:r>
              <a:rPr lang="en-US" altLang="en-US" sz="2800" b="1" smtClean="0">
                <a:solidFill>
                  <a:srgbClr val="FF9900"/>
                </a:solidFill>
              </a:rPr>
              <a:t>L</a:t>
            </a:r>
            <a:r>
              <a:rPr lang="vi-VN" altLang="en-US" sz="2800" b="1" smtClean="0">
                <a:solidFill>
                  <a:srgbClr val="FF9900"/>
                </a:solidFill>
              </a:rPr>
              <a:t>ời</a:t>
            </a:r>
            <a:r>
              <a:rPr lang="en-US" altLang="en-US" sz="2800" b="1" smtClean="0">
                <a:solidFill>
                  <a:srgbClr val="FF9900"/>
                </a:solidFill>
              </a:rPr>
              <a:t> : Theo </a:t>
            </a:r>
            <a:r>
              <a:rPr lang="vi-VN" altLang="en-US" sz="2800" b="1" smtClean="0">
                <a:solidFill>
                  <a:srgbClr val="FF9900"/>
                </a:solidFill>
              </a:rPr>
              <a:t>đ</a:t>
            </a:r>
            <a:r>
              <a:rPr lang="en-US" altLang="en-US" sz="2800" b="1" smtClean="0">
                <a:solidFill>
                  <a:srgbClr val="FF9900"/>
                </a:solidFill>
              </a:rPr>
              <a:t>ồng dao</a:t>
            </a:r>
            <a:r>
              <a:rPr lang="en-US" altLang="en-US" sz="1800" b="1" smtClean="0">
                <a:solidFill>
                  <a:srgbClr val="FF9900"/>
                </a:solidFill>
              </a:rPr>
              <a:t> </a:t>
            </a:r>
            <a:br>
              <a:rPr lang="en-US" altLang="en-US" sz="1800" b="1" smtClean="0">
                <a:solidFill>
                  <a:srgbClr val="FF9900"/>
                </a:solidFill>
              </a:rPr>
            </a:br>
            <a:endParaRPr lang="en-US" altLang="en-US" sz="1800" b="1" smtClean="0">
              <a:solidFill>
                <a:srgbClr val="FF9900"/>
              </a:solidFill>
            </a:endParaRP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679700"/>
            <a:ext cx="7772400" cy="4525963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  </a:t>
            </a:r>
            <a:r>
              <a:rPr lang="en-US" altLang="en-US" sz="2800" smtClean="0">
                <a:solidFill>
                  <a:srgbClr val="0033CC"/>
                </a:solidFill>
              </a:rPr>
              <a:t>Tập tầm vông tay không tay có.</a:t>
            </a:r>
          </a:p>
          <a:p>
            <a:pPr eaLnBrk="1" hangingPunct="1"/>
            <a:r>
              <a:rPr lang="en-US" altLang="en-US" sz="2800" smtClean="0">
                <a:solidFill>
                  <a:srgbClr val="0033CC"/>
                </a:solidFill>
              </a:rPr>
              <a:t>  Tập tầm vó tay có tay không.</a:t>
            </a:r>
          </a:p>
          <a:p>
            <a:pPr eaLnBrk="1" hangingPunct="1"/>
            <a:r>
              <a:rPr lang="en-US" altLang="en-US" sz="2800" smtClean="0">
                <a:solidFill>
                  <a:srgbClr val="0033CC"/>
                </a:solidFill>
              </a:rPr>
              <a:t>  Mời các bạn </a:t>
            </a:r>
            <a:r>
              <a:rPr lang="vi-VN" altLang="en-US" sz="2800" smtClean="0">
                <a:solidFill>
                  <a:srgbClr val="0033CC"/>
                </a:solidFill>
              </a:rPr>
              <a:t>đ</a:t>
            </a:r>
            <a:r>
              <a:rPr lang="en-US" altLang="en-US" sz="2800" smtClean="0">
                <a:solidFill>
                  <a:srgbClr val="0033CC"/>
                </a:solidFill>
              </a:rPr>
              <a:t>oán sao cho trúng.</a:t>
            </a:r>
          </a:p>
          <a:p>
            <a:pPr eaLnBrk="1" hangingPunct="1"/>
            <a:r>
              <a:rPr lang="en-US" altLang="en-US" sz="2800" smtClean="0">
                <a:solidFill>
                  <a:srgbClr val="0033CC"/>
                </a:solidFill>
              </a:rPr>
              <a:t>  Tập tầm vó tay nào có </a:t>
            </a:r>
            <a:r>
              <a:rPr lang="vi-VN" altLang="en-US" sz="2800" smtClean="0">
                <a:solidFill>
                  <a:srgbClr val="0033CC"/>
                </a:solidFill>
              </a:rPr>
              <a:t>đ</a:t>
            </a:r>
            <a:r>
              <a:rPr lang="en-US" altLang="en-US" sz="2800" smtClean="0">
                <a:solidFill>
                  <a:srgbClr val="0033CC"/>
                </a:solidFill>
              </a:rPr>
              <a:t>ố tay nào không?</a:t>
            </a:r>
          </a:p>
          <a:p>
            <a:pPr eaLnBrk="1" hangingPunct="1"/>
            <a:r>
              <a:rPr lang="en-US" altLang="en-US" sz="2800" smtClean="0">
                <a:solidFill>
                  <a:srgbClr val="0033CC"/>
                </a:solidFill>
              </a:rPr>
              <a:t>  Có có, không không.</a:t>
            </a:r>
          </a:p>
        </p:txBody>
      </p:sp>
      <p:pic>
        <p:nvPicPr>
          <p:cNvPr id="47109" name="2.TAP TAM VONG 2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85800" y="12700"/>
            <a:ext cx="2365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920"/>
                            </p:stCondLst>
                            <p:childTnLst>
                              <p:par>
                                <p:cTn id="2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4960"/>
                            </p:stCondLst>
                            <p:childTnLst>
                              <p:par>
                                <p:cTn id="2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6200"/>
                            </p:stCondLst>
                            <p:childTnLst>
                              <p:par>
                                <p:cTn id="3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7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95852" fill="hold"/>
                                        <p:tgtEl>
                                          <p:spTgt spid="4710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109"/>
                  </p:tgtEl>
                </p:cond>
              </p:nextCondLst>
            </p:seq>
            <p:audio>
              <p:cMediaNode>
                <p:cTn id="4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7109"/>
                </p:tgtEl>
              </p:cMediaNode>
            </p:audio>
          </p:childTnLst>
        </p:cTn>
      </p:par>
    </p:tnLst>
    <p:bldLst>
      <p:bldP spid="47106" grpId="0"/>
      <p:bldP spid="47107" grpId="0" build="p" advAuto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3200400" y="685800"/>
            <a:ext cx="2590800" cy="2514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altLang="en-US"/>
          </a:p>
        </p:txBody>
      </p:sp>
      <p:pic>
        <p:nvPicPr>
          <p:cNvPr id="22531" name="Picture 3" descr="2 b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124200" y="-3619500"/>
            <a:ext cx="3124200" cy="3619500"/>
            <a:chOff x="1968" y="-2280"/>
            <a:chExt cx="1968" cy="2280"/>
          </a:xfrm>
        </p:grpSpPr>
        <p:pic>
          <p:nvPicPr>
            <p:cNvPr id="16398" name="Picture 5" descr="cartoon_15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968" y="-2280"/>
              <a:ext cx="1968" cy="2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399" name="Picture 6" descr="NOTEST_1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208" y="-1776"/>
              <a:ext cx="1296" cy="6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6389" name="Picture 7" descr="BLUEOPT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355013" y="3505200"/>
            <a:ext cx="788987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8"/>
          <p:cNvGrpSpPr>
            <a:grpSpLocks/>
          </p:cNvGrpSpPr>
          <p:nvPr/>
        </p:nvGrpSpPr>
        <p:grpSpPr bwMode="auto">
          <a:xfrm rot="-403987">
            <a:off x="1979613" y="438150"/>
            <a:ext cx="7143750" cy="1905000"/>
            <a:chOff x="1344" y="432"/>
            <a:chExt cx="4224" cy="864"/>
          </a:xfrm>
        </p:grpSpPr>
        <p:sp>
          <p:nvSpPr>
            <p:cNvPr id="22537" name="AutoShape 9"/>
            <p:cNvSpPr>
              <a:spLocks noChangeArrowheads="1"/>
            </p:cNvSpPr>
            <p:nvPr/>
          </p:nvSpPr>
          <p:spPr bwMode="auto">
            <a:xfrm>
              <a:off x="1344" y="432"/>
              <a:ext cx="4224" cy="864"/>
            </a:xfrm>
            <a:prstGeom prst="cloudCallout">
              <a:avLst>
                <a:gd name="adj1" fmla="val -4546"/>
                <a:gd name="adj2" fmla="val 122801"/>
              </a:avLst>
            </a:prstGeom>
            <a:solidFill>
              <a:srgbClr val="FFFFFF">
                <a:alpha val="84000"/>
              </a:srgbClr>
            </a:solidFill>
            <a:ln w="38100">
              <a:solidFill>
                <a:srgbClr val="FF66FF"/>
              </a:solidFill>
              <a:round/>
              <a:headEnd/>
              <a:tailEnd/>
            </a:ln>
            <a:effectLst/>
          </p:spPr>
          <p:txBody>
            <a:bodyPr anchor="b"/>
            <a:lstStyle/>
            <a:p>
              <a:pPr algn="ctr" eaLnBrk="1" hangingPunct="1">
                <a:lnSpc>
                  <a:spcPct val="90000"/>
                </a:lnSpc>
                <a:defRPr/>
              </a:pPr>
              <a:r>
                <a:rPr lang="en-US" sz="5400" b="1">
                  <a:solidFill>
                    <a:srgbClr val="3333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</a:rPr>
                <a:t>TRÒ CH</a:t>
              </a:r>
              <a:r>
                <a:rPr lang="vi-VN" sz="5400" b="1">
                  <a:solidFill>
                    <a:srgbClr val="3333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</a:rPr>
                <a:t>Ơ</a:t>
              </a:r>
              <a:r>
                <a:rPr lang="en-US" sz="5400" b="1">
                  <a:solidFill>
                    <a:srgbClr val="3333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</a:rPr>
                <a:t>I</a:t>
              </a:r>
            </a:p>
            <a:p>
              <a:pPr algn="ctr" eaLnBrk="1" hangingPunct="1">
                <a:lnSpc>
                  <a:spcPct val="90000"/>
                </a:lnSpc>
                <a:defRPr/>
              </a:pPr>
              <a:r>
                <a:rPr lang="en-US" sz="32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</a:rPr>
                <a:t>Tập tầm vông</a:t>
              </a:r>
              <a:r>
                <a:rPr lang="en-US" sz="3200" b="1">
                  <a:solidFill>
                    <a:srgbClr val="3333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</a:rPr>
                <a:t> </a:t>
              </a:r>
            </a:p>
          </p:txBody>
        </p:sp>
        <p:pic>
          <p:nvPicPr>
            <p:cNvPr id="16397" name="Picture 10" descr="BLUEOPT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656" y="480"/>
              <a:ext cx="384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6391" name="Picture 11" descr="BLUEOPT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1752600"/>
            <a:ext cx="914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Picture 12" descr="BLUEOPT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05000" y="2590800"/>
            <a:ext cx="1143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03" name="Rectangle 3"/>
          <p:cNvSpPr>
            <a:spLocks noChangeArrowheads="1"/>
          </p:cNvSpPr>
          <p:nvPr/>
        </p:nvSpPr>
        <p:spPr bwMode="auto">
          <a:xfrm>
            <a:off x="1676400" y="5105400"/>
            <a:ext cx="7772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defRPr/>
            </a:pPr>
            <a:endParaRPr lang="en-US" sz="2400" b="1">
              <a:solidFill>
                <a:srgbClr val="FF0000"/>
              </a:solidFill>
              <a:latin typeface="Arial"/>
            </a:endParaRP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sz="2400" b="1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                      </a:t>
            </a:r>
            <a:r>
              <a:rPr 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Cách ch</a:t>
            </a:r>
            <a:r>
              <a:rPr lang="vi-VN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ơ</a:t>
            </a:r>
            <a:r>
              <a:rPr 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i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Tay cầm 1 viên bi và hát xong bài hát 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học sinh </a:t>
            </a:r>
            <a:r>
              <a:rPr lang="vi-VN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đ</a:t>
            </a:r>
            <a:r>
              <a:rPr 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oán xem tay nào có</a:t>
            </a:r>
          </a:p>
        </p:txBody>
      </p:sp>
      <p:pic>
        <p:nvPicPr>
          <p:cNvPr id="22548" name="Picture 2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2133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50" name="2.TAP TAM VONG 2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0" y="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022E-16 2.88488E-6 L -0.02917 0.88488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0" y="442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25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225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25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 nodeType="clickPar">
                      <p:stCondLst>
                        <p:cond delay="0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95852" fill="hold"/>
                                        <p:tgtEl>
                                          <p:spTgt spid="225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50"/>
                  </p:tgtEl>
                </p:cond>
              </p:nextCondLst>
            </p:seq>
            <p:audio>
              <p:cMediaNode>
                <p:cTn id="3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550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ANEF0F~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4724400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 descr="KITTY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4495800"/>
            <a:ext cx="22860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4" descr="BIRD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2590800" y="381000"/>
            <a:ext cx="25908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5" descr="BLUEOPT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210800" y="990600"/>
            <a:ext cx="914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6" descr="BLUEOPT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039600" y="1066800"/>
            <a:ext cx="914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7" descr="BLUEOPT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554200" y="1524000"/>
            <a:ext cx="914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1066800" y="3124200"/>
            <a:ext cx="7620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4400" b="1">
                <a:solidFill>
                  <a:srgbClr val="E91B6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Hát kết hợp gõ Nhịp</a:t>
            </a:r>
          </a:p>
        </p:txBody>
      </p:sp>
      <p:pic>
        <p:nvPicPr>
          <p:cNvPr id="10249" name="Picture 9" descr="smiles_28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10000" y="1474788"/>
            <a:ext cx="1447800" cy="116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8" name="Picture 10" descr="FLOWER~1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9144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 -0.08344 C -0.04393 -0.10309 -0.10973 -0.12205 -0.13264 -0.12205 C -0.27813 -0.12205 -0.42795 0.18285 -0.42795 0.48821 C -0.42795 0.33426 -0.50295 0.18285 -0.57361 0.18285 C -0.64861 0.18285 -0.71927 0.33634 -0.71927 0.48821 C -0.71927 0.4117 -0.7566 0.33426 -0.79427 0.33426 C -0.8316 0.33426 -0.86893 0.40985 -0.86893 0.48821 C -0.86893 0.44892 -0.88768 0.4117 -0.90643 0.4117 C -0.92518 0.4117 -0.94375 0.45054 -0.94375 0.48821 C -0.94375 0.46834 -0.95365 0.44892 -0.9625 0.44892 C -0.96754 0.44892 -0.98143 0.46834 -0.98143 0.48821 C -0.98143 0.47804 -0.98611 0.46834 -0.99098 0.46834 C -0.99098 0.46579 -1.00087 0.47804 -1.00087 0.48821 C -1.00087 0.4829 -1.00087 0.47804 -1.00573 0.47804 C -1.00573 0.48036 -1.01059 0.4829 -1.01059 0.48821 C -1.01059 0.48521 -1.01059 0.4829 -1.01059 0.48036 C -1.01563 0.48036 -1.01563 0.4829 -1.01563 0.48567 C -1.02049 0.48567 -1.02049 0.4829 -1.02049 0.48036 C -1.025 0.48036 -1.025 0.4829 -1.025 0.48567 " pathEditMode="relative" rAng="0" ptsTypes="fffffffffffffffffff">
                                      <p:cBhvr>
                                        <p:cTn id="6" dur="5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267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4" presetID="4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8993 0.03283 C 0.26875 0.02173 0.19479 0.0111 0.16909 0.0111 C 0.00555 0.0111 -0.16268 0.18308 -0.16268 0.35506 C -0.16268 0.26815 -0.2467 0.18308 -0.32622 0.18308 C -0.41042 0.18308 -0.48976 0.26954 -0.48976 0.35506 C -0.48976 0.31207 -0.53195 0.26815 -0.57396 0.26815 C -0.61598 0.26815 -0.65799 0.31091 -0.65799 0.35506 C -0.65799 0.33287 -0.679 0.31207 -0.7 0.31207 C -0.72101 0.31207 -0.74202 0.33403 -0.74202 0.35506 C -0.74202 0.34397 -0.75313 0.33287 -0.76302 0.33287 C -0.76875 0.33287 -0.7842 0.34397 -0.7842 0.35506 C -0.7842 0.34952 -0.78976 0.34397 -0.79514 0.34397 C -0.79514 0.34235 -0.80608 0.34952 -0.80608 0.35506 C -0.80608 0.35206 -0.80608 0.34952 -0.81164 0.34952 C -0.81164 0.35067 -0.81702 0.35229 -0.81702 0.35506 C -0.81702 0.35345 -0.81702 0.35206 -0.81702 0.35067 C -0.82257 0.35067 -0.82257 0.35229 -0.82257 0.35368 C -0.82795 0.35368 -0.82795 0.35229 -0.82795 0.35067 C -0.83334 0.35067 -0.83334 0.35229 -0.83334 0.35368 " pathEditMode="relative" rAng="0" ptsTypes="fffffffffffffffffff">
                                      <p:cBhvr>
                                        <p:cTn id="15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200" y="15000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4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993 0.11627 C 0.32031 0.1024 0.25121 0.08876 0.22725 0.08876 C 0.07465 0.08876 -0.08229 0.30513 -0.08229 0.52149 C -0.08229 0.41239 -0.16077 0.30513 -0.23507 0.30513 C -0.31354 0.30513 -0.38768 0.41401 -0.38768 0.52149 C -0.38768 0.46763 -0.42691 0.41239 -0.46615 0.41239 C -0.50539 0.41239 -0.54462 0.46602 -0.54462 0.52149 C -0.54462 0.49376 -0.56424 0.46763 -0.58386 0.46763 C -0.60348 0.46763 -0.62309 0.49514 -0.62309 0.52149 C -0.62309 0.50763 -0.63334 0.49376 -0.64271 0.49376 C -0.64792 0.49376 -0.66233 0.50763 -0.66233 0.52149 C -0.66233 0.51456 -0.66754 0.50763 -0.67257 0.50763 C -0.67257 0.50578 -0.68282 0.51456 -0.68282 0.52149 C -0.68282 0.5178 -0.68282 0.51456 -0.68802 0.51456 C -0.68802 0.51618 -0.69306 0.51803 -0.69306 0.52149 C -0.69306 0.51965 -0.69306 0.5178 -0.69306 0.51618 C -0.69827 0.51618 -0.69827 0.51803 -0.69827 0.51988 C -0.7033 0.51988 -0.7033 0.51803 -0.7033 0.51618 C -0.70834 0.51618 -0.70834 0.51803 -0.70834 0.51988 " pathEditMode="relative" rAng="0" ptsTypes="fffffffffffffffffff">
                                      <p:cBhvr>
                                        <p:cTn id="17" dur="5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400" y="1890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6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33 0.00832 C 0.00278 0.07882 0.02865 0.17753 0.12466 0.17614 C 0.2632 0.17614 0.27327 -0.15419 0.43855 -0.15534 C 0.58733 -0.15534 0.50782 0.13338 0.65105 0.13222 C 0.79983 0.13222 0.72032 -0.07698 0.88004 -0.07698 C 1.02327 -0.07698 0.94393 0.06426 1.07136 0.06426 C 1.1941 0.06426 1.13039 -0.04369 1.24219 -0.04369 C 1.30591 -0.04369 1.31059 -0.01433 1.31615 0.00832 " pathEditMode="relative" rAng="0" ptsTypes="ffffffff">
                                      <p:cBhvr>
                                        <p:cTn id="19" dur="5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200" y="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ox(in)">
                                      <p:cBhvr>
                                        <p:cTn id="28" dur="500"/>
                                        <p:tgtEl>
                                          <p:spTgt spid="10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4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7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0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8" grpId="0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2468562"/>
          </a:xfrm>
        </p:spPr>
        <p:txBody>
          <a:bodyPr/>
          <a:lstStyle/>
          <a:p>
            <a:pPr eaLnBrk="1" hangingPunct="1"/>
            <a:r>
              <a:rPr lang="en-US" altLang="en-US" sz="2800" b="1" smtClean="0"/>
              <a:t/>
            </a:r>
            <a:br>
              <a:rPr lang="en-US" altLang="en-US" sz="2800" b="1" smtClean="0"/>
            </a:br>
            <a:r>
              <a:rPr lang="en-US" altLang="en-US" sz="2800" b="1" u="sng" smtClean="0"/>
              <a:t>Hát nhạc</a:t>
            </a:r>
            <a:r>
              <a:rPr lang="en-US" altLang="en-US" sz="2800" b="1" smtClean="0"/>
              <a:t/>
            </a:r>
            <a:br>
              <a:rPr lang="en-US" altLang="en-US" sz="2800" b="1" smtClean="0"/>
            </a:br>
            <a:r>
              <a:rPr lang="en-US" altLang="en-US" sz="2800" b="1" smtClean="0"/>
              <a:t> </a:t>
            </a:r>
            <a:r>
              <a:rPr lang="en-US" altLang="en-US" sz="2800" b="1" i="1" smtClean="0"/>
              <a:t>Học hát bài</a:t>
            </a:r>
            <a:r>
              <a:rPr lang="en-US" altLang="en-US" sz="2800" b="1" smtClean="0">
                <a:solidFill>
                  <a:srgbClr val="FF0000"/>
                </a:solidFill>
              </a:rPr>
              <a:t>  Tập Tầm vông</a:t>
            </a:r>
            <a:br>
              <a:rPr lang="en-US" altLang="en-US" sz="2800" b="1" smtClean="0">
                <a:solidFill>
                  <a:srgbClr val="FF0000"/>
                </a:solidFill>
              </a:rPr>
            </a:br>
            <a:r>
              <a:rPr lang="en-US" altLang="en-US" sz="2800" b="1" smtClean="0">
                <a:solidFill>
                  <a:srgbClr val="AD0000"/>
                </a:solidFill>
              </a:rPr>
              <a:t>             </a:t>
            </a:r>
            <a:r>
              <a:rPr lang="en-US" altLang="en-US" sz="2800" b="1" i="1" smtClean="0">
                <a:solidFill>
                  <a:schemeClr val="tx1"/>
                </a:solidFill>
              </a:rPr>
              <a:t>Nhạc : Lê Hữu Lộc </a:t>
            </a:r>
            <a:br>
              <a:rPr lang="en-US" altLang="en-US" sz="2800" b="1" i="1" smtClean="0">
                <a:solidFill>
                  <a:schemeClr val="tx1"/>
                </a:solidFill>
              </a:rPr>
            </a:br>
            <a:r>
              <a:rPr lang="en-US" altLang="en-US" sz="2800" b="1" smtClean="0">
                <a:solidFill>
                  <a:schemeClr val="tx1"/>
                </a:solidFill>
              </a:rPr>
              <a:t>                 L</a:t>
            </a:r>
            <a:r>
              <a:rPr lang="vi-VN" altLang="en-US" sz="2800" b="1" smtClean="0">
                <a:solidFill>
                  <a:schemeClr val="tx1"/>
                </a:solidFill>
              </a:rPr>
              <a:t>ời</a:t>
            </a:r>
            <a:r>
              <a:rPr lang="en-US" altLang="en-US" sz="2800" b="1" smtClean="0">
                <a:solidFill>
                  <a:schemeClr val="tx1"/>
                </a:solidFill>
              </a:rPr>
              <a:t> : Theo </a:t>
            </a:r>
            <a:r>
              <a:rPr lang="vi-VN" altLang="en-US" sz="2800" b="1" smtClean="0">
                <a:solidFill>
                  <a:schemeClr val="tx1"/>
                </a:solidFill>
              </a:rPr>
              <a:t>đ</a:t>
            </a:r>
            <a:r>
              <a:rPr lang="en-US" altLang="en-US" sz="2800" b="1" smtClean="0">
                <a:solidFill>
                  <a:schemeClr val="tx1"/>
                </a:solidFill>
              </a:rPr>
              <a:t>ồng dao</a:t>
            </a:r>
            <a:r>
              <a:rPr lang="en-US" altLang="en-US" sz="1800" b="1" smtClean="0">
                <a:solidFill>
                  <a:schemeClr val="tx1"/>
                </a:solidFill>
              </a:rPr>
              <a:t> </a:t>
            </a:r>
            <a:br>
              <a:rPr lang="en-US" altLang="en-US" sz="1800" b="1" smtClean="0">
                <a:solidFill>
                  <a:schemeClr val="tx1"/>
                </a:solidFill>
              </a:rPr>
            </a:br>
            <a:endParaRPr lang="en-US" altLang="en-US" sz="1800" b="1" smtClean="0">
              <a:solidFill>
                <a:schemeClr val="tx1"/>
              </a:solidFill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3048000"/>
            <a:ext cx="9982200" cy="4525963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  </a:t>
            </a:r>
            <a:r>
              <a:rPr lang="en-US" altLang="en-US" sz="2800" u="sng" smtClean="0">
                <a:solidFill>
                  <a:srgbClr val="FF0000"/>
                </a:solidFill>
              </a:rPr>
              <a:t>Tập</a:t>
            </a:r>
            <a:r>
              <a:rPr lang="en-US" altLang="en-US" sz="2800" smtClean="0"/>
              <a:t> tầm </a:t>
            </a:r>
            <a:r>
              <a:rPr lang="en-US" altLang="en-US" sz="2800" u="sng" smtClean="0">
                <a:solidFill>
                  <a:srgbClr val="FF0000"/>
                </a:solidFill>
              </a:rPr>
              <a:t>vông</a:t>
            </a:r>
            <a:r>
              <a:rPr lang="en-US" altLang="en-US" sz="2800" smtClean="0"/>
              <a:t> tay </a:t>
            </a:r>
            <a:r>
              <a:rPr lang="en-US" altLang="en-US" sz="2800" u="sng" smtClean="0">
                <a:solidFill>
                  <a:srgbClr val="FF0000"/>
                </a:solidFill>
              </a:rPr>
              <a:t>không</a:t>
            </a:r>
            <a:r>
              <a:rPr lang="en-US" altLang="en-US" sz="2800" smtClean="0"/>
              <a:t> tay </a:t>
            </a:r>
            <a:r>
              <a:rPr lang="en-US" altLang="en-US" sz="2800" u="sng" smtClean="0">
                <a:solidFill>
                  <a:srgbClr val="FF0000"/>
                </a:solidFill>
              </a:rPr>
              <a:t>có</a:t>
            </a:r>
            <a:r>
              <a:rPr lang="en-US" altLang="en-US" sz="2800" smtClean="0"/>
              <a:t>.</a:t>
            </a:r>
          </a:p>
          <a:p>
            <a:pPr eaLnBrk="1" hangingPunct="1"/>
            <a:r>
              <a:rPr lang="en-US" altLang="en-US" sz="2800" smtClean="0"/>
              <a:t>  </a:t>
            </a:r>
            <a:r>
              <a:rPr lang="en-US" altLang="en-US" sz="2800" smtClean="0">
                <a:solidFill>
                  <a:srgbClr val="FF0000"/>
                </a:solidFill>
              </a:rPr>
              <a:t>Tập</a:t>
            </a:r>
            <a:r>
              <a:rPr lang="en-US" altLang="en-US" sz="2800" smtClean="0"/>
              <a:t> tầm </a:t>
            </a:r>
            <a:r>
              <a:rPr lang="en-US" altLang="en-US" sz="2800" u="sng" smtClean="0">
                <a:solidFill>
                  <a:srgbClr val="FF0000"/>
                </a:solidFill>
              </a:rPr>
              <a:t>vó</a:t>
            </a:r>
            <a:r>
              <a:rPr lang="en-US" altLang="en-US" sz="2800" smtClean="0"/>
              <a:t> tay </a:t>
            </a:r>
            <a:r>
              <a:rPr lang="en-US" altLang="en-US" sz="2800" u="sng" smtClean="0">
                <a:solidFill>
                  <a:srgbClr val="FF0000"/>
                </a:solidFill>
              </a:rPr>
              <a:t>có</a:t>
            </a:r>
            <a:r>
              <a:rPr lang="en-US" altLang="en-US" sz="2800" smtClean="0"/>
              <a:t> tay </a:t>
            </a:r>
            <a:r>
              <a:rPr lang="en-US" altLang="en-US" sz="2800" u="sng" smtClean="0">
                <a:solidFill>
                  <a:srgbClr val="FF0000"/>
                </a:solidFill>
              </a:rPr>
              <a:t>không</a:t>
            </a:r>
            <a:r>
              <a:rPr lang="en-US" altLang="en-US" sz="2800" smtClean="0"/>
              <a:t>.</a:t>
            </a:r>
          </a:p>
          <a:p>
            <a:pPr eaLnBrk="1" hangingPunct="1"/>
            <a:r>
              <a:rPr lang="en-US" altLang="en-US" sz="2800" smtClean="0"/>
              <a:t>  </a:t>
            </a:r>
            <a:r>
              <a:rPr lang="en-US" altLang="en-US" sz="2800" u="sng" smtClean="0">
                <a:solidFill>
                  <a:srgbClr val="FF0000"/>
                </a:solidFill>
              </a:rPr>
              <a:t>Mời</a:t>
            </a:r>
            <a:r>
              <a:rPr lang="en-US" altLang="en-US" sz="2800" smtClean="0"/>
              <a:t> các </a:t>
            </a:r>
            <a:r>
              <a:rPr lang="en-US" altLang="en-US" sz="2800" u="sng" smtClean="0">
                <a:solidFill>
                  <a:srgbClr val="FF0000"/>
                </a:solidFill>
              </a:rPr>
              <a:t>bạn</a:t>
            </a:r>
            <a:r>
              <a:rPr lang="en-US" altLang="en-US" sz="2800" smtClean="0"/>
              <a:t> </a:t>
            </a:r>
            <a:r>
              <a:rPr lang="vi-VN" altLang="en-US" sz="2800" smtClean="0"/>
              <a:t>đ</a:t>
            </a:r>
            <a:r>
              <a:rPr lang="en-US" altLang="en-US" sz="2800" smtClean="0"/>
              <a:t>oán </a:t>
            </a:r>
            <a:r>
              <a:rPr lang="en-US" altLang="en-US" sz="2800" smtClean="0">
                <a:solidFill>
                  <a:srgbClr val="FF0000"/>
                </a:solidFill>
              </a:rPr>
              <a:t>sao</a:t>
            </a:r>
            <a:r>
              <a:rPr lang="en-US" altLang="en-US" sz="2800" smtClean="0"/>
              <a:t> cho </a:t>
            </a:r>
            <a:r>
              <a:rPr lang="en-US" altLang="en-US" sz="2800" u="sng" smtClean="0">
                <a:solidFill>
                  <a:srgbClr val="FF0000"/>
                </a:solidFill>
              </a:rPr>
              <a:t>trúng</a:t>
            </a:r>
            <a:r>
              <a:rPr lang="en-US" altLang="en-US" sz="2800" smtClean="0"/>
              <a:t>.</a:t>
            </a:r>
          </a:p>
          <a:p>
            <a:pPr eaLnBrk="1" hangingPunct="1"/>
            <a:r>
              <a:rPr lang="en-US" altLang="en-US" sz="2800" smtClean="0"/>
              <a:t>  </a:t>
            </a:r>
            <a:r>
              <a:rPr lang="en-US" altLang="en-US" sz="2800" u="sng" smtClean="0">
                <a:solidFill>
                  <a:srgbClr val="FF0000"/>
                </a:solidFill>
              </a:rPr>
              <a:t>Tập</a:t>
            </a:r>
            <a:r>
              <a:rPr lang="en-US" altLang="en-US" sz="2800" smtClean="0"/>
              <a:t> tầm </a:t>
            </a:r>
            <a:r>
              <a:rPr lang="en-US" altLang="en-US" sz="2800" u="sng" smtClean="0">
                <a:solidFill>
                  <a:srgbClr val="FF0000"/>
                </a:solidFill>
              </a:rPr>
              <a:t>vó</a:t>
            </a:r>
            <a:r>
              <a:rPr lang="en-US" altLang="en-US" sz="2800" smtClean="0"/>
              <a:t> tay nào </a:t>
            </a:r>
            <a:r>
              <a:rPr lang="en-US" altLang="en-US" sz="2800" u="sng" smtClean="0">
                <a:solidFill>
                  <a:srgbClr val="FF0000"/>
                </a:solidFill>
              </a:rPr>
              <a:t>có</a:t>
            </a:r>
            <a:r>
              <a:rPr lang="en-US" altLang="en-US" sz="2800" smtClean="0"/>
              <a:t> </a:t>
            </a:r>
            <a:r>
              <a:rPr lang="vi-VN" altLang="en-US" sz="2800" smtClean="0"/>
              <a:t>đ</a:t>
            </a:r>
            <a:r>
              <a:rPr lang="en-US" altLang="en-US" sz="2800" smtClean="0"/>
              <a:t>ố tay nào </a:t>
            </a:r>
            <a:r>
              <a:rPr lang="en-US" altLang="en-US" sz="2800" u="sng" smtClean="0">
                <a:solidFill>
                  <a:srgbClr val="FF0000"/>
                </a:solidFill>
              </a:rPr>
              <a:t>không</a:t>
            </a:r>
            <a:r>
              <a:rPr lang="en-US" altLang="en-US" sz="2800" smtClean="0"/>
              <a:t>?</a:t>
            </a:r>
          </a:p>
          <a:p>
            <a:pPr eaLnBrk="1" hangingPunct="1"/>
            <a:r>
              <a:rPr lang="en-US" altLang="en-US" sz="2800" smtClean="0"/>
              <a:t>  Có </a:t>
            </a:r>
            <a:r>
              <a:rPr lang="en-US" altLang="en-US" sz="2800" u="sng" smtClean="0">
                <a:solidFill>
                  <a:srgbClr val="FF0000"/>
                </a:solidFill>
              </a:rPr>
              <a:t>có</a:t>
            </a:r>
            <a:r>
              <a:rPr lang="en-US" altLang="en-US" sz="2800" smtClean="0"/>
              <a:t>, không </a:t>
            </a:r>
            <a:r>
              <a:rPr lang="en-US" altLang="en-US" sz="2800" u="sng" smtClean="0">
                <a:solidFill>
                  <a:srgbClr val="FF0000"/>
                </a:solidFill>
              </a:rPr>
              <a:t>không</a:t>
            </a:r>
            <a:r>
              <a:rPr lang="en-US" altLang="en-US" sz="2800" smtClean="0"/>
              <a:t>.</a:t>
            </a:r>
          </a:p>
        </p:txBody>
      </p:sp>
      <p:pic>
        <p:nvPicPr>
          <p:cNvPr id="34821" name="2.TAP TAM VONG 2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920"/>
                            </p:stCondLst>
                            <p:childTnLst>
                              <p:par>
                                <p:cTn id="2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4960"/>
                            </p:stCondLst>
                            <p:childTnLst>
                              <p:par>
                                <p:cTn id="2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6200"/>
                            </p:stCondLst>
                            <p:childTnLst>
                              <p:par>
                                <p:cTn id="3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48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95852" fill="hold"/>
                                        <p:tgtEl>
                                          <p:spTgt spid="348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821"/>
                  </p:tgtEl>
                </p:cond>
              </p:nextCondLst>
            </p:seq>
            <p:audio>
              <p:cMediaNode>
                <p:cTn id="4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821"/>
                </p:tgtEl>
              </p:cMediaNode>
            </p:audio>
          </p:childTnLst>
        </p:cTn>
      </p:par>
    </p:tnLst>
    <p:bldLst>
      <p:bldP spid="34818" grpId="0"/>
      <p:bldP spid="34819" grpId="0" build="p" advAuto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>
                <a:solidFill>
                  <a:srgbClr val="FF0000"/>
                </a:solidFill>
              </a:rPr>
              <a:t>Củng cố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400" smtClean="0"/>
              <a:t>Chúng ta vừa học xong bài hát gì?</a:t>
            </a:r>
          </a:p>
          <a:p>
            <a:pPr eaLnBrk="1" hangingPunct="1"/>
            <a:r>
              <a:rPr lang="en-US" altLang="en-US" sz="2400" smtClean="0"/>
              <a:t>               </a:t>
            </a:r>
            <a:r>
              <a:rPr lang="en-US" altLang="en-US" sz="2400" smtClean="0">
                <a:solidFill>
                  <a:srgbClr val="FF66FF"/>
                </a:solidFill>
              </a:rPr>
              <a:t>( Tập tầm vông )</a:t>
            </a:r>
          </a:p>
        </p:txBody>
      </p:sp>
      <p:sp>
        <p:nvSpPr>
          <p:cNvPr id="48132" name="Rectangle 4"/>
          <p:cNvSpPr>
            <a:spLocks noChangeArrowheads="1"/>
          </p:cNvSpPr>
          <p:nvPr/>
        </p:nvSpPr>
        <p:spPr bwMode="auto">
          <a:xfrm>
            <a:off x="381000" y="28194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2400"/>
              <a:t>Nhạc của tác giả nào ?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2400"/>
              <a:t>               </a:t>
            </a:r>
            <a:r>
              <a:rPr lang="en-US" altLang="en-US" sz="2400">
                <a:solidFill>
                  <a:srgbClr val="FF66FF"/>
                </a:solidFill>
              </a:rPr>
              <a:t>( Lê Hữu Lộc )</a:t>
            </a:r>
          </a:p>
        </p:txBody>
      </p:sp>
      <p:sp>
        <p:nvSpPr>
          <p:cNvPr id="48133" name="Rectangle 5"/>
          <p:cNvSpPr>
            <a:spLocks noChangeArrowheads="1"/>
          </p:cNvSpPr>
          <p:nvPr/>
        </p:nvSpPr>
        <p:spPr bwMode="auto">
          <a:xfrm>
            <a:off x="228600" y="4114800"/>
            <a:ext cx="9372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2400"/>
              <a:t>Lời bài hát có tên tác giả cụ thể không?</a:t>
            </a:r>
          </a:p>
          <a:p>
            <a:pPr marL="342900" indent="-342900" eaLnBrk="1" hangingPunct="1">
              <a:spcBef>
                <a:spcPct val="20000"/>
              </a:spcBef>
            </a:pPr>
            <a:r>
              <a:rPr lang="en-US" altLang="en-US" sz="2400"/>
              <a:t> </a:t>
            </a:r>
            <a:r>
              <a:rPr lang="en-US" altLang="en-US" sz="2400">
                <a:solidFill>
                  <a:srgbClr val="FF66FF"/>
                </a:solidFill>
              </a:rPr>
              <a:t>(</a:t>
            </a:r>
            <a:r>
              <a:rPr lang="en-US" altLang="en-US" sz="2400"/>
              <a:t>Lời bài hát không có tên tác giả cụ thể </a:t>
            </a:r>
            <a:r>
              <a:rPr lang="en-US" altLang="en-US" sz="2400">
                <a:solidFill>
                  <a:srgbClr val="FF66FF"/>
                </a:solidFill>
              </a:rPr>
              <a:t> mà Theo </a:t>
            </a:r>
            <a:r>
              <a:rPr lang="vi-VN" altLang="en-US" sz="2400">
                <a:solidFill>
                  <a:srgbClr val="FF66FF"/>
                </a:solidFill>
              </a:rPr>
              <a:t>đ</a:t>
            </a:r>
            <a:r>
              <a:rPr lang="en-US" altLang="en-US" sz="2400">
                <a:solidFill>
                  <a:srgbClr val="FF66FF"/>
                </a:solidFill>
              </a:rPr>
              <a:t>ồng dao 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80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80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80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48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48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48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48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48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48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4" dur="80"/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5" dur="80"/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80"/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1" dur="80"/>
                                        <p:tgtEl>
                                          <p:spTgt spid="48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2" dur="80"/>
                                        <p:tgtEl>
                                          <p:spTgt spid="48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80"/>
                                        <p:tgtEl>
                                          <p:spTgt spid="48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/>
      <p:bldP spid="48130" grpId="1"/>
      <p:bldP spid="48131" grpId="0" build="p"/>
      <p:bldP spid="48132" grpId="0" build="p"/>
      <p:bldP spid="4813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5" name="Picture 15" descr="1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0800" y="914400"/>
            <a:ext cx="3748088" cy="106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049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049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04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04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5" name="Text Box 5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en-US" altLang="en-US" sz="3600" b="1" smtClean="0"/>
              <a:t/>
            </a:r>
            <a:br>
              <a:rPr lang="en-US" altLang="en-US" sz="3600" b="1" smtClean="0"/>
            </a:br>
            <a:r>
              <a:rPr lang="en-US" altLang="en-US" sz="3600" b="1" smtClean="0"/>
              <a:t/>
            </a:r>
            <a:br>
              <a:rPr lang="en-US" altLang="en-US" sz="3600" b="1" smtClean="0"/>
            </a:br>
            <a:r>
              <a:rPr lang="en-US" altLang="en-US" sz="3600" b="1" smtClean="0"/>
              <a:t/>
            </a:r>
            <a:br>
              <a:rPr lang="en-US" altLang="en-US" sz="3600" b="1" smtClean="0"/>
            </a:br>
            <a:r>
              <a:rPr lang="en-US" altLang="en-US" sz="3600" b="1" smtClean="0"/>
              <a:t/>
            </a:r>
            <a:br>
              <a:rPr lang="en-US" altLang="en-US" sz="3600" b="1" smtClean="0"/>
            </a:br>
            <a:endParaRPr lang="en-US" altLang="en-US" sz="3600" b="1" smtClean="0"/>
          </a:p>
        </p:txBody>
      </p:sp>
      <p:sp>
        <p:nvSpPr>
          <p:cNvPr id="25604" name="Text Box 4"/>
          <p:cNvSpPr>
            <a:spLocks noGrp="1" noChangeArrowheads="1"/>
          </p:cNvSpPr>
          <p:nvPr>
            <p:ph type="body" sz="half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z="2400" smtClean="0"/>
              <a:t> </a:t>
            </a:r>
            <a:endParaRPr lang="en-US" altLang="en-US" sz="2400" b="1" smtClean="0"/>
          </a:p>
          <a:p>
            <a:pPr eaLnBrk="1" hangingPunct="1"/>
            <a:endParaRPr lang="en-US" altLang="en-US" sz="2400" b="1" smtClean="0"/>
          </a:p>
          <a:p>
            <a:pPr eaLnBrk="1" hangingPunct="1"/>
            <a:endParaRPr lang="en-US" altLang="en-US" sz="2400" b="1" smtClean="0"/>
          </a:p>
          <a:p>
            <a:pPr eaLnBrk="1" hangingPunct="1"/>
            <a:endParaRPr lang="en-US" altLang="en-US" sz="2400" b="1" smtClean="0"/>
          </a:p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2000" b="1" smtClean="0">
              <a:solidFill>
                <a:srgbClr val="FF0000"/>
              </a:solidFill>
              <a:latin typeface="VNI-Cooper" pitchFamily="2" charset="0"/>
            </a:endParaRPr>
          </a:p>
        </p:txBody>
      </p:sp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304800" y="1066800"/>
            <a:ext cx="8839200" cy="452596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3600" b="1">
                <a:solidFill>
                  <a:srgbClr val="FF0000"/>
                </a:solidFill>
              </a:rPr>
              <a:t>Bầu trời xanh</a:t>
            </a:r>
          </a:p>
          <a:p>
            <a:pPr marL="342900" indent="-342900" algn="ctr" eaLnBrk="1" hangingPunct="1">
              <a:spcBef>
                <a:spcPct val="20000"/>
              </a:spcBef>
              <a:buFontTx/>
              <a:buChar char="•"/>
            </a:pPr>
            <a:r>
              <a:rPr lang="en-US" altLang="en-US" b="1">
                <a:solidFill>
                  <a:srgbClr val="FF0000"/>
                </a:solidFill>
              </a:rPr>
              <a:t>                                    </a:t>
            </a:r>
          </a:p>
          <a:p>
            <a:pPr marL="342900" indent="-342900" algn="ctr" eaLnBrk="1" hangingPunct="1">
              <a:spcBef>
                <a:spcPct val="20000"/>
              </a:spcBef>
              <a:buFontTx/>
              <a:buChar char="•"/>
            </a:pPr>
            <a:r>
              <a:rPr lang="en-US" altLang="en-US" b="1">
                <a:solidFill>
                  <a:srgbClr val="FF0000"/>
                </a:solidFill>
              </a:rPr>
              <a:t>                           Nhạc và lời: Nguyễn V</a:t>
            </a:r>
            <a:r>
              <a:rPr lang="vi-VN" altLang="en-US" b="1">
                <a:solidFill>
                  <a:srgbClr val="FF0000"/>
                </a:solidFill>
              </a:rPr>
              <a:t>ă</a:t>
            </a:r>
            <a:r>
              <a:rPr lang="en-US" altLang="en-US" b="1">
                <a:solidFill>
                  <a:srgbClr val="FF0000"/>
                </a:solidFill>
              </a:rPr>
              <a:t>n Quỳ</a:t>
            </a:r>
          </a:p>
          <a:p>
            <a:pPr marL="342900" indent="-342900" algn="ctr" eaLnBrk="1" hangingPunct="1">
              <a:spcBef>
                <a:spcPct val="20000"/>
              </a:spcBef>
              <a:buFontTx/>
              <a:buChar char="•"/>
            </a:pPr>
            <a:endParaRPr lang="en-US" altLang="en-US" b="1">
              <a:solidFill>
                <a:srgbClr val="FF0000"/>
              </a:solidFill>
            </a:endParaRPr>
          </a:p>
          <a:p>
            <a:pPr marL="342900" indent="-342900" eaLnBrk="1" hangingPunct="1">
              <a:spcBef>
                <a:spcPct val="20000"/>
              </a:spcBef>
            </a:pPr>
            <a:r>
              <a:rPr lang="en-US" altLang="en-US" sz="2000">
                <a:solidFill>
                  <a:srgbClr val="0033CC"/>
                </a:solidFill>
              </a:rPr>
              <a:t>Em yêu bầu trời xanh xanh, yêu </a:t>
            </a:r>
            <a:r>
              <a:rPr lang="vi-VN" altLang="en-US" sz="2000">
                <a:solidFill>
                  <a:srgbClr val="0033CC"/>
                </a:solidFill>
              </a:rPr>
              <a:t>đ</a:t>
            </a:r>
            <a:r>
              <a:rPr lang="en-US" altLang="en-US" sz="2000">
                <a:solidFill>
                  <a:srgbClr val="0033CC"/>
                </a:solidFill>
              </a:rPr>
              <a:t>ám mây hồng hồng.</a:t>
            </a:r>
          </a:p>
          <a:p>
            <a:pPr marL="342900" indent="-342900" eaLnBrk="1" hangingPunct="1">
              <a:spcBef>
                <a:spcPct val="20000"/>
              </a:spcBef>
            </a:pPr>
            <a:r>
              <a:rPr lang="en-US" altLang="en-US">
                <a:solidFill>
                  <a:srgbClr val="0033CC"/>
                </a:solidFill>
              </a:rPr>
              <a:t>  x             x              x        x        x               x                 xx</a:t>
            </a:r>
          </a:p>
          <a:p>
            <a:pPr marL="342900" indent="-342900" eaLnBrk="1" hangingPunct="1">
              <a:spcBef>
                <a:spcPct val="20000"/>
              </a:spcBef>
            </a:pPr>
            <a:r>
              <a:rPr lang="en-US" altLang="en-US" sz="2000">
                <a:solidFill>
                  <a:srgbClr val="0033CC"/>
                </a:solidFill>
              </a:rPr>
              <a:t>Em yêu lá cờ xanh xanh, yêu cánh chim trắng trắng.</a:t>
            </a:r>
          </a:p>
          <a:p>
            <a:pPr marL="342900" indent="-342900" eaLnBrk="1" hangingPunct="1">
              <a:spcBef>
                <a:spcPct val="20000"/>
              </a:spcBef>
            </a:pPr>
            <a:r>
              <a:rPr lang="en-US" altLang="en-US">
                <a:solidFill>
                  <a:srgbClr val="0033CC"/>
                </a:solidFill>
              </a:rPr>
              <a:t> x            x            x        x        x                x                 xx</a:t>
            </a:r>
          </a:p>
          <a:p>
            <a:pPr marL="342900" indent="-342900" eaLnBrk="1" hangingPunct="1">
              <a:spcBef>
                <a:spcPct val="20000"/>
              </a:spcBef>
            </a:pPr>
            <a:r>
              <a:rPr lang="en-US" altLang="en-US" sz="2000">
                <a:solidFill>
                  <a:srgbClr val="0033CC"/>
                </a:solidFill>
              </a:rPr>
              <a:t>Em yêu màu cờ xanh xanh, yêu cánh chim hòa bình.</a:t>
            </a:r>
          </a:p>
          <a:p>
            <a:pPr marL="342900" indent="-342900" eaLnBrk="1" hangingPunct="1">
              <a:spcBef>
                <a:spcPct val="20000"/>
              </a:spcBef>
            </a:pPr>
            <a:r>
              <a:rPr lang="en-US" altLang="en-US" sz="2000">
                <a:solidFill>
                  <a:srgbClr val="0033CC"/>
                </a:solidFill>
              </a:rPr>
              <a:t> </a:t>
            </a:r>
            <a:r>
              <a:rPr lang="en-US" altLang="en-US">
                <a:solidFill>
                  <a:srgbClr val="0033CC"/>
                </a:solidFill>
              </a:rPr>
              <a:t>x              x              x        x        x                x               xx</a:t>
            </a:r>
          </a:p>
          <a:p>
            <a:pPr marL="342900" indent="-342900" eaLnBrk="1" hangingPunct="1">
              <a:spcBef>
                <a:spcPct val="20000"/>
              </a:spcBef>
            </a:pPr>
            <a:r>
              <a:rPr lang="en-US" altLang="en-US" sz="2000">
                <a:solidFill>
                  <a:srgbClr val="0033CC"/>
                </a:solidFill>
              </a:rPr>
              <a:t>Em cất tiếng ca vang vang. Vui b</a:t>
            </a:r>
            <a:r>
              <a:rPr lang="vi-VN" altLang="en-US" sz="2000">
                <a:solidFill>
                  <a:srgbClr val="0033CC"/>
                </a:solidFill>
              </a:rPr>
              <a:t>ư</a:t>
            </a:r>
            <a:r>
              <a:rPr lang="en-US" altLang="en-US" sz="2000">
                <a:solidFill>
                  <a:srgbClr val="0033CC"/>
                </a:solidFill>
              </a:rPr>
              <a:t>ớc chân tới tr</a:t>
            </a:r>
            <a:r>
              <a:rPr lang="vi-VN" altLang="en-US" sz="2000">
                <a:solidFill>
                  <a:srgbClr val="0033CC"/>
                </a:solidFill>
              </a:rPr>
              <a:t>ư</a:t>
            </a:r>
            <a:r>
              <a:rPr lang="en-US" altLang="en-US" sz="2000">
                <a:solidFill>
                  <a:srgbClr val="0033CC"/>
                </a:solidFill>
              </a:rPr>
              <a:t>ờng.</a:t>
            </a:r>
          </a:p>
          <a:p>
            <a:pPr marL="342900" indent="-342900" eaLnBrk="1" hangingPunct="1">
              <a:spcBef>
                <a:spcPct val="20000"/>
              </a:spcBef>
            </a:pPr>
            <a:r>
              <a:rPr lang="en-US" altLang="en-US">
                <a:solidFill>
                  <a:srgbClr val="0033CC"/>
                </a:solidFill>
              </a:rPr>
              <a:t>  x             x              x        x        x                x               xx</a:t>
            </a:r>
          </a:p>
          <a:p>
            <a:pPr marL="342900" indent="-342900" eaLnBrk="1" hangingPunct="1">
              <a:spcBef>
                <a:spcPct val="20000"/>
              </a:spcBef>
            </a:pPr>
            <a:endParaRPr lang="en-US" altLang="en-US" sz="2000">
              <a:solidFill>
                <a:srgbClr val="0033CC"/>
              </a:solidFill>
            </a:endParaRPr>
          </a:p>
          <a:p>
            <a:pPr marL="342900" indent="-342900" algn="ctr" eaLnBrk="1" hangingPunct="1">
              <a:spcBef>
                <a:spcPct val="20000"/>
              </a:spcBef>
              <a:buFontTx/>
              <a:buChar char="•"/>
            </a:pPr>
            <a:endParaRPr lang="en-US" altLang="en-US" sz="2000"/>
          </a:p>
          <a:p>
            <a:pPr marL="342900" indent="-342900" algn="ctr" eaLnBrk="1" hangingPunct="1">
              <a:spcBef>
                <a:spcPct val="20000"/>
              </a:spcBef>
              <a:buFontTx/>
              <a:buChar char="•"/>
            </a:pPr>
            <a:endParaRPr lang="en-US" altLang="en-US" sz="2000"/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endParaRPr lang="en-US" altLang="en-US" sz="2800"/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endParaRPr lang="en-US" altLang="en-US" sz="2800" b="1"/>
          </a:p>
          <a:p>
            <a:pPr marL="342900" indent="-342900" algn="ctr" eaLnBrk="1" hangingPunct="1">
              <a:spcBef>
                <a:spcPct val="50000"/>
              </a:spcBef>
            </a:pPr>
            <a:endParaRPr lang="en-US" altLang="en-US" sz="2400" b="1">
              <a:solidFill>
                <a:srgbClr val="FF0000"/>
              </a:solidFill>
              <a:latin typeface="VNI-Cooper" pitchFamily="2" charset="0"/>
            </a:endParaRPr>
          </a:p>
        </p:txBody>
      </p:sp>
      <p:pic>
        <p:nvPicPr>
          <p:cNvPr id="25607" name="1.BAU TROI XANH 2.mp3">
            <a:hlinkClick r:id="" action="ppaction://media"/>
          </p:cNvPr>
          <p:cNvPicPr>
            <a:picLocks noGrp="1" noRot="1" noChangeAspect="1" noChangeArrowheads="1"/>
          </p:cNvPicPr>
          <p:nvPr>
            <p:ph sz="half" idx="2"/>
            <a:audioFile r:link="rId1"/>
          </p:nvPr>
        </p:nvPicPr>
        <p:blipFill>
          <a:blip r:embed="rId3"/>
          <a:srcRect/>
          <a:stretch>
            <a:fillRect/>
          </a:stretch>
        </p:blipFill>
        <p:spPr>
          <a:xfrm>
            <a:off x="152400" y="0"/>
            <a:ext cx="304800" cy="304800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56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 nodeType="clickPar">
                      <p:stCondLst>
                        <p:cond delay="0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06275" fill="hold"/>
                                        <p:tgtEl>
                                          <p:spTgt spid="2560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07"/>
                  </p:tgtEl>
                </p:cond>
              </p:nextCondLst>
            </p:seq>
            <p:audio>
              <p:cMediaNode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607"/>
                </p:tgtEl>
              </p:cMediaNode>
            </p:audio>
          </p:childTnLst>
        </p:cTn>
      </p:par>
    </p:tnLst>
    <p:bldLst>
      <p:bldP spid="25605" grpId="0"/>
      <p:bldP spid="25604" grpId="0"/>
      <p:bldP spid="2560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537030"/>
          <p:cNvPicPr>
            <a:picLocks noChangeAspect="1" noChangeArrowheads="1"/>
          </p:cNvPicPr>
          <p:nvPr/>
        </p:nvPicPr>
        <p:blipFill>
          <a:blip r:embed="rId2"/>
          <a:srcRect l="12505" r="10910" b="405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4419600" y="1600200"/>
            <a:ext cx="4343400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FF0066"/>
                </a:solidFill>
              </a:rPr>
              <a:t>Âm nhạc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FF0066"/>
                </a:solidFill>
              </a:rPr>
              <a:t>Tiết 21</a:t>
            </a:r>
          </a:p>
        </p:txBody>
      </p:sp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5486400" y="2819400"/>
            <a:ext cx="2743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>
                <a:solidFill>
                  <a:schemeClr val="accent2"/>
                </a:solidFill>
              </a:rPr>
              <a:t>Học bài hát:</a:t>
            </a:r>
          </a:p>
        </p:txBody>
      </p:sp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4572000" y="3429000"/>
            <a:ext cx="4572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1600" b="1" dirty="0">
                <a:solidFill>
                  <a:srgbClr val="FF5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           </a:t>
            </a:r>
            <a:r>
              <a:rPr lang="en-US" sz="3200" b="1" dirty="0" err="1">
                <a:solidFill>
                  <a:srgbClr val="FF5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Tập</a:t>
            </a:r>
            <a:r>
              <a:rPr lang="en-US" sz="3200" b="1" dirty="0">
                <a:solidFill>
                  <a:srgbClr val="FF5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 </a:t>
            </a:r>
            <a:r>
              <a:rPr lang="en-US" sz="3200" b="1" dirty="0" err="1">
                <a:solidFill>
                  <a:srgbClr val="FF5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tầm</a:t>
            </a:r>
            <a:r>
              <a:rPr lang="en-US" sz="3200" b="1" dirty="0">
                <a:solidFill>
                  <a:srgbClr val="FF5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 </a:t>
            </a:r>
            <a:r>
              <a:rPr lang="en-US" sz="3200" b="1" dirty="0" err="1">
                <a:solidFill>
                  <a:srgbClr val="FF5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vông</a:t>
            </a:r>
            <a:endParaRPr lang="en-US" sz="3200" b="1" dirty="0">
              <a:solidFill>
                <a:srgbClr val="FF505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</a:endParaRPr>
          </a:p>
        </p:txBody>
      </p:sp>
      <p:pic>
        <p:nvPicPr>
          <p:cNvPr id="33799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09600"/>
            <a:ext cx="41910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id="12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3400"/>
                            </p:stCondLst>
                            <p:childTnLst>
                              <p:par>
                                <p:cTn id="1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6" grpId="0"/>
      <p:bldP spid="33797" grpId="0"/>
      <p:bldP spid="3379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2468562"/>
          </a:xfrm>
        </p:spPr>
        <p:txBody>
          <a:bodyPr/>
          <a:lstStyle/>
          <a:p>
            <a:pPr eaLnBrk="1" hangingPunct="1"/>
            <a:r>
              <a:rPr lang="en-US" altLang="en-US" sz="2800" b="1" smtClean="0"/>
              <a:t/>
            </a:r>
            <a:br>
              <a:rPr lang="en-US" altLang="en-US" sz="2800" b="1" smtClean="0"/>
            </a:br>
            <a:r>
              <a:rPr lang="en-US" altLang="en-US" sz="2800" b="1" smtClean="0"/>
              <a:t>Hát nhạc</a:t>
            </a:r>
            <a:br>
              <a:rPr lang="en-US" altLang="en-US" sz="2800" b="1" smtClean="0"/>
            </a:br>
            <a:r>
              <a:rPr lang="en-US" altLang="en-US" sz="2800" b="1" smtClean="0"/>
              <a:t>           </a:t>
            </a:r>
            <a:r>
              <a:rPr lang="en-US" altLang="en-US" sz="2800" b="1" i="1" smtClean="0"/>
              <a:t>Học hát bài</a:t>
            </a:r>
            <a:r>
              <a:rPr lang="en-US" altLang="en-US" sz="2800" b="1" smtClean="0">
                <a:solidFill>
                  <a:srgbClr val="FF0000"/>
                </a:solidFill>
              </a:rPr>
              <a:t>  Tập Tầm vông</a:t>
            </a:r>
            <a:br>
              <a:rPr lang="en-US" altLang="en-US" sz="2800" b="1" smtClean="0">
                <a:solidFill>
                  <a:srgbClr val="FF0000"/>
                </a:solidFill>
              </a:rPr>
            </a:br>
            <a:r>
              <a:rPr lang="en-US" altLang="en-US" sz="2800" b="1" smtClean="0">
                <a:solidFill>
                  <a:srgbClr val="AD0000"/>
                </a:solidFill>
              </a:rPr>
              <a:t>             </a:t>
            </a:r>
            <a:r>
              <a:rPr lang="en-US" altLang="en-US" sz="2800" b="1" i="1" smtClean="0">
                <a:solidFill>
                  <a:srgbClr val="787800"/>
                </a:solidFill>
              </a:rPr>
              <a:t>Nhạc : Lê Hữu Lộc </a:t>
            </a:r>
            <a:br>
              <a:rPr lang="en-US" altLang="en-US" sz="2800" b="1" i="1" smtClean="0">
                <a:solidFill>
                  <a:srgbClr val="787800"/>
                </a:solidFill>
              </a:rPr>
            </a:br>
            <a:r>
              <a:rPr lang="en-US" altLang="en-US" sz="2800" b="1" smtClean="0">
                <a:solidFill>
                  <a:srgbClr val="AD0000"/>
                </a:solidFill>
              </a:rPr>
              <a:t>                 </a:t>
            </a:r>
            <a:r>
              <a:rPr lang="en-US" altLang="en-US" sz="2800" b="1" smtClean="0">
                <a:solidFill>
                  <a:srgbClr val="FF9900"/>
                </a:solidFill>
              </a:rPr>
              <a:t>L</a:t>
            </a:r>
            <a:r>
              <a:rPr lang="vi-VN" altLang="en-US" sz="2800" b="1" smtClean="0">
                <a:solidFill>
                  <a:srgbClr val="FF9900"/>
                </a:solidFill>
              </a:rPr>
              <a:t>ời</a:t>
            </a:r>
            <a:r>
              <a:rPr lang="en-US" altLang="en-US" sz="2800" b="1" smtClean="0">
                <a:solidFill>
                  <a:srgbClr val="FF9900"/>
                </a:solidFill>
              </a:rPr>
              <a:t> : Theo </a:t>
            </a:r>
            <a:r>
              <a:rPr lang="vi-VN" altLang="en-US" sz="2800" b="1" smtClean="0">
                <a:solidFill>
                  <a:srgbClr val="FF9900"/>
                </a:solidFill>
              </a:rPr>
              <a:t>đ</a:t>
            </a:r>
            <a:r>
              <a:rPr lang="en-US" altLang="en-US" sz="2800" b="1" smtClean="0">
                <a:solidFill>
                  <a:srgbClr val="FF9900"/>
                </a:solidFill>
              </a:rPr>
              <a:t>ồng dao</a:t>
            </a:r>
            <a:r>
              <a:rPr lang="en-US" altLang="en-US" sz="1800" b="1" smtClean="0">
                <a:solidFill>
                  <a:srgbClr val="FF9900"/>
                </a:solidFill>
              </a:rPr>
              <a:t> </a:t>
            </a:r>
            <a:br>
              <a:rPr lang="en-US" altLang="en-US" sz="1800" b="1" smtClean="0">
                <a:solidFill>
                  <a:srgbClr val="FF9900"/>
                </a:solidFill>
              </a:rPr>
            </a:br>
            <a:endParaRPr lang="en-US" altLang="en-US" sz="1800" b="1" smtClean="0">
              <a:solidFill>
                <a:srgbClr val="FF9900"/>
              </a:solidFill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7700" y="2743200"/>
            <a:ext cx="7848600" cy="3840163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  Tập tầm vông tay không tay có.</a:t>
            </a:r>
          </a:p>
          <a:p>
            <a:pPr eaLnBrk="1" hangingPunct="1"/>
            <a:r>
              <a:rPr lang="en-US" altLang="en-US" sz="2800" smtClean="0"/>
              <a:t>  Tập tầm vó tay có tay không.</a:t>
            </a:r>
          </a:p>
          <a:p>
            <a:pPr eaLnBrk="1" hangingPunct="1"/>
            <a:r>
              <a:rPr lang="en-US" altLang="en-US" sz="2800" smtClean="0"/>
              <a:t>  Mời các bạn </a:t>
            </a:r>
            <a:r>
              <a:rPr lang="vi-VN" altLang="en-US" sz="2800" smtClean="0"/>
              <a:t>đ</a:t>
            </a:r>
            <a:r>
              <a:rPr lang="en-US" altLang="en-US" sz="2800" smtClean="0"/>
              <a:t>oán sao cho trúng.</a:t>
            </a:r>
          </a:p>
          <a:p>
            <a:pPr eaLnBrk="1" hangingPunct="1"/>
            <a:r>
              <a:rPr lang="en-US" altLang="en-US" sz="2800" smtClean="0"/>
              <a:t>  Tập tầm vó tay nào có </a:t>
            </a:r>
            <a:r>
              <a:rPr lang="vi-VN" altLang="en-US" sz="2800" smtClean="0"/>
              <a:t>đ</a:t>
            </a:r>
            <a:r>
              <a:rPr lang="en-US" altLang="en-US" sz="2800" smtClean="0"/>
              <a:t>ố tay nào không?</a:t>
            </a:r>
          </a:p>
          <a:p>
            <a:pPr eaLnBrk="1" hangingPunct="1"/>
            <a:r>
              <a:rPr lang="en-US" altLang="en-US" sz="2800" smtClean="0"/>
              <a:t>  Có có, không không.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" dur="8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" dur="8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8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/>
      <p:bldP spid="3277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800" b="1" u="sng" smtClean="0"/>
              <a:t>Hát nhạc</a:t>
            </a:r>
            <a:r>
              <a:rPr lang="en-US" altLang="en-US" sz="2800" b="1" smtClean="0"/>
              <a:t/>
            </a:r>
            <a:br>
              <a:rPr lang="en-US" altLang="en-US" sz="2800" b="1" smtClean="0"/>
            </a:br>
            <a:r>
              <a:rPr lang="en-US" altLang="en-US" sz="2800" b="1" smtClean="0"/>
              <a:t>           </a:t>
            </a:r>
            <a:r>
              <a:rPr lang="en-US" altLang="en-US" sz="2800" b="1" i="1" smtClean="0"/>
              <a:t>Học hát bài</a:t>
            </a:r>
            <a:r>
              <a:rPr lang="en-US" altLang="en-US" sz="2800" b="1" smtClean="0">
                <a:solidFill>
                  <a:srgbClr val="FF0000"/>
                </a:solidFill>
              </a:rPr>
              <a:t>  Tập Tầm vông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2590800"/>
            <a:ext cx="7924800" cy="4525963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en-US" altLang="en-US" sz="2800" dirty="0" smtClean="0"/>
              <a:t>                              </a:t>
            </a:r>
            <a:r>
              <a:rPr lang="en-US" altLang="en-US" sz="2800" u="sng" dirty="0" err="1" smtClean="0">
                <a:solidFill>
                  <a:srgbClr val="CC1ECC"/>
                </a:solidFill>
              </a:rPr>
              <a:t>Câu</a:t>
            </a:r>
            <a:r>
              <a:rPr lang="en-US" altLang="en-US" sz="2800" u="sng" dirty="0" smtClean="0">
                <a:solidFill>
                  <a:srgbClr val="CC1ECC"/>
                </a:solidFill>
              </a:rPr>
              <a:t> 1</a:t>
            </a:r>
          </a:p>
          <a:p>
            <a:pPr marL="0" indent="0" eaLnBrk="1" hangingPunct="1">
              <a:buFontTx/>
              <a:buNone/>
              <a:defRPr/>
            </a:pPr>
            <a:r>
              <a:rPr lang="en-US" altLang="en-US" sz="3600" dirty="0" smtClean="0">
                <a:solidFill>
                  <a:srgbClr val="0033CC"/>
                </a:solidFill>
              </a:rPr>
              <a:t>	</a:t>
            </a:r>
            <a:r>
              <a:rPr lang="en-US" altLang="en-US" sz="3600" dirty="0" err="1" smtClean="0">
                <a:solidFill>
                  <a:srgbClr val="0033CC"/>
                </a:solidFill>
              </a:rPr>
              <a:t>Tập</a:t>
            </a:r>
            <a:r>
              <a:rPr lang="en-US" altLang="en-US" sz="3600" dirty="0" smtClean="0">
                <a:solidFill>
                  <a:srgbClr val="0033CC"/>
                </a:solidFill>
              </a:rPr>
              <a:t> </a:t>
            </a:r>
            <a:r>
              <a:rPr lang="en-US" altLang="en-US" sz="3600" dirty="0" err="1" smtClean="0">
                <a:solidFill>
                  <a:srgbClr val="0033CC"/>
                </a:solidFill>
              </a:rPr>
              <a:t>tầm</a:t>
            </a:r>
            <a:r>
              <a:rPr lang="en-US" altLang="en-US" sz="3600" dirty="0" smtClean="0">
                <a:solidFill>
                  <a:srgbClr val="0033CC"/>
                </a:solidFill>
              </a:rPr>
              <a:t> </a:t>
            </a:r>
            <a:r>
              <a:rPr lang="en-US" altLang="en-US" sz="3600" dirty="0" err="1" smtClean="0">
                <a:solidFill>
                  <a:srgbClr val="0033CC"/>
                </a:solidFill>
              </a:rPr>
              <a:t>vông</a:t>
            </a:r>
            <a:r>
              <a:rPr lang="en-US" altLang="en-US" sz="3600" dirty="0" smtClean="0">
                <a:solidFill>
                  <a:srgbClr val="0033CC"/>
                </a:solidFill>
              </a:rPr>
              <a:t> </a:t>
            </a:r>
            <a:r>
              <a:rPr lang="en-US" altLang="en-US" sz="3600" dirty="0" err="1" smtClean="0">
                <a:solidFill>
                  <a:srgbClr val="0033CC"/>
                </a:solidFill>
              </a:rPr>
              <a:t>tay</a:t>
            </a:r>
            <a:r>
              <a:rPr lang="en-US" altLang="en-US" sz="3600" dirty="0" smtClean="0">
                <a:solidFill>
                  <a:srgbClr val="0033CC"/>
                </a:solidFill>
              </a:rPr>
              <a:t> </a:t>
            </a:r>
            <a:r>
              <a:rPr lang="en-US" altLang="en-US" sz="3600" dirty="0" err="1" smtClean="0">
                <a:solidFill>
                  <a:srgbClr val="0033CC"/>
                </a:solidFill>
              </a:rPr>
              <a:t>không</a:t>
            </a:r>
            <a:r>
              <a:rPr lang="en-US" altLang="en-US" sz="3600" dirty="0" smtClean="0">
                <a:solidFill>
                  <a:srgbClr val="0033CC"/>
                </a:solidFill>
              </a:rPr>
              <a:t> </a:t>
            </a:r>
            <a:r>
              <a:rPr lang="en-US" altLang="en-US" sz="3600" dirty="0" err="1" smtClean="0">
                <a:solidFill>
                  <a:srgbClr val="0033CC"/>
                </a:solidFill>
              </a:rPr>
              <a:t>tay</a:t>
            </a:r>
            <a:r>
              <a:rPr lang="en-US" altLang="en-US" sz="3600" dirty="0" smtClean="0">
                <a:solidFill>
                  <a:srgbClr val="0033CC"/>
                </a:solidFill>
              </a:rPr>
              <a:t> </a:t>
            </a:r>
            <a:r>
              <a:rPr lang="en-US" altLang="en-US" sz="3600" dirty="0" err="1" smtClean="0">
                <a:solidFill>
                  <a:srgbClr val="0033CC"/>
                </a:solidFill>
              </a:rPr>
              <a:t>có</a:t>
            </a:r>
            <a:r>
              <a:rPr lang="en-US" altLang="en-US" sz="3600" dirty="0" smtClean="0">
                <a:solidFill>
                  <a:srgbClr val="0033CC"/>
                </a:solidFill>
              </a:rPr>
              <a:t>.</a:t>
            </a:r>
          </a:p>
          <a:p>
            <a:pPr eaLnBrk="1" hangingPunct="1">
              <a:defRPr/>
            </a:pPr>
            <a:endParaRPr lang="en-US" altLang="en-US" sz="3600" dirty="0" smtClean="0"/>
          </a:p>
        </p:txBody>
      </p:sp>
      <p:pic>
        <p:nvPicPr>
          <p:cNvPr id="40965" name="2.1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09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2155" fill="hold"/>
                                        <p:tgtEl>
                                          <p:spTgt spid="4096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65"/>
                  </p:tgtEl>
                </p:cond>
              </p:nextCondLst>
            </p:seq>
            <p:audio>
              <p:cMediaNode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965"/>
                </p:tgtEl>
              </p:cMediaNode>
            </p:audio>
          </p:childTnLst>
        </p:cTn>
      </p:par>
    </p:tnLst>
    <p:bldLst>
      <p:bldP spid="40963" grpId="0" build="p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800" b="1" smtClean="0"/>
              <a:t/>
            </a:r>
            <a:br>
              <a:rPr lang="en-US" altLang="en-US" sz="2800" b="1" smtClean="0"/>
            </a:br>
            <a:r>
              <a:rPr lang="en-US" altLang="en-US" sz="2800" b="1" u="sng" smtClean="0"/>
              <a:t>Hát nhạc</a:t>
            </a:r>
            <a:r>
              <a:rPr lang="en-US" altLang="en-US" sz="2800" b="1" smtClean="0"/>
              <a:t/>
            </a:r>
            <a:br>
              <a:rPr lang="en-US" altLang="en-US" sz="2800" b="1" smtClean="0"/>
            </a:br>
            <a:r>
              <a:rPr lang="en-US" altLang="en-US" sz="2800" b="1" smtClean="0"/>
              <a:t>           </a:t>
            </a:r>
            <a:r>
              <a:rPr lang="en-US" altLang="en-US" sz="2800" b="1" i="1" smtClean="0"/>
              <a:t>Học hát bài</a:t>
            </a:r>
            <a:r>
              <a:rPr lang="en-US" altLang="en-US" sz="2800" b="1" smtClean="0">
                <a:solidFill>
                  <a:srgbClr val="FF0000"/>
                </a:solidFill>
              </a:rPr>
              <a:t>  Tập Tầm vông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743200"/>
            <a:ext cx="8229600" cy="4525963"/>
          </a:xfrm>
        </p:spPr>
        <p:txBody>
          <a:bodyPr/>
          <a:lstStyle/>
          <a:p>
            <a:pPr marL="0" indent="0" algn="ctr" eaLnBrk="1" hangingPunct="1">
              <a:buFontTx/>
              <a:buNone/>
              <a:defRPr/>
            </a:pPr>
            <a:r>
              <a:rPr lang="en-US" altLang="en-US" sz="2800" u="sng" dirty="0" err="1" smtClean="0">
                <a:solidFill>
                  <a:srgbClr val="CC1ECC"/>
                </a:solidFill>
              </a:rPr>
              <a:t>Câu</a:t>
            </a:r>
            <a:r>
              <a:rPr lang="en-US" altLang="en-US" sz="2800" u="sng" dirty="0" smtClean="0">
                <a:solidFill>
                  <a:srgbClr val="CC1ECC"/>
                </a:solidFill>
              </a:rPr>
              <a:t> 2</a:t>
            </a:r>
          </a:p>
          <a:p>
            <a:pPr marL="0" indent="0" eaLnBrk="1" hangingPunct="1">
              <a:buFontTx/>
              <a:buNone/>
              <a:defRPr/>
            </a:pPr>
            <a:r>
              <a:rPr lang="en-US" altLang="en-US" sz="3600" dirty="0" err="1" smtClean="0">
                <a:solidFill>
                  <a:srgbClr val="0033CC"/>
                </a:solidFill>
              </a:rPr>
              <a:t>Tập</a:t>
            </a:r>
            <a:r>
              <a:rPr lang="en-US" altLang="en-US" sz="3600" dirty="0" smtClean="0">
                <a:solidFill>
                  <a:srgbClr val="0033CC"/>
                </a:solidFill>
              </a:rPr>
              <a:t> </a:t>
            </a:r>
            <a:r>
              <a:rPr lang="en-US" altLang="en-US" sz="3600" dirty="0" err="1" smtClean="0">
                <a:solidFill>
                  <a:srgbClr val="0033CC"/>
                </a:solidFill>
              </a:rPr>
              <a:t>tầm</a:t>
            </a:r>
            <a:r>
              <a:rPr lang="en-US" altLang="en-US" sz="3600" dirty="0" smtClean="0">
                <a:solidFill>
                  <a:srgbClr val="0033CC"/>
                </a:solidFill>
              </a:rPr>
              <a:t> </a:t>
            </a:r>
            <a:r>
              <a:rPr lang="en-US" altLang="en-US" sz="3600" dirty="0" err="1" smtClean="0">
                <a:solidFill>
                  <a:srgbClr val="0033CC"/>
                </a:solidFill>
              </a:rPr>
              <a:t>vó</a:t>
            </a:r>
            <a:r>
              <a:rPr lang="en-US" altLang="en-US" sz="3600" dirty="0" smtClean="0">
                <a:solidFill>
                  <a:srgbClr val="0033CC"/>
                </a:solidFill>
              </a:rPr>
              <a:t> </a:t>
            </a:r>
            <a:r>
              <a:rPr lang="en-US" altLang="en-US" sz="3600" dirty="0" err="1" smtClean="0">
                <a:solidFill>
                  <a:srgbClr val="0033CC"/>
                </a:solidFill>
              </a:rPr>
              <a:t>tay</a:t>
            </a:r>
            <a:r>
              <a:rPr lang="en-US" altLang="en-US" sz="3600" dirty="0" smtClean="0">
                <a:solidFill>
                  <a:srgbClr val="0033CC"/>
                </a:solidFill>
              </a:rPr>
              <a:t> </a:t>
            </a:r>
            <a:r>
              <a:rPr lang="en-US" altLang="en-US" sz="3600" dirty="0" err="1" smtClean="0">
                <a:solidFill>
                  <a:srgbClr val="0033CC"/>
                </a:solidFill>
              </a:rPr>
              <a:t>có</a:t>
            </a:r>
            <a:r>
              <a:rPr lang="en-US" altLang="en-US" sz="3600" dirty="0" smtClean="0">
                <a:solidFill>
                  <a:srgbClr val="0033CC"/>
                </a:solidFill>
              </a:rPr>
              <a:t> </a:t>
            </a:r>
            <a:r>
              <a:rPr lang="en-US" altLang="en-US" sz="3600" dirty="0" err="1" smtClean="0">
                <a:solidFill>
                  <a:srgbClr val="0033CC"/>
                </a:solidFill>
              </a:rPr>
              <a:t>tay</a:t>
            </a:r>
            <a:r>
              <a:rPr lang="en-US" altLang="en-US" sz="3600" dirty="0" smtClean="0">
                <a:solidFill>
                  <a:srgbClr val="0033CC"/>
                </a:solidFill>
              </a:rPr>
              <a:t> </a:t>
            </a:r>
            <a:r>
              <a:rPr lang="en-US" altLang="en-US" sz="3600" dirty="0" err="1" smtClean="0">
                <a:solidFill>
                  <a:srgbClr val="0033CC"/>
                </a:solidFill>
              </a:rPr>
              <a:t>không</a:t>
            </a:r>
            <a:r>
              <a:rPr lang="en-US" altLang="en-US" sz="3600" dirty="0" smtClean="0">
                <a:solidFill>
                  <a:srgbClr val="0033CC"/>
                </a:solidFill>
              </a:rPr>
              <a:t>.</a:t>
            </a:r>
          </a:p>
          <a:p>
            <a:pPr eaLnBrk="1" hangingPunct="1">
              <a:defRPr/>
            </a:pPr>
            <a:endParaRPr lang="en-US" altLang="en-US" sz="3600" dirty="0" smtClean="0"/>
          </a:p>
        </p:txBody>
      </p:sp>
      <p:pic>
        <p:nvPicPr>
          <p:cNvPr id="41990" name="2.2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19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1737" fill="hold"/>
                                        <p:tgtEl>
                                          <p:spTgt spid="4199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990"/>
                  </p:tgtEl>
                </p:cond>
              </p:nextCondLst>
            </p:seq>
            <p:audio>
              <p:cMediaNode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990"/>
                </p:tgtEl>
              </p:cMediaNode>
            </p:audio>
          </p:childTnLst>
        </p:cTn>
      </p:par>
    </p:tnLst>
    <p:bldLst>
      <p:bldP spid="41987" grpId="0" build="p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800" b="1" smtClean="0"/>
              <a:t/>
            </a:r>
            <a:br>
              <a:rPr lang="en-US" altLang="en-US" sz="2800" b="1" smtClean="0"/>
            </a:br>
            <a:r>
              <a:rPr lang="en-US" altLang="en-US" sz="2800" b="1" u="sng" smtClean="0"/>
              <a:t>Hát nhạc</a:t>
            </a:r>
            <a:br>
              <a:rPr lang="en-US" altLang="en-US" sz="2800" b="1" u="sng" smtClean="0"/>
            </a:br>
            <a:r>
              <a:rPr lang="en-US" altLang="en-US" sz="2800" b="1" smtClean="0"/>
              <a:t>           </a:t>
            </a:r>
            <a:r>
              <a:rPr lang="en-US" altLang="en-US" sz="2800" b="1" i="1" smtClean="0"/>
              <a:t>Học hát bài</a:t>
            </a:r>
            <a:r>
              <a:rPr lang="en-US" altLang="en-US" sz="2800" b="1" smtClean="0">
                <a:solidFill>
                  <a:srgbClr val="FF0000"/>
                </a:solidFill>
              </a:rPr>
              <a:t>  Tập Tầm vông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743200"/>
            <a:ext cx="9144000" cy="45259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2800" smtClean="0">
                <a:solidFill>
                  <a:srgbClr val="CC1ECC"/>
                </a:solidFill>
              </a:rPr>
              <a:t>Câu 1 – 2</a:t>
            </a:r>
          </a:p>
          <a:p>
            <a:pPr algn="ctr" eaLnBrk="1" hangingPunct="1"/>
            <a:endParaRPr lang="en-US" altLang="en-US" sz="2800" smtClean="0">
              <a:solidFill>
                <a:srgbClr val="CC1ECC"/>
              </a:solidFill>
            </a:endParaRPr>
          </a:p>
          <a:p>
            <a:pPr eaLnBrk="1" hangingPunct="1"/>
            <a:r>
              <a:rPr lang="en-US" altLang="en-US" sz="3600" smtClean="0">
                <a:solidFill>
                  <a:srgbClr val="0033CC"/>
                </a:solidFill>
              </a:rPr>
              <a:t>Tập tầm vông tay không tay có.</a:t>
            </a:r>
          </a:p>
          <a:p>
            <a:pPr eaLnBrk="1" hangingPunct="1"/>
            <a:endParaRPr lang="en-US" altLang="en-US" sz="3600" smtClean="0"/>
          </a:p>
        </p:txBody>
      </p:sp>
      <p:sp>
        <p:nvSpPr>
          <p:cNvPr id="43013" name="Rectangle 5"/>
          <p:cNvSpPr>
            <a:spLocks noChangeArrowheads="1"/>
          </p:cNvSpPr>
          <p:nvPr/>
        </p:nvSpPr>
        <p:spPr bwMode="auto">
          <a:xfrm>
            <a:off x="304800" y="4594225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</a:pPr>
            <a:r>
              <a:rPr lang="en-US" altLang="en-US" sz="3600">
                <a:solidFill>
                  <a:srgbClr val="0033CC"/>
                </a:solidFill>
              </a:rPr>
              <a:t>Tập tầm vó tay có tay không.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endParaRPr lang="en-US" altLang="en-US" sz="3600"/>
          </a:p>
        </p:txBody>
      </p:sp>
      <p:pic>
        <p:nvPicPr>
          <p:cNvPr id="43014" name="2.1,2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8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28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430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430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430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30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6100" fill="hold"/>
                                        <p:tgtEl>
                                          <p:spTgt spid="430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014"/>
                  </p:tgtEl>
                </p:cond>
              </p:nextCondLst>
            </p:seq>
            <p:audio>
              <p:cMediaNode>
                <p:cTn id="2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014"/>
                </p:tgtEl>
              </p:cMediaNode>
            </p:audio>
          </p:childTnLst>
        </p:cTn>
      </p:par>
    </p:tnLst>
    <p:bldLst>
      <p:bldP spid="43011" grpId="0" build="p" advAuto="0"/>
      <p:bldP spid="43013" grpId="0" build="p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b="1" smtClean="0"/>
              <a:t/>
            </a:r>
            <a:br>
              <a:rPr lang="en-US" altLang="en-US" sz="3200" b="1" smtClean="0"/>
            </a:br>
            <a:r>
              <a:rPr lang="en-US" altLang="en-US" sz="3200" b="1" u="sng" smtClean="0"/>
              <a:t>Hát nhạc</a:t>
            </a:r>
            <a:br>
              <a:rPr lang="en-US" altLang="en-US" sz="3200" b="1" u="sng" smtClean="0"/>
            </a:br>
            <a:r>
              <a:rPr lang="en-US" altLang="en-US" sz="3200" b="1" smtClean="0"/>
              <a:t>           </a:t>
            </a:r>
            <a:r>
              <a:rPr lang="en-US" altLang="en-US" sz="3200" b="1" i="1" smtClean="0"/>
              <a:t>Học hát bài</a:t>
            </a:r>
            <a:r>
              <a:rPr lang="en-US" altLang="en-US" sz="3200" b="1" smtClean="0">
                <a:solidFill>
                  <a:srgbClr val="FF0000"/>
                </a:solidFill>
              </a:rPr>
              <a:t>  Tập Tầm vông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514600"/>
            <a:ext cx="9906000" cy="4525963"/>
          </a:xfrm>
        </p:spPr>
        <p:txBody>
          <a:bodyPr/>
          <a:lstStyle/>
          <a:p>
            <a:pPr eaLnBrk="1" hangingPunct="1"/>
            <a:r>
              <a:rPr lang="en-US" altLang="en-US" smtClean="0"/>
              <a:t>                             </a:t>
            </a:r>
            <a:r>
              <a:rPr lang="en-US" altLang="en-US" u="sng" smtClean="0">
                <a:solidFill>
                  <a:srgbClr val="CC1ECC"/>
                </a:solidFill>
              </a:rPr>
              <a:t>Câu 3</a:t>
            </a:r>
          </a:p>
          <a:p>
            <a:pPr eaLnBrk="1" hangingPunct="1">
              <a:buFontTx/>
              <a:buNone/>
            </a:pPr>
            <a:r>
              <a:rPr lang="en-US" altLang="en-US" sz="4000" smtClean="0">
                <a:solidFill>
                  <a:srgbClr val="0033CC"/>
                </a:solidFill>
              </a:rPr>
              <a:t>Mời các bạn </a:t>
            </a:r>
            <a:r>
              <a:rPr lang="vi-VN" altLang="en-US" sz="4000" smtClean="0">
                <a:solidFill>
                  <a:srgbClr val="0033CC"/>
                </a:solidFill>
              </a:rPr>
              <a:t>đ</a:t>
            </a:r>
            <a:r>
              <a:rPr lang="en-US" altLang="en-US" sz="4000" smtClean="0">
                <a:solidFill>
                  <a:srgbClr val="0033CC"/>
                </a:solidFill>
              </a:rPr>
              <a:t>oán sao cho trúng.</a:t>
            </a:r>
          </a:p>
          <a:p>
            <a:pPr eaLnBrk="1" hangingPunct="1"/>
            <a:endParaRPr lang="en-US" altLang="en-US" sz="4000" smtClean="0"/>
          </a:p>
        </p:txBody>
      </p:sp>
      <p:pic>
        <p:nvPicPr>
          <p:cNvPr id="44037" name="2.3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40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2469" fill="hold"/>
                                        <p:tgtEl>
                                          <p:spTgt spid="440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037"/>
                  </p:tgtEl>
                </p:cond>
              </p:nextCondLst>
            </p:seq>
            <p:audio>
              <p:cMediaNode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037"/>
                </p:tgtEl>
              </p:cMediaNode>
            </p:audio>
          </p:childTnLst>
        </p:cTn>
      </p:par>
    </p:tnLst>
    <p:bldLst>
      <p:bldP spid="44035" grpId="0" build="p" advAuto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9|1.|0.8|2.6|5.6|3.2|3.4|5.1|3.9|3.8|3.8|2.9|2.9|3.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Ocean</Template>
  <TotalTime>572</TotalTime>
  <Words>446</Words>
  <Application>Microsoft Office PowerPoint</Application>
  <PresentationFormat>On-screen Show (4:3)</PresentationFormat>
  <Paragraphs>80</Paragraphs>
  <Slides>16</Slides>
  <Notes>1</Notes>
  <HiddenSlides>0</HiddenSlides>
  <MMClips>10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Default Design</vt:lpstr>
      <vt:lpstr>PowerPoint Presentation</vt:lpstr>
      <vt:lpstr>PowerPoint Presentation</vt:lpstr>
      <vt:lpstr>    </vt:lpstr>
      <vt:lpstr>PowerPoint Presentation</vt:lpstr>
      <vt:lpstr> Hát nhạc            Học hát bài  Tập Tầm vông              Nhạc : Lê Hữu Lộc                   Lời : Theo đồng dao  </vt:lpstr>
      <vt:lpstr>Hát nhạc            Học hát bài  Tập Tầm vông</vt:lpstr>
      <vt:lpstr> Hát nhạc            Học hát bài  Tập Tầm vông</vt:lpstr>
      <vt:lpstr> Hát nhạc            Học hát bài  Tập Tầm vông</vt:lpstr>
      <vt:lpstr> Hát nhạc            Học hát bài  Tập Tầm vông</vt:lpstr>
      <vt:lpstr> Hát nhạc            Học hát bài  Tập Tầm vông</vt:lpstr>
      <vt:lpstr> Hát nhạc            Học hát bài  Tập Tầm vông</vt:lpstr>
      <vt:lpstr> Hát nhạc            Học hát bài  Tập Tầm vông              Nhạc : Lê Hữu Lộc                   Lời : Theo đồng dao  </vt:lpstr>
      <vt:lpstr>PowerPoint Presentation</vt:lpstr>
      <vt:lpstr>PowerPoint Presentation</vt:lpstr>
      <vt:lpstr> Hát nhạc  Học hát bài  Tập Tầm vông              Nhạc : Lê Hữu Lộc                   Lời : Theo đồng dao  </vt:lpstr>
      <vt:lpstr>Củng cố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Tuan Cuong</dc:creator>
  <cp:lastModifiedBy>ADMIN</cp:lastModifiedBy>
  <cp:revision>51</cp:revision>
  <dcterms:created xsi:type="dcterms:W3CDTF">2008-03-03T03:42:39Z</dcterms:created>
  <dcterms:modified xsi:type="dcterms:W3CDTF">2020-03-15T14:15:18Z</dcterms:modified>
</cp:coreProperties>
</file>