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91" r:id="rId3"/>
    <p:sldId id="283" r:id="rId4"/>
    <p:sldId id="270" r:id="rId5"/>
    <p:sldId id="317" r:id="rId6"/>
    <p:sldId id="257" r:id="rId7"/>
    <p:sldId id="276" r:id="rId8"/>
    <p:sldId id="259" r:id="rId9"/>
    <p:sldId id="288" r:id="rId10"/>
    <p:sldId id="289" r:id="rId11"/>
    <p:sldId id="290" r:id="rId12"/>
    <p:sldId id="278" r:id="rId13"/>
    <p:sldId id="273" r:id="rId14"/>
    <p:sldId id="274" r:id="rId15"/>
    <p:sldId id="277" r:id="rId16"/>
    <p:sldId id="272" r:id="rId17"/>
    <p:sldId id="275" r:id="rId18"/>
    <p:sldId id="287" r:id="rId19"/>
    <p:sldId id="279" r:id="rId20"/>
    <p:sldId id="260" r:id="rId21"/>
    <p:sldId id="261" r:id="rId22"/>
    <p:sldId id="262" r:id="rId23"/>
    <p:sldId id="264" r:id="rId24"/>
    <p:sldId id="282" r:id="rId25"/>
  </p:sldIdLst>
  <p:sldSz cx="9144000" cy="5144135" type="screen16x9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990000"/>
    <a:srgbClr val="6600FF"/>
    <a:srgbClr val="CC00FF"/>
    <a:srgbClr val="FF00FF"/>
    <a:srgbClr val="669900"/>
    <a:srgbClr val="D60093"/>
    <a:srgbClr val="CC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730" y="62"/>
      </p:cViewPr>
      <p:guideLst>
        <p:guide orient="horz" pos="1597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C838AFB-4FDA-406E-89AF-F90F86786C3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1469C9-BA3E-4578-BE99-A67BEB8539C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099"/>
            <a:ext cx="7772400" cy="11027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EEDDED-9D04-45D7-B3CD-8C0DBCD7181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EEDDED-9D04-45D7-B3CD-8C0DBCD7181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015"/>
            <a:ext cx="2057400" cy="43894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015"/>
            <a:ext cx="6019800" cy="43894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EEDDED-9D04-45D7-B3CD-8C0DBCD7181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EEDDED-9D04-45D7-B3CD-8C0DBCD7181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754"/>
            <a:ext cx="7772400" cy="10217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416"/>
            <a:ext cx="7772400" cy="11253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EEDDED-9D04-45D7-B3CD-8C0DBCD7181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361"/>
            <a:ext cx="4038600" cy="33950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361"/>
            <a:ext cx="4038600" cy="33950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EEDDED-9D04-45D7-B3CD-8C0DBCD7181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536"/>
            <a:ext cx="4040188" cy="4799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441"/>
            <a:ext cx="4040188" cy="29639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536"/>
            <a:ext cx="4041775" cy="4799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441"/>
            <a:ext cx="4041775" cy="29639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EEDDED-9D04-45D7-B3CD-8C0DBCD7181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EEDDED-9D04-45D7-B3CD-8C0DBCD7181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EEDDED-9D04-45D7-B3CD-8C0DBCD7181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823"/>
            <a:ext cx="3008313" cy="8716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6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514"/>
            <a:ext cx="3008313" cy="35189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EEDDED-9D04-45D7-B3CD-8C0DBCD7181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1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661"/>
            <a:ext cx="5486400" cy="308664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6207"/>
            <a:ext cx="5486400" cy="60375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EEDDED-9D04-45D7-B3CD-8C0DBCD7181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5532"/>
            <a:ext cx="2133600" cy="357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5532"/>
            <a:ext cx="2895600" cy="357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5532"/>
            <a:ext cx="2133600" cy="357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EEDDED-9D04-45D7-B3CD-8C0DBCD7181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803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523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243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63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83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GIF"/><Relationship Id="rId1" Type="http://schemas.openxmlformats.org/officeDocument/2006/relationships/slide" Target="slide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GIF"/><Relationship Id="rId1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" Target="slide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GIF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1599063"/>
            <a:ext cx="7772400" cy="1101725"/>
          </a:xfrm>
        </p:spPr>
        <p:txBody>
          <a:bodyPr vert="horz" wrap="square" lIns="91440" tIns="45720" rIns="91440" bIns="45720" anchor="ctr" anchorCtr="0"/>
          <a:p>
            <a:pPr>
              <a:buClrTx/>
              <a:buSzTx/>
              <a:buFontTx/>
              <a:buNone/>
            </a:pPr>
            <a:endParaRPr sz="8800" b="1" dirty="0">
              <a:solidFill>
                <a:srgbClr val="66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 vert="horz" wrap="square" lIns="91440" tIns="45720" rIns="91440" bIns="45720" anchor="t" anchorCtr="0"/>
          <a:p>
            <a:pPr>
              <a:buClrTx/>
              <a:buSzTx/>
              <a:buFontTx/>
            </a:pPr>
            <a:endParaRPr sz="6600" b="1" dirty="0">
              <a:solidFill>
                <a:srgbClr val="66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076" name="Picture 2" descr="HÃ¬nh áº£nh cÃ³ liÃªn qu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0"/>
            <a:ext cx="92202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8" name="TextBox 4"/>
          <p:cNvSpPr txBox="1"/>
          <p:nvPr/>
        </p:nvSpPr>
        <p:spPr>
          <a:xfrm>
            <a:off x="2628900" y="1124083"/>
            <a:ext cx="3886200" cy="2122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6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sz="66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6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3</a:t>
            </a:r>
            <a:endParaRPr sz="6600" b="1" dirty="0">
              <a:solidFill>
                <a:srgbClr val="99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>
              <a:buNone/>
            </a:pPr>
            <a:endParaRPr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endParaRPr dirty="0"/>
          </a:p>
        </p:txBody>
      </p:sp>
      <p:pic>
        <p:nvPicPr>
          <p:cNvPr id="12292" name="Picture 2" descr="HÃ¬nh áº£nh cÃ³ liÃªn qu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3" name="TextBox 4"/>
          <p:cNvSpPr txBox="1"/>
          <p:nvPr/>
        </p:nvSpPr>
        <p:spPr>
          <a:xfrm>
            <a:off x="1447800" y="1864175"/>
            <a:ext cx="71628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ĐỒNG THANH CẢ LỚP</a:t>
            </a:r>
            <a:endParaRPr sz="4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3"/>
          <p:cNvSpPr/>
          <p:nvPr/>
        </p:nvSpPr>
        <p:spPr>
          <a:xfrm>
            <a:off x="0" y="450"/>
            <a:ext cx="9144000" cy="5143500"/>
          </a:xfrm>
          <a:prstGeom prst="rect">
            <a:avLst/>
          </a:prstGeom>
          <a:noFill/>
          <a:ln w="76200" cap="rnd" cmpd="sng">
            <a:solidFill>
              <a:srgbClr val="CC99FF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13315" name="Picture 4" descr="POINSET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319088" y="2881763"/>
            <a:ext cx="1943100" cy="2581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Picture 5" descr="POINSET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6938963" y="-318637"/>
            <a:ext cx="1943100" cy="2581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252538" y="1719712"/>
            <a:ext cx="6611938" cy="1014730"/>
          </a:xfrm>
          <a:prstGeom prst="rect">
            <a:avLst/>
          </a:prstGeom>
          <a:noFill/>
        </p:spPr>
        <p:txBody>
          <a:bodyPr>
            <a:spAutoFit/>
          </a:bodyPr>
          <a:p>
            <a:pPr algn="ctr" eaLnBrk="1" hangingPunct="1">
              <a:buNone/>
            </a:pPr>
            <a:r>
              <a:rPr sz="6000" b="1" dirty="0">
                <a:solidFill>
                  <a:srgbClr val="480DF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  <a:endParaRPr sz="6000" b="1" dirty="0">
              <a:solidFill>
                <a:srgbClr val="480DF1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90" name="Rectangle 30"/>
          <p:cNvSpPr/>
          <p:nvPr/>
        </p:nvSpPr>
        <p:spPr>
          <a:xfrm>
            <a:off x="152400" y="667676"/>
            <a:ext cx="9299575" cy="175323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Bạn nhỏ trong b</a:t>
            </a:r>
            <a:r>
              <a:rPr lang="en-US" alt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thơ đang l</a:t>
            </a:r>
            <a:r>
              <a:rPr lang="en-US" alt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gì?</a:t>
            </a:r>
            <a:endParaRPr lang="en-US" altLang="en-US" sz="5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339" name="Picture 35" descr="Star-05-june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4286700"/>
            <a:ext cx="952500" cy="714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31"/>
          <p:cNvSpPr/>
          <p:nvPr/>
        </p:nvSpPr>
        <p:spPr>
          <a:xfrm>
            <a:off x="0" y="2914148"/>
            <a:ext cx="8001000" cy="110680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990000"/>
                </a:solidFill>
              </a:rPr>
              <a:t>- </a:t>
            </a:r>
            <a:r>
              <a:rPr lang="en-US" altLang="en-US" sz="66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Bạn quạt cho bà ngủ</a:t>
            </a:r>
            <a:r>
              <a:rPr lang="en-US" altLang="en-US" sz="6600" dirty="0"/>
              <a:t> </a:t>
            </a:r>
            <a:endParaRPr lang="en-US" altLang="en-US" sz="6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90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92" name="Rectangle 32"/>
          <p:cNvSpPr/>
          <p:nvPr/>
        </p:nvSpPr>
        <p:spPr>
          <a:xfrm>
            <a:off x="228600" y="114750"/>
            <a:ext cx="8724900" cy="15684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800" b="1" dirty="0">
                <a:latin typeface="Times New Roman" panose="02020603050405020304" pitchFamily="18" charset="0"/>
              </a:rPr>
              <a:t>2. Những sự vật nào được nhắc đến trong bài thơ?</a:t>
            </a:r>
            <a:endParaRPr lang="en-US" altLang="en-US" sz="9600" b="1" dirty="0">
              <a:latin typeface="Times New Roman" panose="02020603050405020304" pitchFamily="18" charset="0"/>
            </a:endParaRPr>
          </a:p>
        </p:txBody>
      </p:sp>
      <p:pic>
        <p:nvPicPr>
          <p:cNvPr id="15363" name="Picture 35" descr="Star-05-june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4286700"/>
            <a:ext cx="952500" cy="714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6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6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92" grpId="0"/>
      <p:bldP spid="66592" grpId="1"/>
      <p:bldP spid="66592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ext Box 7"/>
          <p:cNvSpPr txBox="1"/>
          <p:nvPr/>
        </p:nvSpPr>
        <p:spPr>
          <a:xfrm>
            <a:off x="1600200" y="1829250"/>
            <a:ext cx="16002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dirty="0">
                <a:latin typeface=".VnTime" panose="020B7200000000000000" pitchFamily="34" charset="0"/>
              </a:rPr>
              <a:t>       LuyÖn ®äc</a:t>
            </a:r>
            <a:endParaRPr lang="en-US" altLang="en-US" sz="1800" dirty="0">
              <a:latin typeface=".VnTime" panose="020B7200000000000000" pitchFamily="34" charset="0"/>
            </a:endParaRPr>
          </a:p>
        </p:txBody>
      </p:sp>
      <p:sp>
        <p:nvSpPr>
          <p:cNvPr id="16387" name="Line 9"/>
          <p:cNvSpPr/>
          <p:nvPr/>
        </p:nvSpPr>
        <p:spPr>
          <a:xfrm>
            <a:off x="1066800" y="2000700"/>
            <a:ext cx="914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88" name="Text Box 12"/>
          <p:cNvSpPr txBox="1"/>
          <p:nvPr/>
        </p:nvSpPr>
        <p:spPr>
          <a:xfrm>
            <a:off x="1143000" y="2457900"/>
            <a:ext cx="1841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</p:txBody>
      </p:sp>
      <p:sp>
        <p:nvSpPr>
          <p:cNvPr id="16389" name="Line 17"/>
          <p:cNvSpPr/>
          <p:nvPr/>
        </p:nvSpPr>
        <p:spPr>
          <a:xfrm>
            <a:off x="2819400" y="3772350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70676" name="Picture 20" descr="book3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050"/>
            <a:ext cx="1371600" cy="857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1" name="Line 22"/>
          <p:cNvSpPr/>
          <p:nvPr/>
        </p:nvSpPr>
        <p:spPr>
          <a:xfrm>
            <a:off x="1371600" y="3029400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70685" name="Picture 29" descr="img0389bk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78263"/>
            <a:ext cx="4114800" cy="256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86" name="Picture 30" descr="hoa cam_12302858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50" y="2732538"/>
            <a:ext cx="3892550" cy="2379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87" name="Picture 31" descr="kh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2634113"/>
            <a:ext cx="4267200" cy="2373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88" name="Picture 32" descr="magpierobinmatjd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0900" y="278263"/>
            <a:ext cx="4254500" cy="21796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70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70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62" name="Rectangle 26"/>
          <p:cNvSpPr/>
          <p:nvPr/>
        </p:nvSpPr>
        <p:spPr>
          <a:xfrm>
            <a:off x="2667000" y="980096"/>
            <a:ext cx="8458200" cy="82994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800" b="1" dirty="0">
                <a:latin typeface="Times New Roman" panose="02020603050405020304" pitchFamily="18" charset="0"/>
              </a:rPr>
              <a:t>Bà mơ thấy gì?</a:t>
            </a:r>
            <a:endParaRPr lang="en-US" altLang="en-US" sz="4800" b="1" dirty="0">
              <a:latin typeface="Times New Roman" panose="02020603050405020304" pitchFamily="18" charset="0"/>
            </a:endParaRPr>
          </a:p>
        </p:txBody>
      </p:sp>
      <p:sp>
        <p:nvSpPr>
          <p:cNvPr id="3" name="Rectangle 27"/>
          <p:cNvSpPr>
            <a:spLocks noChangeArrowheads="1"/>
          </p:cNvSpPr>
          <p:nvPr/>
        </p:nvSpPr>
        <p:spPr bwMode="auto">
          <a:xfrm>
            <a:off x="457200" y="2138019"/>
            <a:ext cx="85185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4800" b="1" dirty="0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mơ thấy cháu đang quạt hương thơm tới.</a:t>
            </a:r>
            <a:endParaRPr lang="en-US" altLang="en-US" sz="4800" b="1" dirty="0">
              <a:solidFill>
                <a:srgbClr val="99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412" name="Picture 5" descr="POINSET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6938963" y="-318637"/>
            <a:ext cx="1943100" cy="2581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Picture 5" descr="POINSET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153988" y="3013525"/>
            <a:ext cx="1943100" cy="23161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6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64" name="Rectangle 28"/>
          <p:cNvSpPr/>
          <p:nvPr/>
        </p:nvSpPr>
        <p:spPr>
          <a:xfrm>
            <a:off x="-76200" y="751179"/>
            <a:ext cx="9672638" cy="81470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700" b="1" dirty="0">
                <a:latin typeface="Times New Roman" panose="02020603050405020304" pitchFamily="18" charset="0"/>
              </a:rPr>
              <a:t>Vì sao có thể đoán bà mơ như vậy? </a:t>
            </a:r>
            <a:endParaRPr lang="en-US" altLang="en-US" sz="4700" b="1" dirty="0">
              <a:latin typeface="Times New Roman" panose="02020603050405020304" pitchFamily="18" charset="0"/>
            </a:endParaRPr>
          </a:p>
        </p:txBody>
      </p:sp>
      <p:pic>
        <p:nvPicPr>
          <p:cNvPr id="18435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1100" y="2191200"/>
            <a:ext cx="6781800" cy="23764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64" name="Rectangle 28"/>
          <p:cNvSpPr/>
          <p:nvPr/>
        </p:nvSpPr>
        <p:spPr>
          <a:xfrm>
            <a:off x="228600" y="187458"/>
            <a:ext cx="7254875" cy="6451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Vì sao có thể đoán bà mơ như vậy? 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65566" name="Rectangle 30"/>
          <p:cNvSpPr/>
          <p:nvPr/>
        </p:nvSpPr>
        <p:spPr>
          <a:xfrm>
            <a:off x="152400" y="1069473"/>
            <a:ext cx="8991600" cy="119888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1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36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Vì cháu đã quạt cho bà rất lâu trước khi bà ngủ thiếp đi nên bà mơ thấy cháu ngồi quạt. </a:t>
            </a:r>
            <a:endParaRPr lang="en-US" altLang="en-US" sz="3600" b="1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67" name="Rectangle 31"/>
          <p:cNvSpPr/>
          <p:nvPr/>
        </p:nvSpPr>
        <p:spPr>
          <a:xfrm>
            <a:off x="152400" y="2504573"/>
            <a:ext cx="8839200" cy="119888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Vì trong giấc mơ, bà vẫn ngửi thấy hương thơm của hoa cam, hoa khế .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68" name="Rectangle 32"/>
          <p:cNvSpPr/>
          <p:nvPr/>
        </p:nvSpPr>
        <p:spPr>
          <a:xfrm>
            <a:off x="114300" y="3939514"/>
            <a:ext cx="9067800" cy="6451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1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6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Vì bà yêu cháu và yêu ngôi nhà của mình…</a:t>
            </a:r>
            <a:endParaRPr lang="en-US" altLang="en-US" sz="3600" b="1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5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5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5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64" grpId="0"/>
      <p:bldP spid="65566" grpId="0"/>
      <p:bldP spid="65567" grpId="0"/>
      <p:bldP spid="655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Picture 2" descr="DEM12">
            <a:hlinkClick r:id="" action="ppaction://noaction"/>
          </p:cNvPr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6513" y="450"/>
            <a:ext cx="8915400" cy="5143500"/>
          </a:xfrm>
        </p:spPr>
      </p:pic>
      <p:sp>
        <p:nvSpPr>
          <p:cNvPr id="25603" name="Text Box 3"/>
          <p:cNvSpPr txBox="1"/>
          <p:nvPr/>
        </p:nvSpPr>
        <p:spPr>
          <a:xfrm>
            <a:off x="3678238" y="1313313"/>
            <a:ext cx="4937125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</a:rPr>
              <a:t>Bài thơ cho ta thấy tình cảm yêu thương hiếu thảo của bạn nhỏ đối với bà.</a:t>
            </a:r>
            <a:endParaRPr lang="en-US" altLang="en-US" b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1600" y="781500"/>
            <a:ext cx="2109788" cy="583565"/>
          </a:xfrm>
          <a:prstGeom prst="rect">
            <a:avLst/>
          </a:prstGeom>
          <a:noFill/>
        </p:spPr>
        <p:txBody>
          <a:bodyPr>
            <a:spAutoFit/>
          </a:bodyPr>
          <a:p>
            <a:pPr eaLnBrk="1" hangingPunct="1">
              <a:buNone/>
            </a:pPr>
            <a:r>
              <a:rPr lang="vi-VN" altLang="x-none" sz="3200" b="1" u="sng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dung:</a:t>
            </a:r>
            <a:endParaRPr sz="3200" b="1" u="sng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ldLvl="0"/>
      <p:bldP spid="25603" grpId="1" bldLvl="0"/>
      <p:bldP spid="25603" grpId="2" bldLvl="0"/>
      <p:bldP spid="25603" grpId="3" bldLvl="0"/>
      <p:bldP spid="25603" grpId="4" bldLvl="0"/>
      <p:bldP spid="25603" grpId="5" bldLvl="0"/>
      <p:bldP spid="25603" grpId="6" bldLvl="0"/>
      <p:bldP spid="25603" grpId="7" bldLvl="0"/>
      <p:bldP spid="25603" grpId="8" bldLvl="0"/>
      <p:bldP spid="25603" grpId="9" bldLvl="0"/>
      <p:bldP spid="25603" grpId="10" bldLvl="0"/>
      <p:bldP spid="25603" grpId="11" bldLvl="0"/>
      <p:bldP spid="25603" grpId="12" bldLvl="0"/>
      <p:bldP spid="25603" grpId="13" bldLvl="0"/>
      <p:bldP spid="25603" grpId="14" bldLvl="0"/>
      <p:bldP spid="25603" grpId="15" bldLvl="0"/>
      <p:bldP spid="25603" grpId="16" bldLvl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4" name="Text Box 6"/>
          <p:cNvSpPr txBox="1"/>
          <p:nvPr/>
        </p:nvSpPr>
        <p:spPr>
          <a:xfrm>
            <a:off x="152400" y="341763"/>
            <a:ext cx="4128770" cy="47999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 chích chòe ơi!</a:t>
            </a:r>
            <a:endParaRPr lang="en-US" altLang="en-US" sz="3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 đừng hót nữa,</a:t>
            </a:r>
            <a:endParaRPr lang="en-US" altLang="en-US" sz="3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ốm rồi,</a:t>
            </a:r>
            <a:endParaRPr lang="en-US" altLang="en-US" sz="3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 cho b</a:t>
            </a: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ngủ.</a:t>
            </a:r>
            <a:endParaRPr lang="en-US" altLang="en-US" sz="3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3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tay bé nhỏ </a:t>
            </a:r>
            <a:endParaRPr lang="en-US" altLang="en-US" sz="3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Vẫy quạt thật đều</a:t>
            </a:r>
            <a:endParaRPr lang="en-US" altLang="en-US" sz="3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Ngấn nắng thiu thiu</a:t>
            </a:r>
            <a:endParaRPr lang="en-US" altLang="en-US" sz="3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 trên tường trắng.</a:t>
            </a:r>
            <a:endParaRPr lang="en-US" altLang="en-US" sz="3400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5" name="Text Box 7"/>
          <p:cNvSpPr txBox="1"/>
          <p:nvPr/>
        </p:nvSpPr>
        <p:spPr>
          <a:xfrm>
            <a:off x="4495800" y="351288"/>
            <a:ext cx="4177030" cy="47999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 nh</a:t>
            </a: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đã vắng</a:t>
            </a:r>
            <a:endParaRPr lang="en-US" altLang="en-US" sz="3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 chén nằm im.</a:t>
            </a:r>
            <a:endParaRPr lang="en-US" altLang="en-US" sz="3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 mắt lim dim</a:t>
            </a:r>
            <a:endParaRPr lang="en-US" altLang="en-US" sz="3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 ngon b</a:t>
            </a: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nhé.</a:t>
            </a:r>
            <a:endParaRPr lang="en-US" altLang="en-US" sz="3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3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cam, hoa khế</a:t>
            </a:r>
            <a:endParaRPr lang="en-US" altLang="en-US" sz="3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 lặng trong vườn,</a:t>
            </a:r>
            <a:endParaRPr lang="en-US" altLang="en-US" sz="3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mơ tay cháu</a:t>
            </a:r>
            <a:endParaRPr lang="en-US" altLang="en-US" sz="3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 đầy hương thơm</a:t>
            </a:r>
            <a:endParaRPr lang="en-US" altLang="en-US" sz="3400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2724600"/>
            <a:ext cx="7315200" cy="2289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3591704" y="-97454"/>
            <a:ext cx="2241550" cy="9220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Bài</a:t>
            </a:r>
            <a:r>
              <a:rPr kumimoji="0" lang="en-US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cũ</a:t>
            </a:r>
            <a:endParaRPr kumimoji="0" lang="en-US" sz="5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4" name="TextBox 1"/>
          <p:cNvSpPr txBox="1"/>
          <p:nvPr/>
        </p:nvSpPr>
        <p:spPr>
          <a:xfrm>
            <a:off x="2743200" y="859288"/>
            <a:ext cx="403098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b</a:t>
            </a:r>
            <a:r>
              <a:rPr lang="en-US" alt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chiếc áo len </a:t>
            </a:r>
            <a:endParaRPr lang="en-US" alt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98425" y="1573663"/>
            <a:ext cx="912431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sao Lan thấy hối hận khi đòi mẹ mua áo mới?</a:t>
            </a:r>
            <a:endParaRPr lang="en-US" alt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8" name="Text Box 6"/>
          <p:cNvSpPr txBox="1"/>
          <p:nvPr/>
        </p:nvSpPr>
        <p:spPr>
          <a:xfrm>
            <a:off x="247650" y="65538"/>
            <a:ext cx="3927475" cy="50774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 chích chòe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.!</a:t>
            </a: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 nữa</a:t>
            </a: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 rồi,</a:t>
            </a: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 cho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tay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 đều</a:t>
            </a: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Ngấn nắng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 trắng.</a:t>
            </a: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9" name="Text Box 7"/>
          <p:cNvSpPr txBox="1"/>
          <p:nvPr/>
        </p:nvSpPr>
        <p:spPr>
          <a:xfrm>
            <a:off x="4495800" y="57600"/>
            <a:ext cx="4132580" cy="56311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 nh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.nằm im.</a:t>
            </a: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 mắt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..b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nhé.</a:t>
            </a: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cam,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..trong vườn,</a:t>
            </a: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mơ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thơm.</a:t>
            </a: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19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22" name="Text Box 6"/>
          <p:cNvSpPr txBox="1"/>
          <p:nvPr/>
        </p:nvSpPr>
        <p:spPr>
          <a:xfrm>
            <a:off x="198438" y="65538"/>
            <a:ext cx="3903980" cy="50774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.!</a:t>
            </a: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 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 rồi,</a:t>
            </a: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đều</a:t>
            </a: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Ngấn 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 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3" name="Text Box 7"/>
          <p:cNvSpPr txBox="1"/>
          <p:nvPr/>
        </p:nvSpPr>
        <p:spPr>
          <a:xfrm>
            <a:off x="4694238" y="65538"/>
            <a:ext cx="4297680" cy="56311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.nằm 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 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..b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cam,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vườn,</a:t>
            </a: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thơm.</a:t>
            </a: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8" name="Text Box 4"/>
          <p:cNvSpPr txBox="1"/>
          <p:nvPr/>
        </p:nvSpPr>
        <p:spPr>
          <a:xfrm>
            <a:off x="76200" y="210000"/>
            <a:ext cx="4069080" cy="50774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.!</a:t>
            </a: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9" name="Text Box 5"/>
          <p:cNvSpPr txBox="1"/>
          <p:nvPr/>
        </p:nvSpPr>
        <p:spPr>
          <a:xfrm>
            <a:off x="4768850" y="210000"/>
            <a:ext cx="4183380" cy="56311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0" name="Picture 4" descr="HÃ¬nh áº£nh cÃ³ liÃªn qu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TextBox 1"/>
          <p:cNvSpPr txBox="1"/>
          <p:nvPr/>
        </p:nvSpPr>
        <p:spPr>
          <a:xfrm>
            <a:off x="1753235" y="1733550"/>
            <a:ext cx="563753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NGHỈ GIẢI LAO!</a:t>
            </a:r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2" descr="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WordArt 3"/>
          <p:cNvSpPr>
            <a:spLocks noChangeArrowheads="1" noChangeShapeType="1" noTextEdit="1"/>
          </p:cNvSpPr>
          <p:nvPr/>
        </p:nvSpPr>
        <p:spPr bwMode="auto">
          <a:xfrm>
            <a:off x="2286000" y="1200599"/>
            <a:ext cx="5410200" cy="7429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85700" b="1" i="0" u="sng" strike="noStrike" kern="10" cap="none" spc="72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Tập đọc</a:t>
            </a:r>
            <a:endParaRPr kumimoji="0" lang="en-US" sz="85700" b="1" i="0" u="sng" strike="noStrike" kern="10" cap="none" spc="72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</p:txBody>
      </p:sp>
      <p:sp>
        <p:nvSpPr>
          <p:cNvPr id="6148" name="WordArt 4"/>
          <p:cNvSpPr>
            <a:spLocks noTextEdit="1"/>
          </p:cNvSpPr>
          <p:nvPr/>
        </p:nvSpPr>
        <p:spPr>
          <a:xfrm>
            <a:off x="2514600" y="2457900"/>
            <a:ext cx="5486400" cy="1314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3600" b="1" spc="720">
              <a:solidFill>
                <a:srgbClr val="FF0000"/>
              </a:solidFill>
              <a:effectLst>
                <a:outerShdw dist="45791" dir="3378595" algn="ctr" rotWithShape="0">
                  <a:srgbClr val="4D4D4D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9" name="Picture 5" descr="Bellcol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2129160">
            <a:off x="762000" y="1176788"/>
            <a:ext cx="1517650" cy="1052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6" descr="Bellcol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05738"/>
            <a:ext cx="1455738" cy="938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7" descr="Bellcol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5586">
            <a:off x="8043863" y="1138688"/>
            <a:ext cx="1241425" cy="811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Picture 8" descr="Bellcol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388" y="4196213"/>
            <a:ext cx="1517650" cy="947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8"/>
          <p:cNvSpPr/>
          <p:nvPr/>
        </p:nvSpPr>
        <p:spPr>
          <a:xfrm>
            <a:off x="1676400" y="2343600"/>
            <a:ext cx="7391400" cy="1200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Quạt cho b</a:t>
            </a:r>
            <a:r>
              <a:rPr sz="8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ngủ</a:t>
            </a:r>
            <a:endParaRPr sz="8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" name="Text Box 9"/>
          <p:cNvSpPr txBox="1"/>
          <p:nvPr/>
        </p:nvSpPr>
        <p:spPr>
          <a:xfrm>
            <a:off x="-71120" y="-235585"/>
            <a:ext cx="4643755" cy="55029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spcBef>
                <a:spcPts val="0"/>
              </a:spcBef>
              <a:spcAft>
                <a:spcPts val="700"/>
              </a:spcAft>
            </a:pPr>
            <a:r>
              <a:rPr lang="en-US" sz="1800">
                <a:solidFill>
                  <a:schemeClr val="tx1"/>
                </a:solidFill>
                <a:latin typeface="HP001 4 hàng" panose="020B0603050302020204" charset="0"/>
                <a:cs typeface="HP001 4 hàng" panose="020B0603050302020204" charset="0"/>
              </a:rPr>
              <a:t>ǮǮǮǮǮǮǮǮǮǮǮǮ</a:t>
            </a:r>
            <a:endParaRPr lang="en-US" sz="1800">
              <a:solidFill>
                <a:schemeClr val="tx1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pPr algn="l">
              <a:spcBef>
                <a:spcPts val="0"/>
              </a:spcBef>
              <a:spcAft>
                <a:spcPts val="700"/>
              </a:spcAft>
            </a:pPr>
            <a:r>
              <a:rPr lang="en-US" sz="1800">
                <a:solidFill>
                  <a:schemeClr val="tx1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ǮǮǮǮǮǮǮǮǮǮǮǮ</a:t>
            </a:r>
            <a:endParaRPr lang="en-US" sz="1800">
              <a:solidFill>
                <a:schemeClr val="tx1"/>
              </a:solidFill>
              <a:latin typeface="HP001 4 hàng" panose="020B0603050302020204" charset="0"/>
              <a:cs typeface="HP001 4 hàng" panose="020B0603050302020204" charset="0"/>
              <a:sym typeface="+mn-ea"/>
            </a:endParaRPr>
          </a:p>
          <a:p>
            <a:pPr algn="l">
              <a:spcBef>
                <a:spcPts val="0"/>
              </a:spcBef>
              <a:spcAft>
                <a:spcPts val="700"/>
              </a:spcAft>
            </a:pPr>
            <a:r>
              <a:rPr lang="en-US" sz="1800">
                <a:solidFill>
                  <a:schemeClr val="tx1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ǮǮǮǮǮǮǮǮǮǮǮǮ</a:t>
            </a:r>
            <a:endParaRPr lang="en-US" sz="1800">
              <a:solidFill>
                <a:schemeClr val="tx1"/>
              </a:solidFill>
              <a:latin typeface="HP001 4 hàng" panose="020B0603050302020204" charset="0"/>
              <a:cs typeface="HP001 4 hàng" panose="020B0603050302020204" charset="0"/>
              <a:sym typeface="+mn-ea"/>
            </a:endParaRPr>
          </a:p>
          <a:p>
            <a:pPr algn="l">
              <a:spcBef>
                <a:spcPts val="0"/>
              </a:spcBef>
              <a:spcAft>
                <a:spcPts val="700"/>
              </a:spcAft>
            </a:pPr>
            <a:r>
              <a:rPr lang="en-US" sz="1800">
                <a:solidFill>
                  <a:schemeClr val="tx1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ǮǮǮǮǮǮǮǮǮǮǮǮ</a:t>
            </a:r>
            <a:endParaRPr lang="en-US" sz="1800">
              <a:solidFill>
                <a:schemeClr val="tx1"/>
              </a:solidFill>
              <a:latin typeface="HP001 4 hàng" panose="020B0603050302020204" charset="0"/>
              <a:cs typeface="HP001 4 hàng" panose="020B0603050302020204" charset="0"/>
              <a:sym typeface="+mn-ea"/>
            </a:endParaRPr>
          </a:p>
          <a:p>
            <a:pPr algn="l">
              <a:spcBef>
                <a:spcPts val="0"/>
              </a:spcBef>
              <a:spcAft>
                <a:spcPts val="700"/>
              </a:spcAft>
            </a:pPr>
            <a:r>
              <a:rPr lang="en-US" sz="1800">
                <a:solidFill>
                  <a:schemeClr val="tx1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ǮǮǮǮǮǮǮǮǮǮǮǮ</a:t>
            </a:r>
            <a:endParaRPr lang="en-US" sz="1800">
              <a:solidFill>
                <a:schemeClr val="tx1"/>
              </a:solidFill>
              <a:latin typeface="HP001 4 hàng" panose="020B0603050302020204" charset="0"/>
              <a:cs typeface="HP001 4 hàng" panose="020B0603050302020204" charset="0"/>
              <a:sym typeface="+mn-ea"/>
            </a:endParaRPr>
          </a:p>
          <a:p>
            <a:pPr algn="l">
              <a:spcBef>
                <a:spcPts val="0"/>
              </a:spcBef>
              <a:spcAft>
                <a:spcPts val="700"/>
              </a:spcAft>
            </a:pPr>
            <a:r>
              <a:rPr lang="en-US" sz="1800">
                <a:solidFill>
                  <a:schemeClr val="tx1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ǮǮǮǮǮǮǮǮǮǮǮǮ</a:t>
            </a:r>
            <a:endParaRPr lang="en-US" sz="1800">
              <a:solidFill>
                <a:schemeClr val="tx1"/>
              </a:solidFill>
              <a:latin typeface="HP001 4 hàng" panose="020B0603050302020204" charset="0"/>
              <a:cs typeface="HP001 4 hàng" panose="020B0603050302020204" charset="0"/>
              <a:sym typeface="+mn-ea"/>
            </a:endParaRPr>
          </a:p>
          <a:p>
            <a:pPr algn="l">
              <a:spcBef>
                <a:spcPts val="0"/>
              </a:spcBef>
              <a:spcAft>
                <a:spcPts val="700"/>
              </a:spcAft>
            </a:pPr>
            <a:r>
              <a:rPr lang="en-US" sz="1800">
                <a:solidFill>
                  <a:schemeClr val="tx1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ǮǮǮǮǮǮǮǮǮǮǮǮ</a:t>
            </a:r>
            <a:endParaRPr lang="en-US" sz="1800">
              <a:solidFill>
                <a:schemeClr val="tx1"/>
              </a:solidFill>
              <a:latin typeface="HP001 4 hàng" panose="020B0603050302020204" charset="0"/>
              <a:cs typeface="HP001 4 hàng" panose="020B0603050302020204" charset="0"/>
              <a:sym typeface="+mn-ea"/>
            </a:endParaRPr>
          </a:p>
          <a:p>
            <a:pPr algn="l">
              <a:spcBef>
                <a:spcPts val="0"/>
              </a:spcBef>
              <a:spcAft>
                <a:spcPts val="700"/>
              </a:spcAft>
            </a:pPr>
            <a:r>
              <a:rPr lang="en-US" sz="1800" b="1">
                <a:solidFill>
                  <a:schemeClr val="tx1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ǮǮǮǮǮǮǮǮǮǮǮǮ</a:t>
            </a:r>
            <a:endParaRPr lang="en-US" sz="1800">
              <a:solidFill>
                <a:schemeClr val="tx1"/>
              </a:solidFill>
              <a:latin typeface="HP001 4 hàng" panose="020B0603050302020204" charset="0"/>
              <a:cs typeface="HP001 4 hàng" panose="020B0603050302020204" charset="0"/>
              <a:sym typeface="+mn-ea"/>
            </a:endParaRPr>
          </a:p>
          <a:p>
            <a:pPr algn="l">
              <a:spcBef>
                <a:spcPts val="0"/>
              </a:spcBef>
              <a:spcAft>
                <a:spcPts val="700"/>
              </a:spcAft>
            </a:pPr>
            <a:r>
              <a:rPr lang="en-US" sz="1800">
                <a:solidFill>
                  <a:schemeClr val="tx1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ǮǮǮǮǮǮǮǮǮǮǮǮ</a:t>
            </a:r>
            <a:endParaRPr lang="en-US" sz="1800">
              <a:solidFill>
                <a:schemeClr val="tx1"/>
              </a:solidFill>
              <a:latin typeface="HP001 4 hàng" panose="020B0603050302020204" charset="0"/>
              <a:cs typeface="HP001 4 hàng" panose="020B0603050302020204" charset="0"/>
              <a:sym typeface="+mn-ea"/>
            </a:endParaRPr>
          </a:p>
          <a:p>
            <a:pPr algn="l">
              <a:spcBef>
                <a:spcPts val="0"/>
              </a:spcBef>
              <a:spcAft>
                <a:spcPts val="700"/>
              </a:spcAft>
            </a:pPr>
            <a:r>
              <a:rPr lang="en-US" sz="1800">
                <a:solidFill>
                  <a:schemeClr val="tx1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ǮǮǮǮǮǮǮǮǮǮǮǮ</a:t>
            </a:r>
            <a:endParaRPr lang="en-US" sz="1800">
              <a:solidFill>
                <a:schemeClr val="tx1"/>
              </a:solidFill>
              <a:latin typeface="HP001 4 hàng" panose="020B0603050302020204" charset="0"/>
              <a:cs typeface="HP001 4 hàng" panose="020B0603050302020204" charset="0"/>
              <a:sym typeface="+mn-ea"/>
            </a:endParaRPr>
          </a:p>
          <a:p>
            <a:pPr algn="l">
              <a:spcBef>
                <a:spcPts val="0"/>
              </a:spcBef>
              <a:spcAft>
                <a:spcPts val="700"/>
              </a:spcAft>
            </a:pPr>
            <a:r>
              <a:rPr lang="en-US" sz="1800">
                <a:solidFill>
                  <a:schemeClr val="tx1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ǮǮǮǮǮǮǮǮǮǮǮǮ</a:t>
            </a:r>
            <a:endParaRPr lang="en-US" sz="1800">
              <a:solidFill>
                <a:schemeClr val="tx1"/>
              </a:solidFill>
              <a:latin typeface="HP001 4 hàng" panose="020B0603050302020204" charset="0"/>
              <a:cs typeface="HP001 4 hàng" panose="020B0603050302020204" charset="0"/>
              <a:sym typeface="+mn-ea"/>
            </a:endParaRPr>
          </a:p>
          <a:p>
            <a:pPr algn="l">
              <a:spcBef>
                <a:spcPts val="0"/>
              </a:spcBef>
              <a:spcAft>
                <a:spcPts val="700"/>
              </a:spcAft>
            </a:pPr>
            <a:r>
              <a:rPr lang="en-US" sz="1800">
                <a:solidFill>
                  <a:schemeClr val="tx1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ǮǮǮǮǮǮǮǮǮǮǮǮ</a:t>
            </a:r>
            <a:endParaRPr lang="en-US" sz="1800">
              <a:solidFill>
                <a:schemeClr val="tx1"/>
              </a:solidFill>
              <a:latin typeface="HP001 4 hàng" panose="020B0603050302020204" charset="0"/>
              <a:cs typeface="HP001 4 hàng" panose="020B0603050302020204" charset="0"/>
              <a:sym typeface="+mn-ea"/>
            </a:endParaRPr>
          </a:p>
          <a:p>
            <a:pPr algn="l">
              <a:spcBef>
                <a:spcPts val="0"/>
              </a:spcBef>
              <a:spcAft>
                <a:spcPts val="700"/>
              </a:spcAft>
            </a:pPr>
            <a:r>
              <a:rPr lang="en-US" sz="1800">
                <a:solidFill>
                  <a:schemeClr val="tx1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ǮǮǮǮǮǮǮǮǮǮǮǮ</a:t>
            </a:r>
            <a:endParaRPr lang="en-US" sz="1800">
              <a:solidFill>
                <a:schemeClr val="tx1"/>
              </a:solidFill>
              <a:latin typeface="HP001 4 hàng" panose="020B0603050302020204" charset="0"/>
              <a:cs typeface="HP001 4 hàng" panose="020B0603050302020204" charset="0"/>
              <a:sym typeface="+mn-ea"/>
            </a:endParaRPr>
          </a:p>
          <a:p>
            <a:pPr algn="l">
              <a:spcBef>
                <a:spcPts val="0"/>
              </a:spcBef>
              <a:spcAft>
                <a:spcPts val="700"/>
              </a:spcAft>
            </a:pPr>
            <a:r>
              <a:rPr lang="en-US" sz="1800">
                <a:solidFill>
                  <a:schemeClr val="tx1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ǮǮǮǮǮǮǮǮǮǮǮǮ</a:t>
            </a:r>
            <a:endParaRPr lang="en-US" sz="1800">
              <a:solidFill>
                <a:schemeClr val="tx1"/>
              </a:solidFill>
              <a:latin typeface="HP001 4 hàng" panose="020B0603050302020204" charset="0"/>
              <a:cs typeface="HP001 4 hàng" panose="020B0603050302020204" charset="0"/>
              <a:sym typeface="+mn-ea"/>
            </a:endParaRPr>
          </a:p>
          <a:p>
            <a:pPr algn="l">
              <a:spcBef>
                <a:spcPts val="0"/>
              </a:spcBef>
              <a:spcAft>
                <a:spcPts val="700"/>
              </a:spcAft>
            </a:pPr>
            <a:r>
              <a:rPr lang="en-US" sz="1800">
                <a:solidFill>
                  <a:schemeClr val="tx1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ǮǮǮǮǮǮǮǮǮǮǮǮ</a:t>
            </a:r>
            <a:endParaRPr lang="en-US" sz="1800">
              <a:solidFill>
                <a:schemeClr val="tx1"/>
              </a:solidFill>
              <a:latin typeface="HP001 4 hàng" panose="020B0603050302020204" charset="0"/>
              <a:cs typeface="HP001 4 hàng" panose="020B0603050302020204" charset="0"/>
              <a:sym typeface="+mn-ea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305435" y="124460"/>
            <a:ext cx="41421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800" b="1">
                <a:solidFill>
                  <a:schemeClr val="tx1"/>
                </a:solidFill>
                <a:latin typeface="HP001 4 hàng" panose="020B0603050302020204" charset="0"/>
                <a:cs typeface="HP001 4 hàng" panose="020B0603050302020204" charset="0"/>
              </a:rPr>
              <a:t>Thứ ba ngày 21 tháng 9 năm 2021</a:t>
            </a:r>
            <a:endParaRPr lang="en-US" sz="1800" b="1">
              <a:solidFill>
                <a:schemeClr val="tx1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4572635" y="-235585"/>
            <a:ext cx="4631055" cy="55029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spcBef>
                <a:spcPts val="0"/>
              </a:spcBef>
              <a:spcAft>
                <a:spcPts val="700"/>
              </a:spcAft>
            </a:pPr>
            <a:r>
              <a:rPr lang="en-US" sz="1800">
                <a:solidFill>
                  <a:schemeClr val="tx1"/>
                </a:solidFill>
                <a:latin typeface="HP001 4 hàng" panose="020B0603050302020204" charset="0"/>
                <a:cs typeface="HP001 4 hàng" panose="020B0603050302020204" charset="0"/>
              </a:rPr>
              <a:t>ǮǮǮǮǮǮǮǮǮǮǮǮ</a:t>
            </a:r>
            <a:endParaRPr lang="en-US" sz="1800">
              <a:solidFill>
                <a:schemeClr val="tx1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pPr algn="l">
              <a:spcBef>
                <a:spcPts val="0"/>
              </a:spcBef>
              <a:spcAft>
                <a:spcPts val="700"/>
              </a:spcAft>
            </a:pPr>
            <a:r>
              <a:rPr lang="en-US" sz="1800">
                <a:solidFill>
                  <a:schemeClr val="tx1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ǮǮǮǮǮǮǮǮǮǮǮǮ</a:t>
            </a:r>
            <a:endParaRPr lang="en-US" sz="1800">
              <a:solidFill>
                <a:schemeClr val="tx1"/>
              </a:solidFill>
              <a:latin typeface="HP001 4 hàng" panose="020B0603050302020204" charset="0"/>
              <a:cs typeface="HP001 4 hàng" panose="020B0603050302020204" charset="0"/>
              <a:sym typeface="+mn-ea"/>
            </a:endParaRPr>
          </a:p>
          <a:p>
            <a:pPr algn="l">
              <a:spcBef>
                <a:spcPts val="0"/>
              </a:spcBef>
              <a:spcAft>
                <a:spcPts val="700"/>
              </a:spcAft>
            </a:pPr>
            <a:r>
              <a:rPr lang="en-US" sz="1800">
                <a:solidFill>
                  <a:schemeClr val="tx1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ǮǮǮǮǮǮǮǮǮǮǮǮ</a:t>
            </a:r>
            <a:endParaRPr lang="en-US" sz="1800">
              <a:solidFill>
                <a:schemeClr val="tx1"/>
              </a:solidFill>
              <a:latin typeface="HP001 4 hàng" panose="020B0603050302020204" charset="0"/>
              <a:cs typeface="HP001 4 hàng" panose="020B0603050302020204" charset="0"/>
              <a:sym typeface="+mn-ea"/>
            </a:endParaRPr>
          </a:p>
          <a:p>
            <a:pPr algn="l">
              <a:spcBef>
                <a:spcPts val="0"/>
              </a:spcBef>
              <a:spcAft>
                <a:spcPts val="700"/>
              </a:spcAft>
            </a:pPr>
            <a:r>
              <a:rPr lang="en-US" sz="1800">
                <a:solidFill>
                  <a:schemeClr val="tx1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ǮǮǮǮǮǮǮǮǮǮǮǮ</a:t>
            </a:r>
            <a:endParaRPr lang="en-US" sz="1800">
              <a:solidFill>
                <a:schemeClr val="tx1"/>
              </a:solidFill>
              <a:latin typeface="HP001 4 hàng" panose="020B0603050302020204" charset="0"/>
              <a:cs typeface="HP001 4 hàng" panose="020B0603050302020204" charset="0"/>
              <a:sym typeface="+mn-ea"/>
            </a:endParaRPr>
          </a:p>
          <a:p>
            <a:pPr algn="l">
              <a:spcBef>
                <a:spcPts val="0"/>
              </a:spcBef>
              <a:spcAft>
                <a:spcPts val="700"/>
              </a:spcAft>
            </a:pPr>
            <a:r>
              <a:rPr lang="en-US" sz="1800">
                <a:solidFill>
                  <a:schemeClr val="tx1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ǮǮǮǮǮǮǮǮǮǮǮǮ</a:t>
            </a:r>
            <a:endParaRPr lang="en-US" sz="1800">
              <a:solidFill>
                <a:schemeClr val="tx1"/>
              </a:solidFill>
              <a:latin typeface="HP001 4 hàng" panose="020B0603050302020204" charset="0"/>
              <a:cs typeface="HP001 4 hàng" panose="020B0603050302020204" charset="0"/>
              <a:sym typeface="+mn-ea"/>
            </a:endParaRPr>
          </a:p>
          <a:p>
            <a:pPr algn="l">
              <a:spcBef>
                <a:spcPts val="0"/>
              </a:spcBef>
              <a:spcAft>
                <a:spcPts val="700"/>
              </a:spcAft>
            </a:pPr>
            <a:r>
              <a:rPr lang="en-US" sz="1800">
                <a:solidFill>
                  <a:schemeClr val="tx1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ǮǮǮǮǮǮǮǮǮǮǮǮ</a:t>
            </a:r>
            <a:endParaRPr lang="en-US" sz="1800">
              <a:solidFill>
                <a:schemeClr val="tx1"/>
              </a:solidFill>
              <a:latin typeface="HP001 4 hàng" panose="020B0603050302020204" charset="0"/>
              <a:cs typeface="HP001 4 hàng" panose="020B0603050302020204" charset="0"/>
              <a:sym typeface="+mn-ea"/>
            </a:endParaRPr>
          </a:p>
          <a:p>
            <a:pPr algn="l">
              <a:spcBef>
                <a:spcPts val="0"/>
              </a:spcBef>
              <a:spcAft>
                <a:spcPts val="700"/>
              </a:spcAft>
            </a:pPr>
            <a:r>
              <a:rPr lang="en-US" sz="1800">
                <a:solidFill>
                  <a:schemeClr val="tx1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ǮǮǮǮǮǮǮǮǮǮǮǮ</a:t>
            </a:r>
            <a:endParaRPr lang="en-US" sz="1800">
              <a:solidFill>
                <a:schemeClr val="tx1"/>
              </a:solidFill>
              <a:latin typeface="HP001 4 hàng" panose="020B0603050302020204" charset="0"/>
              <a:cs typeface="HP001 4 hàng" panose="020B0603050302020204" charset="0"/>
              <a:sym typeface="+mn-ea"/>
            </a:endParaRPr>
          </a:p>
          <a:p>
            <a:pPr algn="l">
              <a:spcBef>
                <a:spcPts val="0"/>
              </a:spcBef>
              <a:spcAft>
                <a:spcPts val="700"/>
              </a:spcAft>
            </a:pPr>
            <a:r>
              <a:rPr lang="en-US" sz="1800">
                <a:solidFill>
                  <a:schemeClr val="tx1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ǮǮǮǮǮǮǮǮǮǮǮǮ</a:t>
            </a:r>
            <a:endParaRPr lang="en-US" sz="1800">
              <a:solidFill>
                <a:schemeClr val="tx1"/>
              </a:solidFill>
              <a:latin typeface="HP001 4 hàng" panose="020B0603050302020204" charset="0"/>
              <a:cs typeface="HP001 4 hàng" panose="020B0603050302020204" charset="0"/>
              <a:sym typeface="+mn-ea"/>
            </a:endParaRPr>
          </a:p>
          <a:p>
            <a:pPr algn="l">
              <a:spcBef>
                <a:spcPts val="0"/>
              </a:spcBef>
              <a:spcAft>
                <a:spcPts val="700"/>
              </a:spcAft>
            </a:pPr>
            <a:r>
              <a:rPr lang="en-US" sz="1800">
                <a:solidFill>
                  <a:schemeClr val="tx1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ǮǮǮǮǮǮǮǮǮǮǮǮ</a:t>
            </a:r>
            <a:endParaRPr lang="en-US" sz="1800">
              <a:solidFill>
                <a:schemeClr val="tx1"/>
              </a:solidFill>
              <a:latin typeface="HP001 4 hàng" panose="020B0603050302020204" charset="0"/>
              <a:cs typeface="HP001 4 hàng" panose="020B0603050302020204" charset="0"/>
              <a:sym typeface="+mn-ea"/>
            </a:endParaRPr>
          </a:p>
          <a:p>
            <a:pPr algn="l">
              <a:spcBef>
                <a:spcPts val="0"/>
              </a:spcBef>
              <a:spcAft>
                <a:spcPts val="700"/>
              </a:spcAft>
            </a:pPr>
            <a:r>
              <a:rPr lang="en-US" sz="1800">
                <a:solidFill>
                  <a:schemeClr val="tx1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ǮǮǮǮǮǮǮǮǮǮǮǮ</a:t>
            </a:r>
            <a:endParaRPr lang="en-US" sz="1800">
              <a:solidFill>
                <a:schemeClr val="tx1"/>
              </a:solidFill>
              <a:latin typeface="HP001 4 hàng" panose="020B0603050302020204" charset="0"/>
              <a:cs typeface="HP001 4 hàng" panose="020B0603050302020204" charset="0"/>
              <a:sym typeface="+mn-ea"/>
            </a:endParaRPr>
          </a:p>
          <a:p>
            <a:pPr algn="l">
              <a:spcBef>
                <a:spcPts val="0"/>
              </a:spcBef>
              <a:spcAft>
                <a:spcPts val="700"/>
              </a:spcAft>
            </a:pPr>
            <a:r>
              <a:rPr lang="en-US" sz="1800">
                <a:solidFill>
                  <a:schemeClr val="tx1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ǮǮǮǮǮǮǮǮǮǮǮǮ</a:t>
            </a:r>
            <a:endParaRPr lang="en-US" sz="1800">
              <a:solidFill>
                <a:schemeClr val="tx1"/>
              </a:solidFill>
              <a:latin typeface="HP001 4 hàng" panose="020B0603050302020204" charset="0"/>
              <a:cs typeface="HP001 4 hàng" panose="020B0603050302020204" charset="0"/>
              <a:sym typeface="+mn-ea"/>
            </a:endParaRPr>
          </a:p>
          <a:p>
            <a:pPr algn="l">
              <a:spcBef>
                <a:spcPts val="0"/>
              </a:spcBef>
              <a:spcAft>
                <a:spcPts val="700"/>
              </a:spcAft>
            </a:pPr>
            <a:r>
              <a:rPr lang="en-US" sz="1800">
                <a:solidFill>
                  <a:schemeClr val="tx1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ǮǮǮǮǮǮǮǮǮǮǮǮ</a:t>
            </a:r>
            <a:endParaRPr lang="en-US" sz="1800">
              <a:solidFill>
                <a:schemeClr val="tx1"/>
              </a:solidFill>
              <a:latin typeface="HP001 4 hàng" panose="020B0603050302020204" charset="0"/>
              <a:cs typeface="HP001 4 hàng" panose="020B0603050302020204" charset="0"/>
              <a:sym typeface="+mn-ea"/>
            </a:endParaRPr>
          </a:p>
          <a:p>
            <a:pPr algn="l">
              <a:spcBef>
                <a:spcPts val="0"/>
              </a:spcBef>
              <a:spcAft>
                <a:spcPts val="700"/>
              </a:spcAft>
            </a:pPr>
            <a:r>
              <a:rPr lang="en-US" sz="1800">
                <a:solidFill>
                  <a:schemeClr val="tx1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ǮǮǮǮǮǮǮǮǮǮǮǮ</a:t>
            </a:r>
            <a:endParaRPr lang="en-US" sz="1800">
              <a:solidFill>
                <a:schemeClr val="tx1"/>
              </a:solidFill>
              <a:latin typeface="HP001 4 hàng" panose="020B0603050302020204" charset="0"/>
              <a:cs typeface="HP001 4 hàng" panose="020B0603050302020204" charset="0"/>
              <a:sym typeface="+mn-ea"/>
            </a:endParaRPr>
          </a:p>
          <a:p>
            <a:pPr algn="l">
              <a:spcBef>
                <a:spcPts val="0"/>
              </a:spcBef>
              <a:spcAft>
                <a:spcPts val="700"/>
              </a:spcAft>
            </a:pPr>
            <a:r>
              <a:rPr lang="en-US" sz="1800">
                <a:solidFill>
                  <a:schemeClr val="tx1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ǮǮǮǮǮǮǮǮǮǮǮǮ</a:t>
            </a:r>
            <a:endParaRPr lang="en-US" sz="1800">
              <a:solidFill>
                <a:schemeClr val="tx1"/>
              </a:solidFill>
              <a:latin typeface="HP001 4 hàng" panose="020B0603050302020204" charset="0"/>
              <a:cs typeface="HP001 4 hàng" panose="020B0603050302020204" charset="0"/>
              <a:sym typeface="+mn-ea"/>
            </a:endParaRPr>
          </a:p>
          <a:p>
            <a:pPr algn="l">
              <a:spcBef>
                <a:spcPts val="0"/>
              </a:spcBef>
              <a:spcAft>
                <a:spcPts val="700"/>
              </a:spcAft>
            </a:pPr>
            <a:r>
              <a:rPr lang="en-US" sz="1800">
                <a:solidFill>
                  <a:schemeClr val="tx1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ǮǮǮǮǮǮǮǮǮǮǮǮ</a:t>
            </a:r>
            <a:endParaRPr lang="en-US" sz="1800">
              <a:solidFill>
                <a:schemeClr val="tx1"/>
              </a:solidFill>
              <a:latin typeface="HP001 4 hàng" panose="020B0603050302020204" charset="0"/>
              <a:cs typeface="HP001 4 hàng" panose="020B0603050302020204" charset="0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447601" y="492964"/>
            <a:ext cx="98869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1800" b="1">
                <a:latin typeface="HP001 4 hàng" panose="020B0603050302020204" charset="0"/>
                <a:cs typeface="HP001 4 hàng" panose="020B0603050302020204" charset="0"/>
              </a:rPr>
              <a:t>Tập đǌ</a:t>
            </a:r>
            <a:endParaRPr lang="en-US" sz="1800" b="1"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1067233" y="861219"/>
            <a:ext cx="185610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1800" b="1">
                <a:latin typeface="HP001 4 hàng" panose="020B0603050302020204" charset="0"/>
                <a:cs typeface="HP001 4 hàng" panose="020B0603050302020204" charset="0"/>
              </a:rPr>
              <a:t>Quạt cho bà ngủ</a:t>
            </a:r>
            <a:endParaRPr lang="en-US" sz="1800" b="1">
              <a:latin typeface="HP001 4 hàng" panose="020B0603050302020204" charset="0"/>
              <a:cs typeface="HP001 4 hàng" panose="020B06030503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4" grpId="1"/>
      <p:bldP spid="7" grpId="1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7" name="Picture 5" descr="Quat cho ba ng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71950"/>
            <a:ext cx="9525000" cy="5514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5" descr="POINSET2"/>
          <p:cNvPicPr>
            <a:picLocks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 rot="5400000">
            <a:off x="7796213" y="30613"/>
            <a:ext cx="1304925" cy="1301750"/>
          </a:xfrm>
        </p:spPr>
      </p:pic>
      <p:sp>
        <p:nvSpPr>
          <p:cNvPr id="8195" name="Text Box 6"/>
          <p:cNvSpPr txBox="1"/>
          <p:nvPr/>
        </p:nvSpPr>
        <p:spPr>
          <a:xfrm>
            <a:off x="2640013" y="589413"/>
            <a:ext cx="3886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Quạt cho b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ngủ</a:t>
            </a:r>
            <a:endParaRPr lang="en-US" altLang="en-US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6" name="Rectangle 4"/>
          <p:cNvSpPr>
            <a:spLocks noGrp="1"/>
          </p:cNvSpPr>
          <p:nvPr/>
        </p:nvSpPr>
        <p:spPr>
          <a:xfrm>
            <a:off x="1143000" y="450"/>
            <a:ext cx="6884988" cy="6810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US" altLang="en-US" dirty="0">
              <a:solidFill>
                <a:schemeClr val="tx2"/>
              </a:solidFill>
            </a:endParaRPr>
          </a:p>
        </p:txBody>
      </p:sp>
      <p:pic>
        <p:nvPicPr>
          <p:cNvPr id="8197" name="Picture 4" descr="POINSET2"/>
          <p:cNvPicPr>
            <a:picLocks noChangeAspect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 rot="-5400000">
            <a:off x="53975" y="3675513"/>
            <a:ext cx="1343025" cy="1341437"/>
          </a:xfrm>
        </p:spPr>
      </p:pic>
      <p:grpSp>
        <p:nvGrpSpPr>
          <p:cNvPr id="2" name="Group 6"/>
          <p:cNvGrpSpPr/>
          <p:nvPr/>
        </p:nvGrpSpPr>
        <p:grpSpPr bwMode="auto">
          <a:xfrm>
            <a:off x="1949053" y="1257749"/>
            <a:ext cx="5747147" cy="679133"/>
            <a:chOff x="0" y="0"/>
            <a:chExt cx="10908" cy="142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1280" name="AutoShape 7"/>
            <p:cNvSpPr>
              <a:spLocks noChangeArrowheads="1"/>
            </p:cNvSpPr>
            <p:nvPr/>
          </p:nvSpPr>
          <p:spPr bwMode="auto">
            <a:xfrm>
              <a:off x="0" y="0"/>
              <a:ext cx="10908" cy="1425"/>
            </a:xfrm>
            <a:prstGeom prst="flowChartAlternateProcess">
              <a:avLst/>
            </a:prstGeom>
            <a:grp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81" name="Text Box 8"/>
            <p:cNvSpPr txBox="1">
              <a:spLocks noChangeArrowheads="1"/>
            </p:cNvSpPr>
            <p:nvPr/>
          </p:nvSpPr>
          <p:spPr bwMode="auto">
            <a:xfrm>
              <a:off x="296" y="214"/>
              <a:ext cx="7593" cy="109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Đoạn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1: </a:t>
              </a: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Từ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đầu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... </a:t>
              </a: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ngủ</a:t>
              </a:r>
              <a:endPara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1276" name="AutoShape 13"/>
          <p:cNvSpPr>
            <a:spLocks noChangeArrowheads="1"/>
          </p:cNvSpPr>
          <p:nvPr/>
        </p:nvSpPr>
        <p:spPr bwMode="auto">
          <a:xfrm>
            <a:off x="1947863" y="2218187"/>
            <a:ext cx="5748338" cy="708025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oup 6"/>
          <p:cNvGrpSpPr/>
          <p:nvPr/>
        </p:nvGrpSpPr>
        <p:grpSpPr bwMode="auto">
          <a:xfrm>
            <a:off x="2063353" y="3143699"/>
            <a:ext cx="5632847" cy="679133"/>
            <a:chOff x="0" y="0"/>
            <a:chExt cx="10908" cy="142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" name="AutoShape 7"/>
            <p:cNvSpPr>
              <a:spLocks noChangeArrowheads="1"/>
            </p:cNvSpPr>
            <p:nvPr/>
          </p:nvSpPr>
          <p:spPr bwMode="auto">
            <a:xfrm>
              <a:off x="0" y="0"/>
              <a:ext cx="10908" cy="1425"/>
            </a:xfrm>
            <a:prstGeom prst="flowChartAlternateProcess">
              <a:avLst/>
            </a:prstGeom>
            <a:grp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167" y="29"/>
              <a:ext cx="8592" cy="1224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Đoạn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3: </a:t>
              </a: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Căn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nhà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..... </a:t>
              </a: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nhé</a:t>
              </a:r>
              <a:endPara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6"/>
          <p:cNvGrpSpPr/>
          <p:nvPr/>
        </p:nvGrpSpPr>
        <p:grpSpPr bwMode="auto">
          <a:xfrm>
            <a:off x="2063353" y="4007616"/>
            <a:ext cx="5632847" cy="679133"/>
            <a:chOff x="0" y="0"/>
            <a:chExt cx="10908" cy="142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6" name="AutoShape 7"/>
            <p:cNvSpPr>
              <a:spLocks noChangeArrowheads="1"/>
            </p:cNvSpPr>
            <p:nvPr/>
          </p:nvSpPr>
          <p:spPr bwMode="auto">
            <a:xfrm>
              <a:off x="0" y="0"/>
              <a:ext cx="10908" cy="1425"/>
            </a:xfrm>
            <a:prstGeom prst="flowChartAlternateProcess">
              <a:avLst/>
            </a:prstGeom>
            <a:grp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273" y="273"/>
              <a:ext cx="10340" cy="109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Đoạn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4: </a:t>
              </a: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Hoa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cam ... </a:t>
              </a: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hương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thơm</a:t>
              </a:r>
              <a:endPara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2032000" y="2310262"/>
            <a:ext cx="4805680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Đoạn </a:t>
            </a:r>
            <a:r>
              <a:rPr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2: B</a:t>
            </a:r>
            <a:r>
              <a:rPr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tay ... t</a:t>
            </a:r>
            <a:r>
              <a:rPr lang="vi-VN" altLang="x-none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sz="28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Text Box 6"/>
          <p:cNvSpPr txBox="1"/>
          <p:nvPr/>
        </p:nvSpPr>
        <p:spPr>
          <a:xfrm>
            <a:off x="703263" y="794200"/>
            <a:ext cx="286829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đọc:</a:t>
            </a:r>
            <a:endParaRPr lang="en-US" alt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19" name="Text Box 7"/>
          <p:cNvSpPr txBox="1"/>
          <p:nvPr/>
        </p:nvSpPr>
        <p:spPr>
          <a:xfrm>
            <a:off x="674688" y="1613350"/>
            <a:ext cx="300799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</a:t>
            </a:r>
            <a:r>
              <a:rPr lang="en-US" altLang="en-US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altLang="en-US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ắng</a:t>
            </a:r>
            <a:endParaRPr lang="en-US" altLang="en-US" sz="4400" b="1" i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0" name="Text Box 8"/>
          <p:cNvSpPr txBox="1"/>
          <p:nvPr/>
        </p:nvSpPr>
        <p:spPr>
          <a:xfrm>
            <a:off x="674688" y="2408688"/>
            <a:ext cx="269684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</a:t>
            </a:r>
            <a:r>
              <a:rPr lang="en-US" altLang="en-US" sz="44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ín</a:t>
            </a:r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US" altLang="en-US" sz="44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ặng</a:t>
            </a:r>
            <a:endParaRPr lang="en-US" altLang="en-US" sz="4400" b="1" i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1" name="Text Box 9"/>
          <p:cNvSpPr txBox="1"/>
          <p:nvPr/>
        </p:nvSpPr>
        <p:spPr>
          <a:xfrm>
            <a:off x="703263" y="3183388"/>
            <a:ext cx="1701800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4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</a:t>
            </a:r>
            <a:r>
              <a:rPr lang="en-US" altLang="en-US" sz="4400" b="1" i="1" u="sng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</a:t>
            </a:r>
            <a:endParaRPr lang="en-US" altLang="en-US" sz="4400" b="1" i="1" u="sng" dirty="0">
              <a:solidFill>
                <a:srgbClr val="99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2" name="Text Box 10"/>
          <p:cNvSpPr txBox="1"/>
          <p:nvPr/>
        </p:nvSpPr>
        <p:spPr>
          <a:xfrm>
            <a:off x="4913313" y="783088"/>
            <a:ext cx="214185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ngữ:</a:t>
            </a:r>
            <a:endParaRPr lang="en-US" alt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5" name="Text Box 11"/>
          <p:cNvSpPr txBox="1"/>
          <p:nvPr/>
        </p:nvSpPr>
        <p:spPr>
          <a:xfrm>
            <a:off x="4800600" y="1600650"/>
            <a:ext cx="1532890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4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lặng</a:t>
            </a:r>
            <a:endParaRPr lang="en-US" altLang="en-US" sz="4400" b="1" i="1" dirty="0">
              <a:solidFill>
                <a:srgbClr val="99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6" name="Text Box 12"/>
          <p:cNvSpPr txBox="1"/>
          <p:nvPr/>
        </p:nvSpPr>
        <p:spPr>
          <a:xfrm>
            <a:off x="4724400" y="2442025"/>
            <a:ext cx="251015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thiu thiu</a:t>
            </a:r>
            <a:endParaRPr lang="en-US" altLang="en-US" sz="44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25" name="Picture 15" descr="Frames PPT 0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/>
      <p:bldP spid="61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2" descr="HÃ¬nh áº£nh cÃ³ liÃªn qu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100" y="450"/>
            <a:ext cx="92202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TextBox 3"/>
          <p:cNvSpPr txBox="1"/>
          <p:nvPr/>
        </p:nvSpPr>
        <p:spPr>
          <a:xfrm>
            <a:off x="1828800" y="1657800"/>
            <a:ext cx="67818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THEO NHÓM</a:t>
            </a:r>
            <a:endParaRPr sz="4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4" name="Text Box 6"/>
          <p:cNvSpPr txBox="1"/>
          <p:nvPr/>
        </p:nvSpPr>
        <p:spPr>
          <a:xfrm>
            <a:off x="152400" y="341763"/>
            <a:ext cx="4128770" cy="47999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 chích chòe ơi!</a:t>
            </a:r>
            <a:endParaRPr lang="en-US" altLang="en-US" sz="3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 đừng hót nữa,</a:t>
            </a:r>
            <a:endParaRPr lang="en-US" altLang="en-US" sz="3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ốm rồi,</a:t>
            </a:r>
            <a:endParaRPr lang="en-US" altLang="en-US" sz="3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 cho b</a:t>
            </a: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ngủ.</a:t>
            </a:r>
            <a:endParaRPr lang="en-US" altLang="en-US" sz="3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3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tay bé nhỏ </a:t>
            </a:r>
            <a:endParaRPr lang="en-US" altLang="en-US" sz="3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Vẫy quạt thật đều</a:t>
            </a:r>
            <a:endParaRPr lang="en-US" altLang="en-US" sz="3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Ngấn nắng thiu thiu</a:t>
            </a:r>
            <a:endParaRPr lang="en-US" altLang="en-US" sz="3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 trên tường trắng.</a:t>
            </a:r>
            <a:endParaRPr lang="en-US" altLang="en-US" sz="3400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5" name="Text Box 7"/>
          <p:cNvSpPr txBox="1"/>
          <p:nvPr/>
        </p:nvSpPr>
        <p:spPr>
          <a:xfrm>
            <a:off x="4495800" y="351288"/>
            <a:ext cx="4177030" cy="47999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 nh</a:t>
            </a: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đã vắng</a:t>
            </a:r>
            <a:endParaRPr lang="en-US" altLang="en-US" sz="3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 chén nằm im.</a:t>
            </a:r>
            <a:endParaRPr lang="en-US" altLang="en-US" sz="3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 mắt lim dim</a:t>
            </a:r>
            <a:endParaRPr lang="en-US" altLang="en-US" sz="3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 ngon b</a:t>
            </a: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nhé.</a:t>
            </a:r>
            <a:endParaRPr lang="en-US" altLang="en-US" sz="3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3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cam, hoa khế</a:t>
            </a:r>
            <a:endParaRPr lang="en-US" altLang="en-US" sz="3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 lặng trong vườn,</a:t>
            </a:r>
            <a:endParaRPr lang="en-US" altLang="en-US" sz="3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mơ tay cháu</a:t>
            </a:r>
            <a:endParaRPr lang="en-US" altLang="en-US" sz="3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 đầy hương thơm</a:t>
            </a:r>
            <a:endParaRPr lang="en-US" altLang="en-US" sz="3400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2441</Words>
  <Application>WPS Presentation</Application>
  <PresentationFormat>On-screen Show (16:9)</PresentationFormat>
  <Paragraphs>214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Arial</vt:lpstr>
      <vt:lpstr>SimSun</vt:lpstr>
      <vt:lpstr>Wingdings</vt:lpstr>
      <vt:lpstr>Times New Roman</vt:lpstr>
      <vt:lpstr>Times New Roman</vt:lpstr>
      <vt:lpstr>HP001 4 hàng</vt:lpstr>
      <vt:lpstr>Microsoft YaHei</vt:lpstr>
      <vt:lpstr>Arial Unicode MS</vt:lpstr>
      <vt:lpstr>Calibri</vt:lpstr>
      <vt:lpstr>.VnTime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Thanh Quang Pro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AQ</dc:creator>
  <cp:lastModifiedBy>HUYEN</cp:lastModifiedBy>
  <cp:revision>39</cp:revision>
  <dcterms:created xsi:type="dcterms:W3CDTF">2009-08-06T15:47:00Z</dcterms:created>
  <dcterms:modified xsi:type="dcterms:W3CDTF">2021-09-20T16:38:09Z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8F83DD2FB37A4927A545C4C886A648D1</vt:lpwstr>
  </property>
  <property fmtid="{D5CDD505-2E9C-101B-9397-08002B2CF9AE}" pid="3" name="KSOProductBuildVer">
    <vt:lpwstr>1033-11.2.0.10296</vt:lpwstr>
  </property>
</Properties>
</file>