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2FC9FF"/>
    <a:srgbClr val="A7E8FF"/>
    <a:srgbClr val="E3DA29"/>
    <a:srgbClr val="FF9933"/>
    <a:srgbClr val="69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 1</a:t>
              </a:r>
            </a:p>
            <a:p>
              <a:pPr algn="ctr">
                <a:lnSpc>
                  <a:spcPct val="150000"/>
                </a:lnSpc>
              </a:pPr>
              <a:r>
                <a:rPr lang="en-US" sz="48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C¸c</a:t>
              </a:r>
              <a:r>
                <a:rPr lang="en-US" sz="48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sè</a:t>
              </a:r>
              <a:r>
                <a:rPr lang="en-US" sz="48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0, 1, 2, 3, 4, 5</a:t>
              </a:r>
              <a:endParaRPr lang="vi-VN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97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7200" y="7620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909502"/>
            <a:ext cx="3159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</a:rPr>
              <a:t>Tập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viết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số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6" t="30000" r="33586" b="58542"/>
          <a:stretch/>
        </p:blipFill>
        <p:spPr bwMode="auto">
          <a:xfrm>
            <a:off x="762000" y="2705346"/>
            <a:ext cx="7837667" cy="156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4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Oval 3"/>
          <p:cNvSpPr/>
          <p:nvPr/>
        </p:nvSpPr>
        <p:spPr>
          <a:xfrm>
            <a:off x="457200" y="7620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2</a:t>
            </a:r>
            <a:endParaRPr lang="vi-VN" sz="7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600200" y="879987"/>
            <a:ext cx="1295400" cy="914400"/>
          </a:xfrm>
          <a:prstGeom prst="round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Số</a:t>
            </a:r>
            <a:endParaRPr lang="vi-VN" sz="4400" dirty="0"/>
          </a:p>
        </p:txBody>
      </p:sp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2900516" y="905470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200" y="2286000"/>
            <a:ext cx="8568382" cy="4038600"/>
            <a:chOff x="76200" y="2286000"/>
            <a:chExt cx="8568382" cy="403860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45" t="27291" r="30776" b="41876"/>
            <a:stretch/>
          </p:blipFill>
          <p:spPr bwMode="auto">
            <a:xfrm>
              <a:off x="76200" y="2286000"/>
              <a:ext cx="8568382" cy="403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ounded Rectangle 7"/>
            <p:cNvSpPr/>
            <p:nvPr/>
          </p:nvSpPr>
          <p:spPr>
            <a:xfrm>
              <a:off x="2362200" y="35052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105400" y="35052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7848600" y="35052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364658" y="54864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105400" y="5481484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848600" y="5481484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418120" y="3512403"/>
            <a:ext cx="433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1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3512403"/>
            <a:ext cx="551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Ț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03240" y="35124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5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89520" y="5493603"/>
            <a:ext cx="5774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ț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37598" y="5493603"/>
            <a:ext cx="6110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ȝ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03240" y="5493603"/>
            <a:ext cx="433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1</a:t>
            </a:r>
            <a:endParaRPr lang="vi-VN" sz="48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15" grpId="0"/>
      <p:bldP spid="17" grpId="0"/>
      <p:bldP spid="18" grpId="0"/>
      <p:bldP spid="19" grpId="0"/>
      <p:bldP spid="28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5" t="31667" r="31127" b="49583"/>
          <a:stretch/>
        </p:blipFill>
        <p:spPr bwMode="auto">
          <a:xfrm>
            <a:off x="336973" y="1676400"/>
            <a:ext cx="842602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514600" y="304800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ounded Rectangle 5"/>
          <p:cNvSpPr/>
          <p:nvPr/>
        </p:nvSpPr>
        <p:spPr>
          <a:xfrm>
            <a:off x="5257800" y="298409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ounded Rectangle 6"/>
          <p:cNvSpPr/>
          <p:nvPr/>
        </p:nvSpPr>
        <p:spPr>
          <a:xfrm>
            <a:off x="8001000" y="297180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2486096" y="3055203"/>
            <a:ext cx="6110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ȝ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8068" y="2979003"/>
            <a:ext cx="433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1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89234" y="2979003"/>
            <a:ext cx="55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0</a:t>
            </a:r>
            <a:endParaRPr lang="vi-VN" sz="48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8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Oval 3"/>
          <p:cNvSpPr/>
          <p:nvPr/>
        </p:nvSpPr>
        <p:spPr>
          <a:xfrm>
            <a:off x="457200" y="7620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3</a:t>
            </a:r>
            <a:endParaRPr lang="vi-VN" sz="7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600200" y="879987"/>
            <a:ext cx="1295400" cy="914400"/>
          </a:xfrm>
          <a:prstGeom prst="round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Số</a:t>
            </a:r>
            <a:endParaRPr lang="vi-VN" sz="4400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2900516" y="905470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5" t="29167" r="30893" b="49166"/>
          <a:stretch/>
        </p:blipFill>
        <p:spPr bwMode="auto">
          <a:xfrm>
            <a:off x="152400" y="2209800"/>
            <a:ext cx="8771792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579935" y="2819400"/>
            <a:ext cx="611065" cy="838200"/>
            <a:chOff x="3579935" y="2819400"/>
            <a:chExt cx="611065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3581400" y="2819400"/>
              <a:ext cx="609600" cy="45720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79935" y="2826603"/>
              <a:ext cx="6110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P001"/>
                  <a:ea typeface="HP001"/>
                </a:rPr>
                <a:t>ȝ</a:t>
              </a:r>
              <a:endParaRPr lang="vi-VN" sz="48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78265" y="2819400"/>
            <a:ext cx="609600" cy="838200"/>
            <a:chOff x="3581400" y="2819400"/>
            <a:chExt cx="609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3581400" y="2819400"/>
              <a:ext cx="609600" cy="4572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8720" y="2826603"/>
              <a:ext cx="5549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P001"/>
                  <a:ea typeface="HP001"/>
                </a:rPr>
                <a:t>3</a:t>
              </a:r>
              <a:endParaRPr lang="vi-VN" sz="48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835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1" y="15240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50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2438400" cy="233036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1242552"/>
            <a:ext cx="1236704" cy="990600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5410200" y="609600"/>
            <a:ext cx="2133600" cy="1828800"/>
          </a:xfrm>
          <a:prstGeom prst="cube">
            <a:avLst/>
          </a:prstGeom>
          <a:solidFill>
            <a:srgbClr val="E3DA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1219200" y="3581400"/>
            <a:ext cx="2514599" cy="2438400"/>
          </a:xfrm>
          <a:prstGeom prst="roundRect">
            <a:avLst/>
          </a:prstGeom>
          <a:solidFill>
            <a:srgbClr val="A7E8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solidFill>
                  <a:schemeClr val="accent5">
                    <a:lumMod val="75000"/>
                  </a:schemeClr>
                </a:solidFill>
                <a:latin typeface=".VnArial" pitchFamily="34" charset="0"/>
              </a:rPr>
              <a:t>1</a:t>
            </a:r>
            <a:endParaRPr lang="vi-VN" sz="19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6" t="32088" r="80815" b="53608"/>
          <a:stretch/>
        </p:blipFill>
        <p:spPr bwMode="auto">
          <a:xfrm>
            <a:off x="5562600" y="3542071"/>
            <a:ext cx="2362200" cy="232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73541" y="5968425"/>
            <a:ext cx="11416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một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400071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2438400" cy="2330369"/>
          </a:xfrm>
        </p:spPr>
      </p:pic>
      <p:sp>
        <p:nvSpPr>
          <p:cNvPr id="7" name="Cube 6"/>
          <p:cNvSpPr/>
          <p:nvPr/>
        </p:nvSpPr>
        <p:spPr>
          <a:xfrm>
            <a:off x="4038600" y="575187"/>
            <a:ext cx="1524000" cy="1406013"/>
          </a:xfrm>
          <a:prstGeom prst="cube">
            <a:avLst/>
          </a:prstGeom>
          <a:solidFill>
            <a:srgbClr val="E3DA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1219200" y="3581400"/>
            <a:ext cx="2514599" cy="2438400"/>
          </a:xfrm>
          <a:prstGeom prst="roundRect">
            <a:avLst/>
          </a:prstGeom>
          <a:solidFill>
            <a:srgbClr val="A7E8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solidFill>
                  <a:schemeClr val="accent5">
                    <a:lumMod val="75000"/>
                  </a:schemeClr>
                </a:solidFill>
                <a:latin typeface=".VnArial" pitchFamily="34" charset="0"/>
              </a:rPr>
              <a:t>2</a:t>
            </a:r>
            <a:endParaRPr lang="vi-VN" sz="19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86394"/>
            <a:ext cx="1797619" cy="1075806"/>
          </a:xfrm>
          <a:prstGeom prst="rect">
            <a:avLst/>
          </a:prstGeom>
        </p:spPr>
      </p:pic>
      <p:sp>
        <p:nvSpPr>
          <p:cNvPr id="9" name="Cube 8"/>
          <p:cNvSpPr/>
          <p:nvPr/>
        </p:nvSpPr>
        <p:spPr>
          <a:xfrm rot="21040065">
            <a:off x="5791200" y="600180"/>
            <a:ext cx="1524000" cy="1406013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47379" r="80966" b="37292"/>
          <a:stretch/>
        </p:blipFill>
        <p:spPr bwMode="auto">
          <a:xfrm>
            <a:off x="5867400" y="3505200"/>
            <a:ext cx="2227182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173541" y="5968425"/>
            <a:ext cx="8819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hai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113929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2438400" cy="2330369"/>
          </a:xfrm>
        </p:spPr>
      </p:pic>
      <p:sp>
        <p:nvSpPr>
          <p:cNvPr id="7" name="Cube 6"/>
          <p:cNvSpPr/>
          <p:nvPr/>
        </p:nvSpPr>
        <p:spPr>
          <a:xfrm rot="20555606">
            <a:off x="4225018" y="610055"/>
            <a:ext cx="1320067" cy="1215424"/>
          </a:xfrm>
          <a:prstGeom prst="cube">
            <a:avLst/>
          </a:prstGeom>
          <a:solidFill>
            <a:srgbClr val="E3DA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1219200" y="3581400"/>
            <a:ext cx="2514599" cy="2438400"/>
          </a:xfrm>
          <a:prstGeom prst="roundRect">
            <a:avLst/>
          </a:prstGeom>
          <a:solidFill>
            <a:srgbClr val="A7E8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solidFill>
                  <a:schemeClr val="accent5">
                    <a:lumMod val="75000"/>
                  </a:schemeClr>
                </a:solidFill>
                <a:latin typeface=".VnArial" pitchFamily="34" charset="0"/>
              </a:rPr>
              <a:t>3</a:t>
            </a:r>
            <a:endParaRPr lang="vi-VN" sz="19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 rot="1039730">
            <a:off x="5828022" y="599881"/>
            <a:ext cx="1216563" cy="1067461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Cube 13"/>
          <p:cNvSpPr/>
          <p:nvPr/>
        </p:nvSpPr>
        <p:spPr>
          <a:xfrm rot="757067">
            <a:off x="7321673" y="767061"/>
            <a:ext cx="1175146" cy="1115581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1786812" cy="16002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2" t="31855" r="80966" b="53125"/>
          <a:stretch/>
        </p:blipFill>
        <p:spPr bwMode="auto">
          <a:xfrm>
            <a:off x="6019800" y="3575482"/>
            <a:ext cx="2286000" cy="236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715471" y="5968425"/>
            <a:ext cx="7521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ba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239406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2438400" cy="2330369"/>
          </a:xfrm>
        </p:spPr>
      </p:pic>
      <p:sp>
        <p:nvSpPr>
          <p:cNvPr id="7" name="Cube 6"/>
          <p:cNvSpPr/>
          <p:nvPr/>
        </p:nvSpPr>
        <p:spPr>
          <a:xfrm rot="20555606">
            <a:off x="4225018" y="610055"/>
            <a:ext cx="1320067" cy="1215424"/>
          </a:xfrm>
          <a:prstGeom prst="cube">
            <a:avLst/>
          </a:prstGeom>
          <a:solidFill>
            <a:srgbClr val="E3DA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1219200" y="3581400"/>
            <a:ext cx="2514599" cy="2438400"/>
          </a:xfrm>
          <a:prstGeom prst="roundRect">
            <a:avLst/>
          </a:prstGeom>
          <a:solidFill>
            <a:srgbClr val="A7E8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solidFill>
                  <a:schemeClr val="accent5">
                    <a:lumMod val="75000"/>
                  </a:schemeClr>
                </a:solidFill>
                <a:latin typeface=".VnArial" pitchFamily="34" charset="0"/>
              </a:rPr>
              <a:t>4</a:t>
            </a:r>
            <a:endParaRPr lang="vi-VN" sz="19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 rot="1039730">
            <a:off x="5828022" y="599881"/>
            <a:ext cx="1216563" cy="1067461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Cube 13"/>
          <p:cNvSpPr/>
          <p:nvPr/>
        </p:nvSpPr>
        <p:spPr>
          <a:xfrm rot="757067">
            <a:off x="7321673" y="767061"/>
            <a:ext cx="1175146" cy="1115581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C00000"/>
              </a:solidFill>
            </a:endParaRPr>
          </a:p>
        </p:txBody>
      </p:sp>
      <p:sp>
        <p:nvSpPr>
          <p:cNvPr id="10" name="Cube 9"/>
          <p:cNvSpPr/>
          <p:nvPr/>
        </p:nvSpPr>
        <p:spPr>
          <a:xfrm rot="1039730">
            <a:off x="5088375" y="1839942"/>
            <a:ext cx="1216563" cy="1067461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55627"/>
            <a:ext cx="1581145" cy="158277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6" t="47500" r="80966" b="37709"/>
          <a:stretch/>
        </p:blipFill>
        <p:spPr bwMode="auto">
          <a:xfrm>
            <a:off x="6059290" y="3718560"/>
            <a:ext cx="2233321" cy="224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620264" y="5968425"/>
            <a:ext cx="10759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b</a:t>
            </a:r>
            <a:r>
              <a:rPr lang="en-US" sz="4400" dirty="0" err="1" smtClean="0"/>
              <a:t>ốn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241591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  <p:bldP spid="10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2438400" cy="2330369"/>
          </a:xfrm>
        </p:spPr>
      </p:pic>
      <p:sp>
        <p:nvSpPr>
          <p:cNvPr id="7" name="Cube 6"/>
          <p:cNvSpPr/>
          <p:nvPr/>
        </p:nvSpPr>
        <p:spPr>
          <a:xfrm rot="20555606">
            <a:off x="4225018" y="610055"/>
            <a:ext cx="1320067" cy="1215424"/>
          </a:xfrm>
          <a:prstGeom prst="cube">
            <a:avLst/>
          </a:prstGeom>
          <a:solidFill>
            <a:srgbClr val="E3DA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1219200" y="3581400"/>
            <a:ext cx="2514599" cy="2438400"/>
          </a:xfrm>
          <a:prstGeom prst="roundRect">
            <a:avLst/>
          </a:prstGeom>
          <a:solidFill>
            <a:srgbClr val="A7E8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solidFill>
                  <a:schemeClr val="accent5">
                    <a:lumMod val="75000"/>
                  </a:schemeClr>
                </a:solidFill>
                <a:latin typeface=".VnArial" pitchFamily="34" charset="0"/>
              </a:rPr>
              <a:t>5</a:t>
            </a:r>
            <a:endParaRPr lang="vi-VN" sz="19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 rot="1039730">
            <a:off x="5828022" y="599881"/>
            <a:ext cx="1216563" cy="1067461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Cube 13"/>
          <p:cNvSpPr/>
          <p:nvPr/>
        </p:nvSpPr>
        <p:spPr>
          <a:xfrm rot="757067">
            <a:off x="7321673" y="767061"/>
            <a:ext cx="1175146" cy="1115581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C00000"/>
              </a:solidFill>
            </a:endParaRPr>
          </a:p>
        </p:txBody>
      </p:sp>
      <p:sp>
        <p:nvSpPr>
          <p:cNvPr id="10" name="Cube 9"/>
          <p:cNvSpPr/>
          <p:nvPr/>
        </p:nvSpPr>
        <p:spPr>
          <a:xfrm rot="1039730">
            <a:off x="5088375" y="1839942"/>
            <a:ext cx="1216563" cy="1067461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Cube 12"/>
          <p:cNvSpPr/>
          <p:nvPr/>
        </p:nvSpPr>
        <p:spPr>
          <a:xfrm rot="1039730">
            <a:off x="6567669" y="1981252"/>
            <a:ext cx="1216563" cy="1067461"/>
          </a:xfrm>
          <a:prstGeom prst="cub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66891"/>
            <a:ext cx="1443026" cy="1406781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7" t="47292" r="80967" b="37292"/>
          <a:stretch/>
        </p:blipFill>
        <p:spPr bwMode="auto">
          <a:xfrm>
            <a:off x="6010598" y="3834581"/>
            <a:ext cx="1905000" cy="208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173541" y="5968425"/>
            <a:ext cx="12025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năm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360126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  <p:bldP spid="10" grpId="0" animBg="1"/>
      <p:bldP spid="13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2438400" cy="2330369"/>
          </a:xfrm>
        </p:spPr>
      </p:pic>
      <p:sp>
        <p:nvSpPr>
          <p:cNvPr id="8" name="Rounded Rectangle 7"/>
          <p:cNvSpPr/>
          <p:nvPr/>
        </p:nvSpPr>
        <p:spPr>
          <a:xfrm>
            <a:off x="1219200" y="3581400"/>
            <a:ext cx="2514599" cy="2438400"/>
          </a:xfrm>
          <a:prstGeom prst="roundRect">
            <a:avLst/>
          </a:prstGeom>
          <a:solidFill>
            <a:srgbClr val="A7E8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solidFill>
                  <a:schemeClr val="accent5">
                    <a:lumMod val="75000"/>
                  </a:schemeClr>
                </a:solidFill>
                <a:latin typeface=".VnArial" pitchFamily="34" charset="0"/>
              </a:rPr>
              <a:t>0</a:t>
            </a:r>
            <a:endParaRPr lang="vi-VN" sz="19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5" t="47379" r="80966" b="37917"/>
          <a:stretch/>
        </p:blipFill>
        <p:spPr bwMode="auto">
          <a:xfrm>
            <a:off x="6096000" y="2519513"/>
            <a:ext cx="2324297" cy="229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58890" y="5105400"/>
            <a:ext cx="1598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không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59352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4" t="27218" r="55680" b="58958"/>
          <a:stretch/>
        </p:blipFill>
        <p:spPr bwMode="auto">
          <a:xfrm>
            <a:off x="76200" y="152400"/>
            <a:ext cx="3520684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10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50</Words>
  <Application>Microsoft Office PowerPoint</Application>
  <PresentationFormat>On-screen Show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7</cp:revision>
  <dcterms:created xsi:type="dcterms:W3CDTF">2006-08-16T00:00:00Z</dcterms:created>
  <dcterms:modified xsi:type="dcterms:W3CDTF">2020-07-30T08:25:20Z</dcterms:modified>
</cp:coreProperties>
</file>