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5"/>
  </p:notesMasterIdLst>
  <p:sldIdLst>
    <p:sldId id="307" r:id="rId2"/>
    <p:sldId id="256" r:id="rId3"/>
    <p:sldId id="325" r:id="rId4"/>
    <p:sldId id="317" r:id="rId5"/>
    <p:sldId id="320" r:id="rId6"/>
    <p:sldId id="318" r:id="rId7"/>
    <p:sldId id="319" r:id="rId8"/>
    <p:sldId id="311" r:id="rId9"/>
    <p:sldId id="321" r:id="rId10"/>
    <p:sldId id="322" r:id="rId11"/>
    <p:sldId id="323" r:id="rId12"/>
    <p:sldId id="262" r:id="rId13"/>
    <p:sldId id="269" r:id="rId14"/>
  </p:sldIdLst>
  <p:sldSz cx="12161838" cy="6858000"/>
  <p:notesSz cx="6858000" cy="9144000"/>
  <p:embeddedFontLst>
    <p:embeddedFont>
      <p:font typeface="Arial-Rounded" panose="020B0500000000000000" pitchFamily="34" charset="0"/>
      <p:regular r:id="rId16"/>
    </p:embeddedFont>
    <p:embeddedFont>
      <p:font typeface="HP001 4 hàng" panose="020B0603050302020204" pitchFamily="34" charset="0"/>
      <p:regular r:id="rId17"/>
      <p:bold r:id="rId18"/>
    </p:embeddedFont>
    <p:embeddedFont>
      <p:font typeface="Poppins" panose="020B0604020202020204" charset="0"/>
      <p:regular r:id="rId19"/>
      <p:bold r:id="rId20"/>
      <p:italic r:id="rId21"/>
      <p:boldItalic r:id="rId22"/>
    </p:embeddedFont>
    <p:embeddedFont>
      <p:font typeface="Neucha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9FA"/>
    <a:srgbClr val="FFE285"/>
    <a:srgbClr val="FFB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0E8669-3A3E-4C7C-B1AE-8FA70F364173}">
  <a:tblStyle styleId="{3F0E8669-3A3E-4C7C-B1AE-8FA70F3641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89502" autoAdjust="0"/>
  </p:normalViewPr>
  <p:slideViewPr>
    <p:cSldViewPr>
      <p:cViewPr varScale="1">
        <p:scale>
          <a:sx n="66" d="100"/>
          <a:sy n="66" d="100"/>
        </p:scale>
        <p:origin x="876" y="48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53002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76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44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83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ý: 5 + 3 cũng là cách làm đúng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76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3" name="Google Shape;2943;ga25f5ddd5d_0_1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4" name="Google Shape;2944;ga25f5ddd5d_0_1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278251" y="1228151"/>
            <a:ext cx="6537786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246051" y="4490184"/>
            <a:ext cx="4602186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54049" y="445134"/>
            <a:ext cx="11092212" cy="5857033"/>
          </a:xfrm>
          <a:custGeom>
            <a:avLst/>
            <a:gdLst/>
            <a:ahLst/>
            <a:cxnLst/>
            <a:rect l="l" t="t" r="r" b="b"/>
            <a:pathLst>
              <a:path w="255098" h="175711" extrusionOk="0">
                <a:moveTo>
                  <a:pt x="253462" y="1094"/>
                </a:moveTo>
                <a:cubicBezTo>
                  <a:pt x="253723" y="1094"/>
                  <a:pt x="253968" y="1281"/>
                  <a:pt x="253968" y="1540"/>
                </a:cubicBezTo>
                <a:cubicBezTo>
                  <a:pt x="254078" y="2339"/>
                  <a:pt x="253858" y="3028"/>
                  <a:pt x="253169" y="3497"/>
                </a:cubicBezTo>
                <a:cubicBezTo>
                  <a:pt x="252701" y="3717"/>
                  <a:pt x="252232" y="3938"/>
                  <a:pt x="251543" y="3938"/>
                </a:cubicBezTo>
                <a:cubicBezTo>
                  <a:pt x="251543" y="2560"/>
                  <a:pt x="252232" y="1761"/>
                  <a:pt x="253169" y="1182"/>
                </a:cubicBezTo>
                <a:cubicBezTo>
                  <a:pt x="253261" y="1121"/>
                  <a:pt x="253362" y="1094"/>
                  <a:pt x="253462" y="1094"/>
                </a:cubicBezTo>
                <a:close/>
                <a:moveTo>
                  <a:pt x="2286" y="6209"/>
                </a:moveTo>
                <a:cubicBezTo>
                  <a:pt x="2454" y="6209"/>
                  <a:pt x="2608" y="6263"/>
                  <a:pt x="2756" y="6362"/>
                </a:cubicBezTo>
                <a:cubicBezTo>
                  <a:pt x="3555" y="6831"/>
                  <a:pt x="4134" y="7520"/>
                  <a:pt x="4355" y="8649"/>
                </a:cubicBezTo>
                <a:lnTo>
                  <a:pt x="2068" y="8649"/>
                </a:lnTo>
                <a:cubicBezTo>
                  <a:pt x="1599" y="8649"/>
                  <a:pt x="1268" y="8429"/>
                  <a:pt x="1158" y="7960"/>
                </a:cubicBezTo>
                <a:cubicBezTo>
                  <a:pt x="1048" y="7520"/>
                  <a:pt x="1158" y="6831"/>
                  <a:pt x="1599" y="6473"/>
                </a:cubicBezTo>
                <a:cubicBezTo>
                  <a:pt x="1857" y="6291"/>
                  <a:pt x="2081" y="6209"/>
                  <a:pt x="2286" y="6209"/>
                </a:cubicBezTo>
                <a:close/>
                <a:moveTo>
                  <a:pt x="249146" y="169263"/>
                </a:moveTo>
                <a:cubicBezTo>
                  <a:pt x="250166" y="169263"/>
                  <a:pt x="251103" y="169511"/>
                  <a:pt x="251902" y="170090"/>
                </a:cubicBezTo>
                <a:cubicBezTo>
                  <a:pt x="252701" y="170531"/>
                  <a:pt x="252811" y="171908"/>
                  <a:pt x="252232" y="172845"/>
                </a:cubicBezTo>
                <a:cubicBezTo>
                  <a:pt x="252012" y="173065"/>
                  <a:pt x="251791" y="173396"/>
                  <a:pt x="251433" y="173534"/>
                </a:cubicBezTo>
                <a:cubicBezTo>
                  <a:pt x="251142" y="173735"/>
                  <a:pt x="250837" y="173833"/>
                  <a:pt x="250548" y="173833"/>
                </a:cubicBezTo>
                <a:cubicBezTo>
                  <a:pt x="250045" y="173833"/>
                  <a:pt x="249594" y="173533"/>
                  <a:pt x="249367" y="172955"/>
                </a:cubicBezTo>
                <a:cubicBezTo>
                  <a:pt x="249036" y="171798"/>
                  <a:pt x="248788" y="170531"/>
                  <a:pt x="249146" y="169263"/>
                </a:cubicBezTo>
                <a:close/>
                <a:moveTo>
                  <a:pt x="253495" y="0"/>
                </a:moveTo>
                <a:cubicBezTo>
                  <a:pt x="253206" y="0"/>
                  <a:pt x="252897" y="86"/>
                  <a:pt x="252591" y="273"/>
                </a:cubicBezTo>
                <a:cubicBezTo>
                  <a:pt x="251791" y="741"/>
                  <a:pt x="250965" y="1320"/>
                  <a:pt x="250634" y="2229"/>
                </a:cubicBezTo>
                <a:lnTo>
                  <a:pt x="249587" y="4626"/>
                </a:lnTo>
                <a:cubicBezTo>
                  <a:pt x="247410" y="4985"/>
                  <a:pt x="245123" y="5315"/>
                  <a:pt x="242947" y="5563"/>
                </a:cubicBezTo>
                <a:cubicBezTo>
                  <a:pt x="241321" y="5784"/>
                  <a:pt x="239833" y="6004"/>
                  <a:pt x="238345" y="6362"/>
                </a:cubicBezTo>
                <a:cubicBezTo>
                  <a:pt x="236389" y="6693"/>
                  <a:pt x="234432" y="7161"/>
                  <a:pt x="232504" y="7272"/>
                </a:cubicBezTo>
                <a:cubicBezTo>
                  <a:pt x="230768" y="7520"/>
                  <a:pt x="229169" y="7740"/>
                  <a:pt x="227682" y="8208"/>
                </a:cubicBezTo>
                <a:cubicBezTo>
                  <a:pt x="226524" y="8429"/>
                  <a:pt x="225477" y="8429"/>
                  <a:pt x="224347" y="8429"/>
                </a:cubicBezTo>
                <a:lnTo>
                  <a:pt x="214455" y="8429"/>
                </a:lnTo>
                <a:cubicBezTo>
                  <a:pt x="213078" y="8374"/>
                  <a:pt x="211673" y="8374"/>
                  <a:pt x="210253" y="8374"/>
                </a:cubicBezTo>
                <a:cubicBezTo>
                  <a:pt x="208834" y="8374"/>
                  <a:pt x="207402" y="8374"/>
                  <a:pt x="205969" y="8319"/>
                </a:cubicBezTo>
                <a:cubicBezTo>
                  <a:pt x="202304" y="8071"/>
                  <a:pt x="198750" y="7960"/>
                  <a:pt x="195057" y="7960"/>
                </a:cubicBezTo>
                <a:cubicBezTo>
                  <a:pt x="193239" y="7960"/>
                  <a:pt x="191393" y="8071"/>
                  <a:pt x="189546" y="8071"/>
                </a:cubicBezTo>
                <a:cubicBezTo>
                  <a:pt x="184394" y="7960"/>
                  <a:pt x="179214" y="7850"/>
                  <a:pt x="174171" y="7740"/>
                </a:cubicBezTo>
                <a:cubicBezTo>
                  <a:pt x="171746" y="7740"/>
                  <a:pt x="169459" y="7630"/>
                  <a:pt x="167062" y="7382"/>
                </a:cubicBezTo>
                <a:cubicBezTo>
                  <a:pt x="162681" y="6941"/>
                  <a:pt x="158217" y="6583"/>
                  <a:pt x="153836" y="6362"/>
                </a:cubicBezTo>
                <a:cubicBezTo>
                  <a:pt x="151659" y="6362"/>
                  <a:pt x="149483" y="6252"/>
                  <a:pt x="147306" y="6142"/>
                </a:cubicBezTo>
                <a:cubicBezTo>
                  <a:pt x="144661" y="5894"/>
                  <a:pt x="142015" y="5784"/>
                  <a:pt x="139370" y="5673"/>
                </a:cubicBezTo>
                <a:cubicBezTo>
                  <a:pt x="136174" y="5453"/>
                  <a:pt x="132950" y="5315"/>
                  <a:pt x="129726" y="5095"/>
                </a:cubicBezTo>
                <a:cubicBezTo>
                  <a:pt x="128271" y="5002"/>
                  <a:pt x="126795" y="4968"/>
                  <a:pt x="125308" y="4968"/>
                </a:cubicBezTo>
                <a:cubicBezTo>
                  <a:pt x="123277" y="4968"/>
                  <a:pt x="121225" y="5031"/>
                  <a:pt x="119173" y="5095"/>
                </a:cubicBezTo>
                <a:lnTo>
                  <a:pt x="113772" y="5095"/>
                </a:lnTo>
                <a:cubicBezTo>
                  <a:pt x="110108" y="4985"/>
                  <a:pt x="106305" y="4764"/>
                  <a:pt x="102530" y="4626"/>
                </a:cubicBezTo>
                <a:cubicBezTo>
                  <a:pt x="99775" y="4626"/>
                  <a:pt x="97019" y="4764"/>
                  <a:pt x="94154" y="4874"/>
                </a:cubicBezTo>
                <a:lnTo>
                  <a:pt x="83931" y="4874"/>
                </a:lnTo>
                <a:cubicBezTo>
                  <a:pt x="82572" y="4923"/>
                  <a:pt x="81219" y="4971"/>
                  <a:pt x="79856" y="4971"/>
                </a:cubicBezTo>
                <a:cubicBezTo>
                  <a:pt x="78098" y="4971"/>
                  <a:pt x="76324" y="4890"/>
                  <a:pt x="74508" y="4626"/>
                </a:cubicBezTo>
                <a:lnTo>
                  <a:pt x="73819" y="4626"/>
                </a:lnTo>
                <a:cubicBezTo>
                  <a:pt x="73383" y="4612"/>
                  <a:pt x="72949" y="4606"/>
                  <a:pt x="72518" y="4606"/>
                </a:cubicBezTo>
                <a:cubicBezTo>
                  <a:pt x="69647" y="4606"/>
                  <a:pt x="66853" y="4889"/>
                  <a:pt x="63954" y="4985"/>
                </a:cubicBezTo>
                <a:cubicBezTo>
                  <a:pt x="59931" y="5205"/>
                  <a:pt x="56019" y="5673"/>
                  <a:pt x="52023" y="5784"/>
                </a:cubicBezTo>
                <a:cubicBezTo>
                  <a:pt x="48201" y="5967"/>
                  <a:pt x="44378" y="6169"/>
                  <a:pt x="40571" y="6169"/>
                </a:cubicBezTo>
                <a:cubicBezTo>
                  <a:pt x="39796" y="6169"/>
                  <a:pt x="39020" y="6161"/>
                  <a:pt x="38246" y="6142"/>
                </a:cubicBezTo>
                <a:cubicBezTo>
                  <a:pt x="37089" y="6142"/>
                  <a:pt x="36042" y="6142"/>
                  <a:pt x="34912" y="6252"/>
                </a:cubicBezTo>
                <a:cubicBezTo>
                  <a:pt x="31688" y="6362"/>
                  <a:pt x="28602" y="6362"/>
                  <a:pt x="25378" y="6583"/>
                </a:cubicBezTo>
                <a:cubicBezTo>
                  <a:pt x="22843" y="6831"/>
                  <a:pt x="20336" y="6941"/>
                  <a:pt x="17911" y="7382"/>
                </a:cubicBezTo>
                <a:cubicBezTo>
                  <a:pt x="16313" y="7740"/>
                  <a:pt x="14687" y="7960"/>
                  <a:pt x="13199" y="8071"/>
                </a:cubicBezTo>
                <a:cubicBezTo>
                  <a:pt x="11491" y="8208"/>
                  <a:pt x="9755" y="8319"/>
                  <a:pt x="8157" y="8760"/>
                </a:cubicBezTo>
                <a:cubicBezTo>
                  <a:pt x="7746" y="8944"/>
                  <a:pt x="7334" y="9004"/>
                  <a:pt x="6919" y="9004"/>
                </a:cubicBezTo>
                <a:cubicBezTo>
                  <a:pt x="6528" y="9004"/>
                  <a:pt x="6133" y="8951"/>
                  <a:pt x="5732" y="8897"/>
                </a:cubicBezTo>
                <a:lnTo>
                  <a:pt x="5402" y="8208"/>
                </a:lnTo>
                <a:cubicBezTo>
                  <a:pt x="4933" y="7520"/>
                  <a:pt x="4492" y="6693"/>
                  <a:pt x="3803" y="6004"/>
                </a:cubicBezTo>
                <a:cubicBezTo>
                  <a:pt x="3431" y="5572"/>
                  <a:pt x="2890" y="5374"/>
                  <a:pt x="2363" y="5374"/>
                </a:cubicBezTo>
                <a:cubicBezTo>
                  <a:pt x="1914" y="5374"/>
                  <a:pt x="1475" y="5518"/>
                  <a:pt x="1158" y="5784"/>
                </a:cubicBezTo>
                <a:cubicBezTo>
                  <a:pt x="359" y="6362"/>
                  <a:pt x="1" y="7740"/>
                  <a:pt x="469" y="8649"/>
                </a:cubicBezTo>
                <a:cubicBezTo>
                  <a:pt x="690" y="9008"/>
                  <a:pt x="1048" y="9338"/>
                  <a:pt x="1379" y="9338"/>
                </a:cubicBezTo>
                <a:cubicBezTo>
                  <a:pt x="1957" y="9448"/>
                  <a:pt x="2536" y="9448"/>
                  <a:pt x="2977" y="9448"/>
                </a:cubicBezTo>
                <a:cubicBezTo>
                  <a:pt x="3555" y="9448"/>
                  <a:pt x="4134" y="9448"/>
                  <a:pt x="4713" y="9807"/>
                </a:cubicBezTo>
                <a:cubicBezTo>
                  <a:pt x="4823" y="10275"/>
                  <a:pt x="5043" y="10826"/>
                  <a:pt x="5043" y="11295"/>
                </a:cubicBezTo>
                <a:cubicBezTo>
                  <a:pt x="5181" y="12672"/>
                  <a:pt x="5291" y="14050"/>
                  <a:pt x="5291" y="15428"/>
                </a:cubicBezTo>
                <a:cubicBezTo>
                  <a:pt x="5402" y="17384"/>
                  <a:pt x="5291" y="19340"/>
                  <a:pt x="5291" y="21297"/>
                </a:cubicBezTo>
                <a:cubicBezTo>
                  <a:pt x="5181" y="26339"/>
                  <a:pt x="4823" y="31492"/>
                  <a:pt x="4244" y="36562"/>
                </a:cubicBezTo>
                <a:cubicBezTo>
                  <a:pt x="4024" y="38050"/>
                  <a:pt x="3803" y="39427"/>
                  <a:pt x="3666" y="40805"/>
                </a:cubicBezTo>
                <a:cubicBezTo>
                  <a:pt x="3225" y="44470"/>
                  <a:pt x="2756" y="48272"/>
                  <a:pt x="2426" y="51937"/>
                </a:cubicBezTo>
                <a:cubicBezTo>
                  <a:pt x="2068" y="54913"/>
                  <a:pt x="1847" y="57916"/>
                  <a:pt x="1737" y="61002"/>
                </a:cubicBezTo>
                <a:cubicBezTo>
                  <a:pt x="1489" y="63868"/>
                  <a:pt x="1489" y="66871"/>
                  <a:pt x="1379" y="69847"/>
                </a:cubicBezTo>
                <a:cubicBezTo>
                  <a:pt x="1268" y="73181"/>
                  <a:pt x="1158" y="76515"/>
                  <a:pt x="1048" y="79960"/>
                </a:cubicBezTo>
                <a:cubicBezTo>
                  <a:pt x="910" y="84313"/>
                  <a:pt x="910" y="88667"/>
                  <a:pt x="910" y="93048"/>
                </a:cubicBezTo>
                <a:cubicBezTo>
                  <a:pt x="910" y="97760"/>
                  <a:pt x="800" y="102444"/>
                  <a:pt x="469" y="107156"/>
                </a:cubicBezTo>
                <a:cubicBezTo>
                  <a:pt x="221" y="109222"/>
                  <a:pt x="359" y="111289"/>
                  <a:pt x="359" y="113355"/>
                </a:cubicBezTo>
                <a:cubicBezTo>
                  <a:pt x="359" y="113466"/>
                  <a:pt x="469" y="113603"/>
                  <a:pt x="469" y="113714"/>
                </a:cubicBezTo>
                <a:cubicBezTo>
                  <a:pt x="800" y="113934"/>
                  <a:pt x="1048" y="114044"/>
                  <a:pt x="1268" y="114044"/>
                </a:cubicBezTo>
                <a:cubicBezTo>
                  <a:pt x="1847" y="113824"/>
                  <a:pt x="1847" y="113355"/>
                  <a:pt x="1847" y="113025"/>
                </a:cubicBezTo>
                <a:cubicBezTo>
                  <a:pt x="1957" y="111757"/>
                  <a:pt x="1957" y="110490"/>
                  <a:pt x="2068" y="109222"/>
                </a:cubicBezTo>
                <a:cubicBezTo>
                  <a:pt x="2068" y="108313"/>
                  <a:pt x="2178" y="107514"/>
                  <a:pt x="2178" y="106715"/>
                </a:cubicBezTo>
                <a:cubicBezTo>
                  <a:pt x="2288" y="103711"/>
                  <a:pt x="2178" y="100736"/>
                  <a:pt x="2288" y="97760"/>
                </a:cubicBezTo>
                <a:cubicBezTo>
                  <a:pt x="2426" y="91780"/>
                  <a:pt x="2426" y="85911"/>
                  <a:pt x="2288" y="79960"/>
                </a:cubicBezTo>
                <a:cubicBezTo>
                  <a:pt x="2288" y="77315"/>
                  <a:pt x="2178" y="74780"/>
                  <a:pt x="2288" y="72134"/>
                </a:cubicBezTo>
                <a:cubicBezTo>
                  <a:pt x="2426" y="68470"/>
                  <a:pt x="2756" y="64805"/>
                  <a:pt x="2867" y="61113"/>
                </a:cubicBezTo>
                <a:cubicBezTo>
                  <a:pt x="2977" y="61002"/>
                  <a:pt x="2977" y="61002"/>
                  <a:pt x="2977" y="60892"/>
                </a:cubicBezTo>
                <a:cubicBezTo>
                  <a:pt x="3335" y="56759"/>
                  <a:pt x="3666" y="52626"/>
                  <a:pt x="4134" y="48493"/>
                </a:cubicBezTo>
                <a:cubicBezTo>
                  <a:pt x="4492" y="44718"/>
                  <a:pt x="4933" y="41026"/>
                  <a:pt x="5512" y="37361"/>
                </a:cubicBezTo>
                <a:cubicBezTo>
                  <a:pt x="6201" y="32759"/>
                  <a:pt x="6669" y="28296"/>
                  <a:pt x="6669" y="23694"/>
                </a:cubicBezTo>
                <a:lnTo>
                  <a:pt x="6669" y="20470"/>
                </a:lnTo>
                <a:cubicBezTo>
                  <a:pt x="6779" y="17164"/>
                  <a:pt x="6669" y="13719"/>
                  <a:pt x="6090" y="10385"/>
                </a:cubicBezTo>
                <a:cubicBezTo>
                  <a:pt x="5980" y="10275"/>
                  <a:pt x="6090" y="10137"/>
                  <a:pt x="6090" y="10027"/>
                </a:cubicBezTo>
                <a:cubicBezTo>
                  <a:pt x="7248" y="9807"/>
                  <a:pt x="8267" y="9586"/>
                  <a:pt x="9425" y="9338"/>
                </a:cubicBezTo>
                <a:lnTo>
                  <a:pt x="12180" y="9008"/>
                </a:lnTo>
                <a:cubicBezTo>
                  <a:pt x="13778" y="8760"/>
                  <a:pt x="15376" y="8649"/>
                  <a:pt x="16892" y="8429"/>
                </a:cubicBezTo>
                <a:cubicBezTo>
                  <a:pt x="19179" y="8208"/>
                  <a:pt x="21355" y="7740"/>
                  <a:pt x="23532" y="7630"/>
                </a:cubicBezTo>
                <a:cubicBezTo>
                  <a:pt x="25268" y="7630"/>
                  <a:pt x="26977" y="7520"/>
                  <a:pt x="28712" y="7382"/>
                </a:cubicBezTo>
                <a:cubicBezTo>
                  <a:pt x="31110" y="7382"/>
                  <a:pt x="33645" y="7161"/>
                  <a:pt x="36042" y="7051"/>
                </a:cubicBezTo>
                <a:cubicBezTo>
                  <a:pt x="36878" y="7026"/>
                  <a:pt x="37719" y="7018"/>
                  <a:pt x="38563" y="7018"/>
                </a:cubicBezTo>
                <a:cubicBezTo>
                  <a:pt x="40069" y="7018"/>
                  <a:pt x="41587" y="7044"/>
                  <a:pt x="43112" y="7044"/>
                </a:cubicBezTo>
                <a:cubicBezTo>
                  <a:pt x="44506" y="7044"/>
                  <a:pt x="45907" y="7022"/>
                  <a:pt x="47312" y="6941"/>
                </a:cubicBezTo>
                <a:cubicBezTo>
                  <a:pt x="51886" y="6583"/>
                  <a:pt x="56597" y="6473"/>
                  <a:pt x="61309" y="6252"/>
                </a:cubicBezTo>
                <a:cubicBezTo>
                  <a:pt x="63954" y="6004"/>
                  <a:pt x="66600" y="5784"/>
                  <a:pt x="69245" y="5673"/>
                </a:cubicBezTo>
                <a:cubicBezTo>
                  <a:pt x="70154" y="5618"/>
                  <a:pt x="71070" y="5591"/>
                  <a:pt x="71990" y="5591"/>
                </a:cubicBezTo>
                <a:cubicBezTo>
                  <a:pt x="72909" y="5591"/>
                  <a:pt x="73833" y="5618"/>
                  <a:pt x="74756" y="5673"/>
                </a:cubicBezTo>
                <a:cubicBezTo>
                  <a:pt x="76932" y="5894"/>
                  <a:pt x="79109" y="5894"/>
                  <a:pt x="81176" y="5894"/>
                </a:cubicBezTo>
                <a:cubicBezTo>
                  <a:pt x="87706" y="5784"/>
                  <a:pt x="94264" y="5673"/>
                  <a:pt x="100684" y="5673"/>
                </a:cubicBezTo>
                <a:cubicBezTo>
                  <a:pt x="101277" y="5658"/>
                  <a:pt x="101870" y="5651"/>
                  <a:pt x="102463" y="5651"/>
                </a:cubicBezTo>
                <a:cubicBezTo>
                  <a:pt x="106117" y="5651"/>
                  <a:pt x="109775" y="5909"/>
                  <a:pt x="113331" y="6004"/>
                </a:cubicBezTo>
                <a:cubicBezTo>
                  <a:pt x="114094" y="6050"/>
                  <a:pt x="114844" y="6065"/>
                  <a:pt x="115586" y="6065"/>
                </a:cubicBezTo>
                <a:cubicBezTo>
                  <a:pt x="117070" y="6065"/>
                  <a:pt x="118521" y="6004"/>
                  <a:pt x="119972" y="6004"/>
                </a:cubicBezTo>
                <a:cubicBezTo>
                  <a:pt x="121882" y="6004"/>
                  <a:pt x="123805" y="5955"/>
                  <a:pt x="125724" y="5955"/>
                </a:cubicBezTo>
                <a:cubicBezTo>
                  <a:pt x="126683" y="5955"/>
                  <a:pt x="127641" y="5967"/>
                  <a:pt x="128597" y="6004"/>
                </a:cubicBezTo>
                <a:cubicBezTo>
                  <a:pt x="131242" y="6142"/>
                  <a:pt x="133997" y="6362"/>
                  <a:pt x="136753" y="6473"/>
                </a:cubicBezTo>
                <a:cubicBezTo>
                  <a:pt x="139728" y="6693"/>
                  <a:pt x="142704" y="6693"/>
                  <a:pt x="145818" y="6941"/>
                </a:cubicBezTo>
                <a:cubicBezTo>
                  <a:pt x="148573" y="7051"/>
                  <a:pt x="151439" y="7272"/>
                  <a:pt x="154305" y="7382"/>
                </a:cubicBezTo>
                <a:cubicBezTo>
                  <a:pt x="156729" y="7520"/>
                  <a:pt x="159237" y="7630"/>
                  <a:pt x="161772" y="7850"/>
                </a:cubicBezTo>
                <a:cubicBezTo>
                  <a:pt x="163039" y="7960"/>
                  <a:pt x="164417" y="8071"/>
                  <a:pt x="165795" y="8208"/>
                </a:cubicBezTo>
                <a:cubicBezTo>
                  <a:pt x="167861" y="8429"/>
                  <a:pt x="169928" y="8539"/>
                  <a:pt x="171994" y="8649"/>
                </a:cubicBezTo>
                <a:cubicBezTo>
                  <a:pt x="174860" y="8760"/>
                  <a:pt x="177616" y="8760"/>
                  <a:pt x="180481" y="8897"/>
                </a:cubicBezTo>
                <a:cubicBezTo>
                  <a:pt x="184835" y="8897"/>
                  <a:pt x="189106" y="8897"/>
                  <a:pt x="193349" y="9008"/>
                </a:cubicBezTo>
                <a:cubicBezTo>
                  <a:pt x="194874" y="9008"/>
                  <a:pt x="196398" y="8959"/>
                  <a:pt x="197964" y="8959"/>
                </a:cubicBezTo>
                <a:cubicBezTo>
                  <a:pt x="198747" y="8959"/>
                  <a:pt x="199539" y="8971"/>
                  <a:pt x="200348" y="9008"/>
                </a:cubicBezTo>
                <a:cubicBezTo>
                  <a:pt x="203213" y="9118"/>
                  <a:pt x="206189" y="9228"/>
                  <a:pt x="209193" y="9338"/>
                </a:cubicBezTo>
                <a:cubicBezTo>
                  <a:pt x="214125" y="9338"/>
                  <a:pt x="219167" y="9338"/>
                  <a:pt x="224237" y="9448"/>
                </a:cubicBezTo>
                <a:cubicBezTo>
                  <a:pt x="225835" y="9448"/>
                  <a:pt x="227323" y="9338"/>
                  <a:pt x="228921" y="8897"/>
                </a:cubicBezTo>
                <a:cubicBezTo>
                  <a:pt x="229858" y="8649"/>
                  <a:pt x="230768" y="8539"/>
                  <a:pt x="231677" y="8429"/>
                </a:cubicBezTo>
                <a:cubicBezTo>
                  <a:pt x="233633" y="8071"/>
                  <a:pt x="235590" y="7850"/>
                  <a:pt x="237436" y="7520"/>
                </a:cubicBezTo>
                <a:cubicBezTo>
                  <a:pt x="238924" y="7272"/>
                  <a:pt x="240412" y="7051"/>
                  <a:pt x="241789" y="6831"/>
                </a:cubicBezTo>
                <a:cubicBezTo>
                  <a:pt x="242947" y="6583"/>
                  <a:pt x="244076" y="6473"/>
                  <a:pt x="245234" y="6252"/>
                </a:cubicBezTo>
                <a:cubicBezTo>
                  <a:pt x="246722" y="6004"/>
                  <a:pt x="248099" y="5784"/>
                  <a:pt x="249477" y="5673"/>
                </a:cubicBezTo>
                <a:cubicBezTo>
                  <a:pt x="249587" y="5784"/>
                  <a:pt x="249725" y="6004"/>
                  <a:pt x="249725" y="6142"/>
                </a:cubicBezTo>
                <a:cubicBezTo>
                  <a:pt x="249587" y="9448"/>
                  <a:pt x="249587" y="12893"/>
                  <a:pt x="249367" y="16227"/>
                </a:cubicBezTo>
                <a:cubicBezTo>
                  <a:pt x="249036" y="20470"/>
                  <a:pt x="248788" y="24741"/>
                  <a:pt x="248678" y="28984"/>
                </a:cubicBezTo>
                <a:cubicBezTo>
                  <a:pt x="248568" y="33558"/>
                  <a:pt x="248568" y="38160"/>
                  <a:pt x="248457" y="42761"/>
                </a:cubicBezTo>
                <a:lnTo>
                  <a:pt x="248457" y="50229"/>
                </a:lnTo>
                <a:cubicBezTo>
                  <a:pt x="248347" y="54114"/>
                  <a:pt x="248209" y="57916"/>
                  <a:pt x="248209" y="61801"/>
                </a:cubicBezTo>
                <a:cubicBezTo>
                  <a:pt x="248209" y="64226"/>
                  <a:pt x="248099" y="66623"/>
                  <a:pt x="248099" y="69048"/>
                </a:cubicBezTo>
                <a:cubicBezTo>
                  <a:pt x="248209" y="72024"/>
                  <a:pt x="248347" y="75027"/>
                  <a:pt x="248209" y="77893"/>
                </a:cubicBezTo>
                <a:cubicBezTo>
                  <a:pt x="248209" y="80869"/>
                  <a:pt x="248099" y="83983"/>
                  <a:pt x="248099" y="86958"/>
                </a:cubicBezTo>
                <a:cubicBezTo>
                  <a:pt x="247989" y="94536"/>
                  <a:pt x="247989" y="102113"/>
                  <a:pt x="247989" y="109691"/>
                </a:cubicBezTo>
                <a:cubicBezTo>
                  <a:pt x="247989" y="110600"/>
                  <a:pt x="247989" y="111399"/>
                  <a:pt x="247879" y="112226"/>
                </a:cubicBezTo>
                <a:cubicBezTo>
                  <a:pt x="247658" y="120244"/>
                  <a:pt x="247521" y="128290"/>
                  <a:pt x="247658" y="136336"/>
                </a:cubicBezTo>
                <a:cubicBezTo>
                  <a:pt x="247658" y="144933"/>
                  <a:pt x="247658" y="153667"/>
                  <a:pt x="248099" y="162264"/>
                </a:cubicBezTo>
                <a:cubicBezTo>
                  <a:pt x="248099" y="164110"/>
                  <a:pt x="247879" y="165819"/>
                  <a:pt x="247521" y="167665"/>
                </a:cubicBezTo>
                <a:cubicBezTo>
                  <a:pt x="246969" y="167775"/>
                  <a:pt x="246501" y="167885"/>
                  <a:pt x="245922" y="168023"/>
                </a:cubicBezTo>
                <a:cubicBezTo>
                  <a:pt x="244324" y="168243"/>
                  <a:pt x="242588" y="168464"/>
                  <a:pt x="240990" y="168712"/>
                </a:cubicBezTo>
                <a:cubicBezTo>
                  <a:pt x="239723" y="168932"/>
                  <a:pt x="238565" y="169153"/>
                  <a:pt x="237326" y="169263"/>
                </a:cubicBezTo>
                <a:cubicBezTo>
                  <a:pt x="235700" y="169511"/>
                  <a:pt x="234102" y="169621"/>
                  <a:pt x="232504" y="169731"/>
                </a:cubicBezTo>
                <a:cubicBezTo>
                  <a:pt x="230547" y="169842"/>
                  <a:pt x="228591" y="170090"/>
                  <a:pt x="226634" y="170200"/>
                </a:cubicBezTo>
                <a:cubicBezTo>
                  <a:pt x="224347" y="170420"/>
                  <a:pt x="222171" y="170531"/>
                  <a:pt x="219856" y="170641"/>
                </a:cubicBezTo>
                <a:cubicBezTo>
                  <a:pt x="214703" y="170999"/>
                  <a:pt x="209634" y="171330"/>
                  <a:pt x="204481" y="171467"/>
                </a:cubicBezTo>
                <a:cubicBezTo>
                  <a:pt x="202304" y="171578"/>
                  <a:pt x="200238" y="171578"/>
                  <a:pt x="198061" y="171578"/>
                </a:cubicBezTo>
                <a:cubicBezTo>
                  <a:pt x="194727" y="171798"/>
                  <a:pt x="191393" y="172018"/>
                  <a:pt x="188059" y="172156"/>
                </a:cubicBezTo>
                <a:cubicBezTo>
                  <a:pt x="185193" y="172266"/>
                  <a:pt x="182327" y="172377"/>
                  <a:pt x="179572" y="172377"/>
                </a:cubicBezTo>
                <a:cubicBezTo>
                  <a:pt x="173813" y="172487"/>
                  <a:pt x="168192" y="172597"/>
                  <a:pt x="162571" y="172707"/>
                </a:cubicBezTo>
                <a:cubicBezTo>
                  <a:pt x="160504" y="172707"/>
                  <a:pt x="158438" y="172845"/>
                  <a:pt x="156371" y="172845"/>
                </a:cubicBezTo>
                <a:cubicBezTo>
                  <a:pt x="153558" y="173014"/>
                  <a:pt x="150729" y="173248"/>
                  <a:pt x="147908" y="173248"/>
                </a:cubicBezTo>
                <a:cubicBezTo>
                  <a:pt x="147054" y="173248"/>
                  <a:pt x="146201" y="173227"/>
                  <a:pt x="145350" y="173176"/>
                </a:cubicBezTo>
                <a:cubicBezTo>
                  <a:pt x="144263" y="173125"/>
                  <a:pt x="143171" y="173103"/>
                  <a:pt x="142075" y="173103"/>
                </a:cubicBezTo>
                <a:cubicBezTo>
                  <a:pt x="138420" y="173103"/>
                  <a:pt x="134729" y="173343"/>
                  <a:pt x="131104" y="173534"/>
                </a:cubicBezTo>
                <a:cubicBezTo>
                  <a:pt x="127549" y="173644"/>
                  <a:pt x="123995" y="173865"/>
                  <a:pt x="120330" y="174085"/>
                </a:cubicBezTo>
                <a:cubicBezTo>
                  <a:pt x="118016" y="174223"/>
                  <a:pt x="115729" y="174223"/>
                  <a:pt x="113442" y="174443"/>
                </a:cubicBezTo>
                <a:cubicBezTo>
                  <a:pt x="110821" y="174653"/>
                  <a:pt x="108201" y="174730"/>
                  <a:pt x="105581" y="174730"/>
                </a:cubicBezTo>
                <a:cubicBezTo>
                  <a:pt x="104068" y="174730"/>
                  <a:pt x="102555" y="174704"/>
                  <a:pt x="101042" y="174664"/>
                </a:cubicBezTo>
                <a:lnTo>
                  <a:pt x="93685" y="174664"/>
                </a:lnTo>
                <a:cubicBezTo>
                  <a:pt x="92597" y="174664"/>
                  <a:pt x="91509" y="174691"/>
                  <a:pt x="90420" y="174691"/>
                </a:cubicBezTo>
                <a:cubicBezTo>
                  <a:pt x="89332" y="174691"/>
                  <a:pt x="88243" y="174664"/>
                  <a:pt x="87155" y="174553"/>
                </a:cubicBezTo>
                <a:cubicBezTo>
                  <a:pt x="85777" y="174443"/>
                  <a:pt x="84400" y="174333"/>
                  <a:pt x="83022" y="174223"/>
                </a:cubicBezTo>
                <a:lnTo>
                  <a:pt x="83022" y="174223"/>
                </a:lnTo>
                <a:cubicBezTo>
                  <a:pt x="83132" y="174664"/>
                  <a:pt x="83132" y="175022"/>
                  <a:pt x="83242" y="175352"/>
                </a:cubicBezTo>
                <a:lnTo>
                  <a:pt x="85639" y="175352"/>
                </a:lnTo>
                <a:cubicBezTo>
                  <a:pt x="87844" y="175600"/>
                  <a:pt x="90021" y="175600"/>
                  <a:pt x="92087" y="175600"/>
                </a:cubicBezTo>
                <a:cubicBezTo>
                  <a:pt x="95283" y="175600"/>
                  <a:pt x="98507" y="175711"/>
                  <a:pt x="101731" y="175711"/>
                </a:cubicBezTo>
                <a:lnTo>
                  <a:pt x="104239" y="175711"/>
                </a:lnTo>
                <a:cubicBezTo>
                  <a:pt x="108510" y="175711"/>
                  <a:pt x="112753" y="175463"/>
                  <a:pt x="116996" y="175242"/>
                </a:cubicBezTo>
                <a:cubicBezTo>
                  <a:pt x="119283" y="175132"/>
                  <a:pt x="121708" y="175022"/>
                  <a:pt x="124105" y="174912"/>
                </a:cubicBezTo>
                <a:cubicBezTo>
                  <a:pt x="128018" y="174664"/>
                  <a:pt x="131931" y="174443"/>
                  <a:pt x="135816" y="174333"/>
                </a:cubicBezTo>
                <a:cubicBezTo>
                  <a:pt x="137903" y="174183"/>
                  <a:pt x="140031" y="174083"/>
                  <a:pt x="142182" y="174083"/>
                </a:cubicBezTo>
                <a:cubicBezTo>
                  <a:pt x="143579" y="174083"/>
                  <a:pt x="144986" y="174125"/>
                  <a:pt x="146397" y="174223"/>
                </a:cubicBezTo>
                <a:cubicBezTo>
                  <a:pt x="146773" y="174260"/>
                  <a:pt x="147153" y="174272"/>
                  <a:pt x="147534" y="174272"/>
                </a:cubicBezTo>
                <a:cubicBezTo>
                  <a:pt x="148298" y="174272"/>
                  <a:pt x="149069" y="174223"/>
                  <a:pt x="149841" y="174223"/>
                </a:cubicBezTo>
                <a:cubicBezTo>
                  <a:pt x="154663" y="173975"/>
                  <a:pt x="159485" y="173644"/>
                  <a:pt x="164307" y="173644"/>
                </a:cubicBezTo>
                <a:lnTo>
                  <a:pt x="170727" y="173644"/>
                </a:lnTo>
                <a:cubicBezTo>
                  <a:pt x="174860" y="173534"/>
                  <a:pt x="178993" y="173396"/>
                  <a:pt x="183126" y="173286"/>
                </a:cubicBezTo>
                <a:cubicBezTo>
                  <a:pt x="185992" y="173176"/>
                  <a:pt x="188858" y="173065"/>
                  <a:pt x="191723" y="172955"/>
                </a:cubicBezTo>
                <a:cubicBezTo>
                  <a:pt x="194616" y="172845"/>
                  <a:pt x="197372" y="172597"/>
                  <a:pt x="200127" y="172487"/>
                </a:cubicBezTo>
                <a:cubicBezTo>
                  <a:pt x="202414" y="172487"/>
                  <a:pt x="204591" y="172487"/>
                  <a:pt x="206768" y="172377"/>
                </a:cubicBezTo>
                <a:cubicBezTo>
                  <a:pt x="211480" y="172156"/>
                  <a:pt x="216191" y="171798"/>
                  <a:pt x="220903" y="171578"/>
                </a:cubicBezTo>
                <a:cubicBezTo>
                  <a:pt x="225725" y="171330"/>
                  <a:pt x="230657" y="170889"/>
                  <a:pt x="235479" y="170420"/>
                </a:cubicBezTo>
                <a:cubicBezTo>
                  <a:pt x="237656" y="170310"/>
                  <a:pt x="239723" y="169842"/>
                  <a:pt x="241789" y="169511"/>
                </a:cubicBezTo>
                <a:cubicBezTo>
                  <a:pt x="242947" y="169401"/>
                  <a:pt x="244076" y="169153"/>
                  <a:pt x="245234" y="168932"/>
                </a:cubicBezTo>
                <a:cubicBezTo>
                  <a:pt x="245922" y="168932"/>
                  <a:pt x="246611" y="168932"/>
                  <a:pt x="247300" y="169153"/>
                </a:cubicBezTo>
                <a:cubicBezTo>
                  <a:pt x="247410" y="169842"/>
                  <a:pt x="247521" y="170531"/>
                  <a:pt x="247521" y="171109"/>
                </a:cubicBezTo>
                <a:cubicBezTo>
                  <a:pt x="247521" y="172487"/>
                  <a:pt x="248209" y="173286"/>
                  <a:pt x="249146" y="174085"/>
                </a:cubicBezTo>
                <a:cubicBezTo>
                  <a:pt x="249620" y="174483"/>
                  <a:pt x="250145" y="174659"/>
                  <a:pt x="250651" y="174659"/>
                </a:cubicBezTo>
                <a:cubicBezTo>
                  <a:pt x="250881" y="174659"/>
                  <a:pt x="251107" y="174622"/>
                  <a:pt x="251323" y="174553"/>
                </a:cubicBezTo>
                <a:cubicBezTo>
                  <a:pt x="252343" y="174085"/>
                  <a:pt x="253169" y="173396"/>
                  <a:pt x="253390" y="172266"/>
                </a:cubicBezTo>
                <a:cubicBezTo>
                  <a:pt x="253610" y="170999"/>
                  <a:pt x="253279" y="169952"/>
                  <a:pt x="252232" y="169263"/>
                </a:cubicBezTo>
                <a:cubicBezTo>
                  <a:pt x="251654" y="168822"/>
                  <a:pt x="250965" y="168574"/>
                  <a:pt x="250276" y="168243"/>
                </a:cubicBezTo>
                <a:cubicBezTo>
                  <a:pt x="249945" y="168023"/>
                  <a:pt x="249587" y="167885"/>
                  <a:pt x="249256" y="167775"/>
                </a:cubicBezTo>
                <a:cubicBezTo>
                  <a:pt x="249256" y="163532"/>
                  <a:pt x="249146" y="159399"/>
                  <a:pt x="249146" y="155376"/>
                </a:cubicBezTo>
                <a:lnTo>
                  <a:pt x="249146" y="142866"/>
                </a:lnTo>
                <a:cubicBezTo>
                  <a:pt x="249036" y="138733"/>
                  <a:pt x="248898" y="134710"/>
                  <a:pt x="248898" y="130577"/>
                </a:cubicBezTo>
                <a:cubicBezTo>
                  <a:pt x="249036" y="125645"/>
                  <a:pt x="249036" y="120712"/>
                  <a:pt x="249146" y="115780"/>
                </a:cubicBezTo>
                <a:cubicBezTo>
                  <a:pt x="249146" y="114981"/>
                  <a:pt x="249036" y="114155"/>
                  <a:pt x="249036" y="113355"/>
                </a:cubicBezTo>
                <a:cubicBezTo>
                  <a:pt x="249146" y="109581"/>
                  <a:pt x="249146" y="105778"/>
                  <a:pt x="249256" y="102003"/>
                </a:cubicBezTo>
                <a:lnTo>
                  <a:pt x="249256" y="97512"/>
                </a:lnTo>
                <a:lnTo>
                  <a:pt x="249256" y="88116"/>
                </a:lnTo>
                <a:cubicBezTo>
                  <a:pt x="249256" y="86159"/>
                  <a:pt x="249256" y="84203"/>
                  <a:pt x="249367" y="82357"/>
                </a:cubicBezTo>
                <a:cubicBezTo>
                  <a:pt x="249367" y="80070"/>
                  <a:pt x="249477" y="77783"/>
                  <a:pt x="249477" y="75579"/>
                </a:cubicBezTo>
                <a:cubicBezTo>
                  <a:pt x="249587" y="73071"/>
                  <a:pt x="249587" y="70536"/>
                  <a:pt x="249725" y="68001"/>
                </a:cubicBezTo>
                <a:cubicBezTo>
                  <a:pt x="249835" y="63069"/>
                  <a:pt x="249945" y="58137"/>
                  <a:pt x="250056" y="53205"/>
                </a:cubicBezTo>
                <a:cubicBezTo>
                  <a:pt x="250166" y="50449"/>
                  <a:pt x="250166" y="47583"/>
                  <a:pt x="250276" y="44718"/>
                </a:cubicBezTo>
                <a:cubicBezTo>
                  <a:pt x="250414" y="40695"/>
                  <a:pt x="250744" y="36672"/>
                  <a:pt x="250855" y="32649"/>
                </a:cubicBezTo>
                <a:cubicBezTo>
                  <a:pt x="250965" y="30004"/>
                  <a:pt x="251213" y="27248"/>
                  <a:pt x="251213" y="24603"/>
                </a:cubicBezTo>
                <a:cubicBezTo>
                  <a:pt x="251323" y="20828"/>
                  <a:pt x="251433" y="17026"/>
                  <a:pt x="251433" y="13251"/>
                </a:cubicBezTo>
                <a:lnTo>
                  <a:pt x="251433" y="5315"/>
                </a:lnTo>
                <a:cubicBezTo>
                  <a:pt x="252122" y="4985"/>
                  <a:pt x="252811" y="4764"/>
                  <a:pt x="253390" y="4406"/>
                </a:cubicBezTo>
                <a:cubicBezTo>
                  <a:pt x="254547" y="3827"/>
                  <a:pt x="255098" y="2808"/>
                  <a:pt x="254988" y="1540"/>
                </a:cubicBezTo>
                <a:cubicBezTo>
                  <a:pt x="254907" y="617"/>
                  <a:pt x="254271" y="0"/>
                  <a:pt x="2534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15577" y="4778401"/>
            <a:ext cx="1069248" cy="1591033"/>
          </a:xfrm>
          <a:custGeom>
            <a:avLst/>
            <a:gdLst/>
            <a:ahLst/>
            <a:cxnLst/>
            <a:rect l="l" t="t" r="r" b="b"/>
            <a:pathLst>
              <a:path w="32157" h="47731" extrusionOk="0">
                <a:moveTo>
                  <a:pt x="3693" y="42489"/>
                </a:moveTo>
                <a:cubicBezTo>
                  <a:pt x="3803" y="43398"/>
                  <a:pt x="3583" y="44225"/>
                  <a:pt x="3225" y="45134"/>
                </a:cubicBezTo>
                <a:cubicBezTo>
                  <a:pt x="3004" y="45602"/>
                  <a:pt x="2756" y="45713"/>
                  <a:pt x="1957" y="45823"/>
                </a:cubicBezTo>
                <a:cubicBezTo>
                  <a:pt x="1847" y="45465"/>
                  <a:pt x="1737" y="45134"/>
                  <a:pt x="1737" y="44776"/>
                </a:cubicBezTo>
                <a:cubicBezTo>
                  <a:pt x="1626" y="43398"/>
                  <a:pt x="1957" y="42957"/>
                  <a:pt x="3445" y="42489"/>
                </a:cubicBezTo>
                <a:close/>
                <a:moveTo>
                  <a:pt x="2067" y="0"/>
                </a:moveTo>
                <a:cubicBezTo>
                  <a:pt x="1957" y="0"/>
                  <a:pt x="1847" y="248"/>
                  <a:pt x="1847" y="358"/>
                </a:cubicBezTo>
                <a:lnTo>
                  <a:pt x="1847" y="2893"/>
                </a:lnTo>
                <a:cubicBezTo>
                  <a:pt x="1847" y="4492"/>
                  <a:pt x="1737" y="6090"/>
                  <a:pt x="1847" y="7826"/>
                </a:cubicBezTo>
                <a:cubicBezTo>
                  <a:pt x="2067" y="11711"/>
                  <a:pt x="2315" y="15734"/>
                  <a:pt x="2536" y="19757"/>
                </a:cubicBezTo>
                <a:cubicBezTo>
                  <a:pt x="2756" y="22402"/>
                  <a:pt x="2894" y="25047"/>
                  <a:pt x="3225" y="27692"/>
                </a:cubicBezTo>
                <a:cubicBezTo>
                  <a:pt x="3693" y="31688"/>
                  <a:pt x="3803" y="35711"/>
                  <a:pt x="3803" y="39844"/>
                </a:cubicBezTo>
                <a:cubicBezTo>
                  <a:pt x="3803" y="40202"/>
                  <a:pt x="3693" y="40643"/>
                  <a:pt x="3693" y="41111"/>
                </a:cubicBezTo>
                <a:cubicBezTo>
                  <a:pt x="3225" y="41221"/>
                  <a:pt x="2756" y="41332"/>
                  <a:pt x="2315" y="41580"/>
                </a:cubicBezTo>
                <a:cubicBezTo>
                  <a:pt x="1737" y="41800"/>
                  <a:pt x="1158" y="42268"/>
                  <a:pt x="938" y="42957"/>
                </a:cubicBezTo>
                <a:cubicBezTo>
                  <a:pt x="827" y="43288"/>
                  <a:pt x="690" y="43536"/>
                  <a:pt x="469" y="43867"/>
                </a:cubicBezTo>
                <a:cubicBezTo>
                  <a:pt x="1" y="44776"/>
                  <a:pt x="249" y="45823"/>
                  <a:pt x="690" y="46732"/>
                </a:cubicBezTo>
                <a:cubicBezTo>
                  <a:pt x="1102" y="47360"/>
                  <a:pt x="1852" y="47730"/>
                  <a:pt x="2558" y="47730"/>
                </a:cubicBezTo>
                <a:cubicBezTo>
                  <a:pt x="3030" y="47730"/>
                  <a:pt x="3483" y="47565"/>
                  <a:pt x="3803" y="47201"/>
                </a:cubicBezTo>
                <a:cubicBezTo>
                  <a:pt x="4024" y="46980"/>
                  <a:pt x="4272" y="46732"/>
                  <a:pt x="4382" y="46402"/>
                </a:cubicBezTo>
                <a:cubicBezTo>
                  <a:pt x="4712" y="45602"/>
                  <a:pt x="4960" y="44776"/>
                  <a:pt x="5291" y="43867"/>
                </a:cubicBezTo>
                <a:cubicBezTo>
                  <a:pt x="5401" y="43398"/>
                  <a:pt x="5512" y="42957"/>
                  <a:pt x="5649" y="42599"/>
                </a:cubicBezTo>
                <a:lnTo>
                  <a:pt x="9094" y="42599"/>
                </a:lnTo>
                <a:cubicBezTo>
                  <a:pt x="9645" y="42599"/>
                  <a:pt x="10223" y="42709"/>
                  <a:pt x="10802" y="42847"/>
                </a:cubicBezTo>
                <a:cubicBezTo>
                  <a:pt x="12180" y="42957"/>
                  <a:pt x="13557" y="43178"/>
                  <a:pt x="15045" y="43398"/>
                </a:cubicBezTo>
                <a:cubicBezTo>
                  <a:pt x="16423" y="43536"/>
                  <a:pt x="17911" y="43646"/>
                  <a:pt x="19426" y="43867"/>
                </a:cubicBezTo>
                <a:cubicBezTo>
                  <a:pt x="23091" y="44445"/>
                  <a:pt x="26756" y="45024"/>
                  <a:pt x="30558" y="45465"/>
                </a:cubicBezTo>
                <a:cubicBezTo>
                  <a:pt x="30657" y="45506"/>
                  <a:pt x="30759" y="45522"/>
                  <a:pt x="30861" y="45522"/>
                </a:cubicBezTo>
                <a:cubicBezTo>
                  <a:pt x="31101" y="45522"/>
                  <a:pt x="31346" y="45432"/>
                  <a:pt x="31578" y="45354"/>
                </a:cubicBezTo>
                <a:cubicBezTo>
                  <a:pt x="31826" y="45354"/>
                  <a:pt x="32156" y="45244"/>
                  <a:pt x="32046" y="44776"/>
                </a:cubicBezTo>
                <a:cubicBezTo>
                  <a:pt x="31826" y="44776"/>
                  <a:pt x="31688" y="44666"/>
                  <a:pt x="31468" y="44666"/>
                </a:cubicBezTo>
                <a:cubicBezTo>
                  <a:pt x="29759" y="44445"/>
                  <a:pt x="28134" y="44087"/>
                  <a:pt x="26425" y="43867"/>
                </a:cubicBezTo>
                <a:cubicBezTo>
                  <a:pt x="24000" y="43536"/>
                  <a:pt x="21493" y="43178"/>
                  <a:pt x="18958" y="42709"/>
                </a:cubicBezTo>
                <a:cubicBezTo>
                  <a:pt x="17002" y="42379"/>
                  <a:pt x="15045" y="42158"/>
                  <a:pt x="13089" y="41690"/>
                </a:cubicBezTo>
                <a:cubicBezTo>
                  <a:pt x="11270" y="41221"/>
                  <a:pt x="9534" y="41001"/>
                  <a:pt x="7716" y="41001"/>
                </a:cubicBezTo>
                <a:cubicBezTo>
                  <a:pt x="7137" y="41001"/>
                  <a:pt x="6448" y="40891"/>
                  <a:pt x="5649" y="40780"/>
                </a:cubicBezTo>
                <a:lnTo>
                  <a:pt x="5649" y="38714"/>
                </a:lnTo>
                <a:cubicBezTo>
                  <a:pt x="5649" y="35711"/>
                  <a:pt x="5760" y="32735"/>
                  <a:pt x="5291" y="29759"/>
                </a:cubicBezTo>
                <a:cubicBezTo>
                  <a:pt x="5181" y="28381"/>
                  <a:pt x="5071" y="27114"/>
                  <a:pt x="4960" y="25846"/>
                </a:cubicBezTo>
                <a:cubicBezTo>
                  <a:pt x="4823" y="24248"/>
                  <a:pt x="4602" y="22622"/>
                  <a:pt x="4492" y="21134"/>
                </a:cubicBezTo>
                <a:cubicBezTo>
                  <a:pt x="4272" y="19288"/>
                  <a:pt x="3913" y="17470"/>
                  <a:pt x="3803" y="15623"/>
                </a:cubicBezTo>
                <a:cubicBezTo>
                  <a:pt x="3583" y="12400"/>
                  <a:pt x="3445" y="9203"/>
                  <a:pt x="3335" y="5979"/>
                </a:cubicBezTo>
                <a:cubicBezTo>
                  <a:pt x="3335" y="4133"/>
                  <a:pt x="3114" y="2425"/>
                  <a:pt x="2756" y="579"/>
                </a:cubicBezTo>
                <a:cubicBezTo>
                  <a:pt x="2756" y="469"/>
                  <a:pt x="2756" y="248"/>
                  <a:pt x="2646" y="248"/>
                </a:cubicBezTo>
                <a:cubicBezTo>
                  <a:pt x="2425" y="138"/>
                  <a:pt x="2315" y="0"/>
                  <a:pt x="20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2895" y="1443233"/>
            <a:ext cx="691604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1310" y="3319455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1310" y="44908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1310" y="2560459"/>
            <a:ext cx="5799218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290567" y="2626643"/>
            <a:ext cx="539131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71204" y="4205446"/>
            <a:ext cx="834876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28340" y="1142470"/>
            <a:ext cx="594113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2001" y="2427824"/>
            <a:ext cx="582346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50074" y="344930"/>
            <a:ext cx="573202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88592" y="945657"/>
            <a:ext cx="163597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4198" y="4048623"/>
            <a:ext cx="611130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65376" y="5834835"/>
            <a:ext cx="578411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13550" y="382695"/>
            <a:ext cx="1150219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128" y="1115243"/>
            <a:ext cx="337648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3914" y="453671"/>
            <a:ext cx="371680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3968" y="1378300"/>
            <a:ext cx="321904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1456" y="5264401"/>
            <a:ext cx="1236609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54908" y="902383"/>
            <a:ext cx="277459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9"/>
          <p:cNvSpPr/>
          <p:nvPr/>
        </p:nvSpPr>
        <p:spPr>
          <a:xfrm>
            <a:off x="2180420" y="6272718"/>
            <a:ext cx="282707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9"/>
          <p:cNvSpPr/>
          <p:nvPr/>
        </p:nvSpPr>
        <p:spPr>
          <a:xfrm>
            <a:off x="11188667" y="1768669"/>
            <a:ext cx="365120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9"/>
          <p:cNvSpPr/>
          <p:nvPr/>
        </p:nvSpPr>
        <p:spPr>
          <a:xfrm>
            <a:off x="1243876" y="584201"/>
            <a:ext cx="9674086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9"/>
          <p:cNvSpPr/>
          <p:nvPr/>
        </p:nvSpPr>
        <p:spPr>
          <a:xfrm>
            <a:off x="9511987" y="4778469"/>
            <a:ext cx="2649855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9"/>
          <p:cNvSpPr/>
          <p:nvPr/>
        </p:nvSpPr>
        <p:spPr>
          <a:xfrm>
            <a:off x="2352690" y="166300"/>
            <a:ext cx="916018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9"/>
          <p:cNvSpPr/>
          <p:nvPr/>
        </p:nvSpPr>
        <p:spPr>
          <a:xfrm>
            <a:off x="350331" y="4822647"/>
            <a:ext cx="1220905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6">
  <p:cSld name="CUSTOM_13">
    <p:bg>
      <p:bgPr>
        <a:solidFill>
          <a:schemeClr val="accent4"/>
        </a:solidFill>
        <a:effectLst/>
      </p:bgPr>
    </p:bg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29"/>
          <p:cNvSpPr/>
          <p:nvPr/>
        </p:nvSpPr>
        <p:spPr>
          <a:xfrm>
            <a:off x="889295" y="1146301"/>
            <a:ext cx="10266441" cy="4994476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4" name="Google Shape;1434;p29"/>
          <p:cNvGrpSpPr/>
          <p:nvPr/>
        </p:nvGrpSpPr>
        <p:grpSpPr>
          <a:xfrm>
            <a:off x="173547" y="421413"/>
            <a:ext cx="682882" cy="774612"/>
            <a:chOff x="130483" y="316059"/>
            <a:chExt cx="513432" cy="580959"/>
          </a:xfrm>
        </p:grpSpPr>
        <p:sp>
          <p:nvSpPr>
            <p:cNvPr id="1435" name="Google Shape;1435;p29"/>
            <p:cNvSpPr/>
            <p:nvPr/>
          </p:nvSpPr>
          <p:spPr>
            <a:xfrm>
              <a:off x="133507" y="385638"/>
              <a:ext cx="81702" cy="127224"/>
            </a:xfrm>
            <a:custGeom>
              <a:avLst/>
              <a:gdLst/>
              <a:ahLst/>
              <a:cxnLst/>
              <a:rect l="l" t="t" r="r" b="b"/>
              <a:pathLst>
                <a:path w="3026" h="4712" extrusionOk="0">
                  <a:moveTo>
                    <a:pt x="1509" y="0"/>
                  </a:moveTo>
                  <a:cubicBezTo>
                    <a:pt x="1205" y="0"/>
                    <a:pt x="883" y="119"/>
                    <a:pt x="589" y="357"/>
                  </a:cubicBezTo>
                  <a:cubicBezTo>
                    <a:pt x="113" y="945"/>
                    <a:pt x="113" y="1645"/>
                    <a:pt x="1" y="2233"/>
                  </a:cubicBezTo>
                  <a:cubicBezTo>
                    <a:pt x="1" y="2933"/>
                    <a:pt x="1" y="3521"/>
                    <a:pt x="337" y="4082"/>
                  </a:cubicBezTo>
                  <a:cubicBezTo>
                    <a:pt x="687" y="4502"/>
                    <a:pt x="1100" y="4712"/>
                    <a:pt x="1499" y="4712"/>
                  </a:cubicBezTo>
                  <a:cubicBezTo>
                    <a:pt x="1898" y="4712"/>
                    <a:pt x="2283" y="4502"/>
                    <a:pt x="2577" y="4082"/>
                  </a:cubicBezTo>
                  <a:cubicBezTo>
                    <a:pt x="3025" y="3521"/>
                    <a:pt x="3025" y="2933"/>
                    <a:pt x="2913" y="2233"/>
                  </a:cubicBezTo>
                  <a:cubicBezTo>
                    <a:pt x="2913" y="1645"/>
                    <a:pt x="2913" y="945"/>
                    <a:pt x="2325" y="357"/>
                  </a:cubicBezTo>
                  <a:cubicBezTo>
                    <a:pt x="2101" y="119"/>
                    <a:pt x="1814" y="0"/>
                    <a:pt x="1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9"/>
            <p:cNvSpPr/>
            <p:nvPr/>
          </p:nvSpPr>
          <p:spPr>
            <a:xfrm>
              <a:off x="347482" y="316059"/>
              <a:ext cx="107406" cy="104193"/>
            </a:xfrm>
            <a:custGeom>
              <a:avLst/>
              <a:gdLst/>
              <a:ahLst/>
              <a:cxnLst/>
              <a:rect l="l" t="t" r="r" b="b"/>
              <a:pathLst>
                <a:path w="3978" h="3859" extrusionOk="0">
                  <a:moveTo>
                    <a:pt x="2049" y="1"/>
                  </a:moveTo>
                  <a:cubicBezTo>
                    <a:pt x="1611" y="1"/>
                    <a:pt x="1177" y="204"/>
                    <a:pt x="953" y="610"/>
                  </a:cubicBezTo>
                  <a:cubicBezTo>
                    <a:pt x="813" y="834"/>
                    <a:pt x="701" y="1058"/>
                    <a:pt x="701" y="1310"/>
                  </a:cubicBezTo>
                  <a:lnTo>
                    <a:pt x="589" y="1422"/>
                  </a:lnTo>
                  <a:cubicBezTo>
                    <a:pt x="589" y="1422"/>
                    <a:pt x="589" y="1422"/>
                    <a:pt x="589" y="1422"/>
                  </a:cubicBezTo>
                  <a:lnTo>
                    <a:pt x="589" y="1422"/>
                  </a:lnTo>
                  <a:cubicBezTo>
                    <a:pt x="589" y="1490"/>
                    <a:pt x="547" y="1599"/>
                    <a:pt x="540" y="1599"/>
                  </a:cubicBezTo>
                  <a:cubicBezTo>
                    <a:pt x="535" y="1599"/>
                    <a:pt x="545" y="1554"/>
                    <a:pt x="589" y="1422"/>
                  </a:cubicBezTo>
                  <a:lnTo>
                    <a:pt x="589" y="1422"/>
                  </a:lnTo>
                  <a:cubicBezTo>
                    <a:pt x="1" y="2458"/>
                    <a:pt x="813" y="3858"/>
                    <a:pt x="1989" y="3858"/>
                  </a:cubicBezTo>
                  <a:cubicBezTo>
                    <a:pt x="3277" y="3858"/>
                    <a:pt x="3977" y="2598"/>
                    <a:pt x="3501" y="1534"/>
                  </a:cubicBezTo>
                  <a:cubicBezTo>
                    <a:pt x="3501" y="1422"/>
                    <a:pt x="3389" y="1310"/>
                    <a:pt x="3389" y="1310"/>
                  </a:cubicBezTo>
                  <a:cubicBezTo>
                    <a:pt x="3277" y="1058"/>
                    <a:pt x="3277" y="834"/>
                    <a:pt x="3165" y="610"/>
                  </a:cubicBezTo>
                  <a:cubicBezTo>
                    <a:pt x="2927" y="204"/>
                    <a:pt x="2486" y="1"/>
                    <a:pt x="2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9"/>
            <p:cNvSpPr/>
            <p:nvPr/>
          </p:nvSpPr>
          <p:spPr>
            <a:xfrm>
              <a:off x="555409" y="398058"/>
              <a:ext cx="88506" cy="106326"/>
            </a:xfrm>
            <a:custGeom>
              <a:avLst/>
              <a:gdLst/>
              <a:ahLst/>
              <a:cxnLst/>
              <a:rect l="l" t="t" r="r" b="b"/>
              <a:pathLst>
                <a:path w="3278" h="3938" extrusionOk="0">
                  <a:moveTo>
                    <a:pt x="1566" y="1"/>
                  </a:moveTo>
                  <a:cubicBezTo>
                    <a:pt x="1312" y="1"/>
                    <a:pt x="1041" y="103"/>
                    <a:pt x="813" y="261"/>
                  </a:cubicBezTo>
                  <a:cubicBezTo>
                    <a:pt x="477" y="597"/>
                    <a:pt x="365" y="1073"/>
                    <a:pt x="253" y="1521"/>
                  </a:cubicBezTo>
                  <a:cubicBezTo>
                    <a:pt x="113" y="2221"/>
                    <a:pt x="1" y="3061"/>
                    <a:pt x="701" y="3622"/>
                  </a:cubicBezTo>
                  <a:cubicBezTo>
                    <a:pt x="1014" y="3816"/>
                    <a:pt x="1359" y="3938"/>
                    <a:pt x="1703" y="3938"/>
                  </a:cubicBezTo>
                  <a:cubicBezTo>
                    <a:pt x="2003" y="3938"/>
                    <a:pt x="2302" y="3844"/>
                    <a:pt x="2577" y="3622"/>
                  </a:cubicBezTo>
                  <a:cubicBezTo>
                    <a:pt x="3277" y="2921"/>
                    <a:pt x="3165" y="2221"/>
                    <a:pt x="2913" y="1521"/>
                  </a:cubicBezTo>
                  <a:cubicBezTo>
                    <a:pt x="2689" y="961"/>
                    <a:pt x="2577" y="485"/>
                    <a:pt x="1989" y="121"/>
                  </a:cubicBezTo>
                  <a:cubicBezTo>
                    <a:pt x="1863" y="37"/>
                    <a:pt x="1718" y="1"/>
                    <a:pt x="1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9"/>
            <p:cNvSpPr/>
            <p:nvPr/>
          </p:nvSpPr>
          <p:spPr>
            <a:xfrm>
              <a:off x="271882" y="546396"/>
              <a:ext cx="88479" cy="126765"/>
            </a:xfrm>
            <a:custGeom>
              <a:avLst/>
              <a:gdLst/>
              <a:ahLst/>
              <a:cxnLst/>
              <a:rect l="l" t="t" r="r" b="b"/>
              <a:pathLst>
                <a:path w="3277" h="4695" extrusionOk="0">
                  <a:moveTo>
                    <a:pt x="1539" y="0"/>
                  </a:moveTo>
                  <a:cubicBezTo>
                    <a:pt x="1219" y="0"/>
                    <a:pt x="865" y="131"/>
                    <a:pt x="700" y="368"/>
                  </a:cubicBezTo>
                  <a:cubicBezTo>
                    <a:pt x="252" y="816"/>
                    <a:pt x="112" y="1404"/>
                    <a:pt x="112" y="1992"/>
                  </a:cubicBezTo>
                  <a:cubicBezTo>
                    <a:pt x="0" y="2580"/>
                    <a:pt x="0" y="3028"/>
                    <a:pt x="252" y="3616"/>
                  </a:cubicBezTo>
                  <a:cubicBezTo>
                    <a:pt x="458" y="4155"/>
                    <a:pt x="875" y="4694"/>
                    <a:pt x="1482" y="4694"/>
                  </a:cubicBezTo>
                  <a:cubicBezTo>
                    <a:pt x="1537" y="4694"/>
                    <a:pt x="1594" y="4690"/>
                    <a:pt x="1653" y="4680"/>
                  </a:cubicBezTo>
                  <a:cubicBezTo>
                    <a:pt x="2213" y="4680"/>
                    <a:pt x="2913" y="4316"/>
                    <a:pt x="3053" y="3616"/>
                  </a:cubicBezTo>
                  <a:cubicBezTo>
                    <a:pt x="3277" y="2468"/>
                    <a:pt x="3053" y="928"/>
                    <a:pt x="1989" y="116"/>
                  </a:cubicBezTo>
                  <a:cubicBezTo>
                    <a:pt x="1872" y="38"/>
                    <a:pt x="1710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9"/>
            <p:cNvSpPr/>
            <p:nvPr/>
          </p:nvSpPr>
          <p:spPr>
            <a:xfrm>
              <a:off x="492661" y="594726"/>
              <a:ext cx="91503" cy="125388"/>
            </a:xfrm>
            <a:custGeom>
              <a:avLst/>
              <a:gdLst/>
              <a:ahLst/>
              <a:cxnLst/>
              <a:rect l="l" t="t" r="r" b="b"/>
              <a:pathLst>
                <a:path w="3389" h="4644" extrusionOk="0">
                  <a:moveTo>
                    <a:pt x="1796" y="0"/>
                  </a:moveTo>
                  <a:cubicBezTo>
                    <a:pt x="1671" y="0"/>
                    <a:pt x="1539" y="28"/>
                    <a:pt x="1401" y="90"/>
                  </a:cubicBezTo>
                  <a:cubicBezTo>
                    <a:pt x="0" y="426"/>
                    <a:pt x="224" y="2414"/>
                    <a:pt x="337" y="3590"/>
                  </a:cubicBezTo>
                  <a:cubicBezTo>
                    <a:pt x="462" y="4219"/>
                    <a:pt x="1219" y="4644"/>
                    <a:pt x="1879" y="4644"/>
                  </a:cubicBezTo>
                  <a:cubicBezTo>
                    <a:pt x="1954" y="4644"/>
                    <a:pt x="2029" y="4638"/>
                    <a:pt x="2101" y="4627"/>
                  </a:cubicBezTo>
                  <a:cubicBezTo>
                    <a:pt x="2801" y="4515"/>
                    <a:pt x="3389" y="3927"/>
                    <a:pt x="3389" y="3114"/>
                  </a:cubicBezTo>
                  <a:cubicBezTo>
                    <a:pt x="3277" y="2526"/>
                    <a:pt x="3137" y="1938"/>
                    <a:pt x="3025" y="1238"/>
                  </a:cubicBezTo>
                  <a:cubicBezTo>
                    <a:pt x="2839" y="658"/>
                    <a:pt x="2403" y="0"/>
                    <a:pt x="17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9"/>
            <p:cNvSpPr/>
            <p:nvPr/>
          </p:nvSpPr>
          <p:spPr>
            <a:xfrm>
              <a:off x="130483" y="727188"/>
              <a:ext cx="97578" cy="140292"/>
            </a:xfrm>
            <a:custGeom>
              <a:avLst/>
              <a:gdLst/>
              <a:ahLst/>
              <a:cxnLst/>
              <a:rect l="l" t="t" r="r" b="b"/>
              <a:pathLst>
                <a:path w="3614" h="5196" extrusionOk="0">
                  <a:moveTo>
                    <a:pt x="1837" y="0"/>
                  </a:moveTo>
                  <a:cubicBezTo>
                    <a:pt x="1386" y="0"/>
                    <a:pt x="932" y="240"/>
                    <a:pt x="701" y="673"/>
                  </a:cubicBezTo>
                  <a:cubicBezTo>
                    <a:pt x="1" y="1709"/>
                    <a:pt x="1" y="3809"/>
                    <a:pt x="925" y="4733"/>
                  </a:cubicBezTo>
                  <a:cubicBezTo>
                    <a:pt x="1236" y="5045"/>
                    <a:pt x="1619" y="5195"/>
                    <a:pt x="1989" y="5195"/>
                  </a:cubicBezTo>
                  <a:cubicBezTo>
                    <a:pt x="2449" y="5195"/>
                    <a:pt x="2888" y="4960"/>
                    <a:pt x="3137" y="4509"/>
                  </a:cubicBezTo>
                  <a:cubicBezTo>
                    <a:pt x="3613" y="3809"/>
                    <a:pt x="3501" y="3109"/>
                    <a:pt x="3389" y="2297"/>
                  </a:cubicBezTo>
                  <a:cubicBezTo>
                    <a:pt x="3389" y="1821"/>
                    <a:pt x="3249" y="1233"/>
                    <a:pt x="2913" y="673"/>
                  </a:cubicBezTo>
                  <a:cubicBezTo>
                    <a:pt x="2682" y="212"/>
                    <a:pt x="2261" y="0"/>
                    <a:pt x="18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9"/>
            <p:cNvSpPr/>
            <p:nvPr/>
          </p:nvSpPr>
          <p:spPr>
            <a:xfrm>
              <a:off x="432937" y="796605"/>
              <a:ext cx="81675" cy="100413"/>
            </a:xfrm>
            <a:custGeom>
              <a:avLst/>
              <a:gdLst/>
              <a:ahLst/>
              <a:cxnLst/>
              <a:rect l="l" t="t" r="r" b="b"/>
              <a:pathLst>
                <a:path w="3025" h="3719" extrusionOk="0">
                  <a:moveTo>
                    <a:pt x="1552" y="1"/>
                  </a:moveTo>
                  <a:cubicBezTo>
                    <a:pt x="1397" y="1"/>
                    <a:pt x="1228" y="25"/>
                    <a:pt x="1036" y="62"/>
                  </a:cubicBezTo>
                  <a:cubicBezTo>
                    <a:pt x="700" y="62"/>
                    <a:pt x="448" y="426"/>
                    <a:pt x="224" y="650"/>
                  </a:cubicBezTo>
                  <a:cubicBezTo>
                    <a:pt x="112" y="902"/>
                    <a:pt x="0" y="1126"/>
                    <a:pt x="0" y="1462"/>
                  </a:cubicBezTo>
                  <a:cubicBezTo>
                    <a:pt x="0" y="1826"/>
                    <a:pt x="0" y="2162"/>
                    <a:pt x="112" y="2638"/>
                  </a:cubicBezTo>
                  <a:cubicBezTo>
                    <a:pt x="314" y="3270"/>
                    <a:pt x="903" y="3719"/>
                    <a:pt x="1531" y="3719"/>
                  </a:cubicBezTo>
                  <a:cubicBezTo>
                    <a:pt x="1599" y="3719"/>
                    <a:pt x="1668" y="3713"/>
                    <a:pt x="1736" y="3702"/>
                  </a:cubicBezTo>
                  <a:cubicBezTo>
                    <a:pt x="2436" y="3562"/>
                    <a:pt x="2913" y="3002"/>
                    <a:pt x="3025" y="2162"/>
                  </a:cubicBezTo>
                  <a:cubicBezTo>
                    <a:pt x="3025" y="1714"/>
                    <a:pt x="3025" y="1350"/>
                    <a:pt x="2801" y="902"/>
                  </a:cubicBezTo>
                  <a:cubicBezTo>
                    <a:pt x="2689" y="650"/>
                    <a:pt x="2549" y="538"/>
                    <a:pt x="2436" y="426"/>
                  </a:cubicBezTo>
                  <a:cubicBezTo>
                    <a:pt x="2135" y="105"/>
                    <a:pt x="1871" y="1"/>
                    <a:pt x="15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9"/>
          <p:cNvGrpSpPr/>
          <p:nvPr/>
        </p:nvGrpSpPr>
        <p:grpSpPr>
          <a:xfrm>
            <a:off x="194663" y="3949881"/>
            <a:ext cx="682882" cy="774036"/>
            <a:chOff x="146359" y="2962410"/>
            <a:chExt cx="513432" cy="580527"/>
          </a:xfrm>
        </p:grpSpPr>
        <p:sp>
          <p:nvSpPr>
            <p:cNvPr id="1443" name="Google Shape;1443;p29"/>
            <p:cNvSpPr/>
            <p:nvPr/>
          </p:nvSpPr>
          <p:spPr>
            <a:xfrm>
              <a:off x="149383" y="3031962"/>
              <a:ext cx="81702" cy="126495"/>
            </a:xfrm>
            <a:custGeom>
              <a:avLst/>
              <a:gdLst/>
              <a:ahLst/>
              <a:cxnLst/>
              <a:rect l="l" t="t" r="r" b="b"/>
              <a:pathLst>
                <a:path w="3026" h="4685" extrusionOk="0">
                  <a:moveTo>
                    <a:pt x="1502" y="1"/>
                  </a:moveTo>
                  <a:cubicBezTo>
                    <a:pt x="1184" y="1"/>
                    <a:pt x="869" y="120"/>
                    <a:pt x="589" y="358"/>
                  </a:cubicBezTo>
                  <a:cubicBezTo>
                    <a:pt x="113" y="834"/>
                    <a:pt x="113" y="1534"/>
                    <a:pt x="1" y="2234"/>
                  </a:cubicBezTo>
                  <a:cubicBezTo>
                    <a:pt x="1" y="2934"/>
                    <a:pt x="1" y="3522"/>
                    <a:pt x="337" y="3970"/>
                  </a:cubicBezTo>
                  <a:cubicBezTo>
                    <a:pt x="687" y="4446"/>
                    <a:pt x="1100" y="4684"/>
                    <a:pt x="1513" y="4684"/>
                  </a:cubicBezTo>
                  <a:cubicBezTo>
                    <a:pt x="1926" y="4684"/>
                    <a:pt x="2339" y="4446"/>
                    <a:pt x="2689" y="3970"/>
                  </a:cubicBezTo>
                  <a:cubicBezTo>
                    <a:pt x="3025" y="3522"/>
                    <a:pt x="3025" y="2934"/>
                    <a:pt x="3025" y="2234"/>
                  </a:cubicBezTo>
                  <a:cubicBezTo>
                    <a:pt x="2913" y="1534"/>
                    <a:pt x="2913" y="834"/>
                    <a:pt x="2437" y="358"/>
                  </a:cubicBezTo>
                  <a:cubicBezTo>
                    <a:pt x="2143" y="120"/>
                    <a:pt x="1821" y="1"/>
                    <a:pt x="1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9"/>
            <p:cNvSpPr/>
            <p:nvPr/>
          </p:nvSpPr>
          <p:spPr>
            <a:xfrm>
              <a:off x="363547" y="2962410"/>
              <a:ext cx="107217" cy="104166"/>
            </a:xfrm>
            <a:custGeom>
              <a:avLst/>
              <a:gdLst/>
              <a:ahLst/>
              <a:cxnLst/>
              <a:rect l="l" t="t" r="r" b="b"/>
              <a:pathLst>
                <a:path w="3971" h="3858" extrusionOk="0">
                  <a:moveTo>
                    <a:pt x="2038" y="0"/>
                  </a:moveTo>
                  <a:cubicBezTo>
                    <a:pt x="1597" y="0"/>
                    <a:pt x="1156" y="203"/>
                    <a:pt x="918" y="609"/>
                  </a:cubicBezTo>
                  <a:cubicBezTo>
                    <a:pt x="918" y="721"/>
                    <a:pt x="806" y="945"/>
                    <a:pt x="694" y="1197"/>
                  </a:cubicBezTo>
                  <a:cubicBezTo>
                    <a:pt x="694" y="1309"/>
                    <a:pt x="694" y="1422"/>
                    <a:pt x="582" y="1422"/>
                  </a:cubicBezTo>
                  <a:cubicBezTo>
                    <a:pt x="582" y="1490"/>
                    <a:pt x="541" y="1599"/>
                    <a:pt x="558" y="1599"/>
                  </a:cubicBezTo>
                  <a:cubicBezTo>
                    <a:pt x="569" y="1599"/>
                    <a:pt x="603" y="1557"/>
                    <a:pt x="685" y="1435"/>
                  </a:cubicBezTo>
                  <a:lnTo>
                    <a:pt x="685" y="1435"/>
                  </a:lnTo>
                  <a:cubicBezTo>
                    <a:pt x="1" y="2470"/>
                    <a:pt x="812" y="3858"/>
                    <a:pt x="2094" y="3858"/>
                  </a:cubicBezTo>
                  <a:cubicBezTo>
                    <a:pt x="3270" y="3858"/>
                    <a:pt x="3970" y="2598"/>
                    <a:pt x="3494" y="1534"/>
                  </a:cubicBezTo>
                  <a:cubicBezTo>
                    <a:pt x="3494" y="1422"/>
                    <a:pt x="3494" y="1309"/>
                    <a:pt x="3382" y="1197"/>
                  </a:cubicBezTo>
                  <a:cubicBezTo>
                    <a:pt x="3382" y="945"/>
                    <a:pt x="3270" y="721"/>
                    <a:pt x="3158" y="609"/>
                  </a:cubicBezTo>
                  <a:cubicBezTo>
                    <a:pt x="2920" y="203"/>
                    <a:pt x="2479" y="0"/>
                    <a:pt x="2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9"/>
            <p:cNvSpPr/>
            <p:nvPr/>
          </p:nvSpPr>
          <p:spPr>
            <a:xfrm>
              <a:off x="571285" y="3044409"/>
              <a:ext cx="88506" cy="105570"/>
            </a:xfrm>
            <a:custGeom>
              <a:avLst/>
              <a:gdLst/>
              <a:ahLst/>
              <a:cxnLst/>
              <a:rect l="l" t="t" r="r" b="b"/>
              <a:pathLst>
                <a:path w="3278" h="3910" extrusionOk="0">
                  <a:moveTo>
                    <a:pt x="1587" y="0"/>
                  </a:moveTo>
                  <a:cubicBezTo>
                    <a:pt x="1317" y="0"/>
                    <a:pt x="1083" y="103"/>
                    <a:pt x="925" y="261"/>
                  </a:cubicBezTo>
                  <a:cubicBezTo>
                    <a:pt x="477" y="597"/>
                    <a:pt x="365" y="1073"/>
                    <a:pt x="365" y="1521"/>
                  </a:cubicBezTo>
                  <a:cubicBezTo>
                    <a:pt x="113" y="2221"/>
                    <a:pt x="1" y="3061"/>
                    <a:pt x="701" y="3509"/>
                  </a:cubicBezTo>
                  <a:cubicBezTo>
                    <a:pt x="1010" y="3760"/>
                    <a:pt x="1382" y="3909"/>
                    <a:pt x="1750" y="3909"/>
                  </a:cubicBezTo>
                  <a:cubicBezTo>
                    <a:pt x="2082" y="3909"/>
                    <a:pt x="2411" y="3788"/>
                    <a:pt x="2689" y="3509"/>
                  </a:cubicBezTo>
                  <a:cubicBezTo>
                    <a:pt x="3277" y="2921"/>
                    <a:pt x="3165" y="2221"/>
                    <a:pt x="2913" y="1409"/>
                  </a:cubicBezTo>
                  <a:cubicBezTo>
                    <a:pt x="2689" y="961"/>
                    <a:pt x="2577" y="485"/>
                    <a:pt x="2101" y="121"/>
                  </a:cubicBezTo>
                  <a:cubicBezTo>
                    <a:pt x="1923" y="37"/>
                    <a:pt x="1749" y="0"/>
                    <a:pt x="1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9"/>
            <p:cNvSpPr/>
            <p:nvPr/>
          </p:nvSpPr>
          <p:spPr>
            <a:xfrm>
              <a:off x="287758" y="3192558"/>
              <a:ext cx="88479" cy="126576"/>
            </a:xfrm>
            <a:custGeom>
              <a:avLst/>
              <a:gdLst/>
              <a:ahLst/>
              <a:cxnLst/>
              <a:rect l="l" t="t" r="r" b="b"/>
              <a:pathLst>
                <a:path w="3277" h="4688" extrusionOk="0">
                  <a:moveTo>
                    <a:pt x="1508" y="0"/>
                  </a:moveTo>
                  <a:cubicBezTo>
                    <a:pt x="1225" y="0"/>
                    <a:pt x="926" y="96"/>
                    <a:pt x="701" y="234"/>
                  </a:cubicBezTo>
                  <a:cubicBezTo>
                    <a:pt x="224" y="711"/>
                    <a:pt x="224" y="1411"/>
                    <a:pt x="112" y="1999"/>
                  </a:cubicBezTo>
                  <a:cubicBezTo>
                    <a:pt x="0" y="2587"/>
                    <a:pt x="0" y="3035"/>
                    <a:pt x="224" y="3623"/>
                  </a:cubicBezTo>
                  <a:cubicBezTo>
                    <a:pt x="477" y="4211"/>
                    <a:pt x="925" y="4687"/>
                    <a:pt x="1625" y="4687"/>
                  </a:cubicBezTo>
                  <a:cubicBezTo>
                    <a:pt x="2213" y="4687"/>
                    <a:pt x="2913" y="4211"/>
                    <a:pt x="3025" y="3623"/>
                  </a:cubicBezTo>
                  <a:cubicBezTo>
                    <a:pt x="3277" y="2475"/>
                    <a:pt x="3025" y="823"/>
                    <a:pt x="1989" y="122"/>
                  </a:cubicBezTo>
                  <a:cubicBezTo>
                    <a:pt x="1850" y="37"/>
                    <a:pt x="1682" y="0"/>
                    <a:pt x="1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9"/>
            <p:cNvSpPr/>
            <p:nvPr/>
          </p:nvSpPr>
          <p:spPr>
            <a:xfrm>
              <a:off x="508537" y="3239187"/>
              <a:ext cx="91503" cy="126819"/>
            </a:xfrm>
            <a:custGeom>
              <a:avLst/>
              <a:gdLst/>
              <a:ahLst/>
              <a:cxnLst/>
              <a:rect l="l" t="t" r="r" b="b"/>
              <a:pathLst>
                <a:path w="3389" h="4697" extrusionOk="0">
                  <a:moveTo>
                    <a:pt x="1700" y="1"/>
                  </a:moveTo>
                  <a:cubicBezTo>
                    <a:pt x="1604" y="1"/>
                    <a:pt x="1504" y="16"/>
                    <a:pt x="1401" y="48"/>
                  </a:cubicBezTo>
                  <a:cubicBezTo>
                    <a:pt x="1" y="496"/>
                    <a:pt x="225" y="2484"/>
                    <a:pt x="449" y="3548"/>
                  </a:cubicBezTo>
                  <a:cubicBezTo>
                    <a:pt x="589" y="4360"/>
                    <a:pt x="1401" y="4696"/>
                    <a:pt x="2101" y="4696"/>
                  </a:cubicBezTo>
                  <a:cubicBezTo>
                    <a:pt x="2801" y="4584"/>
                    <a:pt x="3389" y="3884"/>
                    <a:pt x="3389" y="3184"/>
                  </a:cubicBezTo>
                  <a:cubicBezTo>
                    <a:pt x="3389" y="2484"/>
                    <a:pt x="3249" y="1896"/>
                    <a:pt x="3025" y="1308"/>
                  </a:cubicBezTo>
                  <a:cubicBezTo>
                    <a:pt x="2829" y="697"/>
                    <a:pt x="2357" y="1"/>
                    <a:pt x="1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9"/>
            <p:cNvSpPr/>
            <p:nvPr/>
          </p:nvSpPr>
          <p:spPr>
            <a:xfrm>
              <a:off x="146359" y="3373512"/>
              <a:ext cx="97578" cy="139347"/>
            </a:xfrm>
            <a:custGeom>
              <a:avLst/>
              <a:gdLst/>
              <a:ahLst/>
              <a:cxnLst/>
              <a:rect l="l" t="t" r="r" b="b"/>
              <a:pathLst>
                <a:path w="3614" h="5161" extrusionOk="0">
                  <a:moveTo>
                    <a:pt x="1893" y="1"/>
                  </a:moveTo>
                  <a:cubicBezTo>
                    <a:pt x="1442" y="1"/>
                    <a:pt x="990" y="240"/>
                    <a:pt x="701" y="673"/>
                  </a:cubicBezTo>
                  <a:cubicBezTo>
                    <a:pt x="1" y="1710"/>
                    <a:pt x="1" y="3810"/>
                    <a:pt x="925" y="4734"/>
                  </a:cubicBezTo>
                  <a:cubicBezTo>
                    <a:pt x="1220" y="5029"/>
                    <a:pt x="1576" y="5160"/>
                    <a:pt x="1923" y="5160"/>
                  </a:cubicBezTo>
                  <a:cubicBezTo>
                    <a:pt x="2400" y="5160"/>
                    <a:pt x="2862" y="4915"/>
                    <a:pt x="3137" y="4510"/>
                  </a:cubicBezTo>
                  <a:cubicBezTo>
                    <a:pt x="3613" y="3810"/>
                    <a:pt x="3501" y="3110"/>
                    <a:pt x="3501" y="2298"/>
                  </a:cubicBezTo>
                  <a:cubicBezTo>
                    <a:pt x="3361" y="1710"/>
                    <a:pt x="3249" y="1121"/>
                    <a:pt x="3025" y="673"/>
                  </a:cubicBezTo>
                  <a:cubicBezTo>
                    <a:pt x="2740" y="212"/>
                    <a:pt x="2317" y="1"/>
                    <a:pt x="1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9"/>
            <p:cNvSpPr/>
            <p:nvPr/>
          </p:nvSpPr>
          <p:spPr>
            <a:xfrm>
              <a:off x="448813" y="3441579"/>
              <a:ext cx="81675" cy="101358"/>
            </a:xfrm>
            <a:custGeom>
              <a:avLst/>
              <a:gdLst/>
              <a:ahLst/>
              <a:cxnLst/>
              <a:rect l="l" t="t" r="r" b="b"/>
              <a:pathLst>
                <a:path w="3025" h="3754" extrusionOk="0">
                  <a:moveTo>
                    <a:pt x="1036" y="1"/>
                  </a:moveTo>
                  <a:cubicBezTo>
                    <a:pt x="812" y="113"/>
                    <a:pt x="448" y="365"/>
                    <a:pt x="224" y="701"/>
                  </a:cubicBezTo>
                  <a:cubicBezTo>
                    <a:pt x="112" y="953"/>
                    <a:pt x="0" y="1177"/>
                    <a:pt x="0" y="1401"/>
                  </a:cubicBezTo>
                  <a:cubicBezTo>
                    <a:pt x="0" y="1877"/>
                    <a:pt x="0" y="2213"/>
                    <a:pt x="112" y="2689"/>
                  </a:cubicBezTo>
                  <a:cubicBezTo>
                    <a:pt x="336" y="3277"/>
                    <a:pt x="1036" y="3753"/>
                    <a:pt x="1736" y="3753"/>
                  </a:cubicBezTo>
                  <a:cubicBezTo>
                    <a:pt x="2549" y="3613"/>
                    <a:pt x="3025" y="3053"/>
                    <a:pt x="3025" y="2213"/>
                  </a:cubicBezTo>
                  <a:cubicBezTo>
                    <a:pt x="3025" y="1765"/>
                    <a:pt x="3025" y="1289"/>
                    <a:pt x="2801" y="953"/>
                  </a:cubicBezTo>
                  <a:cubicBezTo>
                    <a:pt x="2661" y="701"/>
                    <a:pt x="2549" y="589"/>
                    <a:pt x="2437" y="365"/>
                  </a:cubicBezTo>
                  <a:cubicBezTo>
                    <a:pt x="2101" y="1"/>
                    <a:pt x="1624" y="1"/>
                    <a:pt x="10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0" name="Google Shape;1450;p29"/>
          <p:cNvGrpSpPr/>
          <p:nvPr/>
        </p:nvGrpSpPr>
        <p:grpSpPr>
          <a:xfrm>
            <a:off x="11250883" y="333716"/>
            <a:ext cx="734127" cy="828072"/>
            <a:chOff x="8459089" y="250287"/>
            <a:chExt cx="551961" cy="621054"/>
          </a:xfrm>
        </p:grpSpPr>
        <p:sp>
          <p:nvSpPr>
            <p:cNvPr id="1451" name="Google Shape;1451;p29"/>
            <p:cNvSpPr/>
            <p:nvPr/>
          </p:nvSpPr>
          <p:spPr>
            <a:xfrm>
              <a:off x="8462869" y="326643"/>
              <a:ext cx="87723" cy="135000"/>
            </a:xfrm>
            <a:custGeom>
              <a:avLst/>
              <a:gdLst/>
              <a:ahLst/>
              <a:cxnLst/>
              <a:rect l="l" t="t" r="r" b="b"/>
              <a:pathLst>
                <a:path w="3249" h="5000" extrusionOk="0">
                  <a:moveTo>
                    <a:pt x="1666" y="1"/>
                  </a:moveTo>
                  <a:cubicBezTo>
                    <a:pt x="1330" y="1"/>
                    <a:pt x="980" y="148"/>
                    <a:pt x="700" y="442"/>
                  </a:cubicBezTo>
                  <a:cubicBezTo>
                    <a:pt x="112" y="918"/>
                    <a:pt x="224" y="1730"/>
                    <a:pt x="112" y="2430"/>
                  </a:cubicBezTo>
                  <a:cubicBezTo>
                    <a:pt x="0" y="3130"/>
                    <a:pt x="0" y="3718"/>
                    <a:pt x="448" y="4306"/>
                  </a:cubicBezTo>
                  <a:cubicBezTo>
                    <a:pt x="798" y="4768"/>
                    <a:pt x="1239" y="4999"/>
                    <a:pt x="1680" y="4999"/>
                  </a:cubicBezTo>
                  <a:cubicBezTo>
                    <a:pt x="2121" y="4999"/>
                    <a:pt x="2562" y="4768"/>
                    <a:pt x="2912" y="4306"/>
                  </a:cubicBezTo>
                  <a:cubicBezTo>
                    <a:pt x="3249" y="3718"/>
                    <a:pt x="3249" y="3130"/>
                    <a:pt x="3249" y="2430"/>
                  </a:cubicBezTo>
                  <a:cubicBezTo>
                    <a:pt x="3136" y="1730"/>
                    <a:pt x="3136" y="918"/>
                    <a:pt x="2548" y="442"/>
                  </a:cubicBezTo>
                  <a:cubicBezTo>
                    <a:pt x="2324" y="148"/>
                    <a:pt x="2002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9"/>
            <p:cNvSpPr/>
            <p:nvPr/>
          </p:nvSpPr>
          <p:spPr>
            <a:xfrm>
              <a:off x="8695744" y="250287"/>
              <a:ext cx="113427" cy="113238"/>
            </a:xfrm>
            <a:custGeom>
              <a:avLst/>
              <a:gdLst/>
              <a:ahLst/>
              <a:cxnLst/>
              <a:rect l="l" t="t" r="r" b="b"/>
              <a:pathLst>
                <a:path w="4201" h="4194" extrusionOk="0">
                  <a:moveTo>
                    <a:pt x="2101" y="0"/>
                  </a:moveTo>
                  <a:cubicBezTo>
                    <a:pt x="1631" y="0"/>
                    <a:pt x="1162" y="231"/>
                    <a:pt x="924" y="693"/>
                  </a:cubicBezTo>
                  <a:cubicBezTo>
                    <a:pt x="812" y="946"/>
                    <a:pt x="700" y="1170"/>
                    <a:pt x="700" y="1394"/>
                  </a:cubicBezTo>
                  <a:cubicBezTo>
                    <a:pt x="588" y="1394"/>
                    <a:pt x="588" y="1534"/>
                    <a:pt x="588" y="1646"/>
                  </a:cubicBezTo>
                  <a:cubicBezTo>
                    <a:pt x="588" y="1646"/>
                    <a:pt x="588" y="1646"/>
                    <a:pt x="588" y="1646"/>
                  </a:cubicBezTo>
                  <a:lnTo>
                    <a:pt x="588" y="1646"/>
                  </a:lnTo>
                  <a:cubicBezTo>
                    <a:pt x="588" y="1710"/>
                    <a:pt x="551" y="1775"/>
                    <a:pt x="541" y="1775"/>
                  </a:cubicBezTo>
                  <a:cubicBezTo>
                    <a:pt x="534" y="1775"/>
                    <a:pt x="541" y="1740"/>
                    <a:pt x="588" y="1646"/>
                  </a:cubicBezTo>
                  <a:lnTo>
                    <a:pt x="588" y="1646"/>
                  </a:lnTo>
                  <a:cubicBezTo>
                    <a:pt x="0" y="2682"/>
                    <a:pt x="812" y="4194"/>
                    <a:pt x="2101" y="4194"/>
                  </a:cubicBezTo>
                  <a:cubicBezTo>
                    <a:pt x="3389" y="4194"/>
                    <a:pt x="4201" y="2794"/>
                    <a:pt x="3613" y="1758"/>
                  </a:cubicBezTo>
                  <a:lnTo>
                    <a:pt x="3613" y="1646"/>
                  </a:lnTo>
                  <a:cubicBezTo>
                    <a:pt x="3613" y="1534"/>
                    <a:pt x="3613" y="1534"/>
                    <a:pt x="3501" y="1394"/>
                  </a:cubicBezTo>
                  <a:cubicBezTo>
                    <a:pt x="3501" y="1170"/>
                    <a:pt x="3389" y="946"/>
                    <a:pt x="3277" y="693"/>
                  </a:cubicBezTo>
                  <a:cubicBezTo>
                    <a:pt x="3039" y="231"/>
                    <a:pt x="2570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9"/>
            <p:cNvSpPr/>
            <p:nvPr/>
          </p:nvSpPr>
          <p:spPr>
            <a:xfrm>
              <a:off x="8916523" y="338469"/>
              <a:ext cx="94527" cy="114696"/>
            </a:xfrm>
            <a:custGeom>
              <a:avLst/>
              <a:gdLst/>
              <a:ahLst/>
              <a:cxnLst/>
              <a:rect l="l" t="t" r="r" b="b"/>
              <a:pathLst>
                <a:path w="3501" h="4248" extrusionOk="0">
                  <a:moveTo>
                    <a:pt x="1721" y="0"/>
                  </a:moveTo>
                  <a:cubicBezTo>
                    <a:pt x="1422" y="0"/>
                    <a:pt x="1143" y="131"/>
                    <a:pt x="924" y="368"/>
                  </a:cubicBezTo>
                  <a:cubicBezTo>
                    <a:pt x="448" y="704"/>
                    <a:pt x="336" y="1180"/>
                    <a:pt x="336" y="1628"/>
                  </a:cubicBezTo>
                  <a:cubicBezTo>
                    <a:pt x="112" y="2468"/>
                    <a:pt x="0" y="3280"/>
                    <a:pt x="700" y="3868"/>
                  </a:cubicBezTo>
                  <a:cubicBezTo>
                    <a:pt x="1070" y="4105"/>
                    <a:pt x="1470" y="4248"/>
                    <a:pt x="1853" y="4248"/>
                  </a:cubicBezTo>
                  <a:cubicBezTo>
                    <a:pt x="2195" y="4248"/>
                    <a:pt x="2523" y="4133"/>
                    <a:pt x="2801" y="3868"/>
                  </a:cubicBezTo>
                  <a:cubicBezTo>
                    <a:pt x="3501" y="3168"/>
                    <a:pt x="3361" y="2468"/>
                    <a:pt x="3137" y="1628"/>
                  </a:cubicBezTo>
                  <a:cubicBezTo>
                    <a:pt x="2913" y="1068"/>
                    <a:pt x="2661" y="480"/>
                    <a:pt x="2213" y="116"/>
                  </a:cubicBezTo>
                  <a:cubicBezTo>
                    <a:pt x="2047" y="38"/>
                    <a:pt x="1881" y="0"/>
                    <a:pt x="17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9"/>
            <p:cNvSpPr/>
            <p:nvPr/>
          </p:nvSpPr>
          <p:spPr>
            <a:xfrm>
              <a:off x="8614069" y="496608"/>
              <a:ext cx="90774" cy="138375"/>
            </a:xfrm>
            <a:custGeom>
              <a:avLst/>
              <a:gdLst/>
              <a:ahLst/>
              <a:cxnLst/>
              <a:rect l="l" t="t" r="r" b="b"/>
              <a:pathLst>
                <a:path w="3362" h="5125" extrusionOk="0">
                  <a:moveTo>
                    <a:pt x="1509" y="0"/>
                  </a:moveTo>
                  <a:cubicBezTo>
                    <a:pt x="1208" y="0"/>
                    <a:pt x="894" y="126"/>
                    <a:pt x="701" y="336"/>
                  </a:cubicBezTo>
                  <a:cubicBezTo>
                    <a:pt x="225" y="924"/>
                    <a:pt x="113" y="1512"/>
                    <a:pt x="113" y="2212"/>
                  </a:cubicBezTo>
                  <a:cubicBezTo>
                    <a:pt x="1" y="2772"/>
                    <a:pt x="1" y="3360"/>
                    <a:pt x="225" y="3948"/>
                  </a:cubicBezTo>
                  <a:cubicBezTo>
                    <a:pt x="449" y="4536"/>
                    <a:pt x="1037" y="5124"/>
                    <a:pt x="1737" y="5124"/>
                  </a:cubicBezTo>
                  <a:cubicBezTo>
                    <a:pt x="2325" y="5012"/>
                    <a:pt x="3137" y="4648"/>
                    <a:pt x="3249" y="3948"/>
                  </a:cubicBezTo>
                  <a:cubicBezTo>
                    <a:pt x="3361" y="2660"/>
                    <a:pt x="3137" y="1036"/>
                    <a:pt x="2101" y="224"/>
                  </a:cubicBezTo>
                  <a:cubicBezTo>
                    <a:pt x="1946" y="69"/>
                    <a:pt x="1731" y="0"/>
                    <a:pt x="1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9"/>
            <p:cNvSpPr/>
            <p:nvPr/>
          </p:nvSpPr>
          <p:spPr>
            <a:xfrm>
              <a:off x="8849968" y="548502"/>
              <a:ext cx="97578" cy="133812"/>
            </a:xfrm>
            <a:custGeom>
              <a:avLst/>
              <a:gdLst/>
              <a:ahLst/>
              <a:cxnLst/>
              <a:rect l="l" t="t" r="r" b="b"/>
              <a:pathLst>
                <a:path w="3614" h="4956" extrusionOk="0">
                  <a:moveTo>
                    <a:pt x="1706" y="0"/>
                  </a:moveTo>
                  <a:cubicBezTo>
                    <a:pt x="1609" y="0"/>
                    <a:pt x="1507" y="12"/>
                    <a:pt x="1401" y="38"/>
                  </a:cubicBezTo>
                  <a:cubicBezTo>
                    <a:pt x="1" y="514"/>
                    <a:pt x="225" y="2614"/>
                    <a:pt x="365" y="3790"/>
                  </a:cubicBezTo>
                  <a:cubicBezTo>
                    <a:pt x="466" y="4520"/>
                    <a:pt x="1221" y="4955"/>
                    <a:pt x="1882" y="4955"/>
                  </a:cubicBezTo>
                  <a:cubicBezTo>
                    <a:pt x="1956" y="4955"/>
                    <a:pt x="2030" y="4950"/>
                    <a:pt x="2101" y="4938"/>
                  </a:cubicBezTo>
                  <a:cubicBezTo>
                    <a:pt x="2913" y="4826"/>
                    <a:pt x="3613" y="4126"/>
                    <a:pt x="3501" y="3426"/>
                  </a:cubicBezTo>
                  <a:cubicBezTo>
                    <a:pt x="3501" y="2726"/>
                    <a:pt x="3389" y="2026"/>
                    <a:pt x="3165" y="1438"/>
                  </a:cubicBezTo>
                  <a:cubicBezTo>
                    <a:pt x="2942" y="719"/>
                    <a:pt x="2456" y="0"/>
                    <a:pt x="1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9"/>
            <p:cNvSpPr/>
            <p:nvPr/>
          </p:nvSpPr>
          <p:spPr>
            <a:xfrm>
              <a:off x="8459089" y="691278"/>
              <a:ext cx="107379" cy="150066"/>
            </a:xfrm>
            <a:custGeom>
              <a:avLst/>
              <a:gdLst/>
              <a:ahLst/>
              <a:cxnLst/>
              <a:rect l="l" t="t" r="r" b="b"/>
              <a:pathLst>
                <a:path w="3977" h="5558" extrusionOk="0">
                  <a:moveTo>
                    <a:pt x="2048" y="0"/>
                  </a:moveTo>
                  <a:cubicBezTo>
                    <a:pt x="1582" y="0"/>
                    <a:pt x="1120" y="239"/>
                    <a:pt x="840" y="715"/>
                  </a:cubicBezTo>
                  <a:cubicBezTo>
                    <a:pt x="140" y="1863"/>
                    <a:pt x="0" y="4103"/>
                    <a:pt x="1064" y="5139"/>
                  </a:cubicBezTo>
                  <a:cubicBezTo>
                    <a:pt x="1397" y="5426"/>
                    <a:pt x="1771" y="5557"/>
                    <a:pt x="2136" y="5557"/>
                  </a:cubicBezTo>
                  <a:cubicBezTo>
                    <a:pt x="2663" y="5557"/>
                    <a:pt x="3170" y="5283"/>
                    <a:pt x="3501" y="4803"/>
                  </a:cubicBezTo>
                  <a:cubicBezTo>
                    <a:pt x="3977" y="4103"/>
                    <a:pt x="3865" y="3263"/>
                    <a:pt x="3753" y="2451"/>
                  </a:cubicBezTo>
                  <a:cubicBezTo>
                    <a:pt x="3641" y="1863"/>
                    <a:pt x="3641" y="1303"/>
                    <a:pt x="3276" y="715"/>
                  </a:cubicBezTo>
                  <a:cubicBezTo>
                    <a:pt x="2982" y="239"/>
                    <a:pt x="2513" y="0"/>
                    <a:pt x="2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9"/>
            <p:cNvSpPr/>
            <p:nvPr/>
          </p:nvSpPr>
          <p:spPr>
            <a:xfrm>
              <a:off x="8784196" y="765582"/>
              <a:ext cx="87750" cy="105759"/>
            </a:xfrm>
            <a:custGeom>
              <a:avLst/>
              <a:gdLst/>
              <a:ahLst/>
              <a:cxnLst/>
              <a:rect l="l" t="t" r="r" b="b"/>
              <a:pathLst>
                <a:path w="3250" h="3917" extrusionOk="0">
                  <a:moveTo>
                    <a:pt x="1699" y="1"/>
                  </a:moveTo>
                  <a:cubicBezTo>
                    <a:pt x="1528" y="1"/>
                    <a:pt x="1345" y="26"/>
                    <a:pt x="1149" y="63"/>
                  </a:cubicBezTo>
                  <a:cubicBezTo>
                    <a:pt x="813" y="63"/>
                    <a:pt x="449" y="399"/>
                    <a:pt x="225" y="651"/>
                  </a:cubicBezTo>
                  <a:cubicBezTo>
                    <a:pt x="113" y="987"/>
                    <a:pt x="113" y="1211"/>
                    <a:pt x="1" y="1463"/>
                  </a:cubicBezTo>
                  <a:cubicBezTo>
                    <a:pt x="1" y="1911"/>
                    <a:pt x="1" y="2387"/>
                    <a:pt x="225" y="2751"/>
                  </a:cubicBezTo>
                  <a:cubicBezTo>
                    <a:pt x="426" y="3481"/>
                    <a:pt x="921" y="3916"/>
                    <a:pt x="1608" y="3916"/>
                  </a:cubicBezTo>
                  <a:cubicBezTo>
                    <a:pt x="1686" y="3916"/>
                    <a:pt x="1766" y="3911"/>
                    <a:pt x="1849" y="3899"/>
                  </a:cubicBezTo>
                  <a:cubicBezTo>
                    <a:pt x="2661" y="3787"/>
                    <a:pt x="3137" y="3087"/>
                    <a:pt x="3249" y="2387"/>
                  </a:cubicBezTo>
                  <a:cubicBezTo>
                    <a:pt x="3249" y="1799"/>
                    <a:pt x="3249" y="1351"/>
                    <a:pt x="3025" y="875"/>
                  </a:cubicBezTo>
                  <a:cubicBezTo>
                    <a:pt x="2913" y="763"/>
                    <a:pt x="2801" y="511"/>
                    <a:pt x="2549" y="399"/>
                  </a:cubicBezTo>
                  <a:cubicBezTo>
                    <a:pt x="2325" y="100"/>
                    <a:pt x="2039" y="1"/>
                    <a:pt x="1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" name="Google Shape;1458;p29"/>
          <p:cNvGrpSpPr/>
          <p:nvPr/>
        </p:nvGrpSpPr>
        <p:grpSpPr>
          <a:xfrm>
            <a:off x="1161689" y="6104841"/>
            <a:ext cx="573749" cy="321804"/>
            <a:chOff x="873427" y="4578630"/>
            <a:chExt cx="431379" cy="241353"/>
          </a:xfrm>
        </p:grpSpPr>
        <p:sp>
          <p:nvSpPr>
            <p:cNvPr id="1459" name="Google Shape;1459;p29"/>
            <p:cNvSpPr/>
            <p:nvPr/>
          </p:nvSpPr>
          <p:spPr>
            <a:xfrm>
              <a:off x="873508" y="4578630"/>
              <a:ext cx="430974" cy="110997"/>
            </a:xfrm>
            <a:custGeom>
              <a:avLst/>
              <a:gdLst/>
              <a:ahLst/>
              <a:cxnLst/>
              <a:rect l="l" t="t" r="r" b="b"/>
              <a:pathLst>
                <a:path w="15962" h="4111" extrusionOk="0">
                  <a:moveTo>
                    <a:pt x="13464" y="1"/>
                  </a:moveTo>
                  <a:cubicBezTo>
                    <a:pt x="13437" y="1"/>
                    <a:pt x="13409" y="2"/>
                    <a:pt x="13382" y="5"/>
                  </a:cubicBezTo>
                  <a:cubicBezTo>
                    <a:pt x="12934" y="145"/>
                    <a:pt x="12570" y="593"/>
                    <a:pt x="12234" y="957"/>
                  </a:cubicBezTo>
                  <a:cubicBezTo>
                    <a:pt x="11646" y="1545"/>
                    <a:pt x="10945" y="1993"/>
                    <a:pt x="10357" y="2581"/>
                  </a:cubicBezTo>
                  <a:cubicBezTo>
                    <a:pt x="9881" y="1993"/>
                    <a:pt x="9433" y="1405"/>
                    <a:pt x="8957" y="957"/>
                  </a:cubicBezTo>
                  <a:cubicBezTo>
                    <a:pt x="8733" y="593"/>
                    <a:pt x="8481" y="369"/>
                    <a:pt x="8033" y="369"/>
                  </a:cubicBezTo>
                  <a:cubicBezTo>
                    <a:pt x="7557" y="481"/>
                    <a:pt x="7081" y="1069"/>
                    <a:pt x="6633" y="1405"/>
                  </a:cubicBezTo>
                  <a:cubicBezTo>
                    <a:pt x="6045" y="1881"/>
                    <a:pt x="5457" y="2469"/>
                    <a:pt x="4869" y="2945"/>
                  </a:cubicBezTo>
                  <a:cubicBezTo>
                    <a:pt x="4421" y="2357"/>
                    <a:pt x="3832" y="1881"/>
                    <a:pt x="3356" y="1293"/>
                  </a:cubicBezTo>
                  <a:cubicBezTo>
                    <a:pt x="3132" y="1069"/>
                    <a:pt x="2768" y="705"/>
                    <a:pt x="2320" y="705"/>
                  </a:cubicBezTo>
                  <a:cubicBezTo>
                    <a:pt x="1956" y="705"/>
                    <a:pt x="1732" y="1069"/>
                    <a:pt x="1480" y="1293"/>
                  </a:cubicBezTo>
                  <a:cubicBezTo>
                    <a:pt x="1032" y="1993"/>
                    <a:pt x="556" y="2693"/>
                    <a:pt x="80" y="3393"/>
                  </a:cubicBezTo>
                  <a:cubicBezTo>
                    <a:pt x="0" y="3573"/>
                    <a:pt x="161" y="3738"/>
                    <a:pt x="301" y="3738"/>
                  </a:cubicBezTo>
                  <a:cubicBezTo>
                    <a:pt x="358" y="3738"/>
                    <a:pt x="412" y="3710"/>
                    <a:pt x="444" y="3645"/>
                  </a:cubicBezTo>
                  <a:cubicBezTo>
                    <a:pt x="780" y="3393"/>
                    <a:pt x="2320" y="1769"/>
                    <a:pt x="2432" y="1769"/>
                  </a:cubicBezTo>
                  <a:cubicBezTo>
                    <a:pt x="2432" y="1769"/>
                    <a:pt x="3132" y="2581"/>
                    <a:pt x="3244" y="2693"/>
                  </a:cubicBezTo>
                  <a:cubicBezTo>
                    <a:pt x="3580" y="3169"/>
                    <a:pt x="4057" y="3505"/>
                    <a:pt x="4421" y="3982"/>
                  </a:cubicBezTo>
                  <a:cubicBezTo>
                    <a:pt x="4515" y="4076"/>
                    <a:pt x="4630" y="4111"/>
                    <a:pt x="4750" y="4111"/>
                  </a:cubicBezTo>
                  <a:cubicBezTo>
                    <a:pt x="4914" y="4111"/>
                    <a:pt x="5087" y="4046"/>
                    <a:pt x="5233" y="3982"/>
                  </a:cubicBezTo>
                  <a:cubicBezTo>
                    <a:pt x="6045" y="3281"/>
                    <a:pt x="6969" y="2581"/>
                    <a:pt x="7781" y="1769"/>
                  </a:cubicBezTo>
                  <a:cubicBezTo>
                    <a:pt x="7994" y="1638"/>
                    <a:pt x="8044" y="1584"/>
                    <a:pt x="8094" y="1584"/>
                  </a:cubicBezTo>
                  <a:cubicBezTo>
                    <a:pt x="8129" y="1584"/>
                    <a:pt x="8164" y="1611"/>
                    <a:pt x="8257" y="1657"/>
                  </a:cubicBezTo>
                  <a:cubicBezTo>
                    <a:pt x="8481" y="1657"/>
                    <a:pt x="8733" y="2105"/>
                    <a:pt x="8845" y="2245"/>
                  </a:cubicBezTo>
                  <a:cubicBezTo>
                    <a:pt x="9181" y="2693"/>
                    <a:pt x="9657" y="3169"/>
                    <a:pt x="10021" y="3645"/>
                  </a:cubicBezTo>
                  <a:cubicBezTo>
                    <a:pt x="10077" y="3758"/>
                    <a:pt x="10189" y="3814"/>
                    <a:pt x="10319" y="3814"/>
                  </a:cubicBezTo>
                  <a:cubicBezTo>
                    <a:pt x="10448" y="3814"/>
                    <a:pt x="10595" y="3758"/>
                    <a:pt x="10721" y="3645"/>
                  </a:cubicBezTo>
                  <a:cubicBezTo>
                    <a:pt x="11533" y="2945"/>
                    <a:pt x="12234" y="2245"/>
                    <a:pt x="13046" y="1545"/>
                  </a:cubicBezTo>
                  <a:lnTo>
                    <a:pt x="13522" y="1069"/>
                  </a:lnTo>
                  <a:cubicBezTo>
                    <a:pt x="13634" y="1293"/>
                    <a:pt x="13746" y="1545"/>
                    <a:pt x="13970" y="1769"/>
                  </a:cubicBezTo>
                  <a:cubicBezTo>
                    <a:pt x="14334" y="2245"/>
                    <a:pt x="14558" y="2693"/>
                    <a:pt x="14922" y="3169"/>
                  </a:cubicBezTo>
                  <a:cubicBezTo>
                    <a:pt x="15030" y="3359"/>
                    <a:pt x="15189" y="3438"/>
                    <a:pt x="15342" y="3438"/>
                  </a:cubicBezTo>
                  <a:cubicBezTo>
                    <a:pt x="15663" y="3438"/>
                    <a:pt x="15962" y="3092"/>
                    <a:pt x="15734" y="2693"/>
                  </a:cubicBezTo>
                  <a:cubicBezTo>
                    <a:pt x="15379" y="2011"/>
                    <a:pt x="14493" y="1"/>
                    <a:pt x="134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9"/>
            <p:cNvSpPr/>
            <p:nvPr/>
          </p:nvSpPr>
          <p:spPr>
            <a:xfrm>
              <a:off x="873427" y="4710633"/>
              <a:ext cx="431379" cy="109350"/>
            </a:xfrm>
            <a:custGeom>
              <a:avLst/>
              <a:gdLst/>
              <a:ahLst/>
              <a:cxnLst/>
              <a:rect l="l" t="t" r="r" b="b"/>
              <a:pathLst>
                <a:path w="15977" h="4050" extrusionOk="0">
                  <a:moveTo>
                    <a:pt x="13537" y="1"/>
                  </a:moveTo>
                  <a:cubicBezTo>
                    <a:pt x="13486" y="1"/>
                    <a:pt x="13436" y="6"/>
                    <a:pt x="13385" y="17"/>
                  </a:cubicBezTo>
                  <a:cubicBezTo>
                    <a:pt x="12937" y="17"/>
                    <a:pt x="12573" y="605"/>
                    <a:pt x="12237" y="857"/>
                  </a:cubicBezTo>
                  <a:cubicBezTo>
                    <a:pt x="11649" y="1417"/>
                    <a:pt x="10948" y="2005"/>
                    <a:pt x="10360" y="2593"/>
                  </a:cubicBezTo>
                  <a:cubicBezTo>
                    <a:pt x="9884" y="2005"/>
                    <a:pt x="9436" y="1417"/>
                    <a:pt x="8960" y="857"/>
                  </a:cubicBezTo>
                  <a:cubicBezTo>
                    <a:pt x="8767" y="639"/>
                    <a:pt x="8552" y="359"/>
                    <a:pt x="8208" y="359"/>
                  </a:cubicBezTo>
                  <a:cubicBezTo>
                    <a:pt x="8154" y="359"/>
                    <a:pt x="8097" y="365"/>
                    <a:pt x="8036" y="381"/>
                  </a:cubicBezTo>
                  <a:cubicBezTo>
                    <a:pt x="7560" y="493"/>
                    <a:pt x="7084" y="1081"/>
                    <a:pt x="6636" y="1417"/>
                  </a:cubicBezTo>
                  <a:cubicBezTo>
                    <a:pt x="6048" y="1893"/>
                    <a:pt x="5460" y="2369"/>
                    <a:pt x="4872" y="2817"/>
                  </a:cubicBezTo>
                  <a:cubicBezTo>
                    <a:pt x="4424" y="2369"/>
                    <a:pt x="3835" y="1781"/>
                    <a:pt x="3359" y="1305"/>
                  </a:cubicBezTo>
                  <a:cubicBezTo>
                    <a:pt x="3135" y="969"/>
                    <a:pt x="2771" y="605"/>
                    <a:pt x="2323" y="605"/>
                  </a:cubicBezTo>
                  <a:cubicBezTo>
                    <a:pt x="1959" y="717"/>
                    <a:pt x="1735" y="969"/>
                    <a:pt x="1483" y="1305"/>
                  </a:cubicBezTo>
                  <a:cubicBezTo>
                    <a:pt x="1035" y="1893"/>
                    <a:pt x="559" y="2593"/>
                    <a:pt x="83" y="3405"/>
                  </a:cubicBezTo>
                  <a:cubicBezTo>
                    <a:pt x="0" y="3591"/>
                    <a:pt x="176" y="3701"/>
                    <a:pt x="320" y="3701"/>
                  </a:cubicBezTo>
                  <a:cubicBezTo>
                    <a:pt x="371" y="3701"/>
                    <a:pt x="418" y="3687"/>
                    <a:pt x="447" y="3657"/>
                  </a:cubicBezTo>
                  <a:cubicBezTo>
                    <a:pt x="783" y="3405"/>
                    <a:pt x="2323" y="1669"/>
                    <a:pt x="2435" y="1669"/>
                  </a:cubicBezTo>
                  <a:cubicBezTo>
                    <a:pt x="2435" y="1781"/>
                    <a:pt x="3135" y="2481"/>
                    <a:pt x="3247" y="2705"/>
                  </a:cubicBezTo>
                  <a:cubicBezTo>
                    <a:pt x="3583" y="3069"/>
                    <a:pt x="4060" y="3517"/>
                    <a:pt x="4424" y="3881"/>
                  </a:cubicBezTo>
                  <a:cubicBezTo>
                    <a:pt x="4536" y="3993"/>
                    <a:pt x="4676" y="4049"/>
                    <a:pt x="4819" y="4049"/>
                  </a:cubicBezTo>
                  <a:cubicBezTo>
                    <a:pt x="4963" y="4049"/>
                    <a:pt x="5110" y="3993"/>
                    <a:pt x="5236" y="3881"/>
                  </a:cubicBezTo>
                  <a:cubicBezTo>
                    <a:pt x="6048" y="3181"/>
                    <a:pt x="6972" y="2481"/>
                    <a:pt x="7784" y="1669"/>
                  </a:cubicBezTo>
                  <a:cubicBezTo>
                    <a:pt x="7993" y="1524"/>
                    <a:pt x="8045" y="1463"/>
                    <a:pt x="8094" y="1463"/>
                  </a:cubicBezTo>
                  <a:cubicBezTo>
                    <a:pt x="8130" y="1463"/>
                    <a:pt x="8164" y="1497"/>
                    <a:pt x="8260" y="1557"/>
                  </a:cubicBezTo>
                  <a:cubicBezTo>
                    <a:pt x="8484" y="1669"/>
                    <a:pt x="8736" y="2005"/>
                    <a:pt x="8848" y="2257"/>
                  </a:cubicBezTo>
                  <a:cubicBezTo>
                    <a:pt x="9184" y="2705"/>
                    <a:pt x="9660" y="3181"/>
                    <a:pt x="10024" y="3657"/>
                  </a:cubicBezTo>
                  <a:cubicBezTo>
                    <a:pt x="10072" y="3752"/>
                    <a:pt x="10159" y="3786"/>
                    <a:pt x="10263" y="3786"/>
                  </a:cubicBezTo>
                  <a:cubicBezTo>
                    <a:pt x="10405" y="3786"/>
                    <a:pt x="10579" y="3722"/>
                    <a:pt x="10724" y="3657"/>
                  </a:cubicBezTo>
                  <a:cubicBezTo>
                    <a:pt x="11536" y="2957"/>
                    <a:pt x="12237" y="2257"/>
                    <a:pt x="13049" y="1417"/>
                  </a:cubicBezTo>
                  <a:cubicBezTo>
                    <a:pt x="13161" y="1305"/>
                    <a:pt x="13385" y="1193"/>
                    <a:pt x="13525" y="1081"/>
                  </a:cubicBezTo>
                  <a:cubicBezTo>
                    <a:pt x="13637" y="1305"/>
                    <a:pt x="13749" y="1557"/>
                    <a:pt x="13973" y="1781"/>
                  </a:cubicBezTo>
                  <a:cubicBezTo>
                    <a:pt x="14337" y="2257"/>
                    <a:pt x="14561" y="2705"/>
                    <a:pt x="14925" y="3181"/>
                  </a:cubicBezTo>
                  <a:cubicBezTo>
                    <a:pt x="15021" y="3317"/>
                    <a:pt x="15156" y="3376"/>
                    <a:pt x="15292" y="3376"/>
                  </a:cubicBezTo>
                  <a:cubicBezTo>
                    <a:pt x="15632" y="3376"/>
                    <a:pt x="15977" y="3013"/>
                    <a:pt x="15737" y="2593"/>
                  </a:cubicBezTo>
                  <a:cubicBezTo>
                    <a:pt x="15390" y="2033"/>
                    <a:pt x="14536" y="1"/>
                    <a:pt x="13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29"/>
          <p:cNvGrpSpPr/>
          <p:nvPr/>
        </p:nvGrpSpPr>
        <p:grpSpPr>
          <a:xfrm>
            <a:off x="10073455" y="6245112"/>
            <a:ext cx="573749" cy="320544"/>
            <a:chOff x="7726228" y="4531434"/>
            <a:chExt cx="431379" cy="240408"/>
          </a:xfrm>
        </p:grpSpPr>
        <p:sp>
          <p:nvSpPr>
            <p:cNvPr id="1462" name="Google Shape;1462;p29"/>
            <p:cNvSpPr/>
            <p:nvPr/>
          </p:nvSpPr>
          <p:spPr>
            <a:xfrm>
              <a:off x="7726228" y="4531434"/>
              <a:ext cx="431379" cy="109161"/>
            </a:xfrm>
            <a:custGeom>
              <a:avLst/>
              <a:gdLst/>
              <a:ahLst/>
              <a:cxnLst/>
              <a:rect l="l" t="t" r="r" b="b"/>
              <a:pathLst>
                <a:path w="15977" h="4043" extrusionOk="0">
                  <a:moveTo>
                    <a:pt x="13541" y="1"/>
                  </a:moveTo>
                  <a:cubicBezTo>
                    <a:pt x="13492" y="1"/>
                    <a:pt x="13443" y="6"/>
                    <a:pt x="13393" y="17"/>
                  </a:cubicBezTo>
                  <a:cubicBezTo>
                    <a:pt x="12917" y="17"/>
                    <a:pt x="12441" y="605"/>
                    <a:pt x="12105" y="829"/>
                  </a:cubicBezTo>
                  <a:cubicBezTo>
                    <a:pt x="11517" y="1417"/>
                    <a:pt x="10929" y="2005"/>
                    <a:pt x="10341" y="2593"/>
                  </a:cubicBezTo>
                  <a:cubicBezTo>
                    <a:pt x="9893" y="2005"/>
                    <a:pt x="9417" y="1417"/>
                    <a:pt x="8941" y="829"/>
                  </a:cubicBezTo>
                  <a:cubicBezTo>
                    <a:pt x="8753" y="548"/>
                    <a:pt x="8566" y="326"/>
                    <a:pt x="8232" y="326"/>
                  </a:cubicBezTo>
                  <a:cubicBezTo>
                    <a:pt x="8166" y="326"/>
                    <a:pt x="8095" y="334"/>
                    <a:pt x="8017" y="353"/>
                  </a:cubicBezTo>
                  <a:cubicBezTo>
                    <a:pt x="7540" y="353"/>
                    <a:pt x="6980" y="1053"/>
                    <a:pt x="6616" y="1417"/>
                  </a:cubicBezTo>
                  <a:cubicBezTo>
                    <a:pt x="6028" y="1893"/>
                    <a:pt x="5440" y="2341"/>
                    <a:pt x="4880" y="2817"/>
                  </a:cubicBezTo>
                  <a:cubicBezTo>
                    <a:pt x="4292" y="2341"/>
                    <a:pt x="3816" y="1753"/>
                    <a:pt x="3340" y="1305"/>
                  </a:cubicBezTo>
                  <a:cubicBezTo>
                    <a:pt x="3004" y="941"/>
                    <a:pt x="2780" y="605"/>
                    <a:pt x="2304" y="605"/>
                  </a:cubicBezTo>
                  <a:cubicBezTo>
                    <a:pt x="1940" y="717"/>
                    <a:pt x="1716" y="941"/>
                    <a:pt x="1492" y="1305"/>
                  </a:cubicBezTo>
                  <a:cubicBezTo>
                    <a:pt x="1016" y="1893"/>
                    <a:pt x="540" y="2593"/>
                    <a:pt x="91" y="3405"/>
                  </a:cubicBezTo>
                  <a:cubicBezTo>
                    <a:pt x="1" y="3496"/>
                    <a:pt x="130" y="3660"/>
                    <a:pt x="301" y="3660"/>
                  </a:cubicBezTo>
                  <a:cubicBezTo>
                    <a:pt x="342" y="3660"/>
                    <a:pt x="385" y="3651"/>
                    <a:pt x="428" y="3629"/>
                  </a:cubicBezTo>
                  <a:cubicBezTo>
                    <a:pt x="680" y="3405"/>
                    <a:pt x="2192" y="1641"/>
                    <a:pt x="2304" y="1641"/>
                  </a:cubicBezTo>
                  <a:cubicBezTo>
                    <a:pt x="2416" y="1641"/>
                    <a:pt x="3004" y="2453"/>
                    <a:pt x="3228" y="2593"/>
                  </a:cubicBezTo>
                  <a:cubicBezTo>
                    <a:pt x="3592" y="3041"/>
                    <a:pt x="4040" y="3517"/>
                    <a:pt x="4404" y="3853"/>
                  </a:cubicBezTo>
                  <a:cubicBezTo>
                    <a:pt x="4516" y="3979"/>
                    <a:pt x="4663" y="4042"/>
                    <a:pt x="4796" y="4042"/>
                  </a:cubicBezTo>
                  <a:cubicBezTo>
                    <a:pt x="4929" y="4042"/>
                    <a:pt x="5048" y="3979"/>
                    <a:pt x="5104" y="3853"/>
                  </a:cubicBezTo>
                  <a:cubicBezTo>
                    <a:pt x="6028" y="3153"/>
                    <a:pt x="6980" y="2453"/>
                    <a:pt x="7792" y="1641"/>
                  </a:cubicBezTo>
                  <a:cubicBezTo>
                    <a:pt x="7989" y="1510"/>
                    <a:pt x="8032" y="1455"/>
                    <a:pt x="8079" y="1455"/>
                  </a:cubicBezTo>
                  <a:cubicBezTo>
                    <a:pt x="8113" y="1455"/>
                    <a:pt x="8148" y="1483"/>
                    <a:pt x="8241" y="1529"/>
                  </a:cubicBezTo>
                  <a:cubicBezTo>
                    <a:pt x="8493" y="1641"/>
                    <a:pt x="8605" y="2005"/>
                    <a:pt x="8829" y="2117"/>
                  </a:cubicBezTo>
                  <a:cubicBezTo>
                    <a:pt x="9193" y="2705"/>
                    <a:pt x="9529" y="3153"/>
                    <a:pt x="10005" y="3629"/>
                  </a:cubicBezTo>
                  <a:cubicBezTo>
                    <a:pt x="10052" y="3724"/>
                    <a:pt x="10144" y="3759"/>
                    <a:pt x="10252" y="3759"/>
                  </a:cubicBezTo>
                  <a:cubicBezTo>
                    <a:pt x="10400" y="3759"/>
                    <a:pt x="10576" y="3694"/>
                    <a:pt x="10705" y="3629"/>
                  </a:cubicBezTo>
                  <a:cubicBezTo>
                    <a:pt x="11405" y="2929"/>
                    <a:pt x="12217" y="2117"/>
                    <a:pt x="13029" y="1417"/>
                  </a:cubicBezTo>
                  <a:cubicBezTo>
                    <a:pt x="13141" y="1305"/>
                    <a:pt x="13393" y="1193"/>
                    <a:pt x="13505" y="1053"/>
                  </a:cubicBezTo>
                  <a:cubicBezTo>
                    <a:pt x="13617" y="1305"/>
                    <a:pt x="13729" y="1529"/>
                    <a:pt x="13981" y="1641"/>
                  </a:cubicBezTo>
                  <a:cubicBezTo>
                    <a:pt x="14205" y="2229"/>
                    <a:pt x="14541" y="2705"/>
                    <a:pt x="14905" y="3153"/>
                  </a:cubicBezTo>
                  <a:cubicBezTo>
                    <a:pt x="15002" y="3290"/>
                    <a:pt x="15141" y="3348"/>
                    <a:pt x="15280" y="3348"/>
                  </a:cubicBezTo>
                  <a:cubicBezTo>
                    <a:pt x="15625" y="3348"/>
                    <a:pt x="15977" y="2992"/>
                    <a:pt x="15718" y="2593"/>
                  </a:cubicBezTo>
                  <a:cubicBezTo>
                    <a:pt x="15264" y="2033"/>
                    <a:pt x="14506" y="1"/>
                    <a:pt x="13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9"/>
            <p:cNvSpPr/>
            <p:nvPr/>
          </p:nvSpPr>
          <p:spPr>
            <a:xfrm>
              <a:off x="7726552" y="4661061"/>
              <a:ext cx="430947" cy="110781"/>
            </a:xfrm>
            <a:custGeom>
              <a:avLst/>
              <a:gdLst/>
              <a:ahLst/>
              <a:cxnLst/>
              <a:rect l="l" t="t" r="r" b="b"/>
              <a:pathLst>
                <a:path w="15961" h="4103" extrusionOk="0">
                  <a:moveTo>
                    <a:pt x="13461" y="0"/>
                  </a:moveTo>
                  <a:cubicBezTo>
                    <a:pt x="13435" y="0"/>
                    <a:pt x="13408" y="2"/>
                    <a:pt x="13381" y="4"/>
                  </a:cubicBezTo>
                  <a:cubicBezTo>
                    <a:pt x="12905" y="116"/>
                    <a:pt x="12429" y="592"/>
                    <a:pt x="12093" y="929"/>
                  </a:cubicBezTo>
                  <a:cubicBezTo>
                    <a:pt x="11505" y="1517"/>
                    <a:pt x="10917" y="1993"/>
                    <a:pt x="10329" y="2553"/>
                  </a:cubicBezTo>
                  <a:cubicBezTo>
                    <a:pt x="9881" y="1993"/>
                    <a:pt x="9405" y="1405"/>
                    <a:pt x="8929" y="817"/>
                  </a:cubicBezTo>
                  <a:cubicBezTo>
                    <a:pt x="8705" y="592"/>
                    <a:pt x="8481" y="340"/>
                    <a:pt x="8005" y="340"/>
                  </a:cubicBezTo>
                  <a:cubicBezTo>
                    <a:pt x="7528" y="452"/>
                    <a:pt x="6968" y="1041"/>
                    <a:pt x="6604" y="1405"/>
                  </a:cubicBezTo>
                  <a:cubicBezTo>
                    <a:pt x="6016" y="1853"/>
                    <a:pt x="5428" y="2329"/>
                    <a:pt x="4868" y="2917"/>
                  </a:cubicBezTo>
                  <a:cubicBezTo>
                    <a:pt x="4280" y="2329"/>
                    <a:pt x="3804" y="1853"/>
                    <a:pt x="3328" y="1293"/>
                  </a:cubicBezTo>
                  <a:cubicBezTo>
                    <a:pt x="3028" y="1068"/>
                    <a:pt x="2817" y="687"/>
                    <a:pt x="2437" y="687"/>
                  </a:cubicBezTo>
                  <a:cubicBezTo>
                    <a:pt x="2392" y="687"/>
                    <a:pt x="2343" y="692"/>
                    <a:pt x="2292" y="705"/>
                  </a:cubicBezTo>
                  <a:cubicBezTo>
                    <a:pt x="1928" y="705"/>
                    <a:pt x="1704" y="1041"/>
                    <a:pt x="1480" y="1293"/>
                  </a:cubicBezTo>
                  <a:cubicBezTo>
                    <a:pt x="1004" y="1993"/>
                    <a:pt x="528" y="2693"/>
                    <a:pt x="79" y="3393"/>
                  </a:cubicBezTo>
                  <a:cubicBezTo>
                    <a:pt x="0" y="3551"/>
                    <a:pt x="89" y="3710"/>
                    <a:pt x="227" y="3710"/>
                  </a:cubicBezTo>
                  <a:cubicBezTo>
                    <a:pt x="284" y="3710"/>
                    <a:pt x="350" y="3683"/>
                    <a:pt x="416" y="3617"/>
                  </a:cubicBezTo>
                  <a:cubicBezTo>
                    <a:pt x="668" y="3393"/>
                    <a:pt x="2180" y="1741"/>
                    <a:pt x="2292" y="1741"/>
                  </a:cubicBezTo>
                  <a:cubicBezTo>
                    <a:pt x="2404" y="1741"/>
                    <a:pt x="2992" y="2441"/>
                    <a:pt x="3216" y="2693"/>
                  </a:cubicBezTo>
                  <a:cubicBezTo>
                    <a:pt x="3580" y="3141"/>
                    <a:pt x="4028" y="3505"/>
                    <a:pt x="4392" y="3953"/>
                  </a:cubicBezTo>
                  <a:cubicBezTo>
                    <a:pt x="4489" y="4062"/>
                    <a:pt x="4612" y="4103"/>
                    <a:pt x="4730" y="4103"/>
                  </a:cubicBezTo>
                  <a:cubicBezTo>
                    <a:pt x="4884" y="4103"/>
                    <a:pt x="5029" y="4032"/>
                    <a:pt x="5092" y="3953"/>
                  </a:cubicBezTo>
                  <a:cubicBezTo>
                    <a:pt x="6016" y="3253"/>
                    <a:pt x="6968" y="2553"/>
                    <a:pt x="7780" y="1741"/>
                  </a:cubicBezTo>
                  <a:cubicBezTo>
                    <a:pt x="7994" y="1528"/>
                    <a:pt x="8026" y="1450"/>
                    <a:pt x="8079" y="1450"/>
                  </a:cubicBezTo>
                  <a:cubicBezTo>
                    <a:pt x="8110" y="1450"/>
                    <a:pt x="8147" y="1476"/>
                    <a:pt x="8229" y="1517"/>
                  </a:cubicBezTo>
                  <a:cubicBezTo>
                    <a:pt x="8481" y="1629"/>
                    <a:pt x="8593" y="2105"/>
                    <a:pt x="8817" y="2217"/>
                  </a:cubicBezTo>
                  <a:cubicBezTo>
                    <a:pt x="9181" y="2693"/>
                    <a:pt x="9517" y="3141"/>
                    <a:pt x="9993" y="3617"/>
                  </a:cubicBezTo>
                  <a:cubicBezTo>
                    <a:pt x="10049" y="3729"/>
                    <a:pt x="10168" y="3785"/>
                    <a:pt x="10301" y="3785"/>
                  </a:cubicBezTo>
                  <a:cubicBezTo>
                    <a:pt x="10434" y="3785"/>
                    <a:pt x="10581" y="3729"/>
                    <a:pt x="10693" y="3617"/>
                  </a:cubicBezTo>
                  <a:cubicBezTo>
                    <a:pt x="11393" y="2917"/>
                    <a:pt x="12205" y="2217"/>
                    <a:pt x="13017" y="1517"/>
                  </a:cubicBezTo>
                  <a:lnTo>
                    <a:pt x="13493" y="1041"/>
                  </a:lnTo>
                  <a:cubicBezTo>
                    <a:pt x="13605" y="1293"/>
                    <a:pt x="13717" y="1517"/>
                    <a:pt x="13969" y="1741"/>
                  </a:cubicBezTo>
                  <a:cubicBezTo>
                    <a:pt x="14193" y="2217"/>
                    <a:pt x="14529" y="2693"/>
                    <a:pt x="14893" y="3141"/>
                  </a:cubicBezTo>
                  <a:cubicBezTo>
                    <a:pt x="14994" y="3318"/>
                    <a:pt x="15141" y="3388"/>
                    <a:pt x="15287" y="3388"/>
                  </a:cubicBezTo>
                  <a:cubicBezTo>
                    <a:pt x="15626" y="3388"/>
                    <a:pt x="15960" y="3006"/>
                    <a:pt x="15706" y="2693"/>
                  </a:cubicBezTo>
                  <a:cubicBezTo>
                    <a:pt x="15242" y="2011"/>
                    <a:pt x="14459" y="0"/>
                    <a:pt x="13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4" name="Google Shape;1464;p29"/>
          <p:cNvGrpSpPr/>
          <p:nvPr/>
        </p:nvGrpSpPr>
        <p:grpSpPr>
          <a:xfrm>
            <a:off x="11523411" y="4131068"/>
            <a:ext cx="456572" cy="301104"/>
            <a:chOff x="8663992" y="3098301"/>
            <a:chExt cx="343278" cy="225828"/>
          </a:xfrm>
        </p:grpSpPr>
        <p:sp>
          <p:nvSpPr>
            <p:cNvPr id="1465" name="Google Shape;1465;p29"/>
            <p:cNvSpPr/>
            <p:nvPr/>
          </p:nvSpPr>
          <p:spPr>
            <a:xfrm>
              <a:off x="8663992" y="3111180"/>
              <a:ext cx="113427" cy="98739"/>
            </a:xfrm>
            <a:custGeom>
              <a:avLst/>
              <a:gdLst/>
              <a:ahLst/>
              <a:cxnLst/>
              <a:rect l="l" t="t" r="r" b="b"/>
              <a:pathLst>
                <a:path w="4201" h="3657" extrusionOk="0">
                  <a:moveTo>
                    <a:pt x="2100" y="1036"/>
                  </a:moveTo>
                  <a:cubicBezTo>
                    <a:pt x="2464" y="1624"/>
                    <a:pt x="2912" y="2212"/>
                    <a:pt x="3277" y="2688"/>
                  </a:cubicBezTo>
                  <a:cubicBezTo>
                    <a:pt x="2912" y="2800"/>
                    <a:pt x="2576" y="2800"/>
                    <a:pt x="2212" y="2800"/>
                  </a:cubicBezTo>
                  <a:cubicBezTo>
                    <a:pt x="2100" y="2800"/>
                    <a:pt x="1400" y="2912"/>
                    <a:pt x="952" y="2912"/>
                  </a:cubicBezTo>
                  <a:cubicBezTo>
                    <a:pt x="1176" y="2548"/>
                    <a:pt x="1400" y="2212"/>
                    <a:pt x="1512" y="1988"/>
                  </a:cubicBezTo>
                  <a:cubicBezTo>
                    <a:pt x="1764" y="1624"/>
                    <a:pt x="1876" y="1400"/>
                    <a:pt x="2100" y="1036"/>
                  </a:cubicBezTo>
                  <a:close/>
                  <a:moveTo>
                    <a:pt x="2100" y="0"/>
                  </a:moveTo>
                  <a:cubicBezTo>
                    <a:pt x="1652" y="0"/>
                    <a:pt x="1512" y="700"/>
                    <a:pt x="1288" y="924"/>
                  </a:cubicBezTo>
                  <a:cubicBezTo>
                    <a:pt x="1176" y="1036"/>
                    <a:pt x="1176" y="1288"/>
                    <a:pt x="1064" y="1400"/>
                  </a:cubicBezTo>
                  <a:cubicBezTo>
                    <a:pt x="952" y="1624"/>
                    <a:pt x="812" y="1848"/>
                    <a:pt x="700" y="2100"/>
                  </a:cubicBezTo>
                  <a:cubicBezTo>
                    <a:pt x="476" y="2436"/>
                    <a:pt x="0" y="3024"/>
                    <a:pt x="252" y="3388"/>
                  </a:cubicBezTo>
                  <a:cubicBezTo>
                    <a:pt x="354" y="3591"/>
                    <a:pt x="553" y="3657"/>
                    <a:pt x="785" y="3657"/>
                  </a:cubicBezTo>
                  <a:cubicBezTo>
                    <a:pt x="1065" y="3657"/>
                    <a:pt x="1392" y="3562"/>
                    <a:pt x="1652" y="3500"/>
                  </a:cubicBezTo>
                  <a:cubicBezTo>
                    <a:pt x="2352" y="3500"/>
                    <a:pt x="3052" y="3388"/>
                    <a:pt x="3865" y="3388"/>
                  </a:cubicBezTo>
                  <a:cubicBezTo>
                    <a:pt x="4089" y="3388"/>
                    <a:pt x="4201" y="3136"/>
                    <a:pt x="4201" y="2912"/>
                  </a:cubicBezTo>
                  <a:cubicBezTo>
                    <a:pt x="4201" y="2800"/>
                    <a:pt x="4089" y="2688"/>
                    <a:pt x="4089" y="2688"/>
                  </a:cubicBezTo>
                  <a:lnTo>
                    <a:pt x="3977" y="2548"/>
                  </a:lnTo>
                  <a:cubicBezTo>
                    <a:pt x="3753" y="1988"/>
                    <a:pt x="3389" y="1512"/>
                    <a:pt x="3052" y="924"/>
                  </a:cubicBezTo>
                  <a:cubicBezTo>
                    <a:pt x="2800" y="700"/>
                    <a:pt x="2576" y="0"/>
                    <a:pt x="2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9"/>
            <p:cNvSpPr/>
            <p:nvPr/>
          </p:nvSpPr>
          <p:spPr>
            <a:xfrm>
              <a:off x="8803096" y="3098301"/>
              <a:ext cx="116478" cy="99063"/>
            </a:xfrm>
            <a:custGeom>
              <a:avLst/>
              <a:gdLst/>
              <a:ahLst/>
              <a:cxnLst/>
              <a:rect l="l" t="t" r="r" b="b"/>
              <a:pathLst>
                <a:path w="4314" h="3669" extrusionOk="0">
                  <a:moveTo>
                    <a:pt x="2101" y="1065"/>
                  </a:moveTo>
                  <a:cubicBezTo>
                    <a:pt x="2437" y="1625"/>
                    <a:pt x="2913" y="2213"/>
                    <a:pt x="3249" y="2689"/>
                  </a:cubicBezTo>
                  <a:cubicBezTo>
                    <a:pt x="2913" y="2801"/>
                    <a:pt x="2549" y="2801"/>
                    <a:pt x="2213" y="2801"/>
                  </a:cubicBezTo>
                  <a:cubicBezTo>
                    <a:pt x="2101" y="2801"/>
                    <a:pt x="1401" y="2913"/>
                    <a:pt x="1037" y="2913"/>
                  </a:cubicBezTo>
                  <a:cubicBezTo>
                    <a:pt x="1149" y="2577"/>
                    <a:pt x="1401" y="2213"/>
                    <a:pt x="1625" y="1989"/>
                  </a:cubicBezTo>
                  <a:cubicBezTo>
                    <a:pt x="1737" y="1625"/>
                    <a:pt x="1849" y="1401"/>
                    <a:pt x="2101" y="1065"/>
                  </a:cubicBezTo>
                  <a:close/>
                  <a:moveTo>
                    <a:pt x="2101" y="1"/>
                  </a:moveTo>
                  <a:cubicBezTo>
                    <a:pt x="1737" y="1"/>
                    <a:pt x="1513" y="701"/>
                    <a:pt x="1261" y="925"/>
                  </a:cubicBezTo>
                  <a:cubicBezTo>
                    <a:pt x="1261" y="1177"/>
                    <a:pt x="1149" y="1289"/>
                    <a:pt x="1037" y="1401"/>
                  </a:cubicBezTo>
                  <a:cubicBezTo>
                    <a:pt x="925" y="1625"/>
                    <a:pt x="813" y="1877"/>
                    <a:pt x="701" y="2101"/>
                  </a:cubicBezTo>
                  <a:cubicBezTo>
                    <a:pt x="449" y="2465"/>
                    <a:pt x="1" y="3025"/>
                    <a:pt x="225" y="3389"/>
                  </a:cubicBezTo>
                  <a:cubicBezTo>
                    <a:pt x="374" y="3601"/>
                    <a:pt x="596" y="3669"/>
                    <a:pt x="828" y="3669"/>
                  </a:cubicBezTo>
                  <a:cubicBezTo>
                    <a:pt x="1117" y="3669"/>
                    <a:pt x="1423" y="3564"/>
                    <a:pt x="1625" y="3501"/>
                  </a:cubicBezTo>
                  <a:cubicBezTo>
                    <a:pt x="2325" y="3501"/>
                    <a:pt x="3137" y="3501"/>
                    <a:pt x="3837" y="3389"/>
                  </a:cubicBezTo>
                  <a:cubicBezTo>
                    <a:pt x="4061" y="3389"/>
                    <a:pt x="4313" y="3165"/>
                    <a:pt x="4201" y="2913"/>
                  </a:cubicBezTo>
                  <a:cubicBezTo>
                    <a:pt x="4201" y="2801"/>
                    <a:pt x="4201" y="2801"/>
                    <a:pt x="4061" y="2689"/>
                  </a:cubicBezTo>
                  <a:cubicBezTo>
                    <a:pt x="4061" y="2689"/>
                    <a:pt x="4061" y="2577"/>
                    <a:pt x="3949" y="2577"/>
                  </a:cubicBezTo>
                  <a:cubicBezTo>
                    <a:pt x="3725" y="1989"/>
                    <a:pt x="3361" y="1513"/>
                    <a:pt x="3025" y="925"/>
                  </a:cubicBezTo>
                  <a:cubicBezTo>
                    <a:pt x="2913" y="701"/>
                    <a:pt x="2549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9"/>
            <p:cNvSpPr/>
            <p:nvPr/>
          </p:nvSpPr>
          <p:spPr>
            <a:xfrm>
              <a:off x="8733544" y="3227604"/>
              <a:ext cx="116451" cy="96525"/>
            </a:xfrm>
            <a:custGeom>
              <a:avLst/>
              <a:gdLst/>
              <a:ahLst/>
              <a:cxnLst/>
              <a:rect l="l" t="t" r="r" b="b"/>
              <a:pathLst>
                <a:path w="4313" h="3575" extrusionOk="0">
                  <a:moveTo>
                    <a:pt x="2101" y="1037"/>
                  </a:moveTo>
                  <a:cubicBezTo>
                    <a:pt x="2437" y="1513"/>
                    <a:pt x="2913" y="2101"/>
                    <a:pt x="3277" y="2689"/>
                  </a:cubicBezTo>
                  <a:lnTo>
                    <a:pt x="2213" y="2689"/>
                  </a:lnTo>
                  <a:cubicBezTo>
                    <a:pt x="2101" y="2689"/>
                    <a:pt x="1401" y="2801"/>
                    <a:pt x="1037" y="2913"/>
                  </a:cubicBezTo>
                  <a:cubicBezTo>
                    <a:pt x="1177" y="2577"/>
                    <a:pt x="1401" y="2213"/>
                    <a:pt x="1625" y="1877"/>
                  </a:cubicBezTo>
                  <a:cubicBezTo>
                    <a:pt x="1737" y="1513"/>
                    <a:pt x="1877" y="1289"/>
                    <a:pt x="2101" y="1037"/>
                  </a:cubicBezTo>
                  <a:close/>
                  <a:moveTo>
                    <a:pt x="2101" y="1"/>
                  </a:moveTo>
                  <a:cubicBezTo>
                    <a:pt x="1737" y="1"/>
                    <a:pt x="1513" y="589"/>
                    <a:pt x="1289" y="925"/>
                  </a:cubicBezTo>
                  <a:cubicBezTo>
                    <a:pt x="1289" y="1037"/>
                    <a:pt x="1177" y="1177"/>
                    <a:pt x="1037" y="1289"/>
                  </a:cubicBezTo>
                  <a:cubicBezTo>
                    <a:pt x="925" y="1513"/>
                    <a:pt x="813" y="1877"/>
                    <a:pt x="701" y="2101"/>
                  </a:cubicBezTo>
                  <a:cubicBezTo>
                    <a:pt x="476" y="2325"/>
                    <a:pt x="0" y="2913"/>
                    <a:pt x="224" y="3389"/>
                  </a:cubicBezTo>
                  <a:cubicBezTo>
                    <a:pt x="332" y="3533"/>
                    <a:pt x="543" y="3574"/>
                    <a:pt x="776" y="3574"/>
                  </a:cubicBezTo>
                  <a:cubicBezTo>
                    <a:pt x="1085" y="3574"/>
                    <a:pt x="1433" y="3501"/>
                    <a:pt x="1625" y="3501"/>
                  </a:cubicBezTo>
                  <a:cubicBezTo>
                    <a:pt x="2325" y="3389"/>
                    <a:pt x="3137" y="3389"/>
                    <a:pt x="3837" y="3277"/>
                  </a:cubicBezTo>
                  <a:cubicBezTo>
                    <a:pt x="4089" y="3277"/>
                    <a:pt x="4313" y="3025"/>
                    <a:pt x="4201" y="2801"/>
                  </a:cubicBezTo>
                  <a:cubicBezTo>
                    <a:pt x="4201" y="2801"/>
                    <a:pt x="4089" y="2689"/>
                    <a:pt x="4089" y="2577"/>
                  </a:cubicBezTo>
                  <a:lnTo>
                    <a:pt x="3977" y="2437"/>
                  </a:lnTo>
                  <a:cubicBezTo>
                    <a:pt x="3725" y="1989"/>
                    <a:pt x="3389" y="1401"/>
                    <a:pt x="3025" y="925"/>
                  </a:cubicBezTo>
                  <a:cubicBezTo>
                    <a:pt x="2913" y="589"/>
                    <a:pt x="2577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9"/>
            <p:cNvSpPr/>
            <p:nvPr/>
          </p:nvSpPr>
          <p:spPr>
            <a:xfrm>
              <a:off x="8893843" y="3227604"/>
              <a:ext cx="113427" cy="96525"/>
            </a:xfrm>
            <a:custGeom>
              <a:avLst/>
              <a:gdLst/>
              <a:ahLst/>
              <a:cxnLst/>
              <a:rect l="l" t="t" r="r" b="b"/>
              <a:pathLst>
                <a:path w="4201" h="3575" extrusionOk="0">
                  <a:moveTo>
                    <a:pt x="2100" y="1037"/>
                  </a:moveTo>
                  <a:cubicBezTo>
                    <a:pt x="2465" y="1513"/>
                    <a:pt x="2801" y="2101"/>
                    <a:pt x="3277" y="2689"/>
                  </a:cubicBezTo>
                  <a:lnTo>
                    <a:pt x="2241" y="2689"/>
                  </a:lnTo>
                  <a:cubicBezTo>
                    <a:pt x="2100" y="2689"/>
                    <a:pt x="1288" y="2801"/>
                    <a:pt x="952" y="2913"/>
                  </a:cubicBezTo>
                  <a:cubicBezTo>
                    <a:pt x="1176" y="2577"/>
                    <a:pt x="1400" y="2213"/>
                    <a:pt x="1540" y="1877"/>
                  </a:cubicBezTo>
                  <a:cubicBezTo>
                    <a:pt x="1764" y="1513"/>
                    <a:pt x="1876" y="1289"/>
                    <a:pt x="2100" y="1037"/>
                  </a:cubicBezTo>
                  <a:close/>
                  <a:moveTo>
                    <a:pt x="2100" y="1"/>
                  </a:moveTo>
                  <a:cubicBezTo>
                    <a:pt x="1652" y="1"/>
                    <a:pt x="1400" y="589"/>
                    <a:pt x="1288" y="925"/>
                  </a:cubicBezTo>
                  <a:cubicBezTo>
                    <a:pt x="1176" y="1037"/>
                    <a:pt x="1176" y="1177"/>
                    <a:pt x="1064" y="1289"/>
                  </a:cubicBezTo>
                  <a:cubicBezTo>
                    <a:pt x="952" y="1513"/>
                    <a:pt x="840" y="1877"/>
                    <a:pt x="700" y="2101"/>
                  </a:cubicBezTo>
                  <a:cubicBezTo>
                    <a:pt x="476" y="2325"/>
                    <a:pt x="0" y="2913"/>
                    <a:pt x="252" y="3389"/>
                  </a:cubicBezTo>
                  <a:cubicBezTo>
                    <a:pt x="348" y="3533"/>
                    <a:pt x="532" y="3574"/>
                    <a:pt x="739" y="3574"/>
                  </a:cubicBezTo>
                  <a:cubicBezTo>
                    <a:pt x="1015" y="3574"/>
                    <a:pt x="1332" y="3501"/>
                    <a:pt x="1540" y="3501"/>
                  </a:cubicBezTo>
                  <a:cubicBezTo>
                    <a:pt x="2353" y="3389"/>
                    <a:pt x="3053" y="3389"/>
                    <a:pt x="3865" y="3277"/>
                  </a:cubicBezTo>
                  <a:cubicBezTo>
                    <a:pt x="4089" y="3277"/>
                    <a:pt x="4201" y="3025"/>
                    <a:pt x="4089" y="2801"/>
                  </a:cubicBezTo>
                  <a:lnTo>
                    <a:pt x="4089" y="2577"/>
                  </a:lnTo>
                  <a:cubicBezTo>
                    <a:pt x="4089" y="2577"/>
                    <a:pt x="3977" y="2577"/>
                    <a:pt x="3977" y="2437"/>
                  </a:cubicBezTo>
                  <a:cubicBezTo>
                    <a:pt x="3753" y="1989"/>
                    <a:pt x="3389" y="1401"/>
                    <a:pt x="3053" y="925"/>
                  </a:cubicBezTo>
                  <a:cubicBezTo>
                    <a:pt x="2801" y="589"/>
                    <a:pt x="2577" y="1"/>
                    <a:pt x="2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" name="Google Shape;1469;p29"/>
          <p:cNvGrpSpPr/>
          <p:nvPr/>
        </p:nvGrpSpPr>
        <p:grpSpPr>
          <a:xfrm>
            <a:off x="9468671" y="400305"/>
            <a:ext cx="460630" cy="298764"/>
            <a:chOff x="7119115" y="300228"/>
            <a:chExt cx="346329" cy="224073"/>
          </a:xfrm>
        </p:grpSpPr>
        <p:sp>
          <p:nvSpPr>
            <p:cNvPr id="1470" name="Google Shape;1470;p29"/>
            <p:cNvSpPr/>
            <p:nvPr/>
          </p:nvSpPr>
          <p:spPr>
            <a:xfrm>
              <a:off x="7119115" y="313080"/>
              <a:ext cx="116451" cy="96525"/>
            </a:xfrm>
            <a:custGeom>
              <a:avLst/>
              <a:gdLst/>
              <a:ahLst/>
              <a:cxnLst/>
              <a:rect l="l" t="t" r="r" b="b"/>
              <a:pathLst>
                <a:path w="4313" h="3575" extrusionOk="0">
                  <a:moveTo>
                    <a:pt x="2101" y="1037"/>
                  </a:moveTo>
                  <a:cubicBezTo>
                    <a:pt x="2437" y="1513"/>
                    <a:pt x="2913" y="2101"/>
                    <a:pt x="3277" y="2689"/>
                  </a:cubicBezTo>
                  <a:lnTo>
                    <a:pt x="2213" y="2689"/>
                  </a:lnTo>
                  <a:cubicBezTo>
                    <a:pt x="2101" y="2689"/>
                    <a:pt x="1401" y="2801"/>
                    <a:pt x="1036" y="2913"/>
                  </a:cubicBezTo>
                  <a:cubicBezTo>
                    <a:pt x="1176" y="2577"/>
                    <a:pt x="1401" y="2213"/>
                    <a:pt x="1625" y="1877"/>
                  </a:cubicBezTo>
                  <a:cubicBezTo>
                    <a:pt x="1737" y="1513"/>
                    <a:pt x="1877" y="1289"/>
                    <a:pt x="2101" y="1037"/>
                  </a:cubicBezTo>
                  <a:close/>
                  <a:moveTo>
                    <a:pt x="2101" y="1"/>
                  </a:moveTo>
                  <a:cubicBezTo>
                    <a:pt x="1737" y="1"/>
                    <a:pt x="1513" y="589"/>
                    <a:pt x="1288" y="925"/>
                  </a:cubicBezTo>
                  <a:cubicBezTo>
                    <a:pt x="1288" y="1037"/>
                    <a:pt x="1176" y="1177"/>
                    <a:pt x="1036" y="1289"/>
                  </a:cubicBezTo>
                  <a:cubicBezTo>
                    <a:pt x="924" y="1513"/>
                    <a:pt x="812" y="1877"/>
                    <a:pt x="700" y="2101"/>
                  </a:cubicBezTo>
                  <a:cubicBezTo>
                    <a:pt x="476" y="2325"/>
                    <a:pt x="0" y="2913"/>
                    <a:pt x="224" y="3389"/>
                  </a:cubicBezTo>
                  <a:cubicBezTo>
                    <a:pt x="380" y="3533"/>
                    <a:pt x="598" y="3574"/>
                    <a:pt x="822" y="3574"/>
                  </a:cubicBezTo>
                  <a:cubicBezTo>
                    <a:pt x="1122" y="3574"/>
                    <a:pt x="1433" y="3501"/>
                    <a:pt x="1625" y="3501"/>
                  </a:cubicBezTo>
                  <a:cubicBezTo>
                    <a:pt x="2325" y="3389"/>
                    <a:pt x="3137" y="3389"/>
                    <a:pt x="3837" y="3277"/>
                  </a:cubicBezTo>
                  <a:cubicBezTo>
                    <a:pt x="4089" y="3277"/>
                    <a:pt x="4313" y="3025"/>
                    <a:pt x="4201" y="2801"/>
                  </a:cubicBezTo>
                  <a:cubicBezTo>
                    <a:pt x="4201" y="2689"/>
                    <a:pt x="4201" y="2689"/>
                    <a:pt x="4089" y="2577"/>
                  </a:cubicBezTo>
                  <a:lnTo>
                    <a:pt x="3977" y="2437"/>
                  </a:lnTo>
                  <a:cubicBezTo>
                    <a:pt x="3725" y="1989"/>
                    <a:pt x="3389" y="1401"/>
                    <a:pt x="3025" y="925"/>
                  </a:cubicBezTo>
                  <a:cubicBezTo>
                    <a:pt x="2913" y="589"/>
                    <a:pt x="2577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9"/>
            <p:cNvSpPr/>
            <p:nvPr/>
          </p:nvSpPr>
          <p:spPr>
            <a:xfrm>
              <a:off x="7260514" y="300228"/>
              <a:ext cx="113427" cy="96849"/>
            </a:xfrm>
            <a:custGeom>
              <a:avLst/>
              <a:gdLst/>
              <a:ahLst/>
              <a:cxnLst/>
              <a:rect l="l" t="t" r="r" b="b"/>
              <a:pathLst>
                <a:path w="4201" h="3587" extrusionOk="0">
                  <a:moveTo>
                    <a:pt x="1988" y="1065"/>
                  </a:moveTo>
                  <a:cubicBezTo>
                    <a:pt x="2464" y="1513"/>
                    <a:pt x="2800" y="2101"/>
                    <a:pt x="3164" y="2689"/>
                  </a:cubicBezTo>
                  <a:lnTo>
                    <a:pt x="2100" y="2689"/>
                  </a:lnTo>
                  <a:cubicBezTo>
                    <a:pt x="2100" y="2801"/>
                    <a:pt x="1288" y="2801"/>
                    <a:pt x="952" y="2913"/>
                  </a:cubicBezTo>
                  <a:cubicBezTo>
                    <a:pt x="1064" y="2577"/>
                    <a:pt x="1288" y="2213"/>
                    <a:pt x="1540" y="1877"/>
                  </a:cubicBezTo>
                  <a:cubicBezTo>
                    <a:pt x="1652" y="1653"/>
                    <a:pt x="1876" y="1289"/>
                    <a:pt x="1988" y="1065"/>
                  </a:cubicBezTo>
                  <a:close/>
                  <a:moveTo>
                    <a:pt x="2100" y="1"/>
                  </a:moveTo>
                  <a:cubicBezTo>
                    <a:pt x="1652" y="1"/>
                    <a:pt x="1400" y="589"/>
                    <a:pt x="1288" y="953"/>
                  </a:cubicBezTo>
                  <a:cubicBezTo>
                    <a:pt x="1176" y="1065"/>
                    <a:pt x="1064" y="1177"/>
                    <a:pt x="1064" y="1289"/>
                  </a:cubicBezTo>
                  <a:cubicBezTo>
                    <a:pt x="840" y="1653"/>
                    <a:pt x="700" y="1877"/>
                    <a:pt x="588" y="2101"/>
                  </a:cubicBezTo>
                  <a:cubicBezTo>
                    <a:pt x="476" y="2353"/>
                    <a:pt x="0" y="3053"/>
                    <a:pt x="252" y="3389"/>
                  </a:cubicBezTo>
                  <a:cubicBezTo>
                    <a:pt x="346" y="3542"/>
                    <a:pt x="524" y="3586"/>
                    <a:pt x="725" y="3586"/>
                  </a:cubicBezTo>
                  <a:cubicBezTo>
                    <a:pt x="1004" y="3586"/>
                    <a:pt x="1329" y="3501"/>
                    <a:pt x="1540" y="3501"/>
                  </a:cubicBezTo>
                  <a:cubicBezTo>
                    <a:pt x="2240" y="3389"/>
                    <a:pt x="3052" y="3389"/>
                    <a:pt x="3753" y="3389"/>
                  </a:cubicBezTo>
                  <a:cubicBezTo>
                    <a:pt x="4089" y="3277"/>
                    <a:pt x="4201" y="3053"/>
                    <a:pt x="4089" y="2801"/>
                  </a:cubicBezTo>
                  <a:cubicBezTo>
                    <a:pt x="4089" y="2801"/>
                    <a:pt x="4089" y="2689"/>
                    <a:pt x="3977" y="2577"/>
                  </a:cubicBezTo>
                  <a:lnTo>
                    <a:pt x="3977" y="2465"/>
                  </a:lnTo>
                  <a:cubicBezTo>
                    <a:pt x="3641" y="1989"/>
                    <a:pt x="3388" y="1401"/>
                    <a:pt x="3052" y="953"/>
                  </a:cubicBezTo>
                  <a:cubicBezTo>
                    <a:pt x="2800" y="589"/>
                    <a:pt x="2464" y="1"/>
                    <a:pt x="2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9"/>
            <p:cNvSpPr/>
            <p:nvPr/>
          </p:nvSpPr>
          <p:spPr>
            <a:xfrm>
              <a:off x="7188667" y="426507"/>
              <a:ext cx="116478" cy="97794"/>
            </a:xfrm>
            <a:custGeom>
              <a:avLst/>
              <a:gdLst/>
              <a:ahLst/>
              <a:cxnLst/>
              <a:rect l="l" t="t" r="r" b="b"/>
              <a:pathLst>
                <a:path w="4314" h="3622" extrusionOk="0">
                  <a:moveTo>
                    <a:pt x="2101" y="1037"/>
                  </a:moveTo>
                  <a:cubicBezTo>
                    <a:pt x="2437" y="1625"/>
                    <a:pt x="2913" y="2213"/>
                    <a:pt x="3249" y="2689"/>
                  </a:cubicBezTo>
                  <a:cubicBezTo>
                    <a:pt x="2913" y="2689"/>
                    <a:pt x="2549" y="2801"/>
                    <a:pt x="2213" y="2801"/>
                  </a:cubicBezTo>
                  <a:cubicBezTo>
                    <a:pt x="2101" y="2801"/>
                    <a:pt x="1401" y="2913"/>
                    <a:pt x="1037" y="2913"/>
                  </a:cubicBezTo>
                  <a:cubicBezTo>
                    <a:pt x="1149" y="2577"/>
                    <a:pt x="1401" y="2213"/>
                    <a:pt x="1625" y="1877"/>
                  </a:cubicBezTo>
                  <a:cubicBezTo>
                    <a:pt x="1737" y="1625"/>
                    <a:pt x="1961" y="1289"/>
                    <a:pt x="2101" y="1037"/>
                  </a:cubicBezTo>
                  <a:close/>
                  <a:moveTo>
                    <a:pt x="2213" y="0"/>
                  </a:moveTo>
                  <a:cubicBezTo>
                    <a:pt x="1737" y="0"/>
                    <a:pt x="1513" y="588"/>
                    <a:pt x="1401" y="925"/>
                  </a:cubicBezTo>
                  <a:cubicBezTo>
                    <a:pt x="1261" y="1037"/>
                    <a:pt x="1149" y="1289"/>
                    <a:pt x="1149" y="1401"/>
                  </a:cubicBezTo>
                  <a:cubicBezTo>
                    <a:pt x="925" y="1625"/>
                    <a:pt x="813" y="1877"/>
                    <a:pt x="701" y="2101"/>
                  </a:cubicBezTo>
                  <a:cubicBezTo>
                    <a:pt x="561" y="2437"/>
                    <a:pt x="1" y="3025"/>
                    <a:pt x="337" y="3389"/>
                  </a:cubicBezTo>
                  <a:cubicBezTo>
                    <a:pt x="426" y="3568"/>
                    <a:pt x="592" y="3622"/>
                    <a:pt x="782" y="3622"/>
                  </a:cubicBezTo>
                  <a:cubicBezTo>
                    <a:pt x="1067" y="3622"/>
                    <a:pt x="1406" y="3501"/>
                    <a:pt x="1625" y="3501"/>
                  </a:cubicBezTo>
                  <a:cubicBezTo>
                    <a:pt x="2325" y="3501"/>
                    <a:pt x="3137" y="3389"/>
                    <a:pt x="3837" y="3389"/>
                  </a:cubicBezTo>
                  <a:cubicBezTo>
                    <a:pt x="4201" y="3389"/>
                    <a:pt x="4313" y="3137"/>
                    <a:pt x="4201" y="2913"/>
                  </a:cubicBezTo>
                  <a:cubicBezTo>
                    <a:pt x="4201" y="2801"/>
                    <a:pt x="4201" y="2689"/>
                    <a:pt x="4061" y="2689"/>
                  </a:cubicBezTo>
                  <a:lnTo>
                    <a:pt x="4061" y="2577"/>
                  </a:lnTo>
                  <a:cubicBezTo>
                    <a:pt x="3725" y="1989"/>
                    <a:pt x="3361" y="1401"/>
                    <a:pt x="3025" y="925"/>
                  </a:cubicBezTo>
                  <a:cubicBezTo>
                    <a:pt x="2913" y="701"/>
                    <a:pt x="2549" y="0"/>
                    <a:pt x="2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9"/>
            <p:cNvSpPr/>
            <p:nvPr/>
          </p:nvSpPr>
          <p:spPr>
            <a:xfrm>
              <a:off x="7348966" y="426507"/>
              <a:ext cx="116478" cy="97794"/>
            </a:xfrm>
            <a:custGeom>
              <a:avLst/>
              <a:gdLst/>
              <a:ahLst/>
              <a:cxnLst/>
              <a:rect l="l" t="t" r="r" b="b"/>
              <a:pathLst>
                <a:path w="4314" h="3622" extrusionOk="0">
                  <a:moveTo>
                    <a:pt x="2101" y="1037"/>
                  </a:moveTo>
                  <a:cubicBezTo>
                    <a:pt x="2465" y="1625"/>
                    <a:pt x="2913" y="2213"/>
                    <a:pt x="3277" y="2689"/>
                  </a:cubicBezTo>
                  <a:cubicBezTo>
                    <a:pt x="2913" y="2689"/>
                    <a:pt x="2577" y="2801"/>
                    <a:pt x="2213" y="2801"/>
                  </a:cubicBezTo>
                  <a:cubicBezTo>
                    <a:pt x="2101" y="2801"/>
                    <a:pt x="1401" y="2913"/>
                    <a:pt x="925" y="2913"/>
                  </a:cubicBezTo>
                  <a:cubicBezTo>
                    <a:pt x="1177" y="2577"/>
                    <a:pt x="1401" y="2213"/>
                    <a:pt x="1513" y="1877"/>
                  </a:cubicBezTo>
                  <a:cubicBezTo>
                    <a:pt x="1765" y="1625"/>
                    <a:pt x="1877" y="1289"/>
                    <a:pt x="2101" y="1037"/>
                  </a:cubicBezTo>
                  <a:close/>
                  <a:moveTo>
                    <a:pt x="2101" y="0"/>
                  </a:moveTo>
                  <a:cubicBezTo>
                    <a:pt x="1765" y="0"/>
                    <a:pt x="1513" y="588"/>
                    <a:pt x="1289" y="925"/>
                  </a:cubicBezTo>
                  <a:cubicBezTo>
                    <a:pt x="1289" y="1037"/>
                    <a:pt x="1177" y="1289"/>
                    <a:pt x="1065" y="1401"/>
                  </a:cubicBezTo>
                  <a:cubicBezTo>
                    <a:pt x="925" y="1625"/>
                    <a:pt x="813" y="1877"/>
                    <a:pt x="701" y="2101"/>
                  </a:cubicBezTo>
                  <a:cubicBezTo>
                    <a:pt x="477" y="2437"/>
                    <a:pt x="0" y="3025"/>
                    <a:pt x="224" y="3389"/>
                  </a:cubicBezTo>
                  <a:cubicBezTo>
                    <a:pt x="325" y="3568"/>
                    <a:pt x="516" y="3622"/>
                    <a:pt x="729" y="3622"/>
                  </a:cubicBezTo>
                  <a:cubicBezTo>
                    <a:pt x="1050" y="3622"/>
                    <a:pt x="1423" y="3501"/>
                    <a:pt x="1625" y="3501"/>
                  </a:cubicBezTo>
                  <a:cubicBezTo>
                    <a:pt x="2325" y="3501"/>
                    <a:pt x="3165" y="3389"/>
                    <a:pt x="3865" y="3389"/>
                  </a:cubicBezTo>
                  <a:cubicBezTo>
                    <a:pt x="4089" y="3389"/>
                    <a:pt x="4313" y="3137"/>
                    <a:pt x="4201" y="2913"/>
                  </a:cubicBezTo>
                  <a:cubicBezTo>
                    <a:pt x="4201" y="2801"/>
                    <a:pt x="4089" y="2689"/>
                    <a:pt x="4089" y="2689"/>
                  </a:cubicBezTo>
                  <a:cubicBezTo>
                    <a:pt x="4089" y="2577"/>
                    <a:pt x="4089" y="2577"/>
                    <a:pt x="3977" y="2577"/>
                  </a:cubicBezTo>
                  <a:cubicBezTo>
                    <a:pt x="3725" y="1989"/>
                    <a:pt x="3389" y="1401"/>
                    <a:pt x="3025" y="925"/>
                  </a:cubicBezTo>
                  <a:cubicBezTo>
                    <a:pt x="2913" y="701"/>
                    <a:pt x="257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29"/>
          <p:cNvGrpSpPr/>
          <p:nvPr/>
        </p:nvGrpSpPr>
        <p:grpSpPr>
          <a:xfrm>
            <a:off x="3579663" y="6336936"/>
            <a:ext cx="456572" cy="300888"/>
            <a:chOff x="2691406" y="4600302"/>
            <a:chExt cx="343278" cy="225666"/>
          </a:xfrm>
        </p:grpSpPr>
        <p:sp>
          <p:nvSpPr>
            <p:cNvPr id="1475" name="Google Shape;1475;p29"/>
            <p:cNvSpPr/>
            <p:nvPr/>
          </p:nvSpPr>
          <p:spPr>
            <a:xfrm>
              <a:off x="2691406" y="4612398"/>
              <a:ext cx="113427" cy="96822"/>
            </a:xfrm>
            <a:custGeom>
              <a:avLst/>
              <a:gdLst/>
              <a:ahLst/>
              <a:cxnLst/>
              <a:rect l="l" t="t" r="r" b="b"/>
              <a:pathLst>
                <a:path w="4201" h="3586" extrusionOk="0">
                  <a:moveTo>
                    <a:pt x="1989" y="1065"/>
                  </a:moveTo>
                  <a:cubicBezTo>
                    <a:pt x="2353" y="1653"/>
                    <a:pt x="2801" y="2101"/>
                    <a:pt x="3165" y="2689"/>
                  </a:cubicBezTo>
                  <a:cubicBezTo>
                    <a:pt x="2801" y="2689"/>
                    <a:pt x="2465" y="2801"/>
                    <a:pt x="2101" y="2801"/>
                  </a:cubicBezTo>
                  <a:cubicBezTo>
                    <a:pt x="2101" y="2801"/>
                    <a:pt x="1288" y="2941"/>
                    <a:pt x="952" y="2941"/>
                  </a:cubicBezTo>
                  <a:cubicBezTo>
                    <a:pt x="1064" y="2577"/>
                    <a:pt x="1288" y="2241"/>
                    <a:pt x="1512" y="1877"/>
                  </a:cubicBezTo>
                  <a:cubicBezTo>
                    <a:pt x="1653" y="1653"/>
                    <a:pt x="1877" y="1289"/>
                    <a:pt x="1989" y="1065"/>
                  </a:cubicBezTo>
                  <a:close/>
                  <a:moveTo>
                    <a:pt x="2101" y="0"/>
                  </a:moveTo>
                  <a:cubicBezTo>
                    <a:pt x="1653" y="0"/>
                    <a:pt x="1400" y="589"/>
                    <a:pt x="1288" y="953"/>
                  </a:cubicBezTo>
                  <a:cubicBezTo>
                    <a:pt x="1176" y="1065"/>
                    <a:pt x="1064" y="1289"/>
                    <a:pt x="1064" y="1401"/>
                  </a:cubicBezTo>
                  <a:cubicBezTo>
                    <a:pt x="812" y="1653"/>
                    <a:pt x="700" y="1877"/>
                    <a:pt x="588" y="2101"/>
                  </a:cubicBezTo>
                  <a:cubicBezTo>
                    <a:pt x="476" y="2465"/>
                    <a:pt x="0" y="3053"/>
                    <a:pt x="252" y="3389"/>
                  </a:cubicBezTo>
                  <a:cubicBezTo>
                    <a:pt x="346" y="3542"/>
                    <a:pt x="524" y="3586"/>
                    <a:pt x="723" y="3586"/>
                  </a:cubicBezTo>
                  <a:cubicBezTo>
                    <a:pt x="1000" y="3586"/>
                    <a:pt x="1317" y="3501"/>
                    <a:pt x="1512" y="3501"/>
                  </a:cubicBezTo>
                  <a:cubicBezTo>
                    <a:pt x="2213" y="3501"/>
                    <a:pt x="3053" y="3389"/>
                    <a:pt x="3753" y="3389"/>
                  </a:cubicBezTo>
                  <a:cubicBezTo>
                    <a:pt x="4089" y="3389"/>
                    <a:pt x="4201" y="3165"/>
                    <a:pt x="4089" y="2801"/>
                  </a:cubicBezTo>
                  <a:cubicBezTo>
                    <a:pt x="4089" y="2801"/>
                    <a:pt x="4089" y="2689"/>
                    <a:pt x="3977" y="2689"/>
                  </a:cubicBezTo>
                  <a:lnTo>
                    <a:pt x="3977" y="2577"/>
                  </a:lnTo>
                  <a:cubicBezTo>
                    <a:pt x="3613" y="1989"/>
                    <a:pt x="3389" y="1401"/>
                    <a:pt x="3053" y="953"/>
                  </a:cubicBezTo>
                  <a:cubicBezTo>
                    <a:pt x="2801" y="701"/>
                    <a:pt x="2465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2830510" y="4600302"/>
              <a:ext cx="113454" cy="98739"/>
            </a:xfrm>
            <a:custGeom>
              <a:avLst/>
              <a:gdLst/>
              <a:ahLst/>
              <a:cxnLst/>
              <a:rect l="l" t="t" r="r" b="b"/>
              <a:pathLst>
                <a:path w="4202" h="3657" extrusionOk="0">
                  <a:moveTo>
                    <a:pt x="1961" y="1037"/>
                  </a:moveTo>
                  <a:cubicBezTo>
                    <a:pt x="2437" y="1625"/>
                    <a:pt x="2801" y="2213"/>
                    <a:pt x="3249" y="2689"/>
                  </a:cubicBezTo>
                  <a:cubicBezTo>
                    <a:pt x="2913" y="2689"/>
                    <a:pt x="2549" y="2801"/>
                    <a:pt x="2213" y="2801"/>
                  </a:cubicBezTo>
                  <a:cubicBezTo>
                    <a:pt x="2101" y="2801"/>
                    <a:pt x="1261" y="2913"/>
                    <a:pt x="925" y="2913"/>
                  </a:cubicBezTo>
                  <a:cubicBezTo>
                    <a:pt x="1037" y="2549"/>
                    <a:pt x="1401" y="2213"/>
                    <a:pt x="1513" y="1849"/>
                  </a:cubicBezTo>
                  <a:cubicBezTo>
                    <a:pt x="1625" y="1625"/>
                    <a:pt x="1849" y="1401"/>
                    <a:pt x="1961" y="1037"/>
                  </a:cubicBezTo>
                  <a:close/>
                  <a:moveTo>
                    <a:pt x="2101" y="0"/>
                  </a:moveTo>
                  <a:cubicBezTo>
                    <a:pt x="1625" y="0"/>
                    <a:pt x="1401" y="701"/>
                    <a:pt x="1261" y="925"/>
                  </a:cubicBezTo>
                  <a:cubicBezTo>
                    <a:pt x="1149" y="1037"/>
                    <a:pt x="1037" y="1289"/>
                    <a:pt x="1037" y="1401"/>
                  </a:cubicBezTo>
                  <a:cubicBezTo>
                    <a:pt x="925" y="1625"/>
                    <a:pt x="701" y="1849"/>
                    <a:pt x="561" y="2101"/>
                  </a:cubicBezTo>
                  <a:cubicBezTo>
                    <a:pt x="449" y="2437"/>
                    <a:pt x="1" y="3025"/>
                    <a:pt x="225" y="3389"/>
                  </a:cubicBezTo>
                  <a:cubicBezTo>
                    <a:pt x="327" y="3592"/>
                    <a:pt x="526" y="3657"/>
                    <a:pt x="747" y="3657"/>
                  </a:cubicBezTo>
                  <a:cubicBezTo>
                    <a:pt x="1014" y="3657"/>
                    <a:pt x="1314" y="3562"/>
                    <a:pt x="1513" y="3501"/>
                  </a:cubicBezTo>
                  <a:cubicBezTo>
                    <a:pt x="2325" y="3501"/>
                    <a:pt x="3025" y="3389"/>
                    <a:pt x="3837" y="3389"/>
                  </a:cubicBezTo>
                  <a:cubicBezTo>
                    <a:pt x="4062" y="3389"/>
                    <a:pt x="4202" y="3137"/>
                    <a:pt x="4062" y="2913"/>
                  </a:cubicBezTo>
                  <a:lnTo>
                    <a:pt x="4062" y="2689"/>
                  </a:lnTo>
                  <a:lnTo>
                    <a:pt x="3950" y="2549"/>
                  </a:lnTo>
                  <a:cubicBezTo>
                    <a:pt x="3613" y="1989"/>
                    <a:pt x="3361" y="1513"/>
                    <a:pt x="3025" y="925"/>
                  </a:cubicBezTo>
                  <a:cubicBezTo>
                    <a:pt x="2801" y="701"/>
                    <a:pt x="243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2760958" y="4729605"/>
              <a:ext cx="113454" cy="96363"/>
            </a:xfrm>
            <a:custGeom>
              <a:avLst/>
              <a:gdLst/>
              <a:ahLst/>
              <a:cxnLst/>
              <a:rect l="l" t="t" r="r" b="b"/>
              <a:pathLst>
                <a:path w="4202" h="3569" extrusionOk="0">
                  <a:moveTo>
                    <a:pt x="1989" y="924"/>
                  </a:moveTo>
                  <a:cubicBezTo>
                    <a:pt x="2437" y="1512"/>
                    <a:pt x="2801" y="2100"/>
                    <a:pt x="3277" y="2660"/>
                  </a:cubicBezTo>
                  <a:lnTo>
                    <a:pt x="2101" y="2660"/>
                  </a:lnTo>
                  <a:cubicBezTo>
                    <a:pt x="2101" y="2660"/>
                    <a:pt x="1289" y="2800"/>
                    <a:pt x="925" y="2912"/>
                  </a:cubicBezTo>
                  <a:cubicBezTo>
                    <a:pt x="1037" y="2436"/>
                    <a:pt x="1289" y="2100"/>
                    <a:pt x="1513" y="1848"/>
                  </a:cubicBezTo>
                  <a:cubicBezTo>
                    <a:pt x="1625" y="1512"/>
                    <a:pt x="1877" y="1260"/>
                    <a:pt x="1989" y="924"/>
                  </a:cubicBezTo>
                  <a:close/>
                  <a:moveTo>
                    <a:pt x="2101" y="0"/>
                  </a:moveTo>
                  <a:cubicBezTo>
                    <a:pt x="1625" y="0"/>
                    <a:pt x="1401" y="560"/>
                    <a:pt x="1289" y="812"/>
                  </a:cubicBezTo>
                  <a:cubicBezTo>
                    <a:pt x="1177" y="1036"/>
                    <a:pt x="1037" y="1148"/>
                    <a:pt x="1037" y="1260"/>
                  </a:cubicBezTo>
                  <a:cubicBezTo>
                    <a:pt x="925" y="1512"/>
                    <a:pt x="701" y="1736"/>
                    <a:pt x="589" y="2100"/>
                  </a:cubicBezTo>
                  <a:cubicBezTo>
                    <a:pt x="477" y="2324"/>
                    <a:pt x="1" y="2912"/>
                    <a:pt x="225" y="3360"/>
                  </a:cubicBezTo>
                  <a:cubicBezTo>
                    <a:pt x="338" y="3524"/>
                    <a:pt x="541" y="3569"/>
                    <a:pt x="761" y="3569"/>
                  </a:cubicBezTo>
                  <a:cubicBezTo>
                    <a:pt x="1031" y="3569"/>
                    <a:pt x="1327" y="3500"/>
                    <a:pt x="1513" y="3500"/>
                  </a:cubicBezTo>
                  <a:cubicBezTo>
                    <a:pt x="2325" y="3360"/>
                    <a:pt x="3025" y="3360"/>
                    <a:pt x="3725" y="3248"/>
                  </a:cubicBezTo>
                  <a:cubicBezTo>
                    <a:pt x="4089" y="3248"/>
                    <a:pt x="4201" y="3024"/>
                    <a:pt x="4089" y="2800"/>
                  </a:cubicBezTo>
                  <a:cubicBezTo>
                    <a:pt x="4089" y="2660"/>
                    <a:pt x="4089" y="2660"/>
                    <a:pt x="3977" y="2548"/>
                  </a:cubicBezTo>
                  <a:lnTo>
                    <a:pt x="3977" y="2436"/>
                  </a:lnTo>
                  <a:cubicBezTo>
                    <a:pt x="3613" y="1848"/>
                    <a:pt x="3389" y="1400"/>
                    <a:pt x="3025" y="924"/>
                  </a:cubicBezTo>
                  <a:cubicBezTo>
                    <a:pt x="2801" y="560"/>
                    <a:pt x="243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9"/>
            <p:cNvSpPr/>
            <p:nvPr/>
          </p:nvSpPr>
          <p:spPr>
            <a:xfrm>
              <a:off x="2918233" y="4729605"/>
              <a:ext cx="116451" cy="96363"/>
            </a:xfrm>
            <a:custGeom>
              <a:avLst/>
              <a:gdLst/>
              <a:ahLst/>
              <a:cxnLst/>
              <a:rect l="l" t="t" r="r" b="b"/>
              <a:pathLst>
                <a:path w="4313" h="3569" extrusionOk="0">
                  <a:moveTo>
                    <a:pt x="2101" y="924"/>
                  </a:moveTo>
                  <a:cubicBezTo>
                    <a:pt x="2465" y="1512"/>
                    <a:pt x="2913" y="2100"/>
                    <a:pt x="3277" y="2660"/>
                  </a:cubicBezTo>
                  <a:lnTo>
                    <a:pt x="2213" y="2660"/>
                  </a:lnTo>
                  <a:cubicBezTo>
                    <a:pt x="2101" y="2660"/>
                    <a:pt x="1401" y="2800"/>
                    <a:pt x="1065" y="2912"/>
                  </a:cubicBezTo>
                  <a:cubicBezTo>
                    <a:pt x="1177" y="2436"/>
                    <a:pt x="1401" y="2100"/>
                    <a:pt x="1653" y="1848"/>
                  </a:cubicBezTo>
                  <a:cubicBezTo>
                    <a:pt x="1765" y="1512"/>
                    <a:pt x="1989" y="1260"/>
                    <a:pt x="2101" y="924"/>
                  </a:cubicBezTo>
                  <a:close/>
                  <a:moveTo>
                    <a:pt x="2101" y="0"/>
                  </a:moveTo>
                  <a:cubicBezTo>
                    <a:pt x="1765" y="0"/>
                    <a:pt x="1513" y="560"/>
                    <a:pt x="1289" y="812"/>
                  </a:cubicBezTo>
                  <a:cubicBezTo>
                    <a:pt x="1289" y="1036"/>
                    <a:pt x="1177" y="1148"/>
                    <a:pt x="1065" y="1260"/>
                  </a:cubicBezTo>
                  <a:cubicBezTo>
                    <a:pt x="953" y="1512"/>
                    <a:pt x="813" y="1736"/>
                    <a:pt x="701" y="2100"/>
                  </a:cubicBezTo>
                  <a:cubicBezTo>
                    <a:pt x="476" y="2324"/>
                    <a:pt x="0" y="2912"/>
                    <a:pt x="364" y="3360"/>
                  </a:cubicBezTo>
                  <a:cubicBezTo>
                    <a:pt x="465" y="3524"/>
                    <a:pt x="661" y="3569"/>
                    <a:pt x="880" y="3569"/>
                  </a:cubicBezTo>
                  <a:cubicBezTo>
                    <a:pt x="1149" y="3569"/>
                    <a:pt x="1452" y="3500"/>
                    <a:pt x="1653" y="3500"/>
                  </a:cubicBezTo>
                  <a:cubicBezTo>
                    <a:pt x="2353" y="3360"/>
                    <a:pt x="3165" y="3360"/>
                    <a:pt x="3865" y="3248"/>
                  </a:cubicBezTo>
                  <a:cubicBezTo>
                    <a:pt x="4089" y="3248"/>
                    <a:pt x="4313" y="3024"/>
                    <a:pt x="4201" y="2800"/>
                  </a:cubicBezTo>
                  <a:cubicBezTo>
                    <a:pt x="4201" y="2660"/>
                    <a:pt x="4201" y="2660"/>
                    <a:pt x="4089" y="2548"/>
                  </a:cubicBezTo>
                  <a:cubicBezTo>
                    <a:pt x="4089" y="2548"/>
                    <a:pt x="4089" y="2436"/>
                    <a:pt x="3977" y="2436"/>
                  </a:cubicBezTo>
                  <a:cubicBezTo>
                    <a:pt x="3753" y="1848"/>
                    <a:pt x="3389" y="1400"/>
                    <a:pt x="3053" y="924"/>
                  </a:cubicBezTo>
                  <a:cubicBezTo>
                    <a:pt x="2913" y="560"/>
                    <a:pt x="257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9" name="Google Shape;1479;p29"/>
          <p:cNvSpPr txBox="1">
            <a:spLocks noGrp="1"/>
          </p:cNvSpPr>
          <p:nvPr>
            <p:ph type="subTitle" idx="1"/>
          </p:nvPr>
        </p:nvSpPr>
        <p:spPr>
          <a:xfrm>
            <a:off x="3181310" y="25604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0" name="Google Shape;1480;p29"/>
          <p:cNvSpPr txBox="1">
            <a:spLocks noGrp="1"/>
          </p:cNvSpPr>
          <p:nvPr>
            <p:ph type="subTitle" idx="2"/>
          </p:nvPr>
        </p:nvSpPr>
        <p:spPr>
          <a:xfrm>
            <a:off x="3181310" y="1912757"/>
            <a:ext cx="5799218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81" name="Google Shape;1481;p29"/>
          <p:cNvSpPr txBox="1">
            <a:spLocks noGrp="1"/>
          </p:cNvSpPr>
          <p:nvPr>
            <p:ph type="subTitle" idx="3"/>
          </p:nvPr>
        </p:nvSpPr>
        <p:spPr>
          <a:xfrm>
            <a:off x="2672971" y="5011567"/>
            <a:ext cx="2863299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82" name="Google Shape;1482;p29"/>
          <p:cNvSpPr txBox="1">
            <a:spLocks noGrp="1"/>
          </p:cNvSpPr>
          <p:nvPr>
            <p:ph type="subTitle" idx="4"/>
          </p:nvPr>
        </p:nvSpPr>
        <p:spPr>
          <a:xfrm>
            <a:off x="6625568" y="5011567"/>
            <a:ext cx="2863299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83" name="Google Shape;1483;p29"/>
          <p:cNvSpPr txBox="1">
            <a:spLocks noGrp="1"/>
          </p:cNvSpPr>
          <p:nvPr>
            <p:ph type="subTitle" idx="5"/>
          </p:nvPr>
        </p:nvSpPr>
        <p:spPr>
          <a:xfrm>
            <a:off x="3181310" y="35891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484" name="Google Shape;1484;p29"/>
          <p:cNvGrpSpPr/>
          <p:nvPr/>
        </p:nvGrpSpPr>
        <p:grpSpPr>
          <a:xfrm>
            <a:off x="1200889" y="2552468"/>
            <a:ext cx="411613" cy="536833"/>
            <a:chOff x="788600" y="1971500"/>
            <a:chExt cx="309475" cy="402625"/>
          </a:xfrm>
        </p:grpSpPr>
        <p:sp>
          <p:nvSpPr>
            <p:cNvPr id="1485" name="Google Shape;1485;p29"/>
            <p:cNvSpPr/>
            <p:nvPr/>
          </p:nvSpPr>
          <p:spPr>
            <a:xfrm>
              <a:off x="808900" y="1995275"/>
              <a:ext cx="266075" cy="353975"/>
            </a:xfrm>
            <a:custGeom>
              <a:avLst/>
              <a:gdLst/>
              <a:ahLst/>
              <a:cxnLst/>
              <a:rect l="l" t="t" r="r" b="b"/>
              <a:pathLst>
                <a:path w="10643" h="14159" extrusionOk="0">
                  <a:moveTo>
                    <a:pt x="2465" y="2509"/>
                  </a:moveTo>
                  <a:cubicBezTo>
                    <a:pt x="3165" y="2733"/>
                    <a:pt x="3865" y="3657"/>
                    <a:pt x="4341" y="4133"/>
                  </a:cubicBezTo>
                  <a:cubicBezTo>
                    <a:pt x="4789" y="4609"/>
                    <a:pt x="5742" y="5309"/>
                    <a:pt x="6078" y="6121"/>
                  </a:cubicBezTo>
                  <a:cubicBezTo>
                    <a:pt x="6078" y="6233"/>
                    <a:pt x="6078" y="6345"/>
                    <a:pt x="5966" y="6569"/>
                  </a:cubicBezTo>
                  <a:cubicBezTo>
                    <a:pt x="5378" y="7270"/>
                    <a:pt x="4089" y="7858"/>
                    <a:pt x="3165" y="8222"/>
                  </a:cubicBezTo>
                  <a:cubicBezTo>
                    <a:pt x="3125" y="8262"/>
                    <a:pt x="3053" y="8287"/>
                    <a:pt x="2977" y="8287"/>
                  </a:cubicBezTo>
                  <a:cubicBezTo>
                    <a:pt x="2840" y="8287"/>
                    <a:pt x="2689" y="8204"/>
                    <a:pt x="2689" y="7970"/>
                  </a:cubicBezTo>
                  <a:cubicBezTo>
                    <a:pt x="2465" y="6933"/>
                    <a:pt x="2241" y="5757"/>
                    <a:pt x="2101" y="4721"/>
                  </a:cubicBezTo>
                  <a:cubicBezTo>
                    <a:pt x="1989" y="4133"/>
                    <a:pt x="1653" y="2957"/>
                    <a:pt x="2241" y="2621"/>
                  </a:cubicBezTo>
                  <a:cubicBezTo>
                    <a:pt x="2353" y="2509"/>
                    <a:pt x="2353" y="2509"/>
                    <a:pt x="2465" y="2509"/>
                  </a:cubicBezTo>
                  <a:close/>
                  <a:moveTo>
                    <a:pt x="2127" y="0"/>
                  </a:moveTo>
                  <a:cubicBezTo>
                    <a:pt x="1994" y="0"/>
                    <a:pt x="1854" y="56"/>
                    <a:pt x="1653" y="157"/>
                  </a:cubicBezTo>
                  <a:cubicBezTo>
                    <a:pt x="1065" y="409"/>
                    <a:pt x="477" y="857"/>
                    <a:pt x="1" y="1221"/>
                  </a:cubicBezTo>
                  <a:cubicBezTo>
                    <a:pt x="1" y="1669"/>
                    <a:pt x="141" y="2033"/>
                    <a:pt x="141" y="2509"/>
                  </a:cubicBezTo>
                  <a:cubicBezTo>
                    <a:pt x="589" y="4245"/>
                    <a:pt x="953" y="6121"/>
                    <a:pt x="1289" y="7858"/>
                  </a:cubicBezTo>
                  <a:cubicBezTo>
                    <a:pt x="1653" y="9958"/>
                    <a:pt x="1877" y="12058"/>
                    <a:pt x="2465" y="14158"/>
                  </a:cubicBezTo>
                  <a:cubicBezTo>
                    <a:pt x="3165" y="13822"/>
                    <a:pt x="3865" y="13346"/>
                    <a:pt x="4453" y="13010"/>
                  </a:cubicBezTo>
                  <a:cubicBezTo>
                    <a:pt x="4341" y="12170"/>
                    <a:pt x="4201" y="11358"/>
                    <a:pt x="3977" y="10546"/>
                  </a:cubicBezTo>
                  <a:cubicBezTo>
                    <a:pt x="3977" y="10434"/>
                    <a:pt x="3977" y="10322"/>
                    <a:pt x="4089" y="10210"/>
                  </a:cubicBezTo>
                  <a:cubicBezTo>
                    <a:pt x="4902" y="9734"/>
                    <a:pt x="5602" y="9258"/>
                    <a:pt x="6302" y="8922"/>
                  </a:cubicBezTo>
                  <a:cubicBezTo>
                    <a:pt x="6428" y="8866"/>
                    <a:pt x="6519" y="8838"/>
                    <a:pt x="6592" y="8838"/>
                  </a:cubicBezTo>
                  <a:cubicBezTo>
                    <a:pt x="6666" y="8838"/>
                    <a:pt x="6722" y="8866"/>
                    <a:pt x="6778" y="8922"/>
                  </a:cubicBezTo>
                  <a:cubicBezTo>
                    <a:pt x="7366" y="9370"/>
                    <a:pt x="7954" y="9846"/>
                    <a:pt x="8542" y="10322"/>
                  </a:cubicBezTo>
                  <a:cubicBezTo>
                    <a:pt x="8878" y="9958"/>
                    <a:pt x="9466" y="9734"/>
                    <a:pt x="9942" y="9510"/>
                  </a:cubicBezTo>
                  <a:cubicBezTo>
                    <a:pt x="10390" y="9258"/>
                    <a:pt x="10642" y="9146"/>
                    <a:pt x="10502" y="8810"/>
                  </a:cubicBezTo>
                  <a:cubicBezTo>
                    <a:pt x="10278" y="8446"/>
                    <a:pt x="9942" y="8110"/>
                    <a:pt x="9690" y="7858"/>
                  </a:cubicBezTo>
                  <a:cubicBezTo>
                    <a:pt x="8654" y="6709"/>
                    <a:pt x="7590" y="5533"/>
                    <a:pt x="6666" y="4357"/>
                  </a:cubicBezTo>
                  <a:cubicBezTo>
                    <a:pt x="5742" y="3321"/>
                    <a:pt x="4677" y="2257"/>
                    <a:pt x="3641" y="1221"/>
                  </a:cubicBezTo>
                  <a:cubicBezTo>
                    <a:pt x="3389" y="857"/>
                    <a:pt x="3053" y="521"/>
                    <a:pt x="2689" y="269"/>
                  </a:cubicBezTo>
                  <a:cubicBezTo>
                    <a:pt x="2443" y="84"/>
                    <a:pt x="2289" y="0"/>
                    <a:pt x="2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9"/>
            <p:cNvSpPr/>
            <p:nvPr/>
          </p:nvSpPr>
          <p:spPr>
            <a:xfrm>
              <a:off x="788600" y="1971500"/>
              <a:ext cx="309475" cy="402625"/>
            </a:xfrm>
            <a:custGeom>
              <a:avLst/>
              <a:gdLst/>
              <a:ahLst/>
              <a:cxnLst/>
              <a:rect l="l" t="t" r="r" b="b"/>
              <a:pathLst>
                <a:path w="12379" h="16105" extrusionOk="0">
                  <a:moveTo>
                    <a:pt x="2939" y="951"/>
                  </a:moveTo>
                  <a:cubicBezTo>
                    <a:pt x="3101" y="951"/>
                    <a:pt x="3255" y="1035"/>
                    <a:pt x="3501" y="1220"/>
                  </a:cubicBezTo>
                  <a:cubicBezTo>
                    <a:pt x="3865" y="1472"/>
                    <a:pt x="4201" y="1808"/>
                    <a:pt x="4453" y="2172"/>
                  </a:cubicBezTo>
                  <a:cubicBezTo>
                    <a:pt x="5489" y="3208"/>
                    <a:pt x="6554" y="4272"/>
                    <a:pt x="7478" y="5308"/>
                  </a:cubicBezTo>
                  <a:cubicBezTo>
                    <a:pt x="8402" y="6484"/>
                    <a:pt x="9466" y="7660"/>
                    <a:pt x="10502" y="8809"/>
                  </a:cubicBezTo>
                  <a:cubicBezTo>
                    <a:pt x="10754" y="9061"/>
                    <a:pt x="11090" y="9397"/>
                    <a:pt x="11314" y="9761"/>
                  </a:cubicBezTo>
                  <a:cubicBezTo>
                    <a:pt x="11454" y="10097"/>
                    <a:pt x="11202" y="10209"/>
                    <a:pt x="10754" y="10461"/>
                  </a:cubicBezTo>
                  <a:cubicBezTo>
                    <a:pt x="10278" y="10685"/>
                    <a:pt x="9690" y="10909"/>
                    <a:pt x="9354" y="11273"/>
                  </a:cubicBezTo>
                  <a:cubicBezTo>
                    <a:pt x="8766" y="10797"/>
                    <a:pt x="8178" y="10321"/>
                    <a:pt x="7590" y="9873"/>
                  </a:cubicBezTo>
                  <a:cubicBezTo>
                    <a:pt x="7534" y="9817"/>
                    <a:pt x="7478" y="9789"/>
                    <a:pt x="7404" y="9789"/>
                  </a:cubicBezTo>
                  <a:cubicBezTo>
                    <a:pt x="7331" y="9789"/>
                    <a:pt x="7240" y="9817"/>
                    <a:pt x="7114" y="9873"/>
                  </a:cubicBezTo>
                  <a:cubicBezTo>
                    <a:pt x="6414" y="10209"/>
                    <a:pt x="5714" y="10685"/>
                    <a:pt x="4901" y="11161"/>
                  </a:cubicBezTo>
                  <a:cubicBezTo>
                    <a:pt x="4789" y="11273"/>
                    <a:pt x="4789" y="11385"/>
                    <a:pt x="4789" y="11497"/>
                  </a:cubicBezTo>
                  <a:cubicBezTo>
                    <a:pt x="5013" y="12309"/>
                    <a:pt x="5153" y="13121"/>
                    <a:pt x="5265" y="13961"/>
                  </a:cubicBezTo>
                  <a:cubicBezTo>
                    <a:pt x="4677" y="14297"/>
                    <a:pt x="3977" y="14773"/>
                    <a:pt x="3277" y="15109"/>
                  </a:cubicBezTo>
                  <a:cubicBezTo>
                    <a:pt x="2689" y="13009"/>
                    <a:pt x="2465" y="10909"/>
                    <a:pt x="2101" y="8809"/>
                  </a:cubicBezTo>
                  <a:cubicBezTo>
                    <a:pt x="1765" y="7072"/>
                    <a:pt x="1401" y="5196"/>
                    <a:pt x="953" y="3460"/>
                  </a:cubicBezTo>
                  <a:cubicBezTo>
                    <a:pt x="953" y="2984"/>
                    <a:pt x="813" y="2620"/>
                    <a:pt x="813" y="2172"/>
                  </a:cubicBezTo>
                  <a:cubicBezTo>
                    <a:pt x="1289" y="1808"/>
                    <a:pt x="1877" y="1360"/>
                    <a:pt x="2465" y="1108"/>
                  </a:cubicBezTo>
                  <a:cubicBezTo>
                    <a:pt x="2666" y="1007"/>
                    <a:pt x="2806" y="951"/>
                    <a:pt x="2939" y="951"/>
                  </a:cubicBezTo>
                  <a:close/>
                  <a:moveTo>
                    <a:pt x="3006" y="1"/>
                  </a:moveTo>
                  <a:cubicBezTo>
                    <a:pt x="2909" y="1"/>
                    <a:pt x="2804" y="22"/>
                    <a:pt x="2689" y="71"/>
                  </a:cubicBezTo>
                  <a:cubicBezTo>
                    <a:pt x="1765" y="407"/>
                    <a:pt x="953" y="1108"/>
                    <a:pt x="113" y="1696"/>
                  </a:cubicBezTo>
                  <a:cubicBezTo>
                    <a:pt x="113" y="1696"/>
                    <a:pt x="1" y="1808"/>
                    <a:pt x="1" y="1920"/>
                  </a:cubicBezTo>
                  <a:cubicBezTo>
                    <a:pt x="113" y="2872"/>
                    <a:pt x="253" y="3684"/>
                    <a:pt x="477" y="4608"/>
                  </a:cubicBezTo>
                  <a:cubicBezTo>
                    <a:pt x="701" y="6008"/>
                    <a:pt x="1065" y="7520"/>
                    <a:pt x="1289" y="9061"/>
                  </a:cubicBezTo>
                  <a:cubicBezTo>
                    <a:pt x="1765" y="11273"/>
                    <a:pt x="1877" y="13597"/>
                    <a:pt x="2689" y="15809"/>
                  </a:cubicBezTo>
                  <a:cubicBezTo>
                    <a:pt x="2689" y="15995"/>
                    <a:pt x="2887" y="16105"/>
                    <a:pt x="3081" y="16105"/>
                  </a:cubicBezTo>
                  <a:cubicBezTo>
                    <a:pt x="3150" y="16105"/>
                    <a:pt x="3218" y="16091"/>
                    <a:pt x="3277" y="16062"/>
                  </a:cubicBezTo>
                  <a:cubicBezTo>
                    <a:pt x="4089" y="15585"/>
                    <a:pt x="5013" y="14997"/>
                    <a:pt x="5854" y="14409"/>
                  </a:cubicBezTo>
                  <a:cubicBezTo>
                    <a:pt x="5966" y="14297"/>
                    <a:pt x="6078" y="14185"/>
                    <a:pt x="6078" y="14073"/>
                  </a:cubicBezTo>
                  <a:cubicBezTo>
                    <a:pt x="5854" y="13261"/>
                    <a:pt x="5714" y="12421"/>
                    <a:pt x="5489" y="11609"/>
                  </a:cubicBezTo>
                  <a:cubicBezTo>
                    <a:pt x="6078" y="11273"/>
                    <a:pt x="6778" y="10909"/>
                    <a:pt x="7366" y="10573"/>
                  </a:cubicBezTo>
                  <a:cubicBezTo>
                    <a:pt x="7954" y="11021"/>
                    <a:pt x="8402" y="11609"/>
                    <a:pt x="8990" y="12085"/>
                  </a:cubicBezTo>
                  <a:cubicBezTo>
                    <a:pt x="9102" y="12141"/>
                    <a:pt x="9221" y="12169"/>
                    <a:pt x="9326" y="12169"/>
                  </a:cubicBezTo>
                  <a:cubicBezTo>
                    <a:pt x="9431" y="12169"/>
                    <a:pt x="9522" y="12141"/>
                    <a:pt x="9578" y="12085"/>
                  </a:cubicBezTo>
                  <a:cubicBezTo>
                    <a:pt x="10278" y="11385"/>
                    <a:pt x="11314" y="11161"/>
                    <a:pt x="12014" y="10461"/>
                  </a:cubicBezTo>
                  <a:cubicBezTo>
                    <a:pt x="12378" y="10209"/>
                    <a:pt x="12378" y="9985"/>
                    <a:pt x="12154" y="9621"/>
                  </a:cubicBezTo>
                  <a:cubicBezTo>
                    <a:pt x="11678" y="8809"/>
                    <a:pt x="10754" y="8108"/>
                    <a:pt x="10166" y="7296"/>
                  </a:cubicBezTo>
                  <a:cubicBezTo>
                    <a:pt x="9466" y="6484"/>
                    <a:pt x="8766" y="5784"/>
                    <a:pt x="8066" y="4972"/>
                  </a:cubicBezTo>
                  <a:cubicBezTo>
                    <a:pt x="6778" y="3460"/>
                    <a:pt x="5489" y="2060"/>
                    <a:pt x="3977" y="660"/>
                  </a:cubicBezTo>
                  <a:cubicBezTo>
                    <a:pt x="3684" y="366"/>
                    <a:pt x="3409" y="1"/>
                    <a:pt x="3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9"/>
            <p:cNvSpPr/>
            <p:nvPr/>
          </p:nvSpPr>
          <p:spPr>
            <a:xfrm>
              <a:off x="850225" y="2057975"/>
              <a:ext cx="110625" cy="144500"/>
            </a:xfrm>
            <a:custGeom>
              <a:avLst/>
              <a:gdLst/>
              <a:ahLst/>
              <a:cxnLst/>
              <a:rect l="l" t="t" r="r" b="b"/>
              <a:pathLst>
                <a:path w="4425" h="5780" extrusionOk="0">
                  <a:moveTo>
                    <a:pt x="1036" y="925"/>
                  </a:moveTo>
                  <a:cubicBezTo>
                    <a:pt x="1148" y="1149"/>
                    <a:pt x="1288" y="1261"/>
                    <a:pt x="1400" y="1401"/>
                  </a:cubicBezTo>
                  <a:cubicBezTo>
                    <a:pt x="1624" y="1625"/>
                    <a:pt x="1848" y="1849"/>
                    <a:pt x="2100" y="2101"/>
                  </a:cubicBezTo>
                  <a:cubicBezTo>
                    <a:pt x="2548" y="2549"/>
                    <a:pt x="3249" y="3137"/>
                    <a:pt x="3613" y="3725"/>
                  </a:cubicBezTo>
                  <a:cubicBezTo>
                    <a:pt x="3136" y="4201"/>
                    <a:pt x="2324" y="4649"/>
                    <a:pt x="1624" y="4902"/>
                  </a:cubicBezTo>
                  <a:lnTo>
                    <a:pt x="1288" y="2801"/>
                  </a:lnTo>
                  <a:cubicBezTo>
                    <a:pt x="1148" y="2213"/>
                    <a:pt x="1148" y="1737"/>
                    <a:pt x="1036" y="1149"/>
                  </a:cubicBezTo>
                  <a:lnTo>
                    <a:pt x="1036" y="925"/>
                  </a:lnTo>
                  <a:close/>
                  <a:moveTo>
                    <a:pt x="812" y="1"/>
                  </a:moveTo>
                  <a:cubicBezTo>
                    <a:pt x="700" y="1"/>
                    <a:pt x="700" y="1"/>
                    <a:pt x="588" y="113"/>
                  </a:cubicBezTo>
                  <a:cubicBezTo>
                    <a:pt x="0" y="449"/>
                    <a:pt x="336" y="1625"/>
                    <a:pt x="448" y="2213"/>
                  </a:cubicBezTo>
                  <a:cubicBezTo>
                    <a:pt x="588" y="3249"/>
                    <a:pt x="812" y="4425"/>
                    <a:pt x="1036" y="5462"/>
                  </a:cubicBezTo>
                  <a:cubicBezTo>
                    <a:pt x="1036" y="5696"/>
                    <a:pt x="1187" y="5779"/>
                    <a:pt x="1324" y="5779"/>
                  </a:cubicBezTo>
                  <a:cubicBezTo>
                    <a:pt x="1400" y="5779"/>
                    <a:pt x="1472" y="5754"/>
                    <a:pt x="1512" y="5714"/>
                  </a:cubicBezTo>
                  <a:cubicBezTo>
                    <a:pt x="2436" y="5350"/>
                    <a:pt x="3725" y="4762"/>
                    <a:pt x="4313" y="4061"/>
                  </a:cubicBezTo>
                  <a:cubicBezTo>
                    <a:pt x="4425" y="3837"/>
                    <a:pt x="4425" y="3725"/>
                    <a:pt x="4425" y="3613"/>
                  </a:cubicBezTo>
                  <a:cubicBezTo>
                    <a:pt x="4089" y="2801"/>
                    <a:pt x="3136" y="2101"/>
                    <a:pt x="2688" y="1625"/>
                  </a:cubicBezTo>
                  <a:cubicBezTo>
                    <a:pt x="2212" y="1149"/>
                    <a:pt x="1512" y="225"/>
                    <a:pt x="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8" name="Google Shape;1488;p29"/>
          <p:cNvGrpSpPr/>
          <p:nvPr/>
        </p:nvGrpSpPr>
        <p:grpSpPr>
          <a:xfrm>
            <a:off x="10321470" y="1370468"/>
            <a:ext cx="395785" cy="502033"/>
            <a:chOff x="5806650" y="1132625"/>
            <a:chExt cx="297575" cy="376525"/>
          </a:xfrm>
        </p:grpSpPr>
        <p:sp>
          <p:nvSpPr>
            <p:cNvPr id="1489" name="Google Shape;1489;p29"/>
            <p:cNvSpPr/>
            <p:nvPr/>
          </p:nvSpPr>
          <p:spPr>
            <a:xfrm>
              <a:off x="5826950" y="1151825"/>
              <a:ext cx="256975" cy="337000"/>
            </a:xfrm>
            <a:custGeom>
              <a:avLst/>
              <a:gdLst/>
              <a:ahLst/>
              <a:cxnLst/>
              <a:rect l="l" t="t" r="r" b="b"/>
              <a:pathLst>
                <a:path w="10279" h="13480" extrusionOk="0">
                  <a:moveTo>
                    <a:pt x="3252" y="1362"/>
                  </a:moveTo>
                  <a:cubicBezTo>
                    <a:pt x="3515" y="1362"/>
                    <a:pt x="3767" y="1399"/>
                    <a:pt x="3977" y="1466"/>
                  </a:cubicBezTo>
                  <a:cubicBezTo>
                    <a:pt x="4789" y="1690"/>
                    <a:pt x="5041" y="2643"/>
                    <a:pt x="4789" y="3343"/>
                  </a:cubicBezTo>
                  <a:cubicBezTo>
                    <a:pt x="4565" y="4155"/>
                    <a:pt x="3501" y="4855"/>
                    <a:pt x="2689" y="4967"/>
                  </a:cubicBezTo>
                  <a:lnTo>
                    <a:pt x="2577" y="4967"/>
                  </a:lnTo>
                  <a:cubicBezTo>
                    <a:pt x="2577" y="4967"/>
                    <a:pt x="2465" y="4967"/>
                    <a:pt x="2465" y="4855"/>
                  </a:cubicBezTo>
                  <a:cubicBezTo>
                    <a:pt x="2241" y="4603"/>
                    <a:pt x="2241" y="4379"/>
                    <a:pt x="2101" y="4155"/>
                  </a:cubicBezTo>
                  <a:cubicBezTo>
                    <a:pt x="1989" y="3791"/>
                    <a:pt x="1877" y="3567"/>
                    <a:pt x="1765" y="3203"/>
                  </a:cubicBezTo>
                  <a:cubicBezTo>
                    <a:pt x="1653" y="2867"/>
                    <a:pt x="1401" y="2391"/>
                    <a:pt x="1653" y="2054"/>
                  </a:cubicBezTo>
                  <a:cubicBezTo>
                    <a:pt x="1967" y="1564"/>
                    <a:pt x="2638" y="1362"/>
                    <a:pt x="3252" y="1362"/>
                  </a:cubicBezTo>
                  <a:close/>
                  <a:moveTo>
                    <a:pt x="6269" y="7664"/>
                  </a:moveTo>
                  <a:cubicBezTo>
                    <a:pt x="6635" y="7664"/>
                    <a:pt x="6978" y="7754"/>
                    <a:pt x="7254" y="7991"/>
                  </a:cubicBezTo>
                  <a:cubicBezTo>
                    <a:pt x="7954" y="8467"/>
                    <a:pt x="8066" y="9643"/>
                    <a:pt x="7590" y="10344"/>
                  </a:cubicBezTo>
                  <a:cubicBezTo>
                    <a:pt x="7366" y="10680"/>
                    <a:pt x="6890" y="11044"/>
                    <a:pt x="6442" y="11156"/>
                  </a:cubicBezTo>
                  <a:cubicBezTo>
                    <a:pt x="6165" y="11326"/>
                    <a:pt x="5823" y="11577"/>
                    <a:pt x="5479" y="11577"/>
                  </a:cubicBezTo>
                  <a:cubicBezTo>
                    <a:pt x="5370" y="11577"/>
                    <a:pt x="5261" y="11552"/>
                    <a:pt x="5153" y="11492"/>
                  </a:cubicBezTo>
                  <a:cubicBezTo>
                    <a:pt x="4677" y="11380"/>
                    <a:pt x="4677" y="10680"/>
                    <a:pt x="4453" y="10344"/>
                  </a:cubicBezTo>
                  <a:cubicBezTo>
                    <a:pt x="4341" y="9755"/>
                    <a:pt x="4089" y="9167"/>
                    <a:pt x="3977" y="8579"/>
                  </a:cubicBezTo>
                  <a:cubicBezTo>
                    <a:pt x="3977" y="8467"/>
                    <a:pt x="3977" y="8467"/>
                    <a:pt x="4089" y="8355"/>
                  </a:cubicBezTo>
                  <a:lnTo>
                    <a:pt x="4201" y="8243"/>
                  </a:lnTo>
                  <a:cubicBezTo>
                    <a:pt x="4756" y="8003"/>
                    <a:pt x="5556" y="7664"/>
                    <a:pt x="6269" y="7664"/>
                  </a:cubicBezTo>
                  <a:close/>
                  <a:moveTo>
                    <a:pt x="3887" y="0"/>
                  </a:moveTo>
                  <a:cubicBezTo>
                    <a:pt x="2532" y="0"/>
                    <a:pt x="1119" y="826"/>
                    <a:pt x="1" y="1578"/>
                  </a:cubicBezTo>
                  <a:cubicBezTo>
                    <a:pt x="253" y="2167"/>
                    <a:pt x="477" y="2755"/>
                    <a:pt x="701" y="3343"/>
                  </a:cubicBezTo>
                  <a:cubicBezTo>
                    <a:pt x="841" y="3791"/>
                    <a:pt x="953" y="4155"/>
                    <a:pt x="1065" y="4491"/>
                  </a:cubicBezTo>
                  <a:cubicBezTo>
                    <a:pt x="2241" y="7403"/>
                    <a:pt x="3053" y="10568"/>
                    <a:pt x="4453" y="13480"/>
                  </a:cubicBezTo>
                  <a:cubicBezTo>
                    <a:pt x="6442" y="12892"/>
                    <a:pt x="9942" y="12444"/>
                    <a:pt x="10166" y="9980"/>
                  </a:cubicBezTo>
                  <a:cubicBezTo>
                    <a:pt x="10278" y="8691"/>
                    <a:pt x="9690" y="7403"/>
                    <a:pt x="8878" y="6479"/>
                  </a:cubicBezTo>
                  <a:cubicBezTo>
                    <a:pt x="8292" y="5812"/>
                    <a:pt x="7575" y="5568"/>
                    <a:pt x="6789" y="5568"/>
                  </a:cubicBezTo>
                  <a:cubicBezTo>
                    <a:pt x="6486" y="5568"/>
                    <a:pt x="6173" y="5605"/>
                    <a:pt x="5854" y="5667"/>
                  </a:cubicBezTo>
                  <a:lnTo>
                    <a:pt x="5742" y="5779"/>
                  </a:lnTo>
                  <a:cubicBezTo>
                    <a:pt x="5615" y="5835"/>
                    <a:pt x="5524" y="5863"/>
                    <a:pt x="5451" y="5863"/>
                  </a:cubicBezTo>
                  <a:cubicBezTo>
                    <a:pt x="5377" y="5863"/>
                    <a:pt x="5321" y="5835"/>
                    <a:pt x="5265" y="5779"/>
                  </a:cubicBezTo>
                  <a:cubicBezTo>
                    <a:pt x="5041" y="5779"/>
                    <a:pt x="4901" y="5443"/>
                    <a:pt x="5153" y="5303"/>
                  </a:cubicBezTo>
                  <a:cubicBezTo>
                    <a:pt x="5153" y="5191"/>
                    <a:pt x="5153" y="5191"/>
                    <a:pt x="5265" y="5191"/>
                  </a:cubicBezTo>
                  <a:cubicBezTo>
                    <a:pt x="7002" y="4155"/>
                    <a:pt x="7254" y="1578"/>
                    <a:pt x="5377" y="402"/>
                  </a:cubicBezTo>
                  <a:cubicBezTo>
                    <a:pt x="4902" y="118"/>
                    <a:pt x="4398" y="0"/>
                    <a:pt x="3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9"/>
            <p:cNvSpPr/>
            <p:nvPr/>
          </p:nvSpPr>
          <p:spPr>
            <a:xfrm>
              <a:off x="5806650" y="1132625"/>
              <a:ext cx="297575" cy="376525"/>
            </a:xfrm>
            <a:custGeom>
              <a:avLst/>
              <a:gdLst/>
              <a:ahLst/>
              <a:cxnLst/>
              <a:rect l="l" t="t" r="r" b="b"/>
              <a:pathLst>
                <a:path w="11903" h="15061" extrusionOk="0">
                  <a:moveTo>
                    <a:pt x="4699" y="768"/>
                  </a:moveTo>
                  <a:cubicBezTo>
                    <a:pt x="5210" y="768"/>
                    <a:pt x="5714" y="886"/>
                    <a:pt x="6189" y="1170"/>
                  </a:cubicBezTo>
                  <a:cubicBezTo>
                    <a:pt x="8066" y="2346"/>
                    <a:pt x="7814" y="4923"/>
                    <a:pt x="6077" y="5959"/>
                  </a:cubicBezTo>
                  <a:cubicBezTo>
                    <a:pt x="5965" y="5959"/>
                    <a:pt x="5965" y="5959"/>
                    <a:pt x="5965" y="6071"/>
                  </a:cubicBezTo>
                  <a:cubicBezTo>
                    <a:pt x="5713" y="6211"/>
                    <a:pt x="5853" y="6547"/>
                    <a:pt x="6077" y="6547"/>
                  </a:cubicBezTo>
                  <a:cubicBezTo>
                    <a:pt x="6133" y="6603"/>
                    <a:pt x="6189" y="6631"/>
                    <a:pt x="6263" y="6631"/>
                  </a:cubicBezTo>
                  <a:cubicBezTo>
                    <a:pt x="6336" y="6631"/>
                    <a:pt x="6427" y="6603"/>
                    <a:pt x="6554" y="6547"/>
                  </a:cubicBezTo>
                  <a:lnTo>
                    <a:pt x="6666" y="6435"/>
                  </a:lnTo>
                  <a:cubicBezTo>
                    <a:pt x="6985" y="6373"/>
                    <a:pt x="7298" y="6336"/>
                    <a:pt x="7601" y="6336"/>
                  </a:cubicBezTo>
                  <a:cubicBezTo>
                    <a:pt x="8387" y="6336"/>
                    <a:pt x="9104" y="6580"/>
                    <a:pt x="9690" y="7247"/>
                  </a:cubicBezTo>
                  <a:cubicBezTo>
                    <a:pt x="10502" y="8171"/>
                    <a:pt x="11090" y="9459"/>
                    <a:pt x="10978" y="10748"/>
                  </a:cubicBezTo>
                  <a:cubicBezTo>
                    <a:pt x="10754" y="13212"/>
                    <a:pt x="7254" y="13660"/>
                    <a:pt x="5265" y="14248"/>
                  </a:cubicBezTo>
                  <a:cubicBezTo>
                    <a:pt x="3865" y="11336"/>
                    <a:pt x="3053" y="8171"/>
                    <a:pt x="1877" y="5259"/>
                  </a:cubicBezTo>
                  <a:cubicBezTo>
                    <a:pt x="1765" y="4923"/>
                    <a:pt x="1653" y="4559"/>
                    <a:pt x="1513" y="4111"/>
                  </a:cubicBezTo>
                  <a:cubicBezTo>
                    <a:pt x="1289" y="3523"/>
                    <a:pt x="1065" y="2935"/>
                    <a:pt x="813" y="2346"/>
                  </a:cubicBezTo>
                  <a:cubicBezTo>
                    <a:pt x="1931" y="1594"/>
                    <a:pt x="3344" y="768"/>
                    <a:pt x="4699" y="768"/>
                  </a:cubicBezTo>
                  <a:close/>
                  <a:moveTo>
                    <a:pt x="4688" y="0"/>
                  </a:moveTo>
                  <a:cubicBezTo>
                    <a:pt x="4058" y="0"/>
                    <a:pt x="3417" y="144"/>
                    <a:pt x="2801" y="358"/>
                  </a:cubicBezTo>
                  <a:cubicBezTo>
                    <a:pt x="2213" y="610"/>
                    <a:pt x="365" y="1170"/>
                    <a:pt x="113" y="2010"/>
                  </a:cubicBezTo>
                  <a:cubicBezTo>
                    <a:pt x="1" y="2122"/>
                    <a:pt x="1" y="2234"/>
                    <a:pt x="1" y="2346"/>
                  </a:cubicBezTo>
                  <a:cubicBezTo>
                    <a:pt x="253" y="3047"/>
                    <a:pt x="589" y="3859"/>
                    <a:pt x="953" y="4559"/>
                  </a:cubicBezTo>
                  <a:cubicBezTo>
                    <a:pt x="953" y="4811"/>
                    <a:pt x="1065" y="5147"/>
                    <a:pt x="1177" y="5371"/>
                  </a:cubicBezTo>
                  <a:cubicBezTo>
                    <a:pt x="2213" y="8535"/>
                    <a:pt x="4677" y="15060"/>
                    <a:pt x="4901" y="15060"/>
                  </a:cubicBezTo>
                  <a:cubicBezTo>
                    <a:pt x="5013" y="15060"/>
                    <a:pt x="5153" y="15060"/>
                    <a:pt x="5265" y="14948"/>
                  </a:cubicBezTo>
                  <a:cubicBezTo>
                    <a:pt x="6890" y="14724"/>
                    <a:pt x="8654" y="14248"/>
                    <a:pt x="10054" y="13436"/>
                  </a:cubicBezTo>
                  <a:cubicBezTo>
                    <a:pt x="11202" y="12624"/>
                    <a:pt x="11902" y="11448"/>
                    <a:pt x="11790" y="10047"/>
                  </a:cubicBezTo>
                  <a:cubicBezTo>
                    <a:pt x="11678" y="8535"/>
                    <a:pt x="10866" y="7135"/>
                    <a:pt x="9802" y="6211"/>
                  </a:cubicBezTo>
                  <a:cubicBezTo>
                    <a:pt x="9214" y="5847"/>
                    <a:pt x="8402" y="5511"/>
                    <a:pt x="7590" y="5511"/>
                  </a:cubicBezTo>
                  <a:cubicBezTo>
                    <a:pt x="8654" y="3971"/>
                    <a:pt x="8402" y="1758"/>
                    <a:pt x="6666" y="610"/>
                  </a:cubicBezTo>
                  <a:cubicBezTo>
                    <a:pt x="6052" y="172"/>
                    <a:pt x="5377" y="0"/>
                    <a:pt x="46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9"/>
            <p:cNvSpPr/>
            <p:nvPr/>
          </p:nvSpPr>
          <p:spPr>
            <a:xfrm>
              <a:off x="5861950" y="1185875"/>
              <a:ext cx="91050" cy="90125"/>
            </a:xfrm>
            <a:custGeom>
              <a:avLst/>
              <a:gdLst/>
              <a:ahLst/>
              <a:cxnLst/>
              <a:rect l="l" t="t" r="r" b="b"/>
              <a:pathLst>
                <a:path w="3642" h="3605" extrusionOk="0">
                  <a:moveTo>
                    <a:pt x="1877" y="692"/>
                  </a:moveTo>
                  <a:cubicBezTo>
                    <a:pt x="2577" y="692"/>
                    <a:pt x="3053" y="1141"/>
                    <a:pt x="2689" y="1841"/>
                  </a:cubicBezTo>
                  <a:cubicBezTo>
                    <a:pt x="2465" y="2205"/>
                    <a:pt x="1989" y="2681"/>
                    <a:pt x="1541" y="2905"/>
                  </a:cubicBezTo>
                  <a:cubicBezTo>
                    <a:pt x="1289" y="2541"/>
                    <a:pt x="1177" y="2205"/>
                    <a:pt x="1065" y="1841"/>
                  </a:cubicBezTo>
                  <a:cubicBezTo>
                    <a:pt x="1065" y="1841"/>
                    <a:pt x="1065" y="1729"/>
                    <a:pt x="953" y="1729"/>
                  </a:cubicBezTo>
                  <a:lnTo>
                    <a:pt x="953" y="1505"/>
                  </a:lnTo>
                  <a:lnTo>
                    <a:pt x="841" y="1141"/>
                  </a:lnTo>
                  <a:cubicBezTo>
                    <a:pt x="841" y="1029"/>
                    <a:pt x="953" y="917"/>
                    <a:pt x="1177" y="917"/>
                  </a:cubicBezTo>
                  <a:cubicBezTo>
                    <a:pt x="1401" y="805"/>
                    <a:pt x="1653" y="692"/>
                    <a:pt x="1877" y="692"/>
                  </a:cubicBezTo>
                  <a:close/>
                  <a:moveTo>
                    <a:pt x="1852" y="0"/>
                  </a:moveTo>
                  <a:cubicBezTo>
                    <a:pt x="1238" y="0"/>
                    <a:pt x="567" y="202"/>
                    <a:pt x="253" y="692"/>
                  </a:cubicBezTo>
                  <a:cubicBezTo>
                    <a:pt x="1" y="1029"/>
                    <a:pt x="253" y="1505"/>
                    <a:pt x="365" y="1841"/>
                  </a:cubicBezTo>
                  <a:cubicBezTo>
                    <a:pt x="477" y="2205"/>
                    <a:pt x="589" y="2429"/>
                    <a:pt x="701" y="2793"/>
                  </a:cubicBezTo>
                  <a:cubicBezTo>
                    <a:pt x="841" y="3017"/>
                    <a:pt x="841" y="3241"/>
                    <a:pt x="1065" y="3493"/>
                  </a:cubicBezTo>
                  <a:cubicBezTo>
                    <a:pt x="1065" y="3605"/>
                    <a:pt x="1177" y="3605"/>
                    <a:pt x="1177" y="3605"/>
                  </a:cubicBezTo>
                  <a:lnTo>
                    <a:pt x="1289" y="3605"/>
                  </a:lnTo>
                  <a:cubicBezTo>
                    <a:pt x="2101" y="3493"/>
                    <a:pt x="3165" y="2793"/>
                    <a:pt x="3389" y="1981"/>
                  </a:cubicBezTo>
                  <a:cubicBezTo>
                    <a:pt x="3641" y="1281"/>
                    <a:pt x="3389" y="328"/>
                    <a:pt x="2577" y="104"/>
                  </a:cubicBezTo>
                  <a:cubicBezTo>
                    <a:pt x="2367" y="37"/>
                    <a:pt x="211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9"/>
            <p:cNvSpPr/>
            <p:nvPr/>
          </p:nvSpPr>
          <p:spPr>
            <a:xfrm>
              <a:off x="5926375" y="1343425"/>
              <a:ext cx="102225" cy="97850"/>
            </a:xfrm>
            <a:custGeom>
              <a:avLst/>
              <a:gdLst/>
              <a:ahLst/>
              <a:cxnLst/>
              <a:rect l="l" t="t" r="r" b="b"/>
              <a:pathLst>
                <a:path w="4089" h="3914" extrusionOk="0">
                  <a:moveTo>
                    <a:pt x="2244" y="774"/>
                  </a:moveTo>
                  <a:cubicBezTo>
                    <a:pt x="2357" y="774"/>
                    <a:pt x="2469" y="783"/>
                    <a:pt x="2577" y="803"/>
                  </a:cubicBezTo>
                  <a:cubicBezTo>
                    <a:pt x="2913" y="803"/>
                    <a:pt x="3165" y="1279"/>
                    <a:pt x="3165" y="1615"/>
                  </a:cubicBezTo>
                  <a:cubicBezTo>
                    <a:pt x="3165" y="2091"/>
                    <a:pt x="3025" y="2316"/>
                    <a:pt x="2689" y="2540"/>
                  </a:cubicBezTo>
                  <a:cubicBezTo>
                    <a:pt x="2325" y="2792"/>
                    <a:pt x="1989" y="2904"/>
                    <a:pt x="1765" y="3016"/>
                  </a:cubicBezTo>
                  <a:lnTo>
                    <a:pt x="1512" y="3128"/>
                  </a:lnTo>
                  <a:cubicBezTo>
                    <a:pt x="1512" y="3016"/>
                    <a:pt x="1400" y="2792"/>
                    <a:pt x="1400" y="2680"/>
                  </a:cubicBezTo>
                  <a:cubicBezTo>
                    <a:pt x="1176" y="2203"/>
                    <a:pt x="1064" y="1615"/>
                    <a:pt x="812" y="1139"/>
                  </a:cubicBezTo>
                  <a:cubicBezTo>
                    <a:pt x="1201" y="956"/>
                    <a:pt x="1739" y="774"/>
                    <a:pt x="2244" y="774"/>
                  </a:cubicBezTo>
                  <a:close/>
                  <a:moveTo>
                    <a:pt x="2292" y="0"/>
                  </a:moveTo>
                  <a:cubicBezTo>
                    <a:pt x="1579" y="0"/>
                    <a:pt x="779" y="339"/>
                    <a:pt x="224" y="579"/>
                  </a:cubicBezTo>
                  <a:lnTo>
                    <a:pt x="112" y="691"/>
                  </a:lnTo>
                  <a:cubicBezTo>
                    <a:pt x="0" y="803"/>
                    <a:pt x="0" y="803"/>
                    <a:pt x="0" y="915"/>
                  </a:cubicBezTo>
                  <a:cubicBezTo>
                    <a:pt x="112" y="1503"/>
                    <a:pt x="364" y="2091"/>
                    <a:pt x="476" y="2680"/>
                  </a:cubicBezTo>
                  <a:cubicBezTo>
                    <a:pt x="700" y="3016"/>
                    <a:pt x="700" y="3716"/>
                    <a:pt x="1176" y="3828"/>
                  </a:cubicBezTo>
                  <a:cubicBezTo>
                    <a:pt x="1284" y="3888"/>
                    <a:pt x="1393" y="3913"/>
                    <a:pt x="1502" y="3913"/>
                  </a:cubicBezTo>
                  <a:cubicBezTo>
                    <a:pt x="1846" y="3913"/>
                    <a:pt x="2188" y="3662"/>
                    <a:pt x="2465" y="3492"/>
                  </a:cubicBezTo>
                  <a:cubicBezTo>
                    <a:pt x="2913" y="3380"/>
                    <a:pt x="3389" y="3016"/>
                    <a:pt x="3613" y="2680"/>
                  </a:cubicBezTo>
                  <a:cubicBezTo>
                    <a:pt x="4089" y="1979"/>
                    <a:pt x="3977" y="803"/>
                    <a:pt x="3277" y="327"/>
                  </a:cubicBezTo>
                  <a:cubicBezTo>
                    <a:pt x="3001" y="90"/>
                    <a:pt x="2658" y="0"/>
                    <a:pt x="2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29"/>
          <p:cNvGrpSpPr/>
          <p:nvPr/>
        </p:nvGrpSpPr>
        <p:grpSpPr>
          <a:xfrm>
            <a:off x="2025643" y="5391234"/>
            <a:ext cx="399476" cy="501167"/>
            <a:chOff x="3485150" y="4586350"/>
            <a:chExt cx="300350" cy="375875"/>
          </a:xfrm>
        </p:grpSpPr>
        <p:sp>
          <p:nvSpPr>
            <p:cNvPr id="1494" name="Google Shape;1494;p29"/>
            <p:cNvSpPr/>
            <p:nvPr/>
          </p:nvSpPr>
          <p:spPr>
            <a:xfrm>
              <a:off x="3505450" y="4607125"/>
              <a:ext cx="256250" cy="335250"/>
            </a:xfrm>
            <a:custGeom>
              <a:avLst/>
              <a:gdLst/>
              <a:ahLst/>
              <a:cxnLst/>
              <a:rect l="l" t="t" r="r" b="b"/>
              <a:pathLst>
                <a:path w="10250" h="13410" extrusionOk="0">
                  <a:moveTo>
                    <a:pt x="6805" y="0"/>
                  </a:moveTo>
                  <a:cubicBezTo>
                    <a:pt x="5780" y="0"/>
                    <a:pt x="4771" y="209"/>
                    <a:pt x="3837" y="696"/>
                  </a:cubicBezTo>
                  <a:cubicBezTo>
                    <a:pt x="1737" y="1872"/>
                    <a:pt x="700" y="4309"/>
                    <a:pt x="224" y="6549"/>
                  </a:cubicBezTo>
                  <a:cubicBezTo>
                    <a:pt x="112" y="7585"/>
                    <a:pt x="0" y="8761"/>
                    <a:pt x="336" y="9797"/>
                  </a:cubicBezTo>
                  <a:cubicBezTo>
                    <a:pt x="700" y="10973"/>
                    <a:pt x="1625" y="11674"/>
                    <a:pt x="2801" y="12150"/>
                  </a:cubicBezTo>
                  <a:cubicBezTo>
                    <a:pt x="3725" y="12486"/>
                    <a:pt x="4901" y="12850"/>
                    <a:pt x="5825" y="13074"/>
                  </a:cubicBezTo>
                  <a:cubicBezTo>
                    <a:pt x="6189" y="13186"/>
                    <a:pt x="7001" y="13410"/>
                    <a:pt x="7337" y="13410"/>
                  </a:cubicBezTo>
                  <a:lnTo>
                    <a:pt x="7337" y="13298"/>
                  </a:lnTo>
                  <a:cubicBezTo>
                    <a:pt x="7589" y="12374"/>
                    <a:pt x="7813" y="11449"/>
                    <a:pt x="8037" y="10497"/>
                  </a:cubicBezTo>
                  <a:cubicBezTo>
                    <a:pt x="6637" y="10497"/>
                    <a:pt x="5013" y="10273"/>
                    <a:pt x="3949" y="9349"/>
                  </a:cubicBezTo>
                  <a:cubicBezTo>
                    <a:pt x="2913" y="8397"/>
                    <a:pt x="2549" y="7109"/>
                    <a:pt x="2913" y="5709"/>
                  </a:cubicBezTo>
                  <a:cubicBezTo>
                    <a:pt x="3542" y="3454"/>
                    <a:pt x="5715" y="2105"/>
                    <a:pt x="7912" y="2105"/>
                  </a:cubicBezTo>
                  <a:cubicBezTo>
                    <a:pt x="8552" y="2105"/>
                    <a:pt x="9195" y="2220"/>
                    <a:pt x="9802" y="2460"/>
                  </a:cubicBezTo>
                  <a:cubicBezTo>
                    <a:pt x="9914" y="2096"/>
                    <a:pt x="10026" y="1648"/>
                    <a:pt x="10138" y="1284"/>
                  </a:cubicBezTo>
                  <a:cubicBezTo>
                    <a:pt x="10250" y="1060"/>
                    <a:pt x="10250" y="948"/>
                    <a:pt x="10250" y="696"/>
                  </a:cubicBezTo>
                  <a:cubicBezTo>
                    <a:pt x="9137" y="266"/>
                    <a:pt x="7961" y="0"/>
                    <a:pt x="68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9"/>
            <p:cNvSpPr/>
            <p:nvPr/>
          </p:nvSpPr>
          <p:spPr>
            <a:xfrm>
              <a:off x="3485150" y="4586350"/>
              <a:ext cx="300350" cy="375875"/>
            </a:xfrm>
            <a:custGeom>
              <a:avLst/>
              <a:gdLst/>
              <a:ahLst/>
              <a:cxnLst/>
              <a:rect l="l" t="t" r="r" b="b"/>
              <a:pathLst>
                <a:path w="12014" h="15035" extrusionOk="0">
                  <a:moveTo>
                    <a:pt x="7617" y="831"/>
                  </a:moveTo>
                  <a:cubicBezTo>
                    <a:pt x="8773" y="831"/>
                    <a:pt x="9949" y="1097"/>
                    <a:pt x="11062" y="1527"/>
                  </a:cubicBezTo>
                  <a:cubicBezTo>
                    <a:pt x="11062" y="1779"/>
                    <a:pt x="11062" y="1891"/>
                    <a:pt x="10950" y="2115"/>
                  </a:cubicBezTo>
                  <a:cubicBezTo>
                    <a:pt x="10838" y="2479"/>
                    <a:pt x="10726" y="2927"/>
                    <a:pt x="10614" y="3291"/>
                  </a:cubicBezTo>
                  <a:cubicBezTo>
                    <a:pt x="10007" y="3051"/>
                    <a:pt x="9364" y="2936"/>
                    <a:pt x="8724" y="2936"/>
                  </a:cubicBezTo>
                  <a:cubicBezTo>
                    <a:pt x="6527" y="2936"/>
                    <a:pt x="4354" y="4285"/>
                    <a:pt x="3725" y="6540"/>
                  </a:cubicBezTo>
                  <a:cubicBezTo>
                    <a:pt x="3361" y="7940"/>
                    <a:pt x="3725" y="9228"/>
                    <a:pt x="4761" y="10180"/>
                  </a:cubicBezTo>
                  <a:cubicBezTo>
                    <a:pt x="5825" y="11104"/>
                    <a:pt x="7449" y="11328"/>
                    <a:pt x="8849" y="11328"/>
                  </a:cubicBezTo>
                  <a:cubicBezTo>
                    <a:pt x="8625" y="12280"/>
                    <a:pt x="8401" y="13205"/>
                    <a:pt x="8149" y="14129"/>
                  </a:cubicBezTo>
                  <a:lnTo>
                    <a:pt x="8149" y="14241"/>
                  </a:lnTo>
                  <a:cubicBezTo>
                    <a:pt x="7813" y="14241"/>
                    <a:pt x="7001" y="14017"/>
                    <a:pt x="6637" y="13905"/>
                  </a:cubicBezTo>
                  <a:cubicBezTo>
                    <a:pt x="5713" y="13681"/>
                    <a:pt x="4537" y="13317"/>
                    <a:pt x="3613" y="12981"/>
                  </a:cubicBezTo>
                  <a:cubicBezTo>
                    <a:pt x="2437" y="12505"/>
                    <a:pt x="1512" y="11804"/>
                    <a:pt x="1148" y="10628"/>
                  </a:cubicBezTo>
                  <a:cubicBezTo>
                    <a:pt x="812" y="9592"/>
                    <a:pt x="924" y="8416"/>
                    <a:pt x="1036" y="7380"/>
                  </a:cubicBezTo>
                  <a:cubicBezTo>
                    <a:pt x="1512" y="5140"/>
                    <a:pt x="2549" y="2703"/>
                    <a:pt x="4649" y="1527"/>
                  </a:cubicBezTo>
                  <a:cubicBezTo>
                    <a:pt x="5583" y="1040"/>
                    <a:pt x="6592" y="831"/>
                    <a:pt x="7617" y="831"/>
                  </a:cubicBezTo>
                  <a:close/>
                  <a:moveTo>
                    <a:pt x="7725" y="0"/>
                  </a:moveTo>
                  <a:cubicBezTo>
                    <a:pt x="6384" y="0"/>
                    <a:pt x="5043" y="325"/>
                    <a:pt x="3837" y="1079"/>
                  </a:cubicBezTo>
                  <a:cubicBezTo>
                    <a:pt x="1512" y="2591"/>
                    <a:pt x="336" y="5616"/>
                    <a:pt x="112" y="8304"/>
                  </a:cubicBezTo>
                  <a:cubicBezTo>
                    <a:pt x="0" y="9480"/>
                    <a:pt x="224" y="10740"/>
                    <a:pt x="812" y="11804"/>
                  </a:cubicBezTo>
                  <a:cubicBezTo>
                    <a:pt x="1400" y="12841"/>
                    <a:pt x="2437" y="13429"/>
                    <a:pt x="3613" y="13905"/>
                  </a:cubicBezTo>
                  <a:cubicBezTo>
                    <a:pt x="5013" y="14381"/>
                    <a:pt x="6525" y="14829"/>
                    <a:pt x="7925" y="14941"/>
                  </a:cubicBezTo>
                  <a:cubicBezTo>
                    <a:pt x="8069" y="15001"/>
                    <a:pt x="8197" y="15035"/>
                    <a:pt x="8314" y="15035"/>
                  </a:cubicBezTo>
                  <a:cubicBezTo>
                    <a:pt x="8472" y="15035"/>
                    <a:pt x="8609" y="14973"/>
                    <a:pt x="8737" y="14829"/>
                  </a:cubicBezTo>
                  <a:cubicBezTo>
                    <a:pt x="8961" y="14605"/>
                    <a:pt x="9101" y="14129"/>
                    <a:pt x="9214" y="13793"/>
                  </a:cubicBezTo>
                  <a:cubicBezTo>
                    <a:pt x="9438" y="12841"/>
                    <a:pt x="9662" y="11916"/>
                    <a:pt x="9662" y="10992"/>
                  </a:cubicBezTo>
                  <a:lnTo>
                    <a:pt x="9662" y="10740"/>
                  </a:lnTo>
                  <a:cubicBezTo>
                    <a:pt x="9550" y="10628"/>
                    <a:pt x="9438" y="10516"/>
                    <a:pt x="9326" y="10516"/>
                  </a:cubicBezTo>
                  <a:cubicBezTo>
                    <a:pt x="8037" y="10516"/>
                    <a:pt x="6749" y="10516"/>
                    <a:pt x="5713" y="9816"/>
                  </a:cubicBezTo>
                  <a:cubicBezTo>
                    <a:pt x="4649" y="9116"/>
                    <a:pt x="4201" y="7940"/>
                    <a:pt x="4537" y="6792"/>
                  </a:cubicBezTo>
                  <a:cubicBezTo>
                    <a:pt x="5052" y="4896"/>
                    <a:pt x="6902" y="3758"/>
                    <a:pt x="8769" y="3758"/>
                  </a:cubicBezTo>
                  <a:cubicBezTo>
                    <a:pt x="9439" y="3758"/>
                    <a:pt x="10112" y="3905"/>
                    <a:pt x="10726" y="4215"/>
                  </a:cubicBezTo>
                  <a:cubicBezTo>
                    <a:pt x="10786" y="4245"/>
                    <a:pt x="10848" y="4259"/>
                    <a:pt x="10909" y="4259"/>
                  </a:cubicBezTo>
                  <a:cubicBezTo>
                    <a:pt x="11075" y="4259"/>
                    <a:pt x="11232" y="4155"/>
                    <a:pt x="11314" y="3991"/>
                  </a:cubicBezTo>
                  <a:cubicBezTo>
                    <a:pt x="11426" y="3403"/>
                    <a:pt x="11762" y="1779"/>
                    <a:pt x="11902" y="1415"/>
                  </a:cubicBezTo>
                  <a:cubicBezTo>
                    <a:pt x="12014" y="1303"/>
                    <a:pt x="11902" y="1079"/>
                    <a:pt x="11762" y="939"/>
                  </a:cubicBezTo>
                  <a:cubicBezTo>
                    <a:pt x="10518" y="353"/>
                    <a:pt x="9122" y="0"/>
                    <a:pt x="7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6" name="Google Shape;1496;p29"/>
          <p:cNvSpPr/>
          <p:nvPr/>
        </p:nvSpPr>
        <p:spPr>
          <a:xfrm>
            <a:off x="836559" y="1103767"/>
            <a:ext cx="10352278" cy="5066893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7" name="Google Shape;1497;p29"/>
          <p:cNvGrpSpPr/>
          <p:nvPr/>
        </p:nvGrpSpPr>
        <p:grpSpPr>
          <a:xfrm>
            <a:off x="10615739" y="4835833"/>
            <a:ext cx="1244979" cy="1716467"/>
            <a:chOff x="5847950" y="3626875"/>
            <a:chExt cx="936050" cy="1287350"/>
          </a:xfrm>
        </p:grpSpPr>
        <p:sp>
          <p:nvSpPr>
            <p:cNvPr id="1498" name="Google Shape;1498;p29"/>
            <p:cNvSpPr/>
            <p:nvPr/>
          </p:nvSpPr>
          <p:spPr>
            <a:xfrm>
              <a:off x="6317025" y="3793500"/>
              <a:ext cx="280050" cy="327925"/>
            </a:xfrm>
            <a:custGeom>
              <a:avLst/>
              <a:gdLst/>
              <a:ahLst/>
              <a:cxnLst/>
              <a:rect l="l" t="t" r="r" b="b"/>
              <a:pathLst>
                <a:path w="11202" h="13117" extrusionOk="0">
                  <a:moveTo>
                    <a:pt x="3165" y="1"/>
                  </a:moveTo>
                  <a:cubicBezTo>
                    <a:pt x="3277" y="1037"/>
                    <a:pt x="2689" y="2325"/>
                    <a:pt x="2101" y="3025"/>
                  </a:cubicBezTo>
                  <a:cubicBezTo>
                    <a:pt x="1289" y="4201"/>
                    <a:pt x="0" y="5125"/>
                    <a:pt x="0" y="6638"/>
                  </a:cubicBezTo>
                  <a:cubicBezTo>
                    <a:pt x="0" y="8514"/>
                    <a:pt x="1653" y="8038"/>
                    <a:pt x="2801" y="8626"/>
                  </a:cubicBezTo>
                  <a:cubicBezTo>
                    <a:pt x="3753" y="9102"/>
                    <a:pt x="3977" y="9914"/>
                    <a:pt x="4089" y="10838"/>
                  </a:cubicBezTo>
                  <a:cubicBezTo>
                    <a:pt x="4341" y="11902"/>
                    <a:pt x="4453" y="12714"/>
                    <a:pt x="5489" y="13051"/>
                  </a:cubicBezTo>
                  <a:cubicBezTo>
                    <a:pt x="5677" y="13095"/>
                    <a:pt x="5854" y="13117"/>
                    <a:pt x="6018" y="13117"/>
                  </a:cubicBezTo>
                  <a:cubicBezTo>
                    <a:pt x="6782" y="13117"/>
                    <a:pt x="7273" y="12643"/>
                    <a:pt x="7365" y="11790"/>
                  </a:cubicBezTo>
                  <a:cubicBezTo>
                    <a:pt x="7589" y="10726"/>
                    <a:pt x="7589" y="9438"/>
                    <a:pt x="8878" y="8850"/>
                  </a:cubicBezTo>
                  <a:cubicBezTo>
                    <a:pt x="9060" y="8794"/>
                    <a:pt x="9263" y="8766"/>
                    <a:pt x="9466" y="8766"/>
                  </a:cubicBezTo>
                  <a:cubicBezTo>
                    <a:pt x="9669" y="8766"/>
                    <a:pt x="9872" y="8794"/>
                    <a:pt x="10054" y="8850"/>
                  </a:cubicBezTo>
                  <a:cubicBezTo>
                    <a:pt x="10278" y="8990"/>
                    <a:pt x="10754" y="9690"/>
                    <a:pt x="11202" y="9914"/>
                  </a:cubicBezTo>
                  <a:cubicBezTo>
                    <a:pt x="11090" y="9438"/>
                    <a:pt x="10866" y="8990"/>
                    <a:pt x="10754" y="8514"/>
                  </a:cubicBezTo>
                  <a:cubicBezTo>
                    <a:pt x="9466" y="4649"/>
                    <a:pt x="6665" y="1625"/>
                    <a:pt x="3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9"/>
            <p:cNvSpPr/>
            <p:nvPr/>
          </p:nvSpPr>
          <p:spPr>
            <a:xfrm>
              <a:off x="5984475" y="4196500"/>
              <a:ext cx="507600" cy="306275"/>
            </a:xfrm>
            <a:custGeom>
              <a:avLst/>
              <a:gdLst/>
              <a:ahLst/>
              <a:cxnLst/>
              <a:rect l="l" t="t" r="r" b="b"/>
              <a:pathLst>
                <a:path w="20304" h="12251" extrusionOk="0">
                  <a:moveTo>
                    <a:pt x="9346" y="0"/>
                  </a:moveTo>
                  <a:cubicBezTo>
                    <a:pt x="8808" y="0"/>
                    <a:pt x="8261" y="242"/>
                    <a:pt x="7842" y="795"/>
                  </a:cubicBezTo>
                  <a:cubicBezTo>
                    <a:pt x="7142" y="1719"/>
                    <a:pt x="6889" y="3119"/>
                    <a:pt x="5965" y="4071"/>
                  </a:cubicBezTo>
                  <a:cubicBezTo>
                    <a:pt x="4901" y="5108"/>
                    <a:pt x="3501" y="4884"/>
                    <a:pt x="2241" y="5220"/>
                  </a:cubicBezTo>
                  <a:cubicBezTo>
                    <a:pt x="589" y="5808"/>
                    <a:pt x="1" y="7320"/>
                    <a:pt x="477" y="8832"/>
                  </a:cubicBezTo>
                  <a:cubicBezTo>
                    <a:pt x="2941" y="11184"/>
                    <a:pt x="6189" y="11996"/>
                    <a:pt x="9690" y="12220"/>
                  </a:cubicBezTo>
                  <a:cubicBezTo>
                    <a:pt x="10238" y="12239"/>
                    <a:pt x="10789" y="12251"/>
                    <a:pt x="11340" y="12251"/>
                  </a:cubicBezTo>
                  <a:cubicBezTo>
                    <a:pt x="14195" y="12251"/>
                    <a:pt x="17050" y="11922"/>
                    <a:pt x="19491" y="10372"/>
                  </a:cubicBezTo>
                  <a:cubicBezTo>
                    <a:pt x="19743" y="10232"/>
                    <a:pt x="19967" y="10008"/>
                    <a:pt x="20191" y="9784"/>
                  </a:cubicBezTo>
                  <a:cubicBezTo>
                    <a:pt x="20303" y="8132"/>
                    <a:pt x="20079" y="6172"/>
                    <a:pt x="18567" y="5108"/>
                  </a:cubicBezTo>
                  <a:cubicBezTo>
                    <a:pt x="18144" y="4905"/>
                    <a:pt x="17640" y="4733"/>
                    <a:pt x="17153" y="4733"/>
                  </a:cubicBezTo>
                  <a:cubicBezTo>
                    <a:pt x="16833" y="4733"/>
                    <a:pt x="16520" y="4807"/>
                    <a:pt x="16243" y="4996"/>
                  </a:cubicBezTo>
                  <a:cubicBezTo>
                    <a:pt x="15655" y="5332"/>
                    <a:pt x="15403" y="5920"/>
                    <a:pt x="14843" y="6284"/>
                  </a:cubicBezTo>
                  <a:cubicBezTo>
                    <a:pt x="14471" y="6557"/>
                    <a:pt x="14070" y="6685"/>
                    <a:pt x="13677" y="6685"/>
                  </a:cubicBezTo>
                  <a:cubicBezTo>
                    <a:pt x="13063" y="6685"/>
                    <a:pt x="12469" y="6371"/>
                    <a:pt x="12042" y="5808"/>
                  </a:cubicBezTo>
                  <a:cubicBezTo>
                    <a:pt x="11090" y="4519"/>
                    <a:pt x="11454" y="3231"/>
                    <a:pt x="11342" y="1831"/>
                  </a:cubicBezTo>
                  <a:cubicBezTo>
                    <a:pt x="11182" y="730"/>
                    <a:pt x="10278" y="0"/>
                    <a:pt x="9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9"/>
            <p:cNvSpPr/>
            <p:nvPr/>
          </p:nvSpPr>
          <p:spPr>
            <a:xfrm>
              <a:off x="6241400" y="3656300"/>
              <a:ext cx="26650" cy="75625"/>
            </a:xfrm>
            <a:custGeom>
              <a:avLst/>
              <a:gdLst/>
              <a:ahLst/>
              <a:cxnLst/>
              <a:rect l="l" t="t" r="r" b="b"/>
              <a:pathLst>
                <a:path w="1066" h="3025" extrusionOk="0">
                  <a:moveTo>
                    <a:pt x="113" y="0"/>
                  </a:moveTo>
                  <a:cubicBezTo>
                    <a:pt x="1" y="588"/>
                    <a:pt x="1" y="1288"/>
                    <a:pt x="1" y="1876"/>
                  </a:cubicBezTo>
                  <a:lnTo>
                    <a:pt x="1" y="3025"/>
                  </a:lnTo>
                  <a:cubicBezTo>
                    <a:pt x="365" y="2912"/>
                    <a:pt x="701" y="2912"/>
                    <a:pt x="1065" y="2912"/>
                  </a:cubicBezTo>
                  <a:cubicBezTo>
                    <a:pt x="1065" y="2436"/>
                    <a:pt x="1065" y="1988"/>
                    <a:pt x="925" y="1400"/>
                  </a:cubicBezTo>
                  <a:cubicBezTo>
                    <a:pt x="925" y="924"/>
                    <a:pt x="1065" y="476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9"/>
            <p:cNvSpPr/>
            <p:nvPr/>
          </p:nvSpPr>
          <p:spPr>
            <a:xfrm>
              <a:off x="5896975" y="3758600"/>
              <a:ext cx="729500" cy="658725"/>
            </a:xfrm>
            <a:custGeom>
              <a:avLst/>
              <a:gdLst/>
              <a:ahLst/>
              <a:cxnLst/>
              <a:rect l="l" t="t" r="r" b="b"/>
              <a:pathLst>
                <a:path w="29180" h="26349" extrusionOk="0">
                  <a:moveTo>
                    <a:pt x="13825" y="1"/>
                  </a:moveTo>
                  <a:cubicBezTo>
                    <a:pt x="12760" y="1"/>
                    <a:pt x="11693" y="140"/>
                    <a:pt x="10642" y="445"/>
                  </a:cubicBezTo>
                  <a:cubicBezTo>
                    <a:pt x="11090" y="809"/>
                    <a:pt x="11454" y="1509"/>
                    <a:pt x="11566" y="2209"/>
                  </a:cubicBezTo>
                  <a:cubicBezTo>
                    <a:pt x="11678" y="3245"/>
                    <a:pt x="11090" y="4197"/>
                    <a:pt x="10277" y="4897"/>
                  </a:cubicBezTo>
                  <a:cubicBezTo>
                    <a:pt x="9801" y="5233"/>
                    <a:pt x="9101" y="5597"/>
                    <a:pt x="8877" y="6185"/>
                  </a:cubicBezTo>
                  <a:cubicBezTo>
                    <a:pt x="8541" y="6886"/>
                    <a:pt x="9241" y="7586"/>
                    <a:pt x="9689" y="8034"/>
                  </a:cubicBezTo>
                  <a:cubicBezTo>
                    <a:pt x="10389" y="9098"/>
                    <a:pt x="10754" y="10134"/>
                    <a:pt x="10277" y="11310"/>
                  </a:cubicBezTo>
                  <a:cubicBezTo>
                    <a:pt x="9801" y="12486"/>
                    <a:pt x="8765" y="13046"/>
                    <a:pt x="7589" y="13298"/>
                  </a:cubicBezTo>
                  <a:cubicBezTo>
                    <a:pt x="7472" y="13314"/>
                    <a:pt x="7353" y="13322"/>
                    <a:pt x="7232" y="13322"/>
                  </a:cubicBezTo>
                  <a:cubicBezTo>
                    <a:pt x="6300" y="13322"/>
                    <a:pt x="5254" y="12901"/>
                    <a:pt x="4329" y="12901"/>
                  </a:cubicBezTo>
                  <a:cubicBezTo>
                    <a:pt x="3702" y="12901"/>
                    <a:pt x="3130" y="13095"/>
                    <a:pt x="2688" y="13746"/>
                  </a:cubicBezTo>
                  <a:cubicBezTo>
                    <a:pt x="2100" y="14699"/>
                    <a:pt x="1764" y="16099"/>
                    <a:pt x="476" y="16323"/>
                  </a:cubicBezTo>
                  <a:cubicBezTo>
                    <a:pt x="364" y="16435"/>
                    <a:pt x="140" y="16435"/>
                    <a:pt x="0" y="16435"/>
                  </a:cubicBezTo>
                  <a:cubicBezTo>
                    <a:pt x="140" y="19487"/>
                    <a:pt x="1064" y="22400"/>
                    <a:pt x="2688" y="24836"/>
                  </a:cubicBezTo>
                  <a:cubicBezTo>
                    <a:pt x="2800" y="24948"/>
                    <a:pt x="2941" y="25088"/>
                    <a:pt x="2941" y="25200"/>
                  </a:cubicBezTo>
                  <a:cubicBezTo>
                    <a:pt x="3053" y="23688"/>
                    <a:pt x="4089" y="22147"/>
                    <a:pt x="5741" y="21699"/>
                  </a:cubicBezTo>
                  <a:cubicBezTo>
                    <a:pt x="6553" y="21587"/>
                    <a:pt x="7477" y="21587"/>
                    <a:pt x="8289" y="21111"/>
                  </a:cubicBezTo>
                  <a:cubicBezTo>
                    <a:pt x="8877" y="20747"/>
                    <a:pt x="9101" y="20187"/>
                    <a:pt x="9465" y="19599"/>
                  </a:cubicBezTo>
                  <a:cubicBezTo>
                    <a:pt x="9941" y="18535"/>
                    <a:pt x="10277" y="17387"/>
                    <a:pt x="11342" y="16799"/>
                  </a:cubicBezTo>
                  <a:cubicBezTo>
                    <a:pt x="11804" y="16505"/>
                    <a:pt x="12329" y="16358"/>
                    <a:pt x="12854" y="16358"/>
                  </a:cubicBezTo>
                  <a:cubicBezTo>
                    <a:pt x="13379" y="16358"/>
                    <a:pt x="13904" y="16505"/>
                    <a:pt x="14366" y="16799"/>
                  </a:cubicBezTo>
                  <a:cubicBezTo>
                    <a:pt x="15542" y="17387"/>
                    <a:pt x="15878" y="18535"/>
                    <a:pt x="15878" y="19823"/>
                  </a:cubicBezTo>
                  <a:cubicBezTo>
                    <a:pt x="15990" y="20635"/>
                    <a:pt x="15878" y="21587"/>
                    <a:pt x="16354" y="22400"/>
                  </a:cubicBezTo>
                  <a:cubicBezTo>
                    <a:pt x="16563" y="22830"/>
                    <a:pt x="16827" y="23011"/>
                    <a:pt x="17119" y="23011"/>
                  </a:cubicBezTo>
                  <a:cubicBezTo>
                    <a:pt x="17455" y="23011"/>
                    <a:pt x="17829" y="22773"/>
                    <a:pt x="18203" y="22400"/>
                  </a:cubicBezTo>
                  <a:cubicBezTo>
                    <a:pt x="18900" y="21610"/>
                    <a:pt x="19654" y="21167"/>
                    <a:pt x="20627" y="21167"/>
                  </a:cubicBezTo>
                  <a:cubicBezTo>
                    <a:pt x="20827" y="21167"/>
                    <a:pt x="21036" y="21185"/>
                    <a:pt x="21255" y="21223"/>
                  </a:cubicBezTo>
                  <a:cubicBezTo>
                    <a:pt x="23803" y="21699"/>
                    <a:pt x="24755" y="24136"/>
                    <a:pt x="24867" y="26348"/>
                  </a:cubicBezTo>
                  <a:cubicBezTo>
                    <a:pt x="28368" y="22848"/>
                    <a:pt x="29180" y="17387"/>
                    <a:pt x="28256" y="12486"/>
                  </a:cubicBezTo>
                  <a:cubicBezTo>
                    <a:pt x="28004" y="12486"/>
                    <a:pt x="27780" y="12346"/>
                    <a:pt x="27556" y="12234"/>
                  </a:cubicBezTo>
                  <a:cubicBezTo>
                    <a:pt x="27304" y="12122"/>
                    <a:pt x="27192" y="12010"/>
                    <a:pt x="26968" y="11786"/>
                  </a:cubicBezTo>
                  <a:cubicBezTo>
                    <a:pt x="26809" y="11528"/>
                    <a:pt x="26523" y="11284"/>
                    <a:pt x="26160" y="11284"/>
                  </a:cubicBezTo>
                  <a:cubicBezTo>
                    <a:pt x="26012" y="11284"/>
                    <a:pt x="25850" y="11325"/>
                    <a:pt x="25680" y="11422"/>
                  </a:cubicBezTo>
                  <a:cubicBezTo>
                    <a:pt x="25091" y="11646"/>
                    <a:pt x="25203" y="13186"/>
                    <a:pt x="25091" y="13746"/>
                  </a:cubicBezTo>
                  <a:cubicBezTo>
                    <a:pt x="24979" y="14222"/>
                    <a:pt x="24755" y="14699"/>
                    <a:pt x="24279" y="15035"/>
                  </a:cubicBezTo>
                  <a:cubicBezTo>
                    <a:pt x="23899" y="15369"/>
                    <a:pt x="23457" y="15509"/>
                    <a:pt x="23004" y="15509"/>
                  </a:cubicBezTo>
                  <a:cubicBezTo>
                    <a:pt x="22357" y="15509"/>
                    <a:pt x="21687" y="15223"/>
                    <a:pt x="21143" y="14811"/>
                  </a:cubicBezTo>
                  <a:cubicBezTo>
                    <a:pt x="20079" y="14110"/>
                    <a:pt x="20191" y="12934"/>
                    <a:pt x="19967" y="11898"/>
                  </a:cubicBezTo>
                  <a:cubicBezTo>
                    <a:pt x="19603" y="10246"/>
                    <a:pt x="17754" y="10946"/>
                    <a:pt x="16690" y="10022"/>
                  </a:cubicBezTo>
                  <a:cubicBezTo>
                    <a:pt x="15990" y="9434"/>
                    <a:pt x="15878" y="8398"/>
                    <a:pt x="15990" y="7446"/>
                  </a:cubicBezTo>
                  <a:cubicBezTo>
                    <a:pt x="16242" y="6185"/>
                    <a:pt x="17166" y="5233"/>
                    <a:pt x="17978" y="4309"/>
                  </a:cubicBezTo>
                  <a:cubicBezTo>
                    <a:pt x="18679" y="3497"/>
                    <a:pt x="19491" y="2097"/>
                    <a:pt x="19043" y="1033"/>
                  </a:cubicBezTo>
                  <a:cubicBezTo>
                    <a:pt x="17364" y="386"/>
                    <a:pt x="15597" y="1"/>
                    <a:pt x="138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9"/>
            <p:cNvSpPr/>
            <p:nvPr/>
          </p:nvSpPr>
          <p:spPr>
            <a:xfrm>
              <a:off x="5896975" y="3781600"/>
              <a:ext cx="268850" cy="364775"/>
            </a:xfrm>
            <a:custGeom>
              <a:avLst/>
              <a:gdLst/>
              <a:ahLst/>
              <a:cxnLst/>
              <a:rect l="l" t="t" r="r" b="b"/>
              <a:pathLst>
                <a:path w="10754" h="14591" extrusionOk="0">
                  <a:moveTo>
                    <a:pt x="9101" y="1"/>
                  </a:moveTo>
                  <a:cubicBezTo>
                    <a:pt x="8653" y="225"/>
                    <a:pt x="8065" y="477"/>
                    <a:pt x="7477" y="813"/>
                  </a:cubicBezTo>
                  <a:cubicBezTo>
                    <a:pt x="2688" y="3501"/>
                    <a:pt x="140" y="9102"/>
                    <a:pt x="0" y="14591"/>
                  </a:cubicBezTo>
                  <a:cubicBezTo>
                    <a:pt x="364" y="14479"/>
                    <a:pt x="840" y="14115"/>
                    <a:pt x="952" y="14003"/>
                  </a:cubicBezTo>
                  <a:cubicBezTo>
                    <a:pt x="1288" y="13527"/>
                    <a:pt x="1400" y="13078"/>
                    <a:pt x="1652" y="12602"/>
                  </a:cubicBezTo>
                  <a:cubicBezTo>
                    <a:pt x="2100" y="11902"/>
                    <a:pt x="2688" y="11202"/>
                    <a:pt x="3501" y="10978"/>
                  </a:cubicBezTo>
                  <a:cubicBezTo>
                    <a:pt x="3708" y="10934"/>
                    <a:pt x="3912" y="10915"/>
                    <a:pt x="4113" y="10915"/>
                  </a:cubicBezTo>
                  <a:cubicBezTo>
                    <a:pt x="5051" y="10915"/>
                    <a:pt x="5924" y="11314"/>
                    <a:pt x="6777" y="11314"/>
                  </a:cubicBezTo>
                  <a:cubicBezTo>
                    <a:pt x="6854" y="11320"/>
                    <a:pt x="6930" y="11323"/>
                    <a:pt x="7007" y="11323"/>
                  </a:cubicBezTo>
                  <a:cubicBezTo>
                    <a:pt x="8326" y="11323"/>
                    <a:pt x="9571" y="10419"/>
                    <a:pt x="9465" y="8990"/>
                  </a:cubicBezTo>
                  <a:cubicBezTo>
                    <a:pt x="9353" y="7926"/>
                    <a:pt x="8289" y="7366"/>
                    <a:pt x="7841" y="6414"/>
                  </a:cubicBezTo>
                  <a:cubicBezTo>
                    <a:pt x="7589" y="5713"/>
                    <a:pt x="7701" y="4901"/>
                    <a:pt x="8177" y="4313"/>
                  </a:cubicBezTo>
                  <a:cubicBezTo>
                    <a:pt x="8653" y="3613"/>
                    <a:pt x="9465" y="3277"/>
                    <a:pt x="10053" y="2689"/>
                  </a:cubicBezTo>
                  <a:cubicBezTo>
                    <a:pt x="10754" y="1765"/>
                    <a:pt x="10502" y="365"/>
                    <a:pt x="9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9"/>
            <p:cNvSpPr/>
            <p:nvPr/>
          </p:nvSpPr>
          <p:spPr>
            <a:xfrm>
              <a:off x="6098600" y="4688875"/>
              <a:ext cx="323450" cy="195925"/>
            </a:xfrm>
            <a:custGeom>
              <a:avLst/>
              <a:gdLst/>
              <a:ahLst/>
              <a:cxnLst/>
              <a:rect l="l" t="t" r="r" b="b"/>
              <a:pathLst>
                <a:path w="12938" h="7837" extrusionOk="0">
                  <a:moveTo>
                    <a:pt x="6806" y="0"/>
                  </a:moveTo>
                  <a:cubicBezTo>
                    <a:pt x="6750" y="0"/>
                    <a:pt x="6694" y="1"/>
                    <a:pt x="6637" y="2"/>
                  </a:cubicBezTo>
                  <a:cubicBezTo>
                    <a:pt x="4901" y="114"/>
                    <a:pt x="3277" y="1179"/>
                    <a:pt x="2100" y="2579"/>
                  </a:cubicBezTo>
                  <a:cubicBezTo>
                    <a:pt x="1512" y="3391"/>
                    <a:pt x="1036" y="4203"/>
                    <a:pt x="700" y="5239"/>
                  </a:cubicBezTo>
                  <a:cubicBezTo>
                    <a:pt x="476" y="5939"/>
                    <a:pt x="336" y="6779"/>
                    <a:pt x="112" y="7479"/>
                  </a:cubicBezTo>
                  <a:cubicBezTo>
                    <a:pt x="0" y="7591"/>
                    <a:pt x="0" y="7591"/>
                    <a:pt x="0" y="7703"/>
                  </a:cubicBezTo>
                  <a:cubicBezTo>
                    <a:pt x="1558" y="7784"/>
                    <a:pt x="3131" y="7836"/>
                    <a:pt x="4703" y="7836"/>
                  </a:cubicBezTo>
                  <a:cubicBezTo>
                    <a:pt x="7481" y="7836"/>
                    <a:pt x="10255" y="7675"/>
                    <a:pt x="12938" y="7227"/>
                  </a:cubicBezTo>
                  <a:cubicBezTo>
                    <a:pt x="12386" y="3886"/>
                    <a:pt x="10771" y="0"/>
                    <a:pt x="6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9"/>
            <p:cNvSpPr/>
            <p:nvPr/>
          </p:nvSpPr>
          <p:spPr>
            <a:xfrm>
              <a:off x="6256125" y="4546100"/>
              <a:ext cx="29425" cy="113450"/>
            </a:xfrm>
            <a:custGeom>
              <a:avLst/>
              <a:gdLst/>
              <a:ahLst/>
              <a:cxnLst/>
              <a:rect l="l" t="t" r="r" b="b"/>
              <a:pathLst>
                <a:path w="1177" h="4538" extrusionOk="0">
                  <a:moveTo>
                    <a:pt x="0" y="1"/>
                  </a:moveTo>
                  <a:lnTo>
                    <a:pt x="0" y="1289"/>
                  </a:lnTo>
                  <a:cubicBezTo>
                    <a:pt x="0" y="2325"/>
                    <a:pt x="0" y="3501"/>
                    <a:pt x="112" y="4537"/>
                  </a:cubicBezTo>
                  <a:lnTo>
                    <a:pt x="1176" y="4537"/>
                  </a:lnTo>
                  <a:cubicBezTo>
                    <a:pt x="924" y="3725"/>
                    <a:pt x="1036" y="2689"/>
                    <a:pt x="924" y="1849"/>
                  </a:cubicBezTo>
                  <a:cubicBezTo>
                    <a:pt x="924" y="1289"/>
                    <a:pt x="812" y="589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9"/>
            <p:cNvSpPr/>
            <p:nvPr/>
          </p:nvSpPr>
          <p:spPr>
            <a:xfrm>
              <a:off x="6293925" y="3661900"/>
              <a:ext cx="464175" cy="954250"/>
            </a:xfrm>
            <a:custGeom>
              <a:avLst/>
              <a:gdLst/>
              <a:ahLst/>
              <a:cxnLst/>
              <a:rect l="l" t="t" r="r" b="b"/>
              <a:pathLst>
                <a:path w="18567" h="38170" extrusionOk="0">
                  <a:moveTo>
                    <a:pt x="0" y="0"/>
                  </a:moveTo>
                  <a:lnTo>
                    <a:pt x="0" y="952"/>
                  </a:lnTo>
                  <a:cubicBezTo>
                    <a:pt x="240" y="932"/>
                    <a:pt x="479" y="922"/>
                    <a:pt x="719" y="922"/>
                  </a:cubicBezTo>
                  <a:cubicBezTo>
                    <a:pt x="2106" y="922"/>
                    <a:pt x="3483" y="1246"/>
                    <a:pt x="4677" y="1652"/>
                  </a:cubicBezTo>
                  <a:cubicBezTo>
                    <a:pt x="6665" y="2212"/>
                    <a:pt x="8513" y="3053"/>
                    <a:pt x="10166" y="4313"/>
                  </a:cubicBezTo>
                  <a:cubicBezTo>
                    <a:pt x="13190" y="6553"/>
                    <a:pt x="15178" y="9577"/>
                    <a:pt x="16102" y="13302"/>
                  </a:cubicBezTo>
                  <a:cubicBezTo>
                    <a:pt x="17026" y="17054"/>
                    <a:pt x="17026" y="21003"/>
                    <a:pt x="16214" y="24867"/>
                  </a:cubicBezTo>
                  <a:cubicBezTo>
                    <a:pt x="15766" y="26716"/>
                    <a:pt x="15178" y="28704"/>
                    <a:pt x="14226" y="30356"/>
                  </a:cubicBezTo>
                  <a:cubicBezTo>
                    <a:pt x="13302" y="31980"/>
                    <a:pt x="11902" y="33156"/>
                    <a:pt x="10390" y="34081"/>
                  </a:cubicBezTo>
                  <a:cubicBezTo>
                    <a:pt x="7477" y="35957"/>
                    <a:pt x="3977" y="37105"/>
                    <a:pt x="588" y="37105"/>
                  </a:cubicBezTo>
                  <a:lnTo>
                    <a:pt x="588" y="38169"/>
                  </a:lnTo>
                  <a:cubicBezTo>
                    <a:pt x="4677" y="37917"/>
                    <a:pt x="9802" y="36769"/>
                    <a:pt x="12966" y="34193"/>
                  </a:cubicBezTo>
                  <a:cubicBezTo>
                    <a:pt x="16102" y="31756"/>
                    <a:pt x="17279" y="27556"/>
                    <a:pt x="17979" y="23467"/>
                  </a:cubicBezTo>
                  <a:cubicBezTo>
                    <a:pt x="18567" y="19491"/>
                    <a:pt x="18203" y="15290"/>
                    <a:pt x="17167" y="11314"/>
                  </a:cubicBezTo>
                  <a:cubicBezTo>
                    <a:pt x="15990" y="7477"/>
                    <a:pt x="13526" y="4453"/>
                    <a:pt x="10390" y="2352"/>
                  </a:cubicBezTo>
                  <a:cubicBezTo>
                    <a:pt x="8877" y="1400"/>
                    <a:pt x="7225" y="700"/>
                    <a:pt x="5601" y="252"/>
                  </a:cubicBezTo>
                  <a:cubicBezTo>
                    <a:pt x="4857" y="59"/>
                    <a:pt x="3820" y="31"/>
                    <a:pt x="2747" y="31"/>
                  </a:cubicBezTo>
                  <a:cubicBezTo>
                    <a:pt x="2324" y="31"/>
                    <a:pt x="1894" y="36"/>
                    <a:pt x="1475" y="36"/>
                  </a:cubicBezTo>
                  <a:cubicBezTo>
                    <a:pt x="958" y="36"/>
                    <a:pt x="457" y="2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9"/>
            <p:cNvSpPr/>
            <p:nvPr/>
          </p:nvSpPr>
          <p:spPr>
            <a:xfrm>
              <a:off x="5847950" y="3626875"/>
              <a:ext cx="936050" cy="1287350"/>
            </a:xfrm>
            <a:custGeom>
              <a:avLst/>
              <a:gdLst/>
              <a:ahLst/>
              <a:cxnLst/>
              <a:rect l="l" t="t" r="r" b="b"/>
              <a:pathLst>
                <a:path w="37442" h="51494" extrusionOk="0">
                  <a:moveTo>
                    <a:pt x="16803" y="1177"/>
                  </a:moveTo>
                  <a:cubicBezTo>
                    <a:pt x="16803" y="1653"/>
                    <a:pt x="16663" y="2101"/>
                    <a:pt x="16663" y="2577"/>
                  </a:cubicBezTo>
                  <a:cubicBezTo>
                    <a:pt x="16803" y="3165"/>
                    <a:pt x="16803" y="3613"/>
                    <a:pt x="16803" y="4089"/>
                  </a:cubicBezTo>
                  <a:cubicBezTo>
                    <a:pt x="16439" y="4089"/>
                    <a:pt x="16103" y="4089"/>
                    <a:pt x="15739" y="4202"/>
                  </a:cubicBezTo>
                  <a:lnTo>
                    <a:pt x="15739" y="3053"/>
                  </a:lnTo>
                  <a:cubicBezTo>
                    <a:pt x="15739" y="2465"/>
                    <a:pt x="15739" y="1765"/>
                    <a:pt x="15851" y="1177"/>
                  </a:cubicBezTo>
                  <a:close/>
                  <a:moveTo>
                    <a:pt x="21928" y="6666"/>
                  </a:moveTo>
                  <a:cubicBezTo>
                    <a:pt x="25428" y="8290"/>
                    <a:pt x="28229" y="11314"/>
                    <a:pt x="29517" y="15179"/>
                  </a:cubicBezTo>
                  <a:cubicBezTo>
                    <a:pt x="29629" y="15655"/>
                    <a:pt x="29853" y="16103"/>
                    <a:pt x="29965" y="16579"/>
                  </a:cubicBezTo>
                  <a:cubicBezTo>
                    <a:pt x="29517" y="16355"/>
                    <a:pt x="29041" y="15655"/>
                    <a:pt x="28817" y="15515"/>
                  </a:cubicBezTo>
                  <a:cubicBezTo>
                    <a:pt x="28635" y="15459"/>
                    <a:pt x="28432" y="15431"/>
                    <a:pt x="28229" y="15431"/>
                  </a:cubicBezTo>
                  <a:cubicBezTo>
                    <a:pt x="28026" y="15431"/>
                    <a:pt x="27823" y="15459"/>
                    <a:pt x="27641" y="15515"/>
                  </a:cubicBezTo>
                  <a:cubicBezTo>
                    <a:pt x="26352" y="16103"/>
                    <a:pt x="26352" y="17391"/>
                    <a:pt x="26128" y="18455"/>
                  </a:cubicBezTo>
                  <a:cubicBezTo>
                    <a:pt x="26036" y="19308"/>
                    <a:pt x="25545" y="19782"/>
                    <a:pt x="24781" y="19782"/>
                  </a:cubicBezTo>
                  <a:cubicBezTo>
                    <a:pt x="24617" y="19782"/>
                    <a:pt x="24440" y="19760"/>
                    <a:pt x="24252" y="19716"/>
                  </a:cubicBezTo>
                  <a:cubicBezTo>
                    <a:pt x="23216" y="19379"/>
                    <a:pt x="23104" y="18567"/>
                    <a:pt x="22852" y="17503"/>
                  </a:cubicBezTo>
                  <a:cubicBezTo>
                    <a:pt x="22740" y="16579"/>
                    <a:pt x="22516" y="15767"/>
                    <a:pt x="21564" y="15291"/>
                  </a:cubicBezTo>
                  <a:cubicBezTo>
                    <a:pt x="20416" y="14703"/>
                    <a:pt x="18763" y="15179"/>
                    <a:pt x="18763" y="13303"/>
                  </a:cubicBezTo>
                  <a:cubicBezTo>
                    <a:pt x="18763" y="11790"/>
                    <a:pt x="20052" y="10866"/>
                    <a:pt x="20864" y="9690"/>
                  </a:cubicBezTo>
                  <a:cubicBezTo>
                    <a:pt x="21452" y="8990"/>
                    <a:pt x="22040" y="7702"/>
                    <a:pt x="21928" y="6666"/>
                  </a:cubicBezTo>
                  <a:close/>
                  <a:moveTo>
                    <a:pt x="11314" y="6190"/>
                  </a:moveTo>
                  <a:cubicBezTo>
                    <a:pt x="12463" y="6554"/>
                    <a:pt x="12715" y="7954"/>
                    <a:pt x="12014" y="8878"/>
                  </a:cubicBezTo>
                  <a:cubicBezTo>
                    <a:pt x="11426" y="9466"/>
                    <a:pt x="10614" y="9802"/>
                    <a:pt x="10138" y="10502"/>
                  </a:cubicBezTo>
                  <a:cubicBezTo>
                    <a:pt x="9662" y="11090"/>
                    <a:pt x="9550" y="11902"/>
                    <a:pt x="9802" y="12603"/>
                  </a:cubicBezTo>
                  <a:cubicBezTo>
                    <a:pt x="10250" y="13555"/>
                    <a:pt x="11314" y="14115"/>
                    <a:pt x="11426" y="15179"/>
                  </a:cubicBezTo>
                  <a:cubicBezTo>
                    <a:pt x="11532" y="16608"/>
                    <a:pt x="10287" y="17512"/>
                    <a:pt x="8968" y="17512"/>
                  </a:cubicBezTo>
                  <a:cubicBezTo>
                    <a:pt x="8891" y="17512"/>
                    <a:pt x="8815" y="17509"/>
                    <a:pt x="8738" y="17503"/>
                  </a:cubicBezTo>
                  <a:cubicBezTo>
                    <a:pt x="7885" y="17503"/>
                    <a:pt x="7012" y="17104"/>
                    <a:pt x="6074" y="17104"/>
                  </a:cubicBezTo>
                  <a:cubicBezTo>
                    <a:pt x="5873" y="17104"/>
                    <a:pt x="5669" y="17123"/>
                    <a:pt x="5462" y="17167"/>
                  </a:cubicBezTo>
                  <a:cubicBezTo>
                    <a:pt x="4649" y="17391"/>
                    <a:pt x="4061" y="18091"/>
                    <a:pt x="3613" y="18791"/>
                  </a:cubicBezTo>
                  <a:cubicBezTo>
                    <a:pt x="3361" y="19267"/>
                    <a:pt x="3249" y="19716"/>
                    <a:pt x="2913" y="20192"/>
                  </a:cubicBezTo>
                  <a:cubicBezTo>
                    <a:pt x="2801" y="20304"/>
                    <a:pt x="2325" y="20668"/>
                    <a:pt x="1961" y="20780"/>
                  </a:cubicBezTo>
                  <a:cubicBezTo>
                    <a:pt x="2101" y="15291"/>
                    <a:pt x="4649" y="9690"/>
                    <a:pt x="9438" y="7002"/>
                  </a:cubicBezTo>
                  <a:cubicBezTo>
                    <a:pt x="10026" y="6666"/>
                    <a:pt x="10614" y="6414"/>
                    <a:pt x="11062" y="6190"/>
                  </a:cubicBezTo>
                  <a:close/>
                  <a:moveTo>
                    <a:pt x="15786" y="5270"/>
                  </a:moveTo>
                  <a:cubicBezTo>
                    <a:pt x="17558" y="5270"/>
                    <a:pt x="19325" y="5655"/>
                    <a:pt x="21004" y="6302"/>
                  </a:cubicBezTo>
                  <a:cubicBezTo>
                    <a:pt x="21452" y="7366"/>
                    <a:pt x="20640" y="8766"/>
                    <a:pt x="19939" y="9578"/>
                  </a:cubicBezTo>
                  <a:cubicBezTo>
                    <a:pt x="19127" y="10502"/>
                    <a:pt x="18203" y="11454"/>
                    <a:pt x="17951" y="12715"/>
                  </a:cubicBezTo>
                  <a:cubicBezTo>
                    <a:pt x="17839" y="13667"/>
                    <a:pt x="17951" y="14703"/>
                    <a:pt x="18651" y="15291"/>
                  </a:cubicBezTo>
                  <a:cubicBezTo>
                    <a:pt x="19715" y="16215"/>
                    <a:pt x="21564" y="15515"/>
                    <a:pt x="21928" y="17167"/>
                  </a:cubicBezTo>
                  <a:cubicBezTo>
                    <a:pt x="22152" y="18203"/>
                    <a:pt x="22040" y="19379"/>
                    <a:pt x="23104" y="20080"/>
                  </a:cubicBezTo>
                  <a:cubicBezTo>
                    <a:pt x="23648" y="20492"/>
                    <a:pt x="24318" y="20778"/>
                    <a:pt x="24965" y="20778"/>
                  </a:cubicBezTo>
                  <a:cubicBezTo>
                    <a:pt x="25418" y="20778"/>
                    <a:pt x="25860" y="20638"/>
                    <a:pt x="26240" y="20304"/>
                  </a:cubicBezTo>
                  <a:cubicBezTo>
                    <a:pt x="26716" y="19968"/>
                    <a:pt x="26940" y="19491"/>
                    <a:pt x="27052" y="19015"/>
                  </a:cubicBezTo>
                  <a:cubicBezTo>
                    <a:pt x="27164" y="18455"/>
                    <a:pt x="27052" y="16915"/>
                    <a:pt x="27641" y="16691"/>
                  </a:cubicBezTo>
                  <a:cubicBezTo>
                    <a:pt x="27811" y="16594"/>
                    <a:pt x="27973" y="16553"/>
                    <a:pt x="28121" y="16553"/>
                  </a:cubicBezTo>
                  <a:cubicBezTo>
                    <a:pt x="28484" y="16553"/>
                    <a:pt x="28770" y="16797"/>
                    <a:pt x="28929" y="17055"/>
                  </a:cubicBezTo>
                  <a:cubicBezTo>
                    <a:pt x="29153" y="17279"/>
                    <a:pt x="29265" y="17391"/>
                    <a:pt x="29517" y="17503"/>
                  </a:cubicBezTo>
                  <a:cubicBezTo>
                    <a:pt x="29741" y="17615"/>
                    <a:pt x="29965" y="17755"/>
                    <a:pt x="30217" y="17755"/>
                  </a:cubicBezTo>
                  <a:cubicBezTo>
                    <a:pt x="31141" y="22656"/>
                    <a:pt x="30329" y="28117"/>
                    <a:pt x="26828" y="31617"/>
                  </a:cubicBezTo>
                  <a:cubicBezTo>
                    <a:pt x="26716" y="29405"/>
                    <a:pt x="25764" y="26968"/>
                    <a:pt x="23216" y="26492"/>
                  </a:cubicBezTo>
                  <a:cubicBezTo>
                    <a:pt x="22997" y="26454"/>
                    <a:pt x="22788" y="26436"/>
                    <a:pt x="22588" y="26436"/>
                  </a:cubicBezTo>
                  <a:cubicBezTo>
                    <a:pt x="21615" y="26436"/>
                    <a:pt x="20861" y="26879"/>
                    <a:pt x="20164" y="27669"/>
                  </a:cubicBezTo>
                  <a:cubicBezTo>
                    <a:pt x="19790" y="28042"/>
                    <a:pt x="19416" y="28280"/>
                    <a:pt x="19080" y="28280"/>
                  </a:cubicBezTo>
                  <a:cubicBezTo>
                    <a:pt x="18788" y="28280"/>
                    <a:pt x="18524" y="28099"/>
                    <a:pt x="18315" y="27669"/>
                  </a:cubicBezTo>
                  <a:cubicBezTo>
                    <a:pt x="17839" y="26856"/>
                    <a:pt x="17951" y="25904"/>
                    <a:pt x="17839" y="25092"/>
                  </a:cubicBezTo>
                  <a:cubicBezTo>
                    <a:pt x="17839" y="23804"/>
                    <a:pt x="17503" y="22656"/>
                    <a:pt x="16327" y="22068"/>
                  </a:cubicBezTo>
                  <a:cubicBezTo>
                    <a:pt x="15865" y="21774"/>
                    <a:pt x="15340" y="21627"/>
                    <a:pt x="14815" y="21627"/>
                  </a:cubicBezTo>
                  <a:cubicBezTo>
                    <a:pt x="14290" y="21627"/>
                    <a:pt x="13765" y="21774"/>
                    <a:pt x="13303" y="22068"/>
                  </a:cubicBezTo>
                  <a:cubicBezTo>
                    <a:pt x="12238" y="22656"/>
                    <a:pt x="11902" y="23804"/>
                    <a:pt x="11426" y="24868"/>
                  </a:cubicBezTo>
                  <a:cubicBezTo>
                    <a:pt x="11062" y="25456"/>
                    <a:pt x="10838" y="26016"/>
                    <a:pt x="10250" y="26380"/>
                  </a:cubicBezTo>
                  <a:cubicBezTo>
                    <a:pt x="9438" y="26856"/>
                    <a:pt x="8514" y="26856"/>
                    <a:pt x="7702" y="26968"/>
                  </a:cubicBezTo>
                  <a:cubicBezTo>
                    <a:pt x="6050" y="27416"/>
                    <a:pt x="5014" y="28957"/>
                    <a:pt x="4902" y="30469"/>
                  </a:cubicBezTo>
                  <a:cubicBezTo>
                    <a:pt x="4902" y="30357"/>
                    <a:pt x="4761" y="30217"/>
                    <a:pt x="4649" y="30105"/>
                  </a:cubicBezTo>
                  <a:cubicBezTo>
                    <a:pt x="3025" y="27669"/>
                    <a:pt x="2101" y="24756"/>
                    <a:pt x="1961" y="21704"/>
                  </a:cubicBezTo>
                  <a:cubicBezTo>
                    <a:pt x="2101" y="21704"/>
                    <a:pt x="2325" y="21704"/>
                    <a:pt x="2437" y="21592"/>
                  </a:cubicBezTo>
                  <a:cubicBezTo>
                    <a:pt x="3725" y="21368"/>
                    <a:pt x="4061" y="19968"/>
                    <a:pt x="4649" y="19015"/>
                  </a:cubicBezTo>
                  <a:cubicBezTo>
                    <a:pt x="5091" y="18364"/>
                    <a:pt x="5663" y="18170"/>
                    <a:pt x="6290" y="18170"/>
                  </a:cubicBezTo>
                  <a:cubicBezTo>
                    <a:pt x="7215" y="18170"/>
                    <a:pt x="8261" y="18591"/>
                    <a:pt x="9193" y="18591"/>
                  </a:cubicBezTo>
                  <a:cubicBezTo>
                    <a:pt x="9314" y="18591"/>
                    <a:pt x="9433" y="18583"/>
                    <a:pt x="9550" y="18567"/>
                  </a:cubicBezTo>
                  <a:cubicBezTo>
                    <a:pt x="10726" y="18315"/>
                    <a:pt x="11762" y="17755"/>
                    <a:pt x="12238" y="16579"/>
                  </a:cubicBezTo>
                  <a:cubicBezTo>
                    <a:pt x="12715" y="15403"/>
                    <a:pt x="12350" y="14367"/>
                    <a:pt x="11650" y="13303"/>
                  </a:cubicBezTo>
                  <a:cubicBezTo>
                    <a:pt x="11202" y="12855"/>
                    <a:pt x="10502" y="12155"/>
                    <a:pt x="10838" y="11454"/>
                  </a:cubicBezTo>
                  <a:cubicBezTo>
                    <a:pt x="11062" y="10866"/>
                    <a:pt x="11762" y="10502"/>
                    <a:pt x="12238" y="10166"/>
                  </a:cubicBezTo>
                  <a:cubicBezTo>
                    <a:pt x="13051" y="9466"/>
                    <a:pt x="13639" y="8514"/>
                    <a:pt x="13527" y="7478"/>
                  </a:cubicBezTo>
                  <a:cubicBezTo>
                    <a:pt x="13415" y="6778"/>
                    <a:pt x="13051" y="6078"/>
                    <a:pt x="12603" y="5714"/>
                  </a:cubicBezTo>
                  <a:cubicBezTo>
                    <a:pt x="13654" y="5409"/>
                    <a:pt x="14721" y="5270"/>
                    <a:pt x="15786" y="5270"/>
                  </a:cubicBezTo>
                  <a:close/>
                  <a:moveTo>
                    <a:pt x="14807" y="22785"/>
                  </a:moveTo>
                  <a:cubicBezTo>
                    <a:pt x="15739" y="22785"/>
                    <a:pt x="16643" y="23515"/>
                    <a:pt x="16803" y="24616"/>
                  </a:cubicBezTo>
                  <a:cubicBezTo>
                    <a:pt x="16915" y="26016"/>
                    <a:pt x="16551" y="27304"/>
                    <a:pt x="17503" y="28593"/>
                  </a:cubicBezTo>
                  <a:cubicBezTo>
                    <a:pt x="17930" y="29156"/>
                    <a:pt x="18524" y="29470"/>
                    <a:pt x="19138" y="29470"/>
                  </a:cubicBezTo>
                  <a:cubicBezTo>
                    <a:pt x="19531" y="29470"/>
                    <a:pt x="19932" y="29342"/>
                    <a:pt x="20304" y="29069"/>
                  </a:cubicBezTo>
                  <a:cubicBezTo>
                    <a:pt x="20864" y="28705"/>
                    <a:pt x="21116" y="28117"/>
                    <a:pt x="21704" y="27781"/>
                  </a:cubicBezTo>
                  <a:cubicBezTo>
                    <a:pt x="21981" y="27592"/>
                    <a:pt x="22294" y="27518"/>
                    <a:pt x="22614" y="27518"/>
                  </a:cubicBezTo>
                  <a:cubicBezTo>
                    <a:pt x="23101" y="27518"/>
                    <a:pt x="23605" y="27690"/>
                    <a:pt x="24028" y="27893"/>
                  </a:cubicBezTo>
                  <a:cubicBezTo>
                    <a:pt x="25540" y="28957"/>
                    <a:pt x="25764" y="30917"/>
                    <a:pt x="25652" y="32569"/>
                  </a:cubicBezTo>
                  <a:cubicBezTo>
                    <a:pt x="25428" y="32793"/>
                    <a:pt x="25204" y="33017"/>
                    <a:pt x="24952" y="33157"/>
                  </a:cubicBezTo>
                  <a:cubicBezTo>
                    <a:pt x="22511" y="34707"/>
                    <a:pt x="19656" y="35036"/>
                    <a:pt x="16801" y="35036"/>
                  </a:cubicBezTo>
                  <a:cubicBezTo>
                    <a:pt x="16250" y="35036"/>
                    <a:pt x="15699" y="35024"/>
                    <a:pt x="15151" y="35005"/>
                  </a:cubicBezTo>
                  <a:cubicBezTo>
                    <a:pt x="11650" y="34781"/>
                    <a:pt x="8402" y="33969"/>
                    <a:pt x="5938" y="31617"/>
                  </a:cubicBezTo>
                  <a:cubicBezTo>
                    <a:pt x="5462" y="30105"/>
                    <a:pt x="6050" y="28593"/>
                    <a:pt x="7702" y="28005"/>
                  </a:cubicBezTo>
                  <a:cubicBezTo>
                    <a:pt x="8962" y="27669"/>
                    <a:pt x="10362" y="27893"/>
                    <a:pt x="11426" y="26856"/>
                  </a:cubicBezTo>
                  <a:cubicBezTo>
                    <a:pt x="12350" y="25904"/>
                    <a:pt x="12603" y="24504"/>
                    <a:pt x="13303" y="23580"/>
                  </a:cubicBezTo>
                  <a:cubicBezTo>
                    <a:pt x="13722" y="23027"/>
                    <a:pt x="14269" y="22785"/>
                    <a:pt x="14807" y="22785"/>
                  </a:cubicBezTo>
                  <a:close/>
                  <a:moveTo>
                    <a:pt x="17951" y="3389"/>
                  </a:moveTo>
                  <a:cubicBezTo>
                    <a:pt x="19015" y="3501"/>
                    <a:pt x="20164" y="3501"/>
                    <a:pt x="21340" y="3865"/>
                  </a:cubicBezTo>
                  <a:cubicBezTo>
                    <a:pt x="22964" y="4202"/>
                    <a:pt x="24504" y="4902"/>
                    <a:pt x="26016" y="5714"/>
                  </a:cubicBezTo>
                  <a:cubicBezTo>
                    <a:pt x="29041" y="7478"/>
                    <a:pt x="31365" y="10166"/>
                    <a:pt x="32541" y="13667"/>
                  </a:cubicBezTo>
                  <a:cubicBezTo>
                    <a:pt x="33605" y="17167"/>
                    <a:pt x="33829" y="20892"/>
                    <a:pt x="33241" y="24392"/>
                  </a:cubicBezTo>
                  <a:cubicBezTo>
                    <a:pt x="32653" y="28005"/>
                    <a:pt x="31505" y="31757"/>
                    <a:pt x="28453" y="33969"/>
                  </a:cubicBezTo>
                  <a:cubicBezTo>
                    <a:pt x="25540" y="36182"/>
                    <a:pt x="21928" y="37218"/>
                    <a:pt x="18315" y="37358"/>
                  </a:cubicBezTo>
                  <a:cubicBezTo>
                    <a:pt x="18315" y="37106"/>
                    <a:pt x="18315" y="36882"/>
                    <a:pt x="18203" y="36770"/>
                  </a:cubicBezTo>
                  <a:cubicBezTo>
                    <a:pt x="20052" y="36658"/>
                    <a:pt x="21816" y="36294"/>
                    <a:pt x="23552" y="35706"/>
                  </a:cubicBezTo>
                  <a:cubicBezTo>
                    <a:pt x="26716" y="34557"/>
                    <a:pt x="29153" y="32093"/>
                    <a:pt x="30665" y="29069"/>
                  </a:cubicBezTo>
                  <a:cubicBezTo>
                    <a:pt x="32429" y="25456"/>
                    <a:pt x="32653" y="21480"/>
                    <a:pt x="31953" y="17615"/>
                  </a:cubicBezTo>
                  <a:cubicBezTo>
                    <a:pt x="31253" y="14003"/>
                    <a:pt x="29741" y="10390"/>
                    <a:pt x="26828" y="7814"/>
                  </a:cubicBezTo>
                  <a:cubicBezTo>
                    <a:pt x="24364" y="5714"/>
                    <a:pt x="21228" y="4454"/>
                    <a:pt x="17839" y="4202"/>
                  </a:cubicBezTo>
                  <a:cubicBezTo>
                    <a:pt x="17951" y="3865"/>
                    <a:pt x="17951" y="3613"/>
                    <a:pt x="17951" y="3389"/>
                  </a:cubicBezTo>
                  <a:close/>
                  <a:moveTo>
                    <a:pt x="17839" y="1401"/>
                  </a:moveTo>
                  <a:cubicBezTo>
                    <a:pt x="18296" y="1430"/>
                    <a:pt x="18797" y="1437"/>
                    <a:pt x="19314" y="1437"/>
                  </a:cubicBezTo>
                  <a:cubicBezTo>
                    <a:pt x="19733" y="1437"/>
                    <a:pt x="20163" y="1432"/>
                    <a:pt x="20586" y="1432"/>
                  </a:cubicBezTo>
                  <a:cubicBezTo>
                    <a:pt x="21659" y="1432"/>
                    <a:pt x="22696" y="1460"/>
                    <a:pt x="23440" y="1653"/>
                  </a:cubicBezTo>
                  <a:cubicBezTo>
                    <a:pt x="25064" y="2101"/>
                    <a:pt x="26716" y="2801"/>
                    <a:pt x="28229" y="3753"/>
                  </a:cubicBezTo>
                  <a:cubicBezTo>
                    <a:pt x="31365" y="5854"/>
                    <a:pt x="33829" y="8878"/>
                    <a:pt x="35006" y="12715"/>
                  </a:cubicBezTo>
                  <a:cubicBezTo>
                    <a:pt x="36042" y="16691"/>
                    <a:pt x="36406" y="20892"/>
                    <a:pt x="35818" y="24868"/>
                  </a:cubicBezTo>
                  <a:cubicBezTo>
                    <a:pt x="35118" y="28957"/>
                    <a:pt x="33941" y="33157"/>
                    <a:pt x="30805" y="35594"/>
                  </a:cubicBezTo>
                  <a:cubicBezTo>
                    <a:pt x="27641" y="38170"/>
                    <a:pt x="22516" y="39318"/>
                    <a:pt x="18427" y="39570"/>
                  </a:cubicBezTo>
                  <a:lnTo>
                    <a:pt x="18427" y="38506"/>
                  </a:lnTo>
                  <a:cubicBezTo>
                    <a:pt x="21816" y="38506"/>
                    <a:pt x="25316" y="37358"/>
                    <a:pt x="28229" y="35482"/>
                  </a:cubicBezTo>
                  <a:cubicBezTo>
                    <a:pt x="29741" y="34557"/>
                    <a:pt x="31141" y="33381"/>
                    <a:pt x="32065" y="31757"/>
                  </a:cubicBezTo>
                  <a:cubicBezTo>
                    <a:pt x="33017" y="30105"/>
                    <a:pt x="33605" y="28117"/>
                    <a:pt x="34053" y="26268"/>
                  </a:cubicBezTo>
                  <a:cubicBezTo>
                    <a:pt x="34865" y="22404"/>
                    <a:pt x="34865" y="18455"/>
                    <a:pt x="33941" y="14703"/>
                  </a:cubicBezTo>
                  <a:cubicBezTo>
                    <a:pt x="33017" y="10978"/>
                    <a:pt x="31029" y="7954"/>
                    <a:pt x="28005" y="5714"/>
                  </a:cubicBezTo>
                  <a:cubicBezTo>
                    <a:pt x="26352" y="4454"/>
                    <a:pt x="24504" y="3613"/>
                    <a:pt x="22516" y="3053"/>
                  </a:cubicBezTo>
                  <a:cubicBezTo>
                    <a:pt x="21322" y="2647"/>
                    <a:pt x="19945" y="2323"/>
                    <a:pt x="18558" y="2323"/>
                  </a:cubicBezTo>
                  <a:cubicBezTo>
                    <a:pt x="18318" y="2323"/>
                    <a:pt x="18079" y="2333"/>
                    <a:pt x="17839" y="2353"/>
                  </a:cubicBezTo>
                  <a:lnTo>
                    <a:pt x="17839" y="1401"/>
                  </a:lnTo>
                  <a:close/>
                  <a:moveTo>
                    <a:pt x="17251" y="36770"/>
                  </a:moveTo>
                  <a:cubicBezTo>
                    <a:pt x="17139" y="37358"/>
                    <a:pt x="17251" y="38058"/>
                    <a:pt x="17251" y="38618"/>
                  </a:cubicBezTo>
                  <a:cubicBezTo>
                    <a:pt x="17363" y="39458"/>
                    <a:pt x="17251" y="40494"/>
                    <a:pt x="17503" y="41306"/>
                  </a:cubicBezTo>
                  <a:lnTo>
                    <a:pt x="16439" y="41306"/>
                  </a:lnTo>
                  <a:cubicBezTo>
                    <a:pt x="16327" y="40270"/>
                    <a:pt x="16327" y="39094"/>
                    <a:pt x="16327" y="38058"/>
                  </a:cubicBezTo>
                  <a:lnTo>
                    <a:pt x="16327" y="36770"/>
                  </a:lnTo>
                  <a:close/>
                  <a:moveTo>
                    <a:pt x="16832" y="42480"/>
                  </a:moveTo>
                  <a:cubicBezTo>
                    <a:pt x="20797" y="42480"/>
                    <a:pt x="22412" y="46366"/>
                    <a:pt x="22964" y="49707"/>
                  </a:cubicBezTo>
                  <a:cubicBezTo>
                    <a:pt x="20281" y="50155"/>
                    <a:pt x="17507" y="50316"/>
                    <a:pt x="14729" y="50316"/>
                  </a:cubicBezTo>
                  <a:cubicBezTo>
                    <a:pt x="13157" y="50316"/>
                    <a:pt x="11584" y="50264"/>
                    <a:pt x="10026" y="50183"/>
                  </a:cubicBezTo>
                  <a:cubicBezTo>
                    <a:pt x="10026" y="50071"/>
                    <a:pt x="10026" y="50071"/>
                    <a:pt x="10138" y="49959"/>
                  </a:cubicBezTo>
                  <a:cubicBezTo>
                    <a:pt x="10362" y="49259"/>
                    <a:pt x="10502" y="48419"/>
                    <a:pt x="10726" y="47719"/>
                  </a:cubicBezTo>
                  <a:cubicBezTo>
                    <a:pt x="11062" y="46683"/>
                    <a:pt x="11538" y="45871"/>
                    <a:pt x="12126" y="45059"/>
                  </a:cubicBezTo>
                  <a:cubicBezTo>
                    <a:pt x="13303" y="43659"/>
                    <a:pt x="14927" y="42594"/>
                    <a:pt x="16663" y="42482"/>
                  </a:cubicBezTo>
                  <a:cubicBezTo>
                    <a:pt x="16720" y="42481"/>
                    <a:pt x="16776" y="42480"/>
                    <a:pt x="16832" y="42480"/>
                  </a:cubicBezTo>
                  <a:close/>
                  <a:moveTo>
                    <a:pt x="17363" y="1"/>
                  </a:moveTo>
                  <a:cubicBezTo>
                    <a:pt x="16803" y="1"/>
                    <a:pt x="16103" y="1"/>
                    <a:pt x="15515" y="113"/>
                  </a:cubicBezTo>
                  <a:cubicBezTo>
                    <a:pt x="15151" y="253"/>
                    <a:pt x="14927" y="365"/>
                    <a:pt x="14815" y="813"/>
                  </a:cubicBezTo>
                  <a:cubicBezTo>
                    <a:pt x="14703" y="1401"/>
                    <a:pt x="14703" y="2213"/>
                    <a:pt x="14703" y="2913"/>
                  </a:cubicBezTo>
                  <a:cubicBezTo>
                    <a:pt x="14703" y="3389"/>
                    <a:pt x="14703" y="3753"/>
                    <a:pt x="14815" y="4202"/>
                  </a:cubicBezTo>
                  <a:cubicBezTo>
                    <a:pt x="11314" y="4566"/>
                    <a:pt x="8150" y="6078"/>
                    <a:pt x="5462" y="8402"/>
                  </a:cubicBezTo>
                  <a:cubicBezTo>
                    <a:pt x="2101" y="11202"/>
                    <a:pt x="337" y="16215"/>
                    <a:pt x="225" y="20416"/>
                  </a:cubicBezTo>
                  <a:cubicBezTo>
                    <a:pt x="1" y="24756"/>
                    <a:pt x="1513" y="29069"/>
                    <a:pt x="4425" y="32093"/>
                  </a:cubicBezTo>
                  <a:cubicBezTo>
                    <a:pt x="6638" y="34557"/>
                    <a:pt x="9662" y="36070"/>
                    <a:pt x="12939" y="36518"/>
                  </a:cubicBezTo>
                  <a:cubicBezTo>
                    <a:pt x="13751" y="36518"/>
                    <a:pt x="14451" y="36658"/>
                    <a:pt x="15263" y="36658"/>
                  </a:cubicBezTo>
                  <a:cubicBezTo>
                    <a:pt x="15151" y="37106"/>
                    <a:pt x="15263" y="37582"/>
                    <a:pt x="15263" y="38058"/>
                  </a:cubicBezTo>
                  <a:cubicBezTo>
                    <a:pt x="15151" y="39206"/>
                    <a:pt x="15263" y="40382"/>
                    <a:pt x="15263" y="41558"/>
                  </a:cubicBezTo>
                  <a:cubicBezTo>
                    <a:pt x="13639" y="42006"/>
                    <a:pt x="12238" y="42958"/>
                    <a:pt x="11314" y="44107"/>
                  </a:cubicBezTo>
                  <a:cubicBezTo>
                    <a:pt x="9662" y="45871"/>
                    <a:pt x="9214" y="48195"/>
                    <a:pt x="8738" y="50519"/>
                  </a:cubicBezTo>
                  <a:cubicBezTo>
                    <a:pt x="8626" y="50884"/>
                    <a:pt x="8850" y="51220"/>
                    <a:pt x="9326" y="51360"/>
                  </a:cubicBezTo>
                  <a:cubicBezTo>
                    <a:pt x="10666" y="51451"/>
                    <a:pt x="11989" y="51493"/>
                    <a:pt x="13304" y="51493"/>
                  </a:cubicBezTo>
                  <a:cubicBezTo>
                    <a:pt x="16800" y="51493"/>
                    <a:pt x="20243" y="51199"/>
                    <a:pt x="23804" y="50772"/>
                  </a:cubicBezTo>
                  <a:cubicBezTo>
                    <a:pt x="24028" y="50659"/>
                    <a:pt x="24140" y="50295"/>
                    <a:pt x="24140" y="50071"/>
                  </a:cubicBezTo>
                  <a:cubicBezTo>
                    <a:pt x="23804" y="47859"/>
                    <a:pt x="23104" y="45395"/>
                    <a:pt x="21816" y="43659"/>
                  </a:cubicBezTo>
                  <a:cubicBezTo>
                    <a:pt x="20864" y="42594"/>
                    <a:pt x="19715" y="41782"/>
                    <a:pt x="18427" y="41558"/>
                  </a:cubicBezTo>
                  <a:cubicBezTo>
                    <a:pt x="18427" y="41306"/>
                    <a:pt x="18427" y="41082"/>
                    <a:pt x="18539" y="40858"/>
                  </a:cubicBezTo>
                  <a:cubicBezTo>
                    <a:pt x="22264" y="40858"/>
                    <a:pt x="27529" y="39570"/>
                    <a:pt x="30553" y="37358"/>
                  </a:cubicBezTo>
                  <a:cubicBezTo>
                    <a:pt x="32205" y="36294"/>
                    <a:pt x="33605" y="34893"/>
                    <a:pt x="34529" y="33157"/>
                  </a:cubicBezTo>
                  <a:cubicBezTo>
                    <a:pt x="35454" y="31281"/>
                    <a:pt x="36154" y="29069"/>
                    <a:pt x="36518" y="26968"/>
                  </a:cubicBezTo>
                  <a:cubicBezTo>
                    <a:pt x="37442" y="22656"/>
                    <a:pt x="37442" y="18091"/>
                    <a:pt x="36406" y="13891"/>
                  </a:cubicBezTo>
                  <a:cubicBezTo>
                    <a:pt x="35454" y="9690"/>
                    <a:pt x="33465" y="6302"/>
                    <a:pt x="30217" y="3753"/>
                  </a:cubicBezTo>
                  <a:cubicBezTo>
                    <a:pt x="28565" y="2353"/>
                    <a:pt x="26716" y="1401"/>
                    <a:pt x="24616" y="701"/>
                  </a:cubicBezTo>
                  <a:cubicBezTo>
                    <a:pt x="23591" y="423"/>
                    <a:pt x="21995" y="221"/>
                    <a:pt x="20456" y="221"/>
                  </a:cubicBezTo>
                  <a:cubicBezTo>
                    <a:pt x="19514" y="221"/>
                    <a:pt x="18594" y="296"/>
                    <a:pt x="17839" y="477"/>
                  </a:cubicBezTo>
                  <a:lnTo>
                    <a:pt x="17727" y="477"/>
                  </a:lnTo>
                  <a:cubicBezTo>
                    <a:pt x="17727" y="253"/>
                    <a:pt x="17615" y="113"/>
                    <a:pt x="17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7" name="Google Shape;1507;p29"/>
          <p:cNvGrpSpPr/>
          <p:nvPr/>
        </p:nvGrpSpPr>
        <p:grpSpPr>
          <a:xfrm>
            <a:off x="10549338" y="2943967"/>
            <a:ext cx="1047569" cy="1147533"/>
            <a:chOff x="6083900" y="2207975"/>
            <a:chExt cx="787625" cy="860650"/>
          </a:xfrm>
        </p:grpSpPr>
        <p:sp>
          <p:nvSpPr>
            <p:cNvPr id="1508" name="Google Shape;1508;p29"/>
            <p:cNvSpPr/>
            <p:nvPr/>
          </p:nvSpPr>
          <p:spPr>
            <a:xfrm>
              <a:off x="6393325" y="2641150"/>
              <a:ext cx="93150" cy="218475"/>
            </a:xfrm>
            <a:custGeom>
              <a:avLst/>
              <a:gdLst/>
              <a:ahLst/>
              <a:cxnLst/>
              <a:rect l="l" t="t" r="r" b="b"/>
              <a:pathLst>
                <a:path w="3726" h="8739" extrusionOk="0">
                  <a:moveTo>
                    <a:pt x="2213" y="1"/>
                  </a:moveTo>
                  <a:cubicBezTo>
                    <a:pt x="1989" y="1177"/>
                    <a:pt x="1625" y="2325"/>
                    <a:pt x="1289" y="3389"/>
                  </a:cubicBezTo>
                  <a:cubicBezTo>
                    <a:pt x="813" y="5014"/>
                    <a:pt x="449" y="6638"/>
                    <a:pt x="1" y="8290"/>
                  </a:cubicBezTo>
                  <a:cubicBezTo>
                    <a:pt x="113" y="8402"/>
                    <a:pt x="225" y="8402"/>
                    <a:pt x="449" y="8402"/>
                  </a:cubicBezTo>
                  <a:lnTo>
                    <a:pt x="1513" y="8738"/>
                  </a:lnTo>
                  <a:cubicBezTo>
                    <a:pt x="1989" y="6778"/>
                    <a:pt x="2437" y="4902"/>
                    <a:pt x="3025" y="2913"/>
                  </a:cubicBezTo>
                  <a:cubicBezTo>
                    <a:pt x="3249" y="2101"/>
                    <a:pt x="3501" y="1289"/>
                    <a:pt x="3725" y="477"/>
                  </a:cubicBezTo>
                  <a:cubicBezTo>
                    <a:pt x="3249" y="337"/>
                    <a:pt x="2689" y="225"/>
                    <a:pt x="2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9"/>
            <p:cNvSpPr/>
            <p:nvPr/>
          </p:nvSpPr>
          <p:spPr>
            <a:xfrm>
              <a:off x="6258925" y="2356450"/>
              <a:ext cx="470025" cy="520675"/>
            </a:xfrm>
            <a:custGeom>
              <a:avLst/>
              <a:gdLst/>
              <a:ahLst/>
              <a:cxnLst/>
              <a:rect l="l" t="t" r="r" b="b"/>
              <a:pathLst>
                <a:path w="18801" h="20827" extrusionOk="0">
                  <a:moveTo>
                    <a:pt x="9365" y="0"/>
                  </a:moveTo>
                  <a:cubicBezTo>
                    <a:pt x="8628" y="0"/>
                    <a:pt x="7873" y="96"/>
                    <a:pt x="7113" y="299"/>
                  </a:cubicBezTo>
                  <a:cubicBezTo>
                    <a:pt x="4089" y="1112"/>
                    <a:pt x="1624" y="3576"/>
                    <a:pt x="812" y="6600"/>
                  </a:cubicBezTo>
                  <a:cubicBezTo>
                    <a:pt x="0" y="9513"/>
                    <a:pt x="812" y="13013"/>
                    <a:pt x="3725" y="14525"/>
                  </a:cubicBezTo>
                  <a:cubicBezTo>
                    <a:pt x="3865" y="14525"/>
                    <a:pt x="3865" y="14665"/>
                    <a:pt x="3977" y="14777"/>
                  </a:cubicBezTo>
                  <a:lnTo>
                    <a:pt x="3977" y="15113"/>
                  </a:lnTo>
                  <a:cubicBezTo>
                    <a:pt x="3613" y="16514"/>
                    <a:pt x="3388" y="17802"/>
                    <a:pt x="3024" y="19090"/>
                  </a:cubicBezTo>
                  <a:cubicBezTo>
                    <a:pt x="3613" y="19202"/>
                    <a:pt x="4201" y="19314"/>
                    <a:pt x="4789" y="19566"/>
                  </a:cubicBezTo>
                  <a:cubicBezTo>
                    <a:pt x="5377" y="17326"/>
                    <a:pt x="5965" y="15113"/>
                    <a:pt x="6525" y="12901"/>
                  </a:cubicBezTo>
                  <a:cubicBezTo>
                    <a:pt x="6777" y="12425"/>
                    <a:pt x="6889" y="11865"/>
                    <a:pt x="7113" y="11165"/>
                  </a:cubicBezTo>
                  <a:cubicBezTo>
                    <a:pt x="6189" y="10801"/>
                    <a:pt x="5265" y="10325"/>
                    <a:pt x="5265" y="9401"/>
                  </a:cubicBezTo>
                  <a:cubicBezTo>
                    <a:pt x="5125" y="8589"/>
                    <a:pt x="5601" y="7776"/>
                    <a:pt x="6413" y="7776"/>
                  </a:cubicBezTo>
                  <a:cubicBezTo>
                    <a:pt x="7477" y="7776"/>
                    <a:pt x="7813" y="9177"/>
                    <a:pt x="7813" y="9989"/>
                  </a:cubicBezTo>
                  <a:cubicBezTo>
                    <a:pt x="7813" y="10213"/>
                    <a:pt x="7701" y="10577"/>
                    <a:pt x="7701" y="10801"/>
                  </a:cubicBezTo>
                  <a:cubicBezTo>
                    <a:pt x="7813" y="10913"/>
                    <a:pt x="8065" y="10913"/>
                    <a:pt x="8177" y="10913"/>
                  </a:cubicBezTo>
                  <a:cubicBezTo>
                    <a:pt x="8513" y="11025"/>
                    <a:pt x="8877" y="11277"/>
                    <a:pt x="9325" y="11277"/>
                  </a:cubicBezTo>
                  <a:cubicBezTo>
                    <a:pt x="9577" y="10689"/>
                    <a:pt x="9689" y="10101"/>
                    <a:pt x="10165" y="9765"/>
                  </a:cubicBezTo>
                  <a:cubicBezTo>
                    <a:pt x="10419" y="9550"/>
                    <a:pt x="10752" y="9432"/>
                    <a:pt x="11072" y="9432"/>
                  </a:cubicBezTo>
                  <a:cubicBezTo>
                    <a:pt x="11460" y="9432"/>
                    <a:pt x="11829" y="9605"/>
                    <a:pt x="12014" y="9989"/>
                  </a:cubicBezTo>
                  <a:cubicBezTo>
                    <a:pt x="12490" y="10801"/>
                    <a:pt x="11902" y="11613"/>
                    <a:pt x="11090" y="11865"/>
                  </a:cubicBezTo>
                  <a:cubicBezTo>
                    <a:pt x="10876" y="11996"/>
                    <a:pt x="10634" y="12051"/>
                    <a:pt x="10352" y="12051"/>
                  </a:cubicBezTo>
                  <a:cubicBezTo>
                    <a:pt x="10152" y="12051"/>
                    <a:pt x="9933" y="12023"/>
                    <a:pt x="9689" y="11977"/>
                  </a:cubicBezTo>
                  <a:cubicBezTo>
                    <a:pt x="9577" y="12565"/>
                    <a:pt x="9325" y="13125"/>
                    <a:pt x="9213" y="13713"/>
                  </a:cubicBezTo>
                  <a:cubicBezTo>
                    <a:pt x="8625" y="15925"/>
                    <a:pt x="8065" y="18026"/>
                    <a:pt x="7477" y="20266"/>
                  </a:cubicBezTo>
                  <a:lnTo>
                    <a:pt x="8765" y="20602"/>
                  </a:lnTo>
                  <a:cubicBezTo>
                    <a:pt x="8821" y="20546"/>
                    <a:pt x="8877" y="20518"/>
                    <a:pt x="8933" y="20518"/>
                  </a:cubicBezTo>
                  <a:cubicBezTo>
                    <a:pt x="8989" y="20518"/>
                    <a:pt x="9045" y="20546"/>
                    <a:pt x="9101" y="20602"/>
                  </a:cubicBezTo>
                  <a:cubicBezTo>
                    <a:pt x="9213" y="20602"/>
                    <a:pt x="9465" y="20714"/>
                    <a:pt x="9689" y="20714"/>
                  </a:cubicBezTo>
                  <a:lnTo>
                    <a:pt x="9801" y="20826"/>
                  </a:lnTo>
                  <a:cubicBezTo>
                    <a:pt x="10165" y="19678"/>
                    <a:pt x="10501" y="18614"/>
                    <a:pt x="10725" y="17466"/>
                  </a:cubicBezTo>
                  <a:cubicBezTo>
                    <a:pt x="10865" y="17102"/>
                    <a:pt x="11090" y="17102"/>
                    <a:pt x="11426" y="17102"/>
                  </a:cubicBezTo>
                  <a:lnTo>
                    <a:pt x="11566" y="17102"/>
                  </a:lnTo>
                  <a:cubicBezTo>
                    <a:pt x="11878" y="17179"/>
                    <a:pt x="12181" y="17216"/>
                    <a:pt x="12474" y="17216"/>
                  </a:cubicBezTo>
                  <a:cubicBezTo>
                    <a:pt x="15667" y="17216"/>
                    <a:pt x="17654" y="12871"/>
                    <a:pt x="18090" y="10101"/>
                  </a:cubicBezTo>
                  <a:cubicBezTo>
                    <a:pt x="18801" y="4686"/>
                    <a:pt x="14517" y="0"/>
                    <a:pt x="9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9"/>
            <p:cNvSpPr/>
            <p:nvPr/>
          </p:nvSpPr>
          <p:spPr>
            <a:xfrm>
              <a:off x="6317025" y="2976500"/>
              <a:ext cx="128850" cy="68350"/>
            </a:xfrm>
            <a:custGeom>
              <a:avLst/>
              <a:gdLst/>
              <a:ahLst/>
              <a:cxnLst/>
              <a:rect l="l" t="t" r="r" b="b"/>
              <a:pathLst>
                <a:path w="5154" h="2734" extrusionOk="0">
                  <a:moveTo>
                    <a:pt x="140" y="1"/>
                  </a:moveTo>
                  <a:cubicBezTo>
                    <a:pt x="0" y="1177"/>
                    <a:pt x="364" y="2213"/>
                    <a:pt x="1765" y="2577"/>
                  </a:cubicBezTo>
                  <a:cubicBezTo>
                    <a:pt x="2102" y="2673"/>
                    <a:pt x="2496" y="2733"/>
                    <a:pt x="2894" y="2733"/>
                  </a:cubicBezTo>
                  <a:cubicBezTo>
                    <a:pt x="3880" y="2733"/>
                    <a:pt x="4894" y="2367"/>
                    <a:pt x="5153" y="1289"/>
                  </a:cubicBezTo>
                  <a:cubicBezTo>
                    <a:pt x="4089" y="1177"/>
                    <a:pt x="3165" y="925"/>
                    <a:pt x="2465" y="701"/>
                  </a:cubicBezTo>
                  <a:cubicBezTo>
                    <a:pt x="1653" y="477"/>
                    <a:pt x="840" y="225"/>
                    <a:pt x="1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9"/>
            <p:cNvSpPr/>
            <p:nvPr/>
          </p:nvSpPr>
          <p:spPr>
            <a:xfrm>
              <a:off x="6288325" y="2856275"/>
              <a:ext cx="235950" cy="129350"/>
            </a:xfrm>
            <a:custGeom>
              <a:avLst/>
              <a:gdLst/>
              <a:ahLst/>
              <a:cxnLst/>
              <a:rect l="l" t="t" r="r" b="b"/>
              <a:pathLst>
                <a:path w="9438" h="5174" extrusionOk="0">
                  <a:moveTo>
                    <a:pt x="1981" y="1771"/>
                  </a:moveTo>
                  <a:cubicBezTo>
                    <a:pt x="2018" y="1771"/>
                    <a:pt x="2058" y="1775"/>
                    <a:pt x="2100" y="1785"/>
                  </a:cubicBezTo>
                  <a:cubicBezTo>
                    <a:pt x="3725" y="2233"/>
                    <a:pt x="5489" y="2709"/>
                    <a:pt x="7225" y="2933"/>
                  </a:cubicBezTo>
                  <a:cubicBezTo>
                    <a:pt x="7658" y="3061"/>
                    <a:pt x="7489" y="3536"/>
                    <a:pt x="7201" y="3536"/>
                  </a:cubicBezTo>
                  <a:cubicBezTo>
                    <a:pt x="7173" y="3536"/>
                    <a:pt x="7143" y="3532"/>
                    <a:pt x="7113" y="3521"/>
                  </a:cubicBezTo>
                  <a:cubicBezTo>
                    <a:pt x="5349" y="3297"/>
                    <a:pt x="3613" y="2821"/>
                    <a:pt x="1848" y="2373"/>
                  </a:cubicBezTo>
                  <a:cubicBezTo>
                    <a:pt x="1543" y="2246"/>
                    <a:pt x="1608" y="1771"/>
                    <a:pt x="1981" y="1771"/>
                  </a:cubicBezTo>
                  <a:close/>
                  <a:moveTo>
                    <a:pt x="960" y="1"/>
                  </a:moveTo>
                  <a:cubicBezTo>
                    <a:pt x="530" y="1"/>
                    <a:pt x="323" y="357"/>
                    <a:pt x="224" y="973"/>
                  </a:cubicBezTo>
                  <a:cubicBezTo>
                    <a:pt x="336" y="1085"/>
                    <a:pt x="700" y="1197"/>
                    <a:pt x="812" y="1309"/>
                  </a:cubicBezTo>
                  <a:lnTo>
                    <a:pt x="924" y="1309"/>
                  </a:lnTo>
                  <a:cubicBezTo>
                    <a:pt x="924" y="1309"/>
                    <a:pt x="924" y="1421"/>
                    <a:pt x="1036" y="1421"/>
                  </a:cubicBezTo>
                  <a:cubicBezTo>
                    <a:pt x="1482" y="1657"/>
                    <a:pt x="1191" y="2384"/>
                    <a:pt x="693" y="2384"/>
                  </a:cubicBezTo>
                  <a:cubicBezTo>
                    <a:pt x="659" y="2384"/>
                    <a:pt x="624" y="2380"/>
                    <a:pt x="588" y="2373"/>
                  </a:cubicBezTo>
                  <a:lnTo>
                    <a:pt x="588" y="2373"/>
                  </a:lnTo>
                  <a:cubicBezTo>
                    <a:pt x="0" y="2933"/>
                    <a:pt x="0" y="3297"/>
                    <a:pt x="700" y="3521"/>
                  </a:cubicBezTo>
                  <a:lnTo>
                    <a:pt x="924" y="3521"/>
                  </a:lnTo>
                  <a:cubicBezTo>
                    <a:pt x="1288" y="3773"/>
                    <a:pt x="1624" y="3885"/>
                    <a:pt x="1988" y="3998"/>
                  </a:cubicBezTo>
                  <a:cubicBezTo>
                    <a:pt x="2689" y="4222"/>
                    <a:pt x="3389" y="4474"/>
                    <a:pt x="4089" y="4586"/>
                  </a:cubicBezTo>
                  <a:cubicBezTo>
                    <a:pt x="4789" y="4810"/>
                    <a:pt x="5601" y="4922"/>
                    <a:pt x="6413" y="5034"/>
                  </a:cubicBezTo>
                  <a:cubicBezTo>
                    <a:pt x="6637" y="5034"/>
                    <a:pt x="7001" y="5174"/>
                    <a:pt x="7337" y="5174"/>
                  </a:cubicBezTo>
                  <a:cubicBezTo>
                    <a:pt x="7589" y="5174"/>
                    <a:pt x="7813" y="5034"/>
                    <a:pt x="8037" y="5034"/>
                  </a:cubicBezTo>
                  <a:cubicBezTo>
                    <a:pt x="8401" y="4922"/>
                    <a:pt x="8513" y="4586"/>
                    <a:pt x="8149" y="3998"/>
                  </a:cubicBezTo>
                  <a:cubicBezTo>
                    <a:pt x="7589" y="3773"/>
                    <a:pt x="7813" y="2933"/>
                    <a:pt x="8401" y="2933"/>
                  </a:cubicBezTo>
                  <a:cubicBezTo>
                    <a:pt x="8849" y="2933"/>
                    <a:pt x="9437" y="2821"/>
                    <a:pt x="8989" y="2121"/>
                  </a:cubicBezTo>
                  <a:cubicBezTo>
                    <a:pt x="8849" y="2009"/>
                    <a:pt x="8625" y="1897"/>
                    <a:pt x="8401" y="1785"/>
                  </a:cubicBezTo>
                  <a:lnTo>
                    <a:pt x="4089" y="721"/>
                  </a:lnTo>
                  <a:cubicBezTo>
                    <a:pt x="3389" y="609"/>
                    <a:pt x="2549" y="385"/>
                    <a:pt x="1736" y="133"/>
                  </a:cubicBezTo>
                  <a:cubicBezTo>
                    <a:pt x="1512" y="133"/>
                    <a:pt x="1400" y="133"/>
                    <a:pt x="1148" y="21"/>
                  </a:cubicBezTo>
                  <a:cubicBezTo>
                    <a:pt x="1081" y="8"/>
                    <a:pt x="1019" y="1"/>
                    <a:pt x="9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9"/>
            <p:cNvSpPr/>
            <p:nvPr/>
          </p:nvSpPr>
          <p:spPr>
            <a:xfrm>
              <a:off x="6506750" y="2611750"/>
              <a:ext cx="46925" cy="29425"/>
            </a:xfrm>
            <a:custGeom>
              <a:avLst/>
              <a:gdLst/>
              <a:ahLst/>
              <a:cxnLst/>
              <a:rect l="l" t="t" r="r" b="b"/>
              <a:pathLst>
                <a:path w="1877" h="1177" extrusionOk="0">
                  <a:moveTo>
                    <a:pt x="588" y="1"/>
                  </a:moveTo>
                  <a:cubicBezTo>
                    <a:pt x="364" y="253"/>
                    <a:pt x="112" y="701"/>
                    <a:pt x="0" y="1177"/>
                  </a:cubicBezTo>
                  <a:cubicBezTo>
                    <a:pt x="364" y="1177"/>
                    <a:pt x="588" y="1177"/>
                    <a:pt x="812" y="1065"/>
                  </a:cubicBezTo>
                  <a:cubicBezTo>
                    <a:pt x="1177" y="1065"/>
                    <a:pt x="1289" y="953"/>
                    <a:pt x="1401" y="701"/>
                  </a:cubicBezTo>
                  <a:cubicBezTo>
                    <a:pt x="1877" y="365"/>
                    <a:pt x="1653" y="113"/>
                    <a:pt x="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9"/>
            <p:cNvSpPr/>
            <p:nvPr/>
          </p:nvSpPr>
          <p:spPr>
            <a:xfrm>
              <a:off x="6403075" y="2573050"/>
              <a:ext cx="36475" cy="47825"/>
            </a:xfrm>
            <a:custGeom>
              <a:avLst/>
              <a:gdLst/>
              <a:ahLst/>
              <a:cxnLst/>
              <a:rect l="l" t="t" r="r" b="b"/>
              <a:pathLst>
                <a:path w="1459" h="1913" extrusionOk="0">
                  <a:moveTo>
                    <a:pt x="552" y="1"/>
                  </a:moveTo>
                  <a:cubicBezTo>
                    <a:pt x="259" y="1"/>
                    <a:pt x="1" y="204"/>
                    <a:pt x="59" y="625"/>
                  </a:cubicBezTo>
                  <a:cubicBezTo>
                    <a:pt x="59" y="961"/>
                    <a:pt x="535" y="1437"/>
                    <a:pt x="759" y="1549"/>
                  </a:cubicBezTo>
                  <a:cubicBezTo>
                    <a:pt x="1011" y="1801"/>
                    <a:pt x="1235" y="1801"/>
                    <a:pt x="1347" y="1913"/>
                  </a:cubicBezTo>
                  <a:cubicBezTo>
                    <a:pt x="1459" y="1437"/>
                    <a:pt x="1459" y="849"/>
                    <a:pt x="1235" y="513"/>
                  </a:cubicBezTo>
                  <a:cubicBezTo>
                    <a:pt x="1127" y="176"/>
                    <a:pt x="825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9"/>
            <p:cNvSpPr/>
            <p:nvPr/>
          </p:nvSpPr>
          <p:spPr>
            <a:xfrm>
              <a:off x="6226700" y="2332850"/>
              <a:ext cx="525100" cy="735775"/>
            </a:xfrm>
            <a:custGeom>
              <a:avLst/>
              <a:gdLst/>
              <a:ahLst/>
              <a:cxnLst/>
              <a:rect l="l" t="t" r="r" b="b"/>
              <a:pathLst>
                <a:path w="21004" h="29431" extrusionOk="0">
                  <a:moveTo>
                    <a:pt x="7607" y="9609"/>
                  </a:moveTo>
                  <a:cubicBezTo>
                    <a:pt x="7880" y="9609"/>
                    <a:pt x="8182" y="9784"/>
                    <a:pt x="8290" y="10121"/>
                  </a:cubicBezTo>
                  <a:cubicBezTo>
                    <a:pt x="8514" y="10457"/>
                    <a:pt x="8514" y="11045"/>
                    <a:pt x="8402" y="11521"/>
                  </a:cubicBezTo>
                  <a:cubicBezTo>
                    <a:pt x="8290" y="11409"/>
                    <a:pt x="8066" y="11409"/>
                    <a:pt x="7814" y="11157"/>
                  </a:cubicBezTo>
                  <a:cubicBezTo>
                    <a:pt x="7590" y="11045"/>
                    <a:pt x="7114" y="10569"/>
                    <a:pt x="7114" y="10233"/>
                  </a:cubicBezTo>
                  <a:cubicBezTo>
                    <a:pt x="7056" y="9812"/>
                    <a:pt x="7314" y="9609"/>
                    <a:pt x="7607" y="9609"/>
                  </a:cubicBezTo>
                  <a:close/>
                  <a:moveTo>
                    <a:pt x="11790" y="11157"/>
                  </a:moveTo>
                  <a:cubicBezTo>
                    <a:pt x="12855" y="11269"/>
                    <a:pt x="13079" y="11521"/>
                    <a:pt x="12603" y="11857"/>
                  </a:cubicBezTo>
                  <a:cubicBezTo>
                    <a:pt x="12491" y="12109"/>
                    <a:pt x="12379" y="12221"/>
                    <a:pt x="12014" y="12221"/>
                  </a:cubicBezTo>
                  <a:cubicBezTo>
                    <a:pt x="11790" y="12333"/>
                    <a:pt x="11566" y="12333"/>
                    <a:pt x="11202" y="12333"/>
                  </a:cubicBezTo>
                  <a:cubicBezTo>
                    <a:pt x="11314" y="11857"/>
                    <a:pt x="11566" y="11409"/>
                    <a:pt x="11790" y="11157"/>
                  </a:cubicBezTo>
                  <a:close/>
                  <a:moveTo>
                    <a:pt x="8878" y="12333"/>
                  </a:moveTo>
                  <a:cubicBezTo>
                    <a:pt x="9354" y="12557"/>
                    <a:pt x="9914" y="12669"/>
                    <a:pt x="10390" y="12809"/>
                  </a:cubicBezTo>
                  <a:cubicBezTo>
                    <a:pt x="10166" y="13621"/>
                    <a:pt x="9914" y="14433"/>
                    <a:pt x="9690" y="15245"/>
                  </a:cubicBezTo>
                  <a:cubicBezTo>
                    <a:pt x="9102" y="17234"/>
                    <a:pt x="8654" y="19110"/>
                    <a:pt x="8178" y="21070"/>
                  </a:cubicBezTo>
                  <a:lnTo>
                    <a:pt x="7114" y="20734"/>
                  </a:lnTo>
                  <a:cubicBezTo>
                    <a:pt x="6890" y="20734"/>
                    <a:pt x="6778" y="20734"/>
                    <a:pt x="6666" y="20622"/>
                  </a:cubicBezTo>
                  <a:cubicBezTo>
                    <a:pt x="7114" y="18970"/>
                    <a:pt x="7478" y="17346"/>
                    <a:pt x="7954" y="15721"/>
                  </a:cubicBezTo>
                  <a:cubicBezTo>
                    <a:pt x="8290" y="14657"/>
                    <a:pt x="8654" y="13509"/>
                    <a:pt x="8878" y="12333"/>
                  </a:cubicBezTo>
                  <a:close/>
                  <a:moveTo>
                    <a:pt x="10654" y="944"/>
                  </a:moveTo>
                  <a:cubicBezTo>
                    <a:pt x="15806" y="944"/>
                    <a:pt x="20090" y="5630"/>
                    <a:pt x="19379" y="11045"/>
                  </a:cubicBezTo>
                  <a:cubicBezTo>
                    <a:pt x="18943" y="13815"/>
                    <a:pt x="16956" y="18160"/>
                    <a:pt x="13763" y="18160"/>
                  </a:cubicBezTo>
                  <a:cubicBezTo>
                    <a:pt x="13470" y="18160"/>
                    <a:pt x="13167" y="18123"/>
                    <a:pt x="12855" y="18046"/>
                  </a:cubicBezTo>
                  <a:lnTo>
                    <a:pt x="12715" y="18046"/>
                  </a:lnTo>
                  <a:cubicBezTo>
                    <a:pt x="12379" y="18046"/>
                    <a:pt x="12154" y="18046"/>
                    <a:pt x="12014" y="18410"/>
                  </a:cubicBezTo>
                  <a:cubicBezTo>
                    <a:pt x="11790" y="19558"/>
                    <a:pt x="11454" y="20622"/>
                    <a:pt x="11090" y="21770"/>
                  </a:cubicBezTo>
                  <a:lnTo>
                    <a:pt x="10978" y="21658"/>
                  </a:lnTo>
                  <a:cubicBezTo>
                    <a:pt x="10754" y="21658"/>
                    <a:pt x="10502" y="21546"/>
                    <a:pt x="10390" y="21546"/>
                  </a:cubicBezTo>
                  <a:cubicBezTo>
                    <a:pt x="10334" y="21490"/>
                    <a:pt x="10278" y="21462"/>
                    <a:pt x="10222" y="21462"/>
                  </a:cubicBezTo>
                  <a:cubicBezTo>
                    <a:pt x="10166" y="21462"/>
                    <a:pt x="10110" y="21490"/>
                    <a:pt x="10054" y="21546"/>
                  </a:cubicBezTo>
                  <a:lnTo>
                    <a:pt x="8766" y="21210"/>
                  </a:lnTo>
                  <a:cubicBezTo>
                    <a:pt x="9354" y="18970"/>
                    <a:pt x="9914" y="16869"/>
                    <a:pt x="10502" y="14657"/>
                  </a:cubicBezTo>
                  <a:cubicBezTo>
                    <a:pt x="10614" y="14069"/>
                    <a:pt x="10866" y="13509"/>
                    <a:pt x="10978" y="12921"/>
                  </a:cubicBezTo>
                  <a:cubicBezTo>
                    <a:pt x="11222" y="12967"/>
                    <a:pt x="11441" y="12995"/>
                    <a:pt x="11641" y="12995"/>
                  </a:cubicBezTo>
                  <a:cubicBezTo>
                    <a:pt x="11923" y="12995"/>
                    <a:pt x="12165" y="12940"/>
                    <a:pt x="12379" y="12809"/>
                  </a:cubicBezTo>
                  <a:cubicBezTo>
                    <a:pt x="13191" y="12557"/>
                    <a:pt x="13779" y="11745"/>
                    <a:pt x="13303" y="10933"/>
                  </a:cubicBezTo>
                  <a:cubicBezTo>
                    <a:pt x="13118" y="10549"/>
                    <a:pt x="12749" y="10376"/>
                    <a:pt x="12361" y="10376"/>
                  </a:cubicBezTo>
                  <a:cubicBezTo>
                    <a:pt x="12041" y="10376"/>
                    <a:pt x="11708" y="10494"/>
                    <a:pt x="11454" y="10709"/>
                  </a:cubicBezTo>
                  <a:cubicBezTo>
                    <a:pt x="10978" y="11045"/>
                    <a:pt x="10866" y="11633"/>
                    <a:pt x="10614" y="12221"/>
                  </a:cubicBezTo>
                  <a:cubicBezTo>
                    <a:pt x="10166" y="12221"/>
                    <a:pt x="9802" y="11969"/>
                    <a:pt x="9466" y="11857"/>
                  </a:cubicBezTo>
                  <a:cubicBezTo>
                    <a:pt x="9354" y="11857"/>
                    <a:pt x="9102" y="11857"/>
                    <a:pt x="8990" y="11745"/>
                  </a:cubicBezTo>
                  <a:cubicBezTo>
                    <a:pt x="8990" y="11521"/>
                    <a:pt x="9102" y="11157"/>
                    <a:pt x="9102" y="10933"/>
                  </a:cubicBezTo>
                  <a:cubicBezTo>
                    <a:pt x="9102" y="10121"/>
                    <a:pt x="8766" y="8720"/>
                    <a:pt x="7702" y="8720"/>
                  </a:cubicBezTo>
                  <a:cubicBezTo>
                    <a:pt x="6890" y="8720"/>
                    <a:pt x="6414" y="9533"/>
                    <a:pt x="6554" y="10345"/>
                  </a:cubicBezTo>
                  <a:cubicBezTo>
                    <a:pt x="6554" y="11269"/>
                    <a:pt x="7478" y="11745"/>
                    <a:pt x="8402" y="12109"/>
                  </a:cubicBezTo>
                  <a:cubicBezTo>
                    <a:pt x="8178" y="12809"/>
                    <a:pt x="8066" y="13369"/>
                    <a:pt x="7814" y="13845"/>
                  </a:cubicBezTo>
                  <a:cubicBezTo>
                    <a:pt x="7254" y="16057"/>
                    <a:pt x="6666" y="18270"/>
                    <a:pt x="6078" y="20510"/>
                  </a:cubicBezTo>
                  <a:cubicBezTo>
                    <a:pt x="5490" y="20258"/>
                    <a:pt x="4902" y="20146"/>
                    <a:pt x="4313" y="20034"/>
                  </a:cubicBezTo>
                  <a:cubicBezTo>
                    <a:pt x="4677" y="18746"/>
                    <a:pt x="4902" y="17458"/>
                    <a:pt x="5266" y="16057"/>
                  </a:cubicBezTo>
                  <a:lnTo>
                    <a:pt x="5266" y="15721"/>
                  </a:lnTo>
                  <a:cubicBezTo>
                    <a:pt x="5154" y="15609"/>
                    <a:pt x="5154" y="15469"/>
                    <a:pt x="5014" y="15469"/>
                  </a:cubicBezTo>
                  <a:cubicBezTo>
                    <a:pt x="2101" y="13957"/>
                    <a:pt x="1289" y="10457"/>
                    <a:pt x="2101" y="7544"/>
                  </a:cubicBezTo>
                  <a:cubicBezTo>
                    <a:pt x="2913" y="4520"/>
                    <a:pt x="5378" y="2056"/>
                    <a:pt x="8402" y="1243"/>
                  </a:cubicBezTo>
                  <a:cubicBezTo>
                    <a:pt x="9162" y="1040"/>
                    <a:pt x="9917" y="944"/>
                    <a:pt x="10654" y="944"/>
                  </a:cubicBezTo>
                  <a:close/>
                  <a:moveTo>
                    <a:pt x="3425" y="20938"/>
                  </a:moveTo>
                  <a:cubicBezTo>
                    <a:pt x="3484" y="20938"/>
                    <a:pt x="3546" y="20945"/>
                    <a:pt x="3613" y="20958"/>
                  </a:cubicBezTo>
                  <a:cubicBezTo>
                    <a:pt x="3865" y="21070"/>
                    <a:pt x="3977" y="21070"/>
                    <a:pt x="4201" y="21070"/>
                  </a:cubicBezTo>
                  <a:cubicBezTo>
                    <a:pt x="5014" y="21322"/>
                    <a:pt x="5854" y="21546"/>
                    <a:pt x="6554" y="21658"/>
                  </a:cubicBezTo>
                  <a:lnTo>
                    <a:pt x="10866" y="22722"/>
                  </a:lnTo>
                  <a:cubicBezTo>
                    <a:pt x="11090" y="22834"/>
                    <a:pt x="11314" y="22946"/>
                    <a:pt x="11454" y="23058"/>
                  </a:cubicBezTo>
                  <a:cubicBezTo>
                    <a:pt x="11902" y="23758"/>
                    <a:pt x="11314" y="23870"/>
                    <a:pt x="10866" y="23870"/>
                  </a:cubicBezTo>
                  <a:cubicBezTo>
                    <a:pt x="10278" y="23870"/>
                    <a:pt x="10054" y="24710"/>
                    <a:pt x="10614" y="24935"/>
                  </a:cubicBezTo>
                  <a:cubicBezTo>
                    <a:pt x="10978" y="25523"/>
                    <a:pt x="10866" y="25859"/>
                    <a:pt x="10502" y="25971"/>
                  </a:cubicBezTo>
                  <a:cubicBezTo>
                    <a:pt x="10278" y="25971"/>
                    <a:pt x="10054" y="26111"/>
                    <a:pt x="9802" y="26111"/>
                  </a:cubicBezTo>
                  <a:cubicBezTo>
                    <a:pt x="9466" y="26111"/>
                    <a:pt x="9102" y="25971"/>
                    <a:pt x="8878" y="25971"/>
                  </a:cubicBezTo>
                  <a:cubicBezTo>
                    <a:pt x="8066" y="25859"/>
                    <a:pt x="7254" y="25747"/>
                    <a:pt x="6554" y="25523"/>
                  </a:cubicBezTo>
                  <a:cubicBezTo>
                    <a:pt x="5854" y="25411"/>
                    <a:pt x="5154" y="25159"/>
                    <a:pt x="4453" y="24935"/>
                  </a:cubicBezTo>
                  <a:cubicBezTo>
                    <a:pt x="4089" y="24822"/>
                    <a:pt x="3753" y="24710"/>
                    <a:pt x="3389" y="24458"/>
                  </a:cubicBezTo>
                  <a:lnTo>
                    <a:pt x="3165" y="24458"/>
                  </a:lnTo>
                  <a:cubicBezTo>
                    <a:pt x="2465" y="24234"/>
                    <a:pt x="2465" y="23870"/>
                    <a:pt x="3053" y="23310"/>
                  </a:cubicBezTo>
                  <a:lnTo>
                    <a:pt x="3053" y="23310"/>
                  </a:lnTo>
                  <a:cubicBezTo>
                    <a:pt x="3089" y="23317"/>
                    <a:pt x="3124" y="23321"/>
                    <a:pt x="3158" y="23321"/>
                  </a:cubicBezTo>
                  <a:cubicBezTo>
                    <a:pt x="3656" y="23321"/>
                    <a:pt x="3947" y="22594"/>
                    <a:pt x="3501" y="22358"/>
                  </a:cubicBezTo>
                  <a:cubicBezTo>
                    <a:pt x="3389" y="22358"/>
                    <a:pt x="3389" y="22246"/>
                    <a:pt x="3389" y="22246"/>
                  </a:cubicBezTo>
                  <a:lnTo>
                    <a:pt x="3277" y="22246"/>
                  </a:lnTo>
                  <a:cubicBezTo>
                    <a:pt x="3165" y="22134"/>
                    <a:pt x="2801" y="22022"/>
                    <a:pt x="2689" y="21910"/>
                  </a:cubicBezTo>
                  <a:cubicBezTo>
                    <a:pt x="2788" y="21294"/>
                    <a:pt x="2995" y="20938"/>
                    <a:pt x="3425" y="20938"/>
                  </a:cubicBezTo>
                  <a:close/>
                  <a:moveTo>
                    <a:pt x="3753" y="25747"/>
                  </a:moveTo>
                  <a:cubicBezTo>
                    <a:pt x="4453" y="25971"/>
                    <a:pt x="5266" y="26223"/>
                    <a:pt x="6078" y="26447"/>
                  </a:cubicBezTo>
                  <a:cubicBezTo>
                    <a:pt x="6778" y="26671"/>
                    <a:pt x="7702" y="26923"/>
                    <a:pt x="8766" y="27035"/>
                  </a:cubicBezTo>
                  <a:cubicBezTo>
                    <a:pt x="8507" y="28113"/>
                    <a:pt x="7493" y="28479"/>
                    <a:pt x="6507" y="28479"/>
                  </a:cubicBezTo>
                  <a:cubicBezTo>
                    <a:pt x="6109" y="28479"/>
                    <a:pt x="5715" y="28419"/>
                    <a:pt x="5378" y="28323"/>
                  </a:cubicBezTo>
                  <a:cubicBezTo>
                    <a:pt x="3977" y="27959"/>
                    <a:pt x="3613" y="26923"/>
                    <a:pt x="3753" y="25747"/>
                  </a:cubicBezTo>
                  <a:close/>
                  <a:moveTo>
                    <a:pt x="10844" y="0"/>
                  </a:moveTo>
                  <a:cubicBezTo>
                    <a:pt x="6994" y="0"/>
                    <a:pt x="3143" y="2199"/>
                    <a:pt x="1513" y="6144"/>
                  </a:cubicBezTo>
                  <a:cubicBezTo>
                    <a:pt x="1" y="9645"/>
                    <a:pt x="701" y="14209"/>
                    <a:pt x="4201" y="16169"/>
                  </a:cubicBezTo>
                  <a:cubicBezTo>
                    <a:pt x="3865" y="17458"/>
                    <a:pt x="3613" y="18746"/>
                    <a:pt x="3277" y="19922"/>
                  </a:cubicBezTo>
                  <a:cubicBezTo>
                    <a:pt x="3165" y="19922"/>
                    <a:pt x="3053" y="19922"/>
                    <a:pt x="2913" y="20034"/>
                  </a:cubicBezTo>
                  <a:cubicBezTo>
                    <a:pt x="2213" y="20146"/>
                    <a:pt x="1513" y="20622"/>
                    <a:pt x="1513" y="21434"/>
                  </a:cubicBezTo>
                  <a:cubicBezTo>
                    <a:pt x="1401" y="21770"/>
                    <a:pt x="1653" y="22134"/>
                    <a:pt x="1877" y="22470"/>
                  </a:cubicBezTo>
                  <a:cubicBezTo>
                    <a:pt x="1289" y="22834"/>
                    <a:pt x="1065" y="23534"/>
                    <a:pt x="1401" y="24346"/>
                  </a:cubicBezTo>
                  <a:cubicBezTo>
                    <a:pt x="1653" y="24822"/>
                    <a:pt x="2213" y="25159"/>
                    <a:pt x="2801" y="25411"/>
                  </a:cubicBezTo>
                  <a:cubicBezTo>
                    <a:pt x="2577" y="27259"/>
                    <a:pt x="3053" y="28771"/>
                    <a:pt x="5154" y="29247"/>
                  </a:cubicBezTo>
                  <a:cubicBezTo>
                    <a:pt x="5582" y="29365"/>
                    <a:pt x="6062" y="29431"/>
                    <a:pt x="6545" y="29431"/>
                  </a:cubicBezTo>
                  <a:cubicBezTo>
                    <a:pt x="8018" y="29431"/>
                    <a:pt x="9521" y="28813"/>
                    <a:pt x="9690" y="27147"/>
                  </a:cubicBezTo>
                  <a:cubicBezTo>
                    <a:pt x="10278" y="27147"/>
                    <a:pt x="10754" y="27035"/>
                    <a:pt x="11202" y="26811"/>
                  </a:cubicBezTo>
                  <a:cubicBezTo>
                    <a:pt x="11902" y="26335"/>
                    <a:pt x="12266" y="25411"/>
                    <a:pt x="11902" y="24710"/>
                  </a:cubicBezTo>
                  <a:cubicBezTo>
                    <a:pt x="12491" y="24458"/>
                    <a:pt x="12855" y="24122"/>
                    <a:pt x="12855" y="23534"/>
                  </a:cubicBezTo>
                  <a:cubicBezTo>
                    <a:pt x="12855" y="22946"/>
                    <a:pt x="12491" y="22470"/>
                    <a:pt x="12014" y="22246"/>
                  </a:cubicBezTo>
                  <a:cubicBezTo>
                    <a:pt x="12379" y="21210"/>
                    <a:pt x="12715" y="20146"/>
                    <a:pt x="12967" y="19222"/>
                  </a:cubicBezTo>
                  <a:cubicBezTo>
                    <a:pt x="13179" y="19250"/>
                    <a:pt x="13388" y="19263"/>
                    <a:pt x="13592" y="19263"/>
                  </a:cubicBezTo>
                  <a:cubicBezTo>
                    <a:pt x="16642" y="19263"/>
                    <a:pt x="18744" y="16239"/>
                    <a:pt x="19715" y="13509"/>
                  </a:cubicBezTo>
                  <a:cubicBezTo>
                    <a:pt x="21004" y="10121"/>
                    <a:pt x="20668" y="6368"/>
                    <a:pt x="18315" y="3568"/>
                  </a:cubicBezTo>
                  <a:cubicBezTo>
                    <a:pt x="16373" y="1134"/>
                    <a:pt x="13608" y="0"/>
                    <a:pt x="10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9"/>
            <p:cNvSpPr/>
            <p:nvPr/>
          </p:nvSpPr>
          <p:spPr>
            <a:xfrm>
              <a:off x="6326875" y="2900525"/>
              <a:ext cx="152925" cy="44175"/>
            </a:xfrm>
            <a:custGeom>
              <a:avLst/>
              <a:gdLst/>
              <a:ahLst/>
              <a:cxnLst/>
              <a:rect l="l" t="t" r="r" b="b"/>
              <a:pathLst>
                <a:path w="6117" h="1767" extrusionOk="0">
                  <a:moveTo>
                    <a:pt x="439" y="1"/>
                  </a:moveTo>
                  <a:cubicBezTo>
                    <a:pt x="66" y="1"/>
                    <a:pt x="1" y="476"/>
                    <a:pt x="306" y="603"/>
                  </a:cubicBezTo>
                  <a:cubicBezTo>
                    <a:pt x="2071" y="1051"/>
                    <a:pt x="3807" y="1527"/>
                    <a:pt x="5571" y="1751"/>
                  </a:cubicBezTo>
                  <a:cubicBezTo>
                    <a:pt x="5601" y="1762"/>
                    <a:pt x="5631" y="1766"/>
                    <a:pt x="5659" y="1766"/>
                  </a:cubicBezTo>
                  <a:cubicBezTo>
                    <a:pt x="5947" y="1766"/>
                    <a:pt x="6116" y="1291"/>
                    <a:pt x="5683" y="1163"/>
                  </a:cubicBezTo>
                  <a:cubicBezTo>
                    <a:pt x="3947" y="939"/>
                    <a:pt x="2183" y="463"/>
                    <a:pt x="558" y="15"/>
                  </a:cubicBezTo>
                  <a:cubicBezTo>
                    <a:pt x="516" y="5"/>
                    <a:pt x="476" y="1"/>
                    <a:pt x="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9"/>
            <p:cNvSpPr/>
            <p:nvPr/>
          </p:nvSpPr>
          <p:spPr>
            <a:xfrm>
              <a:off x="6565550" y="2207975"/>
              <a:ext cx="37825" cy="100750"/>
            </a:xfrm>
            <a:custGeom>
              <a:avLst/>
              <a:gdLst/>
              <a:ahLst/>
              <a:cxnLst/>
              <a:rect l="l" t="t" r="r" b="b"/>
              <a:pathLst>
                <a:path w="1513" h="4030" extrusionOk="0">
                  <a:moveTo>
                    <a:pt x="915" y="1"/>
                  </a:moveTo>
                  <a:cubicBezTo>
                    <a:pt x="776" y="1"/>
                    <a:pt x="644" y="51"/>
                    <a:pt x="561" y="162"/>
                  </a:cubicBezTo>
                  <a:cubicBezTo>
                    <a:pt x="337" y="750"/>
                    <a:pt x="337" y="1338"/>
                    <a:pt x="225" y="1926"/>
                  </a:cubicBezTo>
                  <a:cubicBezTo>
                    <a:pt x="113" y="2514"/>
                    <a:pt x="1" y="3102"/>
                    <a:pt x="1" y="3662"/>
                  </a:cubicBezTo>
                  <a:cubicBezTo>
                    <a:pt x="1" y="3899"/>
                    <a:pt x="143" y="4030"/>
                    <a:pt x="274" y="4030"/>
                  </a:cubicBezTo>
                  <a:cubicBezTo>
                    <a:pt x="343" y="4030"/>
                    <a:pt x="410" y="3992"/>
                    <a:pt x="449" y="3914"/>
                  </a:cubicBezTo>
                  <a:cubicBezTo>
                    <a:pt x="1037" y="2962"/>
                    <a:pt x="1513" y="1562"/>
                    <a:pt x="1513" y="526"/>
                  </a:cubicBezTo>
                  <a:cubicBezTo>
                    <a:pt x="1513" y="207"/>
                    <a:pt x="1199" y="1"/>
                    <a:pt x="9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9"/>
            <p:cNvSpPr/>
            <p:nvPr/>
          </p:nvSpPr>
          <p:spPr>
            <a:xfrm>
              <a:off x="6083900" y="2468950"/>
              <a:ext cx="107825" cy="40625"/>
            </a:xfrm>
            <a:custGeom>
              <a:avLst/>
              <a:gdLst/>
              <a:ahLst/>
              <a:cxnLst/>
              <a:rect l="l" t="t" r="r" b="b"/>
              <a:pathLst>
                <a:path w="4313" h="1625" extrusionOk="0">
                  <a:moveTo>
                    <a:pt x="700" y="0"/>
                  </a:moveTo>
                  <a:cubicBezTo>
                    <a:pt x="224" y="0"/>
                    <a:pt x="0" y="700"/>
                    <a:pt x="476" y="924"/>
                  </a:cubicBezTo>
                  <a:cubicBezTo>
                    <a:pt x="1064" y="1176"/>
                    <a:pt x="1624" y="1288"/>
                    <a:pt x="2212" y="1400"/>
                  </a:cubicBezTo>
                  <a:cubicBezTo>
                    <a:pt x="2800" y="1512"/>
                    <a:pt x="3389" y="1624"/>
                    <a:pt x="3977" y="1624"/>
                  </a:cubicBezTo>
                  <a:cubicBezTo>
                    <a:pt x="4201" y="1624"/>
                    <a:pt x="4313" y="1176"/>
                    <a:pt x="4089" y="1064"/>
                  </a:cubicBezTo>
                  <a:cubicBezTo>
                    <a:pt x="3277" y="476"/>
                    <a:pt x="1764" y="0"/>
                    <a:pt x="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9"/>
            <p:cNvSpPr/>
            <p:nvPr/>
          </p:nvSpPr>
          <p:spPr>
            <a:xfrm>
              <a:off x="6763675" y="2661450"/>
              <a:ext cx="107850" cy="37850"/>
            </a:xfrm>
            <a:custGeom>
              <a:avLst/>
              <a:gdLst/>
              <a:ahLst/>
              <a:cxnLst/>
              <a:rect l="l" t="t" r="r" b="b"/>
              <a:pathLst>
                <a:path w="4314" h="1514" extrusionOk="0">
                  <a:moveTo>
                    <a:pt x="337" y="1"/>
                  </a:moveTo>
                  <a:cubicBezTo>
                    <a:pt x="113" y="1"/>
                    <a:pt x="1" y="365"/>
                    <a:pt x="225" y="477"/>
                  </a:cubicBezTo>
                  <a:cubicBezTo>
                    <a:pt x="1037" y="1065"/>
                    <a:pt x="2577" y="1513"/>
                    <a:pt x="3613" y="1513"/>
                  </a:cubicBezTo>
                  <a:cubicBezTo>
                    <a:pt x="3977" y="1513"/>
                    <a:pt x="4313" y="813"/>
                    <a:pt x="3837" y="701"/>
                  </a:cubicBezTo>
                  <a:cubicBezTo>
                    <a:pt x="3277" y="477"/>
                    <a:pt x="2689" y="365"/>
                    <a:pt x="2101" y="225"/>
                  </a:cubicBezTo>
                  <a:cubicBezTo>
                    <a:pt x="1513" y="113"/>
                    <a:pt x="925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9"/>
            <p:cNvSpPr/>
            <p:nvPr/>
          </p:nvSpPr>
          <p:spPr>
            <a:xfrm>
              <a:off x="6266175" y="2236425"/>
              <a:ext cx="67575" cy="89225"/>
            </a:xfrm>
            <a:custGeom>
              <a:avLst/>
              <a:gdLst/>
              <a:ahLst/>
              <a:cxnLst/>
              <a:rect l="l" t="t" r="r" b="b"/>
              <a:pathLst>
                <a:path w="2703" h="3569" extrusionOk="0">
                  <a:moveTo>
                    <a:pt x="661" y="0"/>
                  </a:moveTo>
                  <a:cubicBezTo>
                    <a:pt x="330" y="0"/>
                    <a:pt x="1" y="214"/>
                    <a:pt x="186" y="564"/>
                  </a:cubicBezTo>
                  <a:cubicBezTo>
                    <a:pt x="410" y="1124"/>
                    <a:pt x="774" y="1600"/>
                    <a:pt x="1110" y="2076"/>
                  </a:cubicBezTo>
                  <a:cubicBezTo>
                    <a:pt x="1474" y="2524"/>
                    <a:pt x="1810" y="3112"/>
                    <a:pt x="2174" y="3476"/>
                  </a:cubicBezTo>
                  <a:cubicBezTo>
                    <a:pt x="2239" y="3541"/>
                    <a:pt x="2313" y="3568"/>
                    <a:pt x="2383" y="3568"/>
                  </a:cubicBezTo>
                  <a:cubicBezTo>
                    <a:pt x="2555" y="3568"/>
                    <a:pt x="2702" y="3403"/>
                    <a:pt x="2622" y="3224"/>
                  </a:cubicBezTo>
                  <a:cubicBezTo>
                    <a:pt x="2398" y="2188"/>
                    <a:pt x="1698" y="900"/>
                    <a:pt x="998" y="88"/>
                  </a:cubicBezTo>
                  <a:cubicBezTo>
                    <a:pt x="902" y="28"/>
                    <a:pt x="781" y="0"/>
                    <a:pt x="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9"/>
            <p:cNvSpPr/>
            <p:nvPr/>
          </p:nvSpPr>
          <p:spPr>
            <a:xfrm>
              <a:off x="6621700" y="2842950"/>
              <a:ext cx="67400" cy="90400"/>
            </a:xfrm>
            <a:custGeom>
              <a:avLst/>
              <a:gdLst/>
              <a:ahLst/>
              <a:cxnLst/>
              <a:rect l="l" t="t" r="r" b="b"/>
              <a:pathLst>
                <a:path w="2696" h="3616" extrusionOk="0">
                  <a:moveTo>
                    <a:pt x="323" y="1"/>
                  </a:moveTo>
                  <a:cubicBezTo>
                    <a:pt x="143" y="1"/>
                    <a:pt x="0" y="172"/>
                    <a:pt x="79" y="330"/>
                  </a:cubicBezTo>
                  <a:cubicBezTo>
                    <a:pt x="303" y="1366"/>
                    <a:pt x="1003" y="2766"/>
                    <a:pt x="1703" y="3466"/>
                  </a:cubicBezTo>
                  <a:cubicBezTo>
                    <a:pt x="1807" y="3571"/>
                    <a:pt x="1939" y="3615"/>
                    <a:pt x="2068" y="3615"/>
                  </a:cubicBezTo>
                  <a:cubicBezTo>
                    <a:pt x="2390" y="3615"/>
                    <a:pt x="2695" y="3338"/>
                    <a:pt x="2515" y="3018"/>
                  </a:cubicBezTo>
                  <a:cubicBezTo>
                    <a:pt x="2291" y="2430"/>
                    <a:pt x="1955" y="1954"/>
                    <a:pt x="1591" y="1506"/>
                  </a:cubicBezTo>
                  <a:cubicBezTo>
                    <a:pt x="1255" y="1030"/>
                    <a:pt x="891" y="554"/>
                    <a:pt x="555" y="106"/>
                  </a:cubicBezTo>
                  <a:cubicBezTo>
                    <a:pt x="480" y="31"/>
                    <a:pt x="398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9"/>
            <p:cNvSpPr/>
            <p:nvPr/>
          </p:nvSpPr>
          <p:spPr>
            <a:xfrm>
              <a:off x="6122150" y="2725325"/>
              <a:ext cx="95800" cy="61775"/>
            </a:xfrm>
            <a:custGeom>
              <a:avLst/>
              <a:gdLst/>
              <a:ahLst/>
              <a:cxnLst/>
              <a:rect l="l" t="t" r="r" b="b"/>
              <a:pathLst>
                <a:path w="3832" h="2471" extrusionOk="0">
                  <a:moveTo>
                    <a:pt x="3506" y="0"/>
                  </a:moveTo>
                  <a:cubicBezTo>
                    <a:pt x="3466" y="0"/>
                    <a:pt x="3421" y="7"/>
                    <a:pt x="3371" y="22"/>
                  </a:cubicBezTo>
                  <a:cubicBezTo>
                    <a:pt x="2447" y="246"/>
                    <a:pt x="1046" y="834"/>
                    <a:pt x="234" y="1647"/>
                  </a:cubicBezTo>
                  <a:cubicBezTo>
                    <a:pt x="1" y="1854"/>
                    <a:pt x="200" y="2471"/>
                    <a:pt x="587" y="2471"/>
                  </a:cubicBezTo>
                  <a:cubicBezTo>
                    <a:pt x="618" y="2471"/>
                    <a:pt x="650" y="2467"/>
                    <a:pt x="682" y="2459"/>
                  </a:cubicBezTo>
                  <a:cubicBezTo>
                    <a:pt x="1270" y="2235"/>
                    <a:pt x="1747" y="1871"/>
                    <a:pt x="2195" y="1535"/>
                  </a:cubicBezTo>
                  <a:cubicBezTo>
                    <a:pt x="2783" y="1170"/>
                    <a:pt x="3259" y="834"/>
                    <a:pt x="3735" y="470"/>
                  </a:cubicBezTo>
                  <a:cubicBezTo>
                    <a:pt x="3832" y="277"/>
                    <a:pt x="3761" y="0"/>
                    <a:pt x="35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9"/>
            <p:cNvSpPr/>
            <p:nvPr/>
          </p:nvSpPr>
          <p:spPr>
            <a:xfrm>
              <a:off x="6737075" y="2383150"/>
              <a:ext cx="95900" cy="62700"/>
            </a:xfrm>
            <a:custGeom>
              <a:avLst/>
              <a:gdLst/>
              <a:ahLst/>
              <a:cxnLst/>
              <a:rect l="l" t="t" r="r" b="b"/>
              <a:pathLst>
                <a:path w="3836" h="2508" extrusionOk="0">
                  <a:moveTo>
                    <a:pt x="3342" y="0"/>
                  </a:moveTo>
                  <a:cubicBezTo>
                    <a:pt x="3288" y="0"/>
                    <a:pt x="3229" y="14"/>
                    <a:pt x="3165" y="44"/>
                  </a:cubicBezTo>
                  <a:cubicBezTo>
                    <a:pt x="2577" y="296"/>
                    <a:pt x="2101" y="632"/>
                    <a:pt x="1653" y="996"/>
                  </a:cubicBezTo>
                  <a:cubicBezTo>
                    <a:pt x="1065" y="1220"/>
                    <a:pt x="589" y="1556"/>
                    <a:pt x="141" y="2032"/>
                  </a:cubicBezTo>
                  <a:cubicBezTo>
                    <a:pt x="1" y="2144"/>
                    <a:pt x="141" y="2508"/>
                    <a:pt x="477" y="2508"/>
                  </a:cubicBezTo>
                  <a:cubicBezTo>
                    <a:pt x="1401" y="2256"/>
                    <a:pt x="2801" y="1556"/>
                    <a:pt x="3641" y="856"/>
                  </a:cubicBezTo>
                  <a:cubicBezTo>
                    <a:pt x="3835" y="565"/>
                    <a:pt x="3693" y="0"/>
                    <a:pt x="3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3" name="Google Shape;1523;p29"/>
          <p:cNvGrpSpPr/>
          <p:nvPr/>
        </p:nvGrpSpPr>
        <p:grpSpPr>
          <a:xfrm>
            <a:off x="10604534" y="1800634"/>
            <a:ext cx="1435839" cy="822033"/>
            <a:chOff x="6296725" y="1350475"/>
            <a:chExt cx="1079550" cy="616525"/>
          </a:xfrm>
        </p:grpSpPr>
        <p:sp>
          <p:nvSpPr>
            <p:cNvPr id="1524" name="Google Shape;1524;p29"/>
            <p:cNvSpPr/>
            <p:nvPr/>
          </p:nvSpPr>
          <p:spPr>
            <a:xfrm>
              <a:off x="6314975" y="1380925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9"/>
            <p:cNvSpPr/>
            <p:nvPr/>
          </p:nvSpPr>
          <p:spPr>
            <a:xfrm>
              <a:off x="6296725" y="13504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6" name="Google Shape;1526;p29"/>
          <p:cNvGrpSpPr/>
          <p:nvPr/>
        </p:nvGrpSpPr>
        <p:grpSpPr>
          <a:xfrm>
            <a:off x="190029" y="3127700"/>
            <a:ext cx="1362288" cy="780067"/>
            <a:chOff x="85725" y="2420875"/>
            <a:chExt cx="1024250" cy="585050"/>
          </a:xfrm>
        </p:grpSpPr>
        <p:sp>
          <p:nvSpPr>
            <p:cNvPr id="1527" name="Google Shape;1527;p29"/>
            <p:cNvSpPr/>
            <p:nvPr/>
          </p:nvSpPr>
          <p:spPr>
            <a:xfrm>
              <a:off x="100950" y="2448625"/>
              <a:ext cx="985225" cy="530700"/>
            </a:xfrm>
            <a:custGeom>
              <a:avLst/>
              <a:gdLst/>
              <a:ahLst/>
              <a:cxnLst/>
              <a:rect l="l" t="t" r="r" b="b"/>
              <a:pathLst>
                <a:path w="39409" h="21228" extrusionOk="0">
                  <a:moveTo>
                    <a:pt x="25518" y="1"/>
                  </a:moveTo>
                  <a:cubicBezTo>
                    <a:pt x="22382" y="1"/>
                    <a:pt x="20618" y="3025"/>
                    <a:pt x="19806" y="5714"/>
                  </a:cubicBezTo>
                  <a:cubicBezTo>
                    <a:pt x="19750" y="5896"/>
                    <a:pt x="19575" y="5987"/>
                    <a:pt x="19400" y="5987"/>
                  </a:cubicBezTo>
                  <a:cubicBezTo>
                    <a:pt x="19225" y="5987"/>
                    <a:pt x="19050" y="5896"/>
                    <a:pt x="18994" y="5714"/>
                  </a:cubicBezTo>
                  <a:cubicBezTo>
                    <a:pt x="18529" y="3197"/>
                    <a:pt x="17422" y="921"/>
                    <a:pt x="14657" y="921"/>
                  </a:cubicBezTo>
                  <a:cubicBezTo>
                    <a:pt x="14591" y="921"/>
                    <a:pt x="14525" y="922"/>
                    <a:pt x="14457" y="925"/>
                  </a:cubicBezTo>
                  <a:cubicBezTo>
                    <a:pt x="11881" y="1037"/>
                    <a:pt x="10368" y="3837"/>
                    <a:pt x="11069" y="6190"/>
                  </a:cubicBezTo>
                  <a:cubicBezTo>
                    <a:pt x="11147" y="6427"/>
                    <a:pt x="10879" y="6677"/>
                    <a:pt x="10635" y="6677"/>
                  </a:cubicBezTo>
                  <a:cubicBezTo>
                    <a:pt x="10532" y="6677"/>
                    <a:pt x="10435" y="6633"/>
                    <a:pt x="10368" y="6526"/>
                  </a:cubicBezTo>
                  <a:cubicBezTo>
                    <a:pt x="9780" y="5826"/>
                    <a:pt x="9080" y="4902"/>
                    <a:pt x="8156" y="4678"/>
                  </a:cubicBezTo>
                  <a:cubicBezTo>
                    <a:pt x="7916" y="4610"/>
                    <a:pt x="7679" y="4579"/>
                    <a:pt x="7448" y="4579"/>
                  </a:cubicBezTo>
                  <a:cubicBezTo>
                    <a:pt x="6442" y="4579"/>
                    <a:pt x="5540" y="5165"/>
                    <a:pt x="4880" y="5826"/>
                  </a:cubicBezTo>
                  <a:cubicBezTo>
                    <a:pt x="3368" y="7478"/>
                    <a:pt x="3003" y="10026"/>
                    <a:pt x="4880" y="11678"/>
                  </a:cubicBezTo>
                  <a:cubicBezTo>
                    <a:pt x="5076" y="11875"/>
                    <a:pt x="4929" y="12264"/>
                    <a:pt x="4645" y="12264"/>
                  </a:cubicBezTo>
                  <a:cubicBezTo>
                    <a:pt x="4604" y="12264"/>
                    <a:pt x="4561" y="12256"/>
                    <a:pt x="4516" y="12238"/>
                  </a:cubicBezTo>
                  <a:cubicBezTo>
                    <a:pt x="4401" y="12228"/>
                    <a:pt x="4288" y="12224"/>
                    <a:pt x="4176" y="12224"/>
                  </a:cubicBezTo>
                  <a:cubicBezTo>
                    <a:pt x="1794" y="12224"/>
                    <a:pt x="0" y="14454"/>
                    <a:pt x="455" y="16915"/>
                  </a:cubicBezTo>
                  <a:cubicBezTo>
                    <a:pt x="791" y="18539"/>
                    <a:pt x="1855" y="19715"/>
                    <a:pt x="3368" y="20416"/>
                  </a:cubicBezTo>
                  <a:cubicBezTo>
                    <a:pt x="6756" y="21116"/>
                    <a:pt x="10256" y="21228"/>
                    <a:pt x="13757" y="21228"/>
                  </a:cubicBezTo>
                  <a:cubicBezTo>
                    <a:pt x="17481" y="21116"/>
                    <a:pt x="21206" y="21004"/>
                    <a:pt x="24958" y="20892"/>
                  </a:cubicBezTo>
                  <a:cubicBezTo>
                    <a:pt x="28459" y="20780"/>
                    <a:pt x="32295" y="20892"/>
                    <a:pt x="35684" y="19827"/>
                  </a:cubicBezTo>
                  <a:cubicBezTo>
                    <a:pt x="37420" y="19379"/>
                    <a:pt x="39408" y="17979"/>
                    <a:pt x="38960" y="15991"/>
                  </a:cubicBezTo>
                  <a:cubicBezTo>
                    <a:pt x="38596" y="13891"/>
                    <a:pt x="36272" y="13303"/>
                    <a:pt x="34508" y="13303"/>
                  </a:cubicBezTo>
                  <a:cubicBezTo>
                    <a:pt x="34060" y="13303"/>
                    <a:pt x="33920" y="12715"/>
                    <a:pt x="34284" y="12491"/>
                  </a:cubicBezTo>
                  <a:cubicBezTo>
                    <a:pt x="36272" y="11314"/>
                    <a:pt x="36860" y="8626"/>
                    <a:pt x="35096" y="7002"/>
                  </a:cubicBezTo>
                  <a:cubicBezTo>
                    <a:pt x="34424" y="6330"/>
                    <a:pt x="33569" y="6012"/>
                    <a:pt x="32715" y="6012"/>
                  </a:cubicBezTo>
                  <a:cubicBezTo>
                    <a:pt x="31505" y="6012"/>
                    <a:pt x="30296" y="6649"/>
                    <a:pt x="29607" y="7814"/>
                  </a:cubicBezTo>
                  <a:cubicBezTo>
                    <a:pt x="29532" y="7973"/>
                    <a:pt x="29417" y="8038"/>
                    <a:pt x="29301" y="8038"/>
                  </a:cubicBezTo>
                  <a:cubicBezTo>
                    <a:pt x="29069" y="8038"/>
                    <a:pt x="28832" y="7777"/>
                    <a:pt x="28907" y="7478"/>
                  </a:cubicBezTo>
                  <a:cubicBezTo>
                    <a:pt x="29271" y="4790"/>
                    <a:pt x="29495" y="1"/>
                    <a:pt x="25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9"/>
            <p:cNvSpPr/>
            <p:nvPr/>
          </p:nvSpPr>
          <p:spPr>
            <a:xfrm>
              <a:off x="85725" y="2420875"/>
              <a:ext cx="1024250" cy="585050"/>
            </a:xfrm>
            <a:custGeom>
              <a:avLst/>
              <a:gdLst/>
              <a:ahLst/>
              <a:cxnLst/>
              <a:rect l="l" t="t" r="r" b="b"/>
              <a:pathLst>
                <a:path w="40970" h="23402" extrusionOk="0">
                  <a:moveTo>
                    <a:pt x="26127" y="1335"/>
                  </a:moveTo>
                  <a:cubicBezTo>
                    <a:pt x="27192" y="1335"/>
                    <a:pt x="27892" y="1699"/>
                    <a:pt x="28480" y="2287"/>
                  </a:cubicBezTo>
                  <a:cubicBezTo>
                    <a:pt x="29628" y="3799"/>
                    <a:pt x="29516" y="6488"/>
                    <a:pt x="29292" y="8588"/>
                  </a:cubicBezTo>
                  <a:cubicBezTo>
                    <a:pt x="29180" y="8924"/>
                    <a:pt x="29404" y="9288"/>
                    <a:pt x="29768" y="9400"/>
                  </a:cubicBezTo>
                  <a:cubicBezTo>
                    <a:pt x="29992" y="9400"/>
                    <a:pt x="30328" y="9288"/>
                    <a:pt x="30468" y="9036"/>
                  </a:cubicBezTo>
                  <a:cubicBezTo>
                    <a:pt x="31028" y="8112"/>
                    <a:pt x="31980" y="7524"/>
                    <a:pt x="33016" y="7412"/>
                  </a:cubicBezTo>
                  <a:cubicBezTo>
                    <a:pt x="33166" y="7394"/>
                    <a:pt x="33315" y="7385"/>
                    <a:pt x="33463" y="7385"/>
                  </a:cubicBezTo>
                  <a:cubicBezTo>
                    <a:pt x="34254" y="7385"/>
                    <a:pt x="35003" y="7652"/>
                    <a:pt x="35593" y="8336"/>
                  </a:cubicBezTo>
                  <a:cubicBezTo>
                    <a:pt x="36293" y="9036"/>
                    <a:pt x="36629" y="9988"/>
                    <a:pt x="36517" y="10912"/>
                  </a:cubicBezTo>
                  <a:cubicBezTo>
                    <a:pt x="36293" y="11948"/>
                    <a:pt x="35705" y="12900"/>
                    <a:pt x="34781" y="13348"/>
                  </a:cubicBezTo>
                  <a:cubicBezTo>
                    <a:pt x="34529" y="13601"/>
                    <a:pt x="34417" y="13825"/>
                    <a:pt x="34529" y="14189"/>
                  </a:cubicBezTo>
                  <a:cubicBezTo>
                    <a:pt x="34529" y="14413"/>
                    <a:pt x="34781" y="14637"/>
                    <a:pt x="35117" y="14637"/>
                  </a:cubicBezTo>
                  <a:cubicBezTo>
                    <a:pt x="36293" y="14637"/>
                    <a:pt x="38869" y="15001"/>
                    <a:pt x="39317" y="17101"/>
                  </a:cubicBezTo>
                  <a:cubicBezTo>
                    <a:pt x="39569" y="18249"/>
                    <a:pt x="38981" y="19901"/>
                    <a:pt x="36293" y="20713"/>
                  </a:cubicBezTo>
                  <a:cubicBezTo>
                    <a:pt x="33492" y="21526"/>
                    <a:pt x="30580" y="21638"/>
                    <a:pt x="27528" y="21750"/>
                  </a:cubicBezTo>
                  <a:lnTo>
                    <a:pt x="25567" y="21750"/>
                  </a:lnTo>
                  <a:cubicBezTo>
                    <a:pt x="21703" y="22002"/>
                    <a:pt x="17978" y="22002"/>
                    <a:pt x="14366" y="22114"/>
                  </a:cubicBezTo>
                  <a:cubicBezTo>
                    <a:pt x="11089" y="22114"/>
                    <a:pt x="7589" y="22002"/>
                    <a:pt x="3977" y="21301"/>
                  </a:cubicBezTo>
                  <a:cubicBezTo>
                    <a:pt x="2576" y="20601"/>
                    <a:pt x="1624" y="19313"/>
                    <a:pt x="1288" y="17913"/>
                  </a:cubicBezTo>
                  <a:cubicBezTo>
                    <a:pt x="1064" y="16737"/>
                    <a:pt x="1400" y="15589"/>
                    <a:pt x="2212" y="14749"/>
                  </a:cubicBezTo>
                  <a:cubicBezTo>
                    <a:pt x="2841" y="14019"/>
                    <a:pt x="3854" y="13584"/>
                    <a:pt x="4804" y="13584"/>
                  </a:cubicBezTo>
                  <a:cubicBezTo>
                    <a:pt x="4912" y="13584"/>
                    <a:pt x="5019" y="13589"/>
                    <a:pt x="5125" y="13601"/>
                  </a:cubicBezTo>
                  <a:cubicBezTo>
                    <a:pt x="5171" y="13621"/>
                    <a:pt x="5215" y="13630"/>
                    <a:pt x="5259" y="13630"/>
                  </a:cubicBezTo>
                  <a:cubicBezTo>
                    <a:pt x="5454" y="13630"/>
                    <a:pt x="5621" y="13443"/>
                    <a:pt x="5713" y="13236"/>
                  </a:cubicBezTo>
                  <a:cubicBezTo>
                    <a:pt x="5825" y="13012"/>
                    <a:pt x="5713" y="12788"/>
                    <a:pt x="5601" y="12536"/>
                  </a:cubicBezTo>
                  <a:cubicBezTo>
                    <a:pt x="4901" y="11948"/>
                    <a:pt x="4425" y="11136"/>
                    <a:pt x="4425" y="10212"/>
                  </a:cubicBezTo>
                  <a:cubicBezTo>
                    <a:pt x="4425" y="9036"/>
                    <a:pt x="4901" y="8000"/>
                    <a:pt x="5713" y="7048"/>
                  </a:cubicBezTo>
                  <a:cubicBezTo>
                    <a:pt x="6025" y="6760"/>
                    <a:pt x="6913" y="5937"/>
                    <a:pt x="8042" y="5937"/>
                  </a:cubicBezTo>
                  <a:cubicBezTo>
                    <a:pt x="8230" y="5937"/>
                    <a:pt x="8425" y="5960"/>
                    <a:pt x="8625" y="6012"/>
                  </a:cubicBezTo>
                  <a:cubicBezTo>
                    <a:pt x="9577" y="6236"/>
                    <a:pt x="10165" y="6936"/>
                    <a:pt x="10725" y="7748"/>
                  </a:cubicBezTo>
                  <a:lnTo>
                    <a:pt x="10865" y="7748"/>
                  </a:lnTo>
                  <a:cubicBezTo>
                    <a:pt x="10948" y="7934"/>
                    <a:pt x="11152" y="8043"/>
                    <a:pt x="11355" y="8043"/>
                  </a:cubicBezTo>
                  <a:cubicBezTo>
                    <a:pt x="11427" y="8043"/>
                    <a:pt x="11499" y="8029"/>
                    <a:pt x="11566" y="8000"/>
                  </a:cubicBezTo>
                  <a:cubicBezTo>
                    <a:pt x="11790" y="7748"/>
                    <a:pt x="12014" y="7524"/>
                    <a:pt x="11902" y="7188"/>
                  </a:cubicBezTo>
                  <a:cubicBezTo>
                    <a:pt x="11566" y="6012"/>
                    <a:pt x="11678" y="4723"/>
                    <a:pt x="12378" y="3799"/>
                  </a:cubicBezTo>
                  <a:cubicBezTo>
                    <a:pt x="13078" y="2847"/>
                    <a:pt x="14002" y="2287"/>
                    <a:pt x="15066" y="2287"/>
                  </a:cubicBezTo>
                  <a:cubicBezTo>
                    <a:pt x="15142" y="2283"/>
                    <a:pt x="15217" y="2282"/>
                    <a:pt x="15291" y="2282"/>
                  </a:cubicBezTo>
                  <a:cubicBezTo>
                    <a:pt x="18032" y="2282"/>
                    <a:pt x="19024" y="4778"/>
                    <a:pt x="19379" y="6824"/>
                  </a:cubicBezTo>
                  <a:cubicBezTo>
                    <a:pt x="19379" y="7048"/>
                    <a:pt x="19603" y="7300"/>
                    <a:pt x="19967" y="7300"/>
                  </a:cubicBezTo>
                  <a:cubicBezTo>
                    <a:pt x="20191" y="7300"/>
                    <a:pt x="20527" y="7188"/>
                    <a:pt x="20667" y="6824"/>
                  </a:cubicBezTo>
                  <a:cubicBezTo>
                    <a:pt x="21815" y="3211"/>
                    <a:pt x="23691" y="1335"/>
                    <a:pt x="26127" y="1335"/>
                  </a:cubicBezTo>
                  <a:close/>
                  <a:moveTo>
                    <a:pt x="26006" y="1"/>
                  </a:moveTo>
                  <a:cubicBezTo>
                    <a:pt x="22943" y="1"/>
                    <a:pt x="21155" y="2657"/>
                    <a:pt x="20191" y="4611"/>
                  </a:cubicBezTo>
                  <a:cubicBezTo>
                    <a:pt x="19827" y="3435"/>
                    <a:pt x="19267" y="2623"/>
                    <a:pt x="18426" y="2035"/>
                  </a:cubicBezTo>
                  <a:cubicBezTo>
                    <a:pt x="17601" y="1388"/>
                    <a:pt x="16473" y="1043"/>
                    <a:pt x="15397" y="1043"/>
                  </a:cubicBezTo>
                  <a:cubicBezTo>
                    <a:pt x="15122" y="1043"/>
                    <a:pt x="14852" y="1065"/>
                    <a:pt x="14590" y="1111"/>
                  </a:cubicBezTo>
                  <a:cubicBezTo>
                    <a:pt x="12378" y="1335"/>
                    <a:pt x="10613" y="3323"/>
                    <a:pt x="10501" y="5647"/>
                  </a:cubicBezTo>
                  <a:cubicBezTo>
                    <a:pt x="9801" y="5087"/>
                    <a:pt x="9213" y="4723"/>
                    <a:pt x="8513" y="4723"/>
                  </a:cubicBezTo>
                  <a:cubicBezTo>
                    <a:pt x="8331" y="4692"/>
                    <a:pt x="8148" y="4676"/>
                    <a:pt x="7963" y="4676"/>
                  </a:cubicBezTo>
                  <a:cubicBezTo>
                    <a:pt x="6837" y="4676"/>
                    <a:pt x="5679" y="5249"/>
                    <a:pt x="4789" y="6236"/>
                  </a:cubicBezTo>
                  <a:cubicBezTo>
                    <a:pt x="3024" y="8000"/>
                    <a:pt x="2688" y="10688"/>
                    <a:pt x="3865" y="12424"/>
                  </a:cubicBezTo>
                  <a:cubicBezTo>
                    <a:pt x="2800" y="12648"/>
                    <a:pt x="1876" y="13236"/>
                    <a:pt x="1176" y="14189"/>
                  </a:cubicBezTo>
                  <a:cubicBezTo>
                    <a:pt x="364" y="15113"/>
                    <a:pt x="0" y="16401"/>
                    <a:pt x="112" y="17801"/>
                  </a:cubicBezTo>
                  <a:cubicBezTo>
                    <a:pt x="364" y="19649"/>
                    <a:pt x="1764" y="21638"/>
                    <a:pt x="3500" y="22450"/>
                  </a:cubicBezTo>
                  <a:cubicBezTo>
                    <a:pt x="3865" y="22590"/>
                    <a:pt x="4201" y="22702"/>
                    <a:pt x="4565" y="22702"/>
                  </a:cubicBezTo>
                  <a:cubicBezTo>
                    <a:pt x="7365" y="23290"/>
                    <a:pt x="10165" y="23402"/>
                    <a:pt x="12826" y="23402"/>
                  </a:cubicBezTo>
                  <a:lnTo>
                    <a:pt x="16578" y="23402"/>
                  </a:lnTo>
                  <a:cubicBezTo>
                    <a:pt x="20667" y="23290"/>
                    <a:pt x="25567" y="23150"/>
                    <a:pt x="30468" y="22926"/>
                  </a:cubicBezTo>
                  <a:cubicBezTo>
                    <a:pt x="30692" y="22814"/>
                    <a:pt x="30804" y="22814"/>
                    <a:pt x="31028" y="22814"/>
                  </a:cubicBezTo>
                  <a:cubicBezTo>
                    <a:pt x="34305" y="22702"/>
                    <a:pt x="38729" y="22338"/>
                    <a:pt x="40381" y="19201"/>
                  </a:cubicBezTo>
                  <a:cubicBezTo>
                    <a:pt x="40969" y="17801"/>
                    <a:pt x="40717" y="16289"/>
                    <a:pt x="39793" y="15113"/>
                  </a:cubicBezTo>
                  <a:cubicBezTo>
                    <a:pt x="38981" y="14301"/>
                    <a:pt x="38029" y="13713"/>
                    <a:pt x="36769" y="13488"/>
                  </a:cubicBezTo>
                  <a:cubicBezTo>
                    <a:pt x="38281" y="11612"/>
                    <a:pt x="38169" y="9036"/>
                    <a:pt x="36517" y="7412"/>
                  </a:cubicBezTo>
                  <a:cubicBezTo>
                    <a:pt x="35662" y="6494"/>
                    <a:pt x="34512" y="6050"/>
                    <a:pt x="33335" y="6050"/>
                  </a:cubicBezTo>
                  <a:cubicBezTo>
                    <a:pt x="32429" y="6050"/>
                    <a:pt x="31508" y="6312"/>
                    <a:pt x="30692" y="6824"/>
                  </a:cubicBezTo>
                  <a:cubicBezTo>
                    <a:pt x="30916" y="2735"/>
                    <a:pt x="29516" y="411"/>
                    <a:pt x="26716" y="47"/>
                  </a:cubicBezTo>
                  <a:cubicBezTo>
                    <a:pt x="26472" y="16"/>
                    <a:pt x="26235" y="1"/>
                    <a:pt x="26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9" name="Google Shape;1529;p29"/>
          <p:cNvGrpSpPr/>
          <p:nvPr/>
        </p:nvGrpSpPr>
        <p:grpSpPr>
          <a:xfrm>
            <a:off x="6316901" y="5593400"/>
            <a:ext cx="1132292" cy="1154533"/>
            <a:chOff x="4625600" y="4272500"/>
            <a:chExt cx="851325" cy="865900"/>
          </a:xfrm>
        </p:grpSpPr>
        <p:sp>
          <p:nvSpPr>
            <p:cNvPr id="1530" name="Google Shape;1530;p29"/>
            <p:cNvSpPr/>
            <p:nvPr/>
          </p:nvSpPr>
          <p:spPr>
            <a:xfrm>
              <a:off x="5168175" y="4510725"/>
              <a:ext cx="165775" cy="140750"/>
            </a:xfrm>
            <a:custGeom>
              <a:avLst/>
              <a:gdLst/>
              <a:ahLst/>
              <a:cxnLst/>
              <a:rect l="l" t="t" r="r" b="b"/>
              <a:pathLst>
                <a:path w="6631" h="5630" extrusionOk="0">
                  <a:moveTo>
                    <a:pt x="3357" y="0"/>
                  </a:moveTo>
                  <a:cubicBezTo>
                    <a:pt x="3054" y="0"/>
                    <a:pt x="2744" y="41"/>
                    <a:pt x="2437" y="128"/>
                  </a:cubicBezTo>
                  <a:cubicBezTo>
                    <a:pt x="2213" y="128"/>
                    <a:pt x="1988" y="240"/>
                    <a:pt x="1736" y="464"/>
                  </a:cubicBezTo>
                  <a:cubicBezTo>
                    <a:pt x="1624" y="464"/>
                    <a:pt x="1624" y="464"/>
                    <a:pt x="1624" y="604"/>
                  </a:cubicBezTo>
                  <a:cubicBezTo>
                    <a:pt x="1400" y="604"/>
                    <a:pt x="1288" y="716"/>
                    <a:pt x="1148" y="828"/>
                  </a:cubicBezTo>
                  <a:cubicBezTo>
                    <a:pt x="812" y="1164"/>
                    <a:pt x="700" y="1528"/>
                    <a:pt x="448" y="1864"/>
                  </a:cubicBezTo>
                  <a:cubicBezTo>
                    <a:pt x="0" y="3152"/>
                    <a:pt x="336" y="4804"/>
                    <a:pt x="1624" y="5364"/>
                  </a:cubicBezTo>
                  <a:cubicBezTo>
                    <a:pt x="1980" y="5548"/>
                    <a:pt x="2358" y="5630"/>
                    <a:pt x="2738" y="5630"/>
                  </a:cubicBezTo>
                  <a:cubicBezTo>
                    <a:pt x="4095" y="5630"/>
                    <a:pt x="5478" y="4585"/>
                    <a:pt x="5937" y="3404"/>
                  </a:cubicBezTo>
                  <a:cubicBezTo>
                    <a:pt x="6630" y="1396"/>
                    <a:pt x="5120" y="0"/>
                    <a:pt x="3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9"/>
            <p:cNvSpPr/>
            <p:nvPr/>
          </p:nvSpPr>
          <p:spPr>
            <a:xfrm>
              <a:off x="4981250" y="4377175"/>
              <a:ext cx="142825" cy="153200"/>
            </a:xfrm>
            <a:custGeom>
              <a:avLst/>
              <a:gdLst/>
              <a:ahLst/>
              <a:cxnLst/>
              <a:rect l="l" t="t" r="r" b="b"/>
              <a:pathLst>
                <a:path w="5713" h="6128" extrusionOk="0">
                  <a:moveTo>
                    <a:pt x="2885" y="1"/>
                  </a:moveTo>
                  <a:cubicBezTo>
                    <a:pt x="1815" y="1"/>
                    <a:pt x="712" y="749"/>
                    <a:pt x="224" y="1969"/>
                  </a:cubicBezTo>
                  <a:cubicBezTo>
                    <a:pt x="112" y="2193"/>
                    <a:pt x="0" y="2445"/>
                    <a:pt x="0" y="2669"/>
                  </a:cubicBezTo>
                  <a:lnTo>
                    <a:pt x="0" y="2893"/>
                  </a:lnTo>
                  <a:lnTo>
                    <a:pt x="0" y="3369"/>
                  </a:lnTo>
                  <a:cubicBezTo>
                    <a:pt x="0" y="3845"/>
                    <a:pt x="112" y="4181"/>
                    <a:pt x="364" y="4545"/>
                  </a:cubicBezTo>
                  <a:cubicBezTo>
                    <a:pt x="800" y="5438"/>
                    <a:pt x="1894" y="6127"/>
                    <a:pt x="2966" y="6127"/>
                  </a:cubicBezTo>
                  <a:cubicBezTo>
                    <a:pt x="3273" y="6127"/>
                    <a:pt x="3578" y="6070"/>
                    <a:pt x="3865" y="5946"/>
                  </a:cubicBezTo>
                  <a:cubicBezTo>
                    <a:pt x="5489" y="5246"/>
                    <a:pt x="5713" y="2781"/>
                    <a:pt x="4901" y="1269"/>
                  </a:cubicBezTo>
                  <a:cubicBezTo>
                    <a:pt x="4408" y="389"/>
                    <a:pt x="3655" y="1"/>
                    <a:pt x="28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9"/>
            <p:cNvSpPr/>
            <p:nvPr/>
          </p:nvSpPr>
          <p:spPr>
            <a:xfrm>
              <a:off x="4986850" y="4893350"/>
              <a:ext cx="166650" cy="136575"/>
            </a:xfrm>
            <a:custGeom>
              <a:avLst/>
              <a:gdLst/>
              <a:ahLst/>
              <a:cxnLst/>
              <a:rect l="l" t="t" r="r" b="b"/>
              <a:pathLst>
                <a:path w="6666" h="5463" extrusionOk="0">
                  <a:moveTo>
                    <a:pt x="2353" y="0"/>
                  </a:moveTo>
                  <a:cubicBezTo>
                    <a:pt x="1176" y="337"/>
                    <a:pt x="588" y="1261"/>
                    <a:pt x="0" y="2325"/>
                  </a:cubicBezTo>
                  <a:cubicBezTo>
                    <a:pt x="0" y="2437"/>
                    <a:pt x="0" y="2661"/>
                    <a:pt x="140" y="2913"/>
                  </a:cubicBezTo>
                  <a:cubicBezTo>
                    <a:pt x="328" y="4464"/>
                    <a:pt x="1916" y="5462"/>
                    <a:pt x="3465" y="5462"/>
                  </a:cubicBezTo>
                  <a:cubicBezTo>
                    <a:pt x="3762" y="5462"/>
                    <a:pt x="4057" y="5426"/>
                    <a:pt x="4341" y="5349"/>
                  </a:cubicBezTo>
                  <a:cubicBezTo>
                    <a:pt x="6665" y="4761"/>
                    <a:pt x="6665" y="1961"/>
                    <a:pt x="4901" y="561"/>
                  </a:cubicBezTo>
                  <a:cubicBezTo>
                    <a:pt x="4677" y="449"/>
                    <a:pt x="4453" y="337"/>
                    <a:pt x="4201" y="225"/>
                  </a:cubicBezTo>
                  <a:lnTo>
                    <a:pt x="4089" y="225"/>
                  </a:lnTo>
                  <a:cubicBezTo>
                    <a:pt x="3865" y="113"/>
                    <a:pt x="3753" y="0"/>
                    <a:pt x="3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9"/>
            <p:cNvSpPr/>
            <p:nvPr/>
          </p:nvSpPr>
          <p:spPr>
            <a:xfrm>
              <a:off x="5170975" y="4750300"/>
              <a:ext cx="166500" cy="141000"/>
            </a:xfrm>
            <a:custGeom>
              <a:avLst/>
              <a:gdLst/>
              <a:ahLst/>
              <a:cxnLst/>
              <a:rect l="l" t="t" r="r" b="b"/>
              <a:pathLst>
                <a:path w="6660" h="5640" extrusionOk="0">
                  <a:moveTo>
                    <a:pt x="3319" y="0"/>
                  </a:moveTo>
                  <a:cubicBezTo>
                    <a:pt x="3028" y="0"/>
                    <a:pt x="2731" y="39"/>
                    <a:pt x="2437" y="122"/>
                  </a:cubicBezTo>
                  <a:cubicBezTo>
                    <a:pt x="2213" y="234"/>
                    <a:pt x="1989" y="346"/>
                    <a:pt x="1736" y="458"/>
                  </a:cubicBezTo>
                  <a:cubicBezTo>
                    <a:pt x="1624" y="458"/>
                    <a:pt x="1624" y="570"/>
                    <a:pt x="1624" y="570"/>
                  </a:cubicBezTo>
                  <a:cubicBezTo>
                    <a:pt x="1400" y="682"/>
                    <a:pt x="1288" y="822"/>
                    <a:pt x="1176" y="934"/>
                  </a:cubicBezTo>
                  <a:cubicBezTo>
                    <a:pt x="812" y="1158"/>
                    <a:pt x="588" y="1522"/>
                    <a:pt x="476" y="1858"/>
                  </a:cubicBezTo>
                  <a:cubicBezTo>
                    <a:pt x="0" y="3034"/>
                    <a:pt x="476" y="4070"/>
                    <a:pt x="924" y="5022"/>
                  </a:cubicBezTo>
                  <a:cubicBezTo>
                    <a:pt x="1176" y="5134"/>
                    <a:pt x="1288" y="5246"/>
                    <a:pt x="1512" y="5358"/>
                  </a:cubicBezTo>
                  <a:cubicBezTo>
                    <a:pt x="1897" y="5551"/>
                    <a:pt x="2308" y="5639"/>
                    <a:pt x="2721" y="5639"/>
                  </a:cubicBezTo>
                  <a:cubicBezTo>
                    <a:pt x="4052" y="5639"/>
                    <a:pt x="5403" y="4717"/>
                    <a:pt x="5937" y="3370"/>
                  </a:cubicBezTo>
                  <a:cubicBezTo>
                    <a:pt x="6659" y="1468"/>
                    <a:pt x="5104" y="0"/>
                    <a:pt x="3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9"/>
            <p:cNvSpPr/>
            <p:nvPr/>
          </p:nvSpPr>
          <p:spPr>
            <a:xfrm>
              <a:off x="4762825" y="4479200"/>
              <a:ext cx="145625" cy="151925"/>
            </a:xfrm>
            <a:custGeom>
              <a:avLst/>
              <a:gdLst/>
              <a:ahLst/>
              <a:cxnLst/>
              <a:rect l="l" t="t" r="r" b="b"/>
              <a:pathLst>
                <a:path w="5825" h="6077" extrusionOk="0">
                  <a:moveTo>
                    <a:pt x="2872" y="0"/>
                  </a:moveTo>
                  <a:cubicBezTo>
                    <a:pt x="1784" y="0"/>
                    <a:pt x="692" y="718"/>
                    <a:pt x="224" y="1865"/>
                  </a:cubicBezTo>
                  <a:cubicBezTo>
                    <a:pt x="112" y="2201"/>
                    <a:pt x="0" y="2425"/>
                    <a:pt x="0" y="2677"/>
                  </a:cubicBezTo>
                  <a:lnTo>
                    <a:pt x="0" y="2789"/>
                  </a:lnTo>
                  <a:lnTo>
                    <a:pt x="0" y="3377"/>
                  </a:lnTo>
                  <a:cubicBezTo>
                    <a:pt x="0" y="3713"/>
                    <a:pt x="112" y="4189"/>
                    <a:pt x="336" y="4525"/>
                  </a:cubicBezTo>
                  <a:cubicBezTo>
                    <a:pt x="797" y="5447"/>
                    <a:pt x="1894" y="6076"/>
                    <a:pt x="2967" y="6076"/>
                  </a:cubicBezTo>
                  <a:cubicBezTo>
                    <a:pt x="3264" y="6076"/>
                    <a:pt x="3558" y="6028"/>
                    <a:pt x="3837" y="5925"/>
                  </a:cubicBezTo>
                  <a:cubicBezTo>
                    <a:pt x="5461" y="5113"/>
                    <a:pt x="5825" y="2677"/>
                    <a:pt x="5013" y="1277"/>
                  </a:cubicBezTo>
                  <a:cubicBezTo>
                    <a:pt x="4467" y="387"/>
                    <a:pt x="3671" y="0"/>
                    <a:pt x="2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9"/>
            <p:cNvSpPr/>
            <p:nvPr/>
          </p:nvSpPr>
          <p:spPr>
            <a:xfrm>
              <a:off x="4657800" y="4304450"/>
              <a:ext cx="772925" cy="799125"/>
            </a:xfrm>
            <a:custGeom>
              <a:avLst/>
              <a:gdLst/>
              <a:ahLst/>
              <a:cxnLst/>
              <a:rect l="l" t="t" r="r" b="b"/>
              <a:pathLst>
                <a:path w="30917" h="31965" extrusionOk="0">
                  <a:moveTo>
                    <a:pt x="15867" y="1851"/>
                  </a:moveTo>
                  <a:cubicBezTo>
                    <a:pt x="16915" y="1851"/>
                    <a:pt x="17941" y="2351"/>
                    <a:pt x="18651" y="3478"/>
                  </a:cubicBezTo>
                  <a:cubicBezTo>
                    <a:pt x="20163" y="5690"/>
                    <a:pt x="19239" y="8967"/>
                    <a:pt x="16551" y="9779"/>
                  </a:cubicBezTo>
                  <a:cubicBezTo>
                    <a:pt x="16296" y="9835"/>
                    <a:pt x="16034" y="9863"/>
                    <a:pt x="15772" y="9863"/>
                  </a:cubicBezTo>
                  <a:cubicBezTo>
                    <a:pt x="14482" y="9863"/>
                    <a:pt x="13184" y="9202"/>
                    <a:pt x="12602" y="8155"/>
                  </a:cubicBezTo>
                  <a:lnTo>
                    <a:pt x="12238" y="7790"/>
                  </a:lnTo>
                  <a:cubicBezTo>
                    <a:pt x="11650" y="6614"/>
                    <a:pt x="11650" y="5214"/>
                    <a:pt x="12350" y="4066"/>
                  </a:cubicBezTo>
                  <a:cubicBezTo>
                    <a:pt x="13138" y="2679"/>
                    <a:pt x="14520" y="1851"/>
                    <a:pt x="15867" y="1851"/>
                  </a:cubicBezTo>
                  <a:close/>
                  <a:moveTo>
                    <a:pt x="7083" y="5872"/>
                  </a:moveTo>
                  <a:cubicBezTo>
                    <a:pt x="8140" y="5872"/>
                    <a:pt x="9183" y="6365"/>
                    <a:pt x="9914" y="7454"/>
                  </a:cubicBezTo>
                  <a:cubicBezTo>
                    <a:pt x="11426" y="9779"/>
                    <a:pt x="10502" y="12915"/>
                    <a:pt x="7814" y="13755"/>
                  </a:cubicBezTo>
                  <a:cubicBezTo>
                    <a:pt x="7503" y="13847"/>
                    <a:pt x="7182" y="13891"/>
                    <a:pt x="6861" y="13891"/>
                  </a:cubicBezTo>
                  <a:cubicBezTo>
                    <a:pt x="5621" y="13891"/>
                    <a:pt x="4393" y="13239"/>
                    <a:pt x="3837" y="12215"/>
                  </a:cubicBezTo>
                  <a:cubicBezTo>
                    <a:pt x="3725" y="12103"/>
                    <a:pt x="3613" y="11991"/>
                    <a:pt x="3613" y="11879"/>
                  </a:cubicBezTo>
                  <a:cubicBezTo>
                    <a:pt x="2913" y="10703"/>
                    <a:pt x="2913" y="9191"/>
                    <a:pt x="3613" y="8014"/>
                  </a:cubicBezTo>
                  <a:cubicBezTo>
                    <a:pt x="4394" y="6656"/>
                    <a:pt x="5750" y="5872"/>
                    <a:pt x="7083" y="5872"/>
                  </a:cubicBezTo>
                  <a:close/>
                  <a:moveTo>
                    <a:pt x="23718" y="7142"/>
                  </a:moveTo>
                  <a:cubicBezTo>
                    <a:pt x="26203" y="7142"/>
                    <a:pt x="28256" y="9119"/>
                    <a:pt x="27416" y="11767"/>
                  </a:cubicBezTo>
                  <a:cubicBezTo>
                    <a:pt x="26843" y="13567"/>
                    <a:pt x="25152" y="14738"/>
                    <a:pt x="23389" y="14738"/>
                  </a:cubicBezTo>
                  <a:cubicBezTo>
                    <a:pt x="22656" y="14738"/>
                    <a:pt x="21910" y="14535"/>
                    <a:pt x="21227" y="14091"/>
                  </a:cubicBezTo>
                  <a:cubicBezTo>
                    <a:pt x="19939" y="13167"/>
                    <a:pt x="19351" y="11403"/>
                    <a:pt x="19939" y="10003"/>
                  </a:cubicBezTo>
                  <a:cubicBezTo>
                    <a:pt x="19939" y="9891"/>
                    <a:pt x="19939" y="9667"/>
                    <a:pt x="20051" y="9555"/>
                  </a:cubicBezTo>
                  <a:cubicBezTo>
                    <a:pt x="20527" y="8267"/>
                    <a:pt x="21703" y="7454"/>
                    <a:pt x="22964" y="7202"/>
                  </a:cubicBezTo>
                  <a:cubicBezTo>
                    <a:pt x="23218" y="7162"/>
                    <a:pt x="23470" y="7142"/>
                    <a:pt x="23718" y="7142"/>
                  </a:cubicBezTo>
                  <a:close/>
                  <a:moveTo>
                    <a:pt x="23864" y="16715"/>
                  </a:moveTo>
                  <a:cubicBezTo>
                    <a:pt x="26324" y="16715"/>
                    <a:pt x="28266" y="18773"/>
                    <a:pt x="27528" y="21316"/>
                  </a:cubicBezTo>
                  <a:cubicBezTo>
                    <a:pt x="26956" y="23132"/>
                    <a:pt x="25270" y="24364"/>
                    <a:pt x="23511" y="24364"/>
                  </a:cubicBezTo>
                  <a:cubicBezTo>
                    <a:pt x="22775" y="24364"/>
                    <a:pt x="22025" y="24148"/>
                    <a:pt x="21339" y="23669"/>
                  </a:cubicBezTo>
                  <a:cubicBezTo>
                    <a:pt x="20051" y="22856"/>
                    <a:pt x="19463" y="20980"/>
                    <a:pt x="20051" y="19580"/>
                  </a:cubicBezTo>
                  <a:cubicBezTo>
                    <a:pt x="20051" y="19468"/>
                    <a:pt x="20051" y="19356"/>
                    <a:pt x="20163" y="19216"/>
                  </a:cubicBezTo>
                  <a:cubicBezTo>
                    <a:pt x="20639" y="17956"/>
                    <a:pt x="21815" y="17004"/>
                    <a:pt x="23104" y="16780"/>
                  </a:cubicBezTo>
                  <a:cubicBezTo>
                    <a:pt x="23361" y="16736"/>
                    <a:pt x="23615" y="16715"/>
                    <a:pt x="23864" y="16715"/>
                  </a:cubicBezTo>
                  <a:close/>
                  <a:moveTo>
                    <a:pt x="16436" y="22477"/>
                  </a:moveTo>
                  <a:cubicBezTo>
                    <a:pt x="17427" y="22477"/>
                    <a:pt x="18332" y="22845"/>
                    <a:pt x="19127" y="23556"/>
                  </a:cubicBezTo>
                  <a:cubicBezTo>
                    <a:pt x="21115" y="25517"/>
                    <a:pt x="20863" y="28905"/>
                    <a:pt x="18063" y="29857"/>
                  </a:cubicBezTo>
                  <a:cubicBezTo>
                    <a:pt x="17579" y="30026"/>
                    <a:pt x="17090" y="30105"/>
                    <a:pt x="16613" y="30105"/>
                  </a:cubicBezTo>
                  <a:cubicBezTo>
                    <a:pt x="14471" y="30105"/>
                    <a:pt x="12577" y="28507"/>
                    <a:pt x="12462" y="26217"/>
                  </a:cubicBezTo>
                  <a:cubicBezTo>
                    <a:pt x="12462" y="24593"/>
                    <a:pt x="13638" y="23080"/>
                    <a:pt x="15039" y="22716"/>
                  </a:cubicBezTo>
                  <a:cubicBezTo>
                    <a:pt x="15151" y="22604"/>
                    <a:pt x="15263" y="22604"/>
                    <a:pt x="15403" y="22604"/>
                  </a:cubicBezTo>
                  <a:cubicBezTo>
                    <a:pt x="15756" y="22519"/>
                    <a:pt x="16101" y="22477"/>
                    <a:pt x="16436" y="22477"/>
                  </a:cubicBezTo>
                  <a:close/>
                  <a:moveTo>
                    <a:pt x="14847" y="1"/>
                  </a:moveTo>
                  <a:cubicBezTo>
                    <a:pt x="10594" y="1"/>
                    <a:pt x="6373" y="1860"/>
                    <a:pt x="3613" y="5354"/>
                  </a:cubicBezTo>
                  <a:cubicBezTo>
                    <a:pt x="1513" y="7902"/>
                    <a:pt x="1" y="11655"/>
                    <a:pt x="813" y="15015"/>
                  </a:cubicBezTo>
                  <a:cubicBezTo>
                    <a:pt x="1401" y="16416"/>
                    <a:pt x="2213" y="17704"/>
                    <a:pt x="3249" y="18768"/>
                  </a:cubicBezTo>
                  <a:cubicBezTo>
                    <a:pt x="4649" y="20280"/>
                    <a:pt x="6301" y="21204"/>
                    <a:pt x="7926" y="22492"/>
                  </a:cubicBezTo>
                  <a:cubicBezTo>
                    <a:pt x="9214" y="23556"/>
                    <a:pt x="9326" y="25181"/>
                    <a:pt x="9914" y="26805"/>
                  </a:cubicBezTo>
                  <a:cubicBezTo>
                    <a:pt x="10614" y="28457"/>
                    <a:pt x="11902" y="29969"/>
                    <a:pt x="13414" y="31005"/>
                  </a:cubicBezTo>
                  <a:cubicBezTo>
                    <a:pt x="14515" y="31679"/>
                    <a:pt x="15674" y="31964"/>
                    <a:pt x="16839" y="31964"/>
                  </a:cubicBezTo>
                  <a:cubicBezTo>
                    <a:pt x="19110" y="31964"/>
                    <a:pt x="21402" y="30882"/>
                    <a:pt x="23328" y="29493"/>
                  </a:cubicBezTo>
                  <a:cubicBezTo>
                    <a:pt x="26128" y="27393"/>
                    <a:pt x="28228" y="24481"/>
                    <a:pt x="29628" y="21316"/>
                  </a:cubicBezTo>
                  <a:cubicBezTo>
                    <a:pt x="30217" y="19692"/>
                    <a:pt x="30805" y="17956"/>
                    <a:pt x="30917" y="16080"/>
                  </a:cubicBezTo>
                  <a:cubicBezTo>
                    <a:pt x="30917" y="14091"/>
                    <a:pt x="30329" y="12355"/>
                    <a:pt x="29404" y="10591"/>
                  </a:cubicBezTo>
                  <a:cubicBezTo>
                    <a:pt x="27752" y="7202"/>
                    <a:pt x="25428" y="4178"/>
                    <a:pt x="22263" y="2078"/>
                  </a:cubicBezTo>
                  <a:cubicBezTo>
                    <a:pt x="19988" y="677"/>
                    <a:pt x="17412" y="1"/>
                    <a:pt x="14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9"/>
            <p:cNvSpPr/>
            <p:nvPr/>
          </p:nvSpPr>
          <p:spPr>
            <a:xfrm>
              <a:off x="4625600" y="4272500"/>
              <a:ext cx="851325" cy="865900"/>
            </a:xfrm>
            <a:custGeom>
              <a:avLst/>
              <a:gdLst/>
              <a:ahLst/>
              <a:cxnLst/>
              <a:rect l="l" t="t" r="r" b="b"/>
              <a:pathLst>
                <a:path w="34053" h="34636" extrusionOk="0">
                  <a:moveTo>
                    <a:pt x="16102" y="1367"/>
                  </a:moveTo>
                  <a:cubicBezTo>
                    <a:pt x="18651" y="1367"/>
                    <a:pt x="21227" y="2068"/>
                    <a:pt x="23551" y="3580"/>
                  </a:cubicBezTo>
                  <a:cubicBezTo>
                    <a:pt x="26352" y="5344"/>
                    <a:pt x="28816" y="8256"/>
                    <a:pt x="30552" y="11869"/>
                  </a:cubicBezTo>
                  <a:cubicBezTo>
                    <a:pt x="31253" y="13381"/>
                    <a:pt x="32093" y="15257"/>
                    <a:pt x="31953" y="17358"/>
                  </a:cubicBezTo>
                  <a:cubicBezTo>
                    <a:pt x="31953" y="18870"/>
                    <a:pt x="31505" y="20634"/>
                    <a:pt x="30692" y="22482"/>
                  </a:cubicBezTo>
                  <a:cubicBezTo>
                    <a:pt x="29292" y="25871"/>
                    <a:pt x="27192" y="28671"/>
                    <a:pt x="24504" y="30659"/>
                  </a:cubicBezTo>
                  <a:cubicBezTo>
                    <a:pt x="23040" y="31713"/>
                    <a:pt x="20666" y="33106"/>
                    <a:pt x="18139" y="33106"/>
                  </a:cubicBezTo>
                  <a:cubicBezTo>
                    <a:pt x="17039" y="33106"/>
                    <a:pt x="15910" y="32842"/>
                    <a:pt x="14814" y="32171"/>
                  </a:cubicBezTo>
                  <a:cubicBezTo>
                    <a:pt x="13302" y="31247"/>
                    <a:pt x="12126" y="29735"/>
                    <a:pt x="11426" y="27971"/>
                  </a:cubicBezTo>
                  <a:cubicBezTo>
                    <a:pt x="11202" y="27495"/>
                    <a:pt x="11090" y="27047"/>
                    <a:pt x="10950" y="26683"/>
                  </a:cubicBezTo>
                  <a:cubicBezTo>
                    <a:pt x="10614" y="25535"/>
                    <a:pt x="10250" y="24470"/>
                    <a:pt x="9214" y="23658"/>
                  </a:cubicBezTo>
                  <a:cubicBezTo>
                    <a:pt x="8738" y="23182"/>
                    <a:pt x="8037" y="22734"/>
                    <a:pt x="7589" y="22370"/>
                  </a:cubicBezTo>
                  <a:cubicBezTo>
                    <a:pt x="6525" y="21670"/>
                    <a:pt x="5601" y="20858"/>
                    <a:pt x="4649" y="20046"/>
                  </a:cubicBezTo>
                  <a:cubicBezTo>
                    <a:pt x="3613" y="18870"/>
                    <a:pt x="2801" y="17582"/>
                    <a:pt x="2213" y="16293"/>
                  </a:cubicBezTo>
                  <a:cubicBezTo>
                    <a:pt x="1401" y="12793"/>
                    <a:pt x="3137" y="9068"/>
                    <a:pt x="5013" y="6744"/>
                  </a:cubicBezTo>
                  <a:cubicBezTo>
                    <a:pt x="7701" y="3244"/>
                    <a:pt x="11902" y="1367"/>
                    <a:pt x="16102" y="1367"/>
                  </a:cubicBezTo>
                  <a:close/>
                  <a:moveTo>
                    <a:pt x="15959" y="1"/>
                  </a:moveTo>
                  <a:cubicBezTo>
                    <a:pt x="12008" y="1"/>
                    <a:pt x="8096" y="1436"/>
                    <a:pt x="5237" y="4280"/>
                  </a:cubicBezTo>
                  <a:cubicBezTo>
                    <a:pt x="2689" y="6856"/>
                    <a:pt x="0" y="11281"/>
                    <a:pt x="700" y="15957"/>
                  </a:cubicBezTo>
                  <a:cubicBezTo>
                    <a:pt x="1289" y="19458"/>
                    <a:pt x="3949" y="22734"/>
                    <a:pt x="8289" y="24834"/>
                  </a:cubicBezTo>
                  <a:cubicBezTo>
                    <a:pt x="8738" y="25283"/>
                    <a:pt x="9102" y="25871"/>
                    <a:pt x="9326" y="26459"/>
                  </a:cubicBezTo>
                  <a:lnTo>
                    <a:pt x="9438" y="26795"/>
                  </a:lnTo>
                  <a:cubicBezTo>
                    <a:pt x="9550" y="27635"/>
                    <a:pt x="9802" y="28335"/>
                    <a:pt x="10138" y="29035"/>
                  </a:cubicBezTo>
                  <a:cubicBezTo>
                    <a:pt x="10838" y="30659"/>
                    <a:pt x="12014" y="32059"/>
                    <a:pt x="13414" y="32984"/>
                  </a:cubicBezTo>
                  <a:cubicBezTo>
                    <a:pt x="14926" y="34160"/>
                    <a:pt x="16439" y="34636"/>
                    <a:pt x="18203" y="34636"/>
                  </a:cubicBezTo>
                  <a:cubicBezTo>
                    <a:pt x="18903" y="34636"/>
                    <a:pt x="19603" y="34636"/>
                    <a:pt x="20303" y="34384"/>
                  </a:cubicBezTo>
                  <a:cubicBezTo>
                    <a:pt x="24840" y="33348"/>
                    <a:pt x="29404" y="28671"/>
                    <a:pt x="31505" y="24582"/>
                  </a:cubicBezTo>
                  <a:cubicBezTo>
                    <a:pt x="33605" y="20382"/>
                    <a:pt x="34053" y="16657"/>
                    <a:pt x="32793" y="13269"/>
                  </a:cubicBezTo>
                  <a:cubicBezTo>
                    <a:pt x="31393" y="9292"/>
                    <a:pt x="28928" y="5792"/>
                    <a:pt x="25792" y="3356"/>
                  </a:cubicBezTo>
                  <a:cubicBezTo>
                    <a:pt x="22946" y="1113"/>
                    <a:pt x="19438" y="1"/>
                    <a:pt x="15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9"/>
            <p:cNvSpPr/>
            <p:nvPr/>
          </p:nvSpPr>
          <p:spPr>
            <a:xfrm>
              <a:off x="4969350" y="4866375"/>
              <a:ext cx="216350" cy="190700"/>
            </a:xfrm>
            <a:custGeom>
              <a:avLst/>
              <a:gdLst/>
              <a:ahLst/>
              <a:cxnLst/>
              <a:rect l="l" t="t" r="r" b="b"/>
              <a:pathLst>
                <a:path w="8654" h="7628" extrusionOk="0">
                  <a:moveTo>
                    <a:pt x="4201" y="1079"/>
                  </a:moveTo>
                  <a:cubicBezTo>
                    <a:pt x="4453" y="1079"/>
                    <a:pt x="4565" y="1192"/>
                    <a:pt x="4789" y="1304"/>
                  </a:cubicBezTo>
                  <a:lnTo>
                    <a:pt x="4901" y="1304"/>
                  </a:lnTo>
                  <a:cubicBezTo>
                    <a:pt x="5153" y="1416"/>
                    <a:pt x="5377" y="1528"/>
                    <a:pt x="5601" y="1640"/>
                  </a:cubicBezTo>
                  <a:cubicBezTo>
                    <a:pt x="7365" y="3040"/>
                    <a:pt x="7365" y="5840"/>
                    <a:pt x="5041" y="6428"/>
                  </a:cubicBezTo>
                  <a:cubicBezTo>
                    <a:pt x="4757" y="6505"/>
                    <a:pt x="4462" y="6541"/>
                    <a:pt x="4165" y="6541"/>
                  </a:cubicBezTo>
                  <a:cubicBezTo>
                    <a:pt x="2616" y="6541"/>
                    <a:pt x="1028" y="5543"/>
                    <a:pt x="840" y="3992"/>
                  </a:cubicBezTo>
                  <a:cubicBezTo>
                    <a:pt x="700" y="3740"/>
                    <a:pt x="700" y="3516"/>
                    <a:pt x="700" y="3404"/>
                  </a:cubicBezTo>
                  <a:cubicBezTo>
                    <a:pt x="1288" y="2340"/>
                    <a:pt x="1876" y="1416"/>
                    <a:pt x="3053" y="1079"/>
                  </a:cubicBezTo>
                  <a:close/>
                  <a:moveTo>
                    <a:pt x="3974" y="0"/>
                  </a:moveTo>
                  <a:cubicBezTo>
                    <a:pt x="3639" y="0"/>
                    <a:pt x="3294" y="42"/>
                    <a:pt x="2941" y="127"/>
                  </a:cubicBezTo>
                  <a:cubicBezTo>
                    <a:pt x="2801" y="127"/>
                    <a:pt x="2689" y="127"/>
                    <a:pt x="2577" y="239"/>
                  </a:cubicBezTo>
                  <a:cubicBezTo>
                    <a:pt x="1176" y="603"/>
                    <a:pt x="0" y="2116"/>
                    <a:pt x="0" y="3740"/>
                  </a:cubicBezTo>
                  <a:cubicBezTo>
                    <a:pt x="115" y="6030"/>
                    <a:pt x="2009" y="7628"/>
                    <a:pt x="4151" y="7628"/>
                  </a:cubicBezTo>
                  <a:cubicBezTo>
                    <a:pt x="4628" y="7628"/>
                    <a:pt x="5117" y="7549"/>
                    <a:pt x="5601" y="7380"/>
                  </a:cubicBezTo>
                  <a:cubicBezTo>
                    <a:pt x="8401" y="6428"/>
                    <a:pt x="8653" y="3040"/>
                    <a:pt x="6665" y="1079"/>
                  </a:cubicBezTo>
                  <a:cubicBezTo>
                    <a:pt x="5870" y="368"/>
                    <a:pt x="4965" y="0"/>
                    <a:pt x="3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9"/>
            <p:cNvSpPr/>
            <p:nvPr/>
          </p:nvSpPr>
          <p:spPr>
            <a:xfrm>
              <a:off x="5144375" y="4722300"/>
              <a:ext cx="220075" cy="191250"/>
            </a:xfrm>
            <a:custGeom>
              <a:avLst/>
              <a:gdLst/>
              <a:ahLst/>
              <a:cxnLst/>
              <a:rect l="l" t="t" r="r" b="b"/>
              <a:pathLst>
                <a:path w="8803" h="7650" extrusionOk="0">
                  <a:moveTo>
                    <a:pt x="4383" y="1120"/>
                  </a:moveTo>
                  <a:cubicBezTo>
                    <a:pt x="6168" y="1120"/>
                    <a:pt x="7723" y="2588"/>
                    <a:pt x="7001" y="4490"/>
                  </a:cubicBezTo>
                  <a:cubicBezTo>
                    <a:pt x="6467" y="5837"/>
                    <a:pt x="5116" y="6759"/>
                    <a:pt x="3785" y="6759"/>
                  </a:cubicBezTo>
                  <a:cubicBezTo>
                    <a:pt x="3372" y="6759"/>
                    <a:pt x="2961" y="6671"/>
                    <a:pt x="2576" y="6478"/>
                  </a:cubicBezTo>
                  <a:cubicBezTo>
                    <a:pt x="2352" y="6366"/>
                    <a:pt x="2240" y="6254"/>
                    <a:pt x="1988" y="6142"/>
                  </a:cubicBezTo>
                  <a:cubicBezTo>
                    <a:pt x="1540" y="5190"/>
                    <a:pt x="1064" y="4154"/>
                    <a:pt x="1540" y="2978"/>
                  </a:cubicBezTo>
                  <a:cubicBezTo>
                    <a:pt x="1652" y="2642"/>
                    <a:pt x="1876" y="2278"/>
                    <a:pt x="2240" y="2054"/>
                  </a:cubicBezTo>
                  <a:cubicBezTo>
                    <a:pt x="2352" y="1942"/>
                    <a:pt x="2464" y="1802"/>
                    <a:pt x="2688" y="1690"/>
                  </a:cubicBezTo>
                  <a:cubicBezTo>
                    <a:pt x="2688" y="1690"/>
                    <a:pt x="2688" y="1578"/>
                    <a:pt x="2800" y="1578"/>
                  </a:cubicBezTo>
                  <a:cubicBezTo>
                    <a:pt x="3053" y="1466"/>
                    <a:pt x="3277" y="1354"/>
                    <a:pt x="3501" y="1242"/>
                  </a:cubicBezTo>
                  <a:cubicBezTo>
                    <a:pt x="3795" y="1159"/>
                    <a:pt x="4092" y="1120"/>
                    <a:pt x="4383" y="1120"/>
                  </a:cubicBezTo>
                  <a:close/>
                  <a:moveTo>
                    <a:pt x="4401" y="1"/>
                  </a:moveTo>
                  <a:cubicBezTo>
                    <a:pt x="4152" y="1"/>
                    <a:pt x="3898" y="22"/>
                    <a:pt x="3641" y="66"/>
                  </a:cubicBezTo>
                  <a:cubicBezTo>
                    <a:pt x="2352" y="290"/>
                    <a:pt x="1176" y="1242"/>
                    <a:pt x="700" y="2502"/>
                  </a:cubicBezTo>
                  <a:cubicBezTo>
                    <a:pt x="588" y="2642"/>
                    <a:pt x="588" y="2754"/>
                    <a:pt x="588" y="2866"/>
                  </a:cubicBezTo>
                  <a:cubicBezTo>
                    <a:pt x="0" y="4266"/>
                    <a:pt x="588" y="6142"/>
                    <a:pt x="1876" y="6955"/>
                  </a:cubicBezTo>
                  <a:cubicBezTo>
                    <a:pt x="2562" y="7434"/>
                    <a:pt x="3312" y="7650"/>
                    <a:pt x="4048" y="7650"/>
                  </a:cubicBezTo>
                  <a:cubicBezTo>
                    <a:pt x="5807" y="7650"/>
                    <a:pt x="7493" y="6418"/>
                    <a:pt x="8065" y="4602"/>
                  </a:cubicBezTo>
                  <a:cubicBezTo>
                    <a:pt x="8803" y="2059"/>
                    <a:pt x="6861" y="1"/>
                    <a:pt x="4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9"/>
            <p:cNvSpPr/>
            <p:nvPr/>
          </p:nvSpPr>
          <p:spPr>
            <a:xfrm>
              <a:off x="5141575" y="4483000"/>
              <a:ext cx="222650" cy="189900"/>
            </a:xfrm>
            <a:custGeom>
              <a:avLst/>
              <a:gdLst/>
              <a:ahLst/>
              <a:cxnLst/>
              <a:rect l="l" t="t" r="r" b="b"/>
              <a:pathLst>
                <a:path w="8906" h="7596" extrusionOk="0">
                  <a:moveTo>
                    <a:pt x="4421" y="1109"/>
                  </a:moveTo>
                  <a:cubicBezTo>
                    <a:pt x="6184" y="1109"/>
                    <a:pt x="7694" y="2505"/>
                    <a:pt x="7001" y="4513"/>
                  </a:cubicBezTo>
                  <a:cubicBezTo>
                    <a:pt x="6542" y="5694"/>
                    <a:pt x="5159" y="6739"/>
                    <a:pt x="3802" y="6739"/>
                  </a:cubicBezTo>
                  <a:cubicBezTo>
                    <a:pt x="3422" y="6739"/>
                    <a:pt x="3044" y="6657"/>
                    <a:pt x="2688" y="6473"/>
                  </a:cubicBezTo>
                  <a:cubicBezTo>
                    <a:pt x="1400" y="5913"/>
                    <a:pt x="1064" y="4261"/>
                    <a:pt x="1512" y="2973"/>
                  </a:cubicBezTo>
                  <a:cubicBezTo>
                    <a:pt x="1764" y="2637"/>
                    <a:pt x="1876" y="2273"/>
                    <a:pt x="2212" y="1937"/>
                  </a:cubicBezTo>
                  <a:cubicBezTo>
                    <a:pt x="2352" y="1825"/>
                    <a:pt x="2464" y="1713"/>
                    <a:pt x="2688" y="1713"/>
                  </a:cubicBezTo>
                  <a:cubicBezTo>
                    <a:pt x="2688" y="1573"/>
                    <a:pt x="2688" y="1573"/>
                    <a:pt x="2800" y="1573"/>
                  </a:cubicBezTo>
                  <a:cubicBezTo>
                    <a:pt x="3052" y="1349"/>
                    <a:pt x="3277" y="1237"/>
                    <a:pt x="3501" y="1237"/>
                  </a:cubicBezTo>
                  <a:cubicBezTo>
                    <a:pt x="3808" y="1150"/>
                    <a:pt x="4118" y="1109"/>
                    <a:pt x="4421" y="1109"/>
                  </a:cubicBezTo>
                  <a:close/>
                  <a:moveTo>
                    <a:pt x="4367" y="0"/>
                  </a:moveTo>
                  <a:cubicBezTo>
                    <a:pt x="4119" y="0"/>
                    <a:pt x="3867" y="20"/>
                    <a:pt x="3613" y="60"/>
                  </a:cubicBezTo>
                  <a:cubicBezTo>
                    <a:pt x="2352" y="312"/>
                    <a:pt x="1176" y="1125"/>
                    <a:pt x="700" y="2413"/>
                  </a:cubicBezTo>
                  <a:cubicBezTo>
                    <a:pt x="588" y="2525"/>
                    <a:pt x="588" y="2749"/>
                    <a:pt x="588" y="2861"/>
                  </a:cubicBezTo>
                  <a:cubicBezTo>
                    <a:pt x="0" y="4261"/>
                    <a:pt x="588" y="6025"/>
                    <a:pt x="1876" y="6949"/>
                  </a:cubicBezTo>
                  <a:cubicBezTo>
                    <a:pt x="2559" y="7393"/>
                    <a:pt x="3305" y="7596"/>
                    <a:pt x="4038" y="7596"/>
                  </a:cubicBezTo>
                  <a:cubicBezTo>
                    <a:pt x="5801" y="7596"/>
                    <a:pt x="7492" y="6425"/>
                    <a:pt x="8065" y="4625"/>
                  </a:cubicBezTo>
                  <a:cubicBezTo>
                    <a:pt x="8905" y="1977"/>
                    <a:pt x="6852" y="0"/>
                    <a:pt x="4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9"/>
            <p:cNvSpPr/>
            <p:nvPr/>
          </p:nvSpPr>
          <p:spPr>
            <a:xfrm>
              <a:off x="4949050" y="4350725"/>
              <a:ext cx="212850" cy="200300"/>
            </a:xfrm>
            <a:custGeom>
              <a:avLst/>
              <a:gdLst/>
              <a:ahLst/>
              <a:cxnLst/>
              <a:rect l="l" t="t" r="r" b="b"/>
              <a:pathLst>
                <a:path w="8514" h="8012" extrusionOk="0">
                  <a:moveTo>
                    <a:pt x="4173" y="1059"/>
                  </a:moveTo>
                  <a:cubicBezTo>
                    <a:pt x="4943" y="1059"/>
                    <a:pt x="5696" y="1447"/>
                    <a:pt x="6189" y="2327"/>
                  </a:cubicBezTo>
                  <a:cubicBezTo>
                    <a:pt x="7001" y="3839"/>
                    <a:pt x="6777" y="6304"/>
                    <a:pt x="5153" y="7004"/>
                  </a:cubicBezTo>
                  <a:cubicBezTo>
                    <a:pt x="4866" y="7128"/>
                    <a:pt x="4561" y="7185"/>
                    <a:pt x="4254" y="7185"/>
                  </a:cubicBezTo>
                  <a:cubicBezTo>
                    <a:pt x="3182" y="7185"/>
                    <a:pt x="2088" y="6496"/>
                    <a:pt x="1652" y="5603"/>
                  </a:cubicBezTo>
                  <a:cubicBezTo>
                    <a:pt x="1400" y="5239"/>
                    <a:pt x="1288" y="4903"/>
                    <a:pt x="1288" y="4427"/>
                  </a:cubicBezTo>
                  <a:lnTo>
                    <a:pt x="1288" y="3951"/>
                  </a:lnTo>
                  <a:lnTo>
                    <a:pt x="1288" y="3727"/>
                  </a:lnTo>
                  <a:cubicBezTo>
                    <a:pt x="1288" y="3503"/>
                    <a:pt x="1400" y="3251"/>
                    <a:pt x="1512" y="3027"/>
                  </a:cubicBezTo>
                  <a:cubicBezTo>
                    <a:pt x="2000" y="1807"/>
                    <a:pt x="3103" y="1059"/>
                    <a:pt x="4173" y="1059"/>
                  </a:cubicBezTo>
                  <a:close/>
                  <a:moveTo>
                    <a:pt x="4217" y="0"/>
                  </a:moveTo>
                  <a:cubicBezTo>
                    <a:pt x="2870" y="0"/>
                    <a:pt x="1488" y="828"/>
                    <a:pt x="700" y="2215"/>
                  </a:cubicBezTo>
                  <a:cubicBezTo>
                    <a:pt x="0" y="3363"/>
                    <a:pt x="0" y="4763"/>
                    <a:pt x="588" y="5939"/>
                  </a:cubicBezTo>
                  <a:lnTo>
                    <a:pt x="952" y="6304"/>
                  </a:lnTo>
                  <a:cubicBezTo>
                    <a:pt x="1534" y="7351"/>
                    <a:pt x="2832" y="8012"/>
                    <a:pt x="4122" y="8012"/>
                  </a:cubicBezTo>
                  <a:cubicBezTo>
                    <a:pt x="4384" y="8012"/>
                    <a:pt x="4646" y="7984"/>
                    <a:pt x="4901" y="7928"/>
                  </a:cubicBezTo>
                  <a:cubicBezTo>
                    <a:pt x="7589" y="7116"/>
                    <a:pt x="8513" y="3839"/>
                    <a:pt x="7001" y="1627"/>
                  </a:cubicBezTo>
                  <a:cubicBezTo>
                    <a:pt x="6291" y="500"/>
                    <a:pt x="5265" y="0"/>
                    <a:pt x="4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9"/>
            <p:cNvSpPr/>
            <p:nvPr/>
          </p:nvSpPr>
          <p:spPr>
            <a:xfrm>
              <a:off x="4730600" y="4451225"/>
              <a:ext cx="212875" cy="200500"/>
            </a:xfrm>
            <a:custGeom>
              <a:avLst/>
              <a:gdLst/>
              <a:ahLst/>
              <a:cxnLst/>
              <a:rect l="l" t="t" r="r" b="b"/>
              <a:pathLst>
                <a:path w="8515" h="8020" extrusionOk="0">
                  <a:moveTo>
                    <a:pt x="4161" y="1119"/>
                  </a:moveTo>
                  <a:cubicBezTo>
                    <a:pt x="4960" y="1119"/>
                    <a:pt x="5756" y="1506"/>
                    <a:pt x="6302" y="2396"/>
                  </a:cubicBezTo>
                  <a:cubicBezTo>
                    <a:pt x="7114" y="3796"/>
                    <a:pt x="6750" y="6232"/>
                    <a:pt x="5126" y="7044"/>
                  </a:cubicBezTo>
                  <a:cubicBezTo>
                    <a:pt x="4847" y="7147"/>
                    <a:pt x="4553" y="7195"/>
                    <a:pt x="4256" y="7195"/>
                  </a:cubicBezTo>
                  <a:cubicBezTo>
                    <a:pt x="3183" y="7195"/>
                    <a:pt x="2086" y="6566"/>
                    <a:pt x="1625" y="5644"/>
                  </a:cubicBezTo>
                  <a:cubicBezTo>
                    <a:pt x="1401" y="5308"/>
                    <a:pt x="1289" y="4832"/>
                    <a:pt x="1289" y="4496"/>
                  </a:cubicBezTo>
                  <a:lnTo>
                    <a:pt x="1289" y="3908"/>
                  </a:lnTo>
                  <a:lnTo>
                    <a:pt x="1289" y="3796"/>
                  </a:lnTo>
                  <a:cubicBezTo>
                    <a:pt x="1289" y="3544"/>
                    <a:pt x="1401" y="3320"/>
                    <a:pt x="1513" y="2984"/>
                  </a:cubicBezTo>
                  <a:cubicBezTo>
                    <a:pt x="1981" y="1837"/>
                    <a:pt x="3073" y="1119"/>
                    <a:pt x="4161" y="1119"/>
                  </a:cubicBezTo>
                  <a:close/>
                  <a:moveTo>
                    <a:pt x="4171" y="1"/>
                  </a:moveTo>
                  <a:cubicBezTo>
                    <a:pt x="2838" y="1"/>
                    <a:pt x="1482" y="785"/>
                    <a:pt x="701" y="2143"/>
                  </a:cubicBezTo>
                  <a:cubicBezTo>
                    <a:pt x="1" y="3320"/>
                    <a:pt x="1" y="4832"/>
                    <a:pt x="701" y="6008"/>
                  </a:cubicBezTo>
                  <a:cubicBezTo>
                    <a:pt x="701" y="6120"/>
                    <a:pt x="813" y="6232"/>
                    <a:pt x="925" y="6344"/>
                  </a:cubicBezTo>
                  <a:cubicBezTo>
                    <a:pt x="1481" y="7368"/>
                    <a:pt x="2709" y="8020"/>
                    <a:pt x="3949" y="8020"/>
                  </a:cubicBezTo>
                  <a:cubicBezTo>
                    <a:pt x="4270" y="8020"/>
                    <a:pt x="4591" y="7976"/>
                    <a:pt x="4902" y="7884"/>
                  </a:cubicBezTo>
                  <a:cubicBezTo>
                    <a:pt x="7590" y="7044"/>
                    <a:pt x="8514" y="3908"/>
                    <a:pt x="7002" y="1583"/>
                  </a:cubicBezTo>
                  <a:cubicBezTo>
                    <a:pt x="6271" y="494"/>
                    <a:pt x="5228" y="1"/>
                    <a:pt x="4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29"/>
          <p:cNvGrpSpPr/>
          <p:nvPr/>
        </p:nvGrpSpPr>
        <p:grpSpPr>
          <a:xfrm>
            <a:off x="526362" y="1436234"/>
            <a:ext cx="868812" cy="781333"/>
            <a:chOff x="447650" y="1275975"/>
            <a:chExt cx="653225" cy="586000"/>
          </a:xfrm>
        </p:grpSpPr>
        <p:sp>
          <p:nvSpPr>
            <p:cNvPr id="1543" name="Google Shape;1543;p29"/>
            <p:cNvSpPr/>
            <p:nvPr/>
          </p:nvSpPr>
          <p:spPr>
            <a:xfrm>
              <a:off x="666100" y="1704450"/>
              <a:ext cx="122525" cy="128825"/>
            </a:xfrm>
            <a:custGeom>
              <a:avLst/>
              <a:gdLst/>
              <a:ahLst/>
              <a:cxnLst/>
              <a:rect l="l" t="t" r="r" b="b"/>
              <a:pathLst>
                <a:path w="4901" h="5153" extrusionOk="0">
                  <a:moveTo>
                    <a:pt x="2212" y="0"/>
                  </a:moveTo>
                  <a:cubicBezTo>
                    <a:pt x="1512" y="1764"/>
                    <a:pt x="812" y="3389"/>
                    <a:pt x="0" y="5153"/>
                  </a:cubicBezTo>
                  <a:lnTo>
                    <a:pt x="1400" y="4089"/>
                  </a:lnTo>
                  <a:cubicBezTo>
                    <a:pt x="2576" y="3276"/>
                    <a:pt x="3613" y="2240"/>
                    <a:pt x="4901" y="1400"/>
                  </a:cubicBezTo>
                  <a:cubicBezTo>
                    <a:pt x="4565" y="1176"/>
                    <a:pt x="4313" y="1064"/>
                    <a:pt x="3977" y="952"/>
                  </a:cubicBezTo>
                  <a:cubicBezTo>
                    <a:pt x="3389" y="588"/>
                    <a:pt x="2800" y="364"/>
                    <a:pt x="2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9"/>
            <p:cNvSpPr/>
            <p:nvPr/>
          </p:nvSpPr>
          <p:spPr>
            <a:xfrm>
              <a:off x="613575" y="1336900"/>
              <a:ext cx="432000" cy="490075"/>
            </a:xfrm>
            <a:custGeom>
              <a:avLst/>
              <a:gdLst/>
              <a:ahLst/>
              <a:cxnLst/>
              <a:rect l="l" t="t" r="r" b="b"/>
              <a:pathLst>
                <a:path w="17280" h="19603" extrusionOk="0">
                  <a:moveTo>
                    <a:pt x="17279" y="0"/>
                  </a:moveTo>
                  <a:cubicBezTo>
                    <a:pt x="16467" y="840"/>
                    <a:pt x="15655" y="1400"/>
                    <a:pt x="14815" y="2100"/>
                  </a:cubicBezTo>
                  <a:cubicBezTo>
                    <a:pt x="13303" y="3277"/>
                    <a:pt x="11790" y="4341"/>
                    <a:pt x="10278" y="5377"/>
                  </a:cubicBezTo>
                  <a:cubicBezTo>
                    <a:pt x="6890" y="7701"/>
                    <a:pt x="3501" y="10053"/>
                    <a:pt x="1" y="12266"/>
                  </a:cubicBezTo>
                  <a:cubicBezTo>
                    <a:pt x="477" y="13554"/>
                    <a:pt x="589" y="14954"/>
                    <a:pt x="813" y="16242"/>
                  </a:cubicBezTo>
                  <a:cubicBezTo>
                    <a:pt x="1065" y="17390"/>
                    <a:pt x="1289" y="18455"/>
                    <a:pt x="1513" y="19603"/>
                  </a:cubicBezTo>
                  <a:cubicBezTo>
                    <a:pt x="2353" y="17866"/>
                    <a:pt x="3165" y="15990"/>
                    <a:pt x="3865" y="14254"/>
                  </a:cubicBezTo>
                  <a:cubicBezTo>
                    <a:pt x="3865" y="14142"/>
                    <a:pt x="3865" y="14002"/>
                    <a:pt x="3977" y="13890"/>
                  </a:cubicBezTo>
                  <a:cubicBezTo>
                    <a:pt x="6302" y="11202"/>
                    <a:pt x="8990" y="8877"/>
                    <a:pt x="11566" y="6441"/>
                  </a:cubicBezTo>
                  <a:cubicBezTo>
                    <a:pt x="12855" y="5153"/>
                    <a:pt x="14115" y="3865"/>
                    <a:pt x="15291" y="2577"/>
                  </a:cubicBezTo>
                  <a:cubicBezTo>
                    <a:pt x="15991" y="1764"/>
                    <a:pt x="16691" y="952"/>
                    <a:pt x="17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9"/>
            <p:cNvSpPr/>
            <p:nvPr/>
          </p:nvSpPr>
          <p:spPr>
            <a:xfrm>
              <a:off x="727700" y="1311000"/>
              <a:ext cx="352875" cy="492875"/>
            </a:xfrm>
            <a:custGeom>
              <a:avLst/>
              <a:gdLst/>
              <a:ahLst/>
              <a:cxnLst/>
              <a:rect l="l" t="t" r="r" b="b"/>
              <a:pathLst>
                <a:path w="14115" h="19715" extrusionOk="0">
                  <a:moveTo>
                    <a:pt x="14114" y="0"/>
                  </a:moveTo>
                  <a:cubicBezTo>
                    <a:pt x="12490" y="2912"/>
                    <a:pt x="9914" y="5377"/>
                    <a:pt x="7589" y="7701"/>
                  </a:cubicBezTo>
                  <a:cubicBezTo>
                    <a:pt x="5013" y="10137"/>
                    <a:pt x="2325" y="12602"/>
                    <a:pt x="0" y="15290"/>
                  </a:cubicBezTo>
                  <a:cubicBezTo>
                    <a:pt x="701" y="15514"/>
                    <a:pt x="1289" y="15878"/>
                    <a:pt x="1989" y="16214"/>
                  </a:cubicBezTo>
                  <a:cubicBezTo>
                    <a:pt x="2801" y="16578"/>
                    <a:pt x="3501" y="17026"/>
                    <a:pt x="4313" y="17390"/>
                  </a:cubicBezTo>
                  <a:cubicBezTo>
                    <a:pt x="5713" y="18202"/>
                    <a:pt x="7337" y="18902"/>
                    <a:pt x="8738" y="19715"/>
                  </a:cubicBezTo>
                  <a:cubicBezTo>
                    <a:pt x="9802" y="16326"/>
                    <a:pt x="10726" y="13078"/>
                    <a:pt x="11538" y="9689"/>
                  </a:cubicBezTo>
                  <a:cubicBezTo>
                    <a:pt x="12014" y="7925"/>
                    <a:pt x="12490" y="6189"/>
                    <a:pt x="12938" y="4313"/>
                  </a:cubicBezTo>
                  <a:cubicBezTo>
                    <a:pt x="13302" y="2912"/>
                    <a:pt x="13638" y="1400"/>
                    <a:pt x="14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9"/>
            <p:cNvSpPr/>
            <p:nvPr/>
          </p:nvSpPr>
          <p:spPr>
            <a:xfrm>
              <a:off x="467975" y="1311000"/>
              <a:ext cx="589500" cy="320650"/>
            </a:xfrm>
            <a:custGeom>
              <a:avLst/>
              <a:gdLst/>
              <a:ahLst/>
              <a:cxnLst/>
              <a:rect l="l" t="t" r="r" b="b"/>
              <a:pathLst>
                <a:path w="23580" h="12826" extrusionOk="0">
                  <a:moveTo>
                    <a:pt x="23579" y="0"/>
                  </a:moveTo>
                  <a:cubicBezTo>
                    <a:pt x="19827" y="1624"/>
                    <a:pt x="15990" y="3276"/>
                    <a:pt x="12014" y="4789"/>
                  </a:cubicBezTo>
                  <a:cubicBezTo>
                    <a:pt x="9801" y="5601"/>
                    <a:pt x="7701" y="6525"/>
                    <a:pt x="5601" y="7589"/>
                  </a:cubicBezTo>
                  <a:cubicBezTo>
                    <a:pt x="4537" y="8037"/>
                    <a:pt x="3613" y="8513"/>
                    <a:pt x="2576" y="8989"/>
                  </a:cubicBezTo>
                  <a:cubicBezTo>
                    <a:pt x="1736" y="9437"/>
                    <a:pt x="924" y="10025"/>
                    <a:pt x="0" y="10277"/>
                  </a:cubicBezTo>
                  <a:cubicBezTo>
                    <a:pt x="924" y="10501"/>
                    <a:pt x="1736" y="11089"/>
                    <a:pt x="2576" y="11426"/>
                  </a:cubicBezTo>
                  <a:cubicBezTo>
                    <a:pt x="3613" y="11902"/>
                    <a:pt x="4537" y="12378"/>
                    <a:pt x="5489" y="12826"/>
                  </a:cubicBezTo>
                  <a:lnTo>
                    <a:pt x="5601" y="12826"/>
                  </a:lnTo>
                  <a:cubicBezTo>
                    <a:pt x="8877" y="10613"/>
                    <a:pt x="12238" y="8401"/>
                    <a:pt x="15514" y="6077"/>
                  </a:cubicBezTo>
                  <a:cubicBezTo>
                    <a:pt x="17138" y="5013"/>
                    <a:pt x="18791" y="3977"/>
                    <a:pt x="20303" y="2688"/>
                  </a:cubicBezTo>
                  <a:cubicBezTo>
                    <a:pt x="21479" y="1876"/>
                    <a:pt x="22515" y="924"/>
                    <a:pt x="23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9"/>
            <p:cNvSpPr/>
            <p:nvPr/>
          </p:nvSpPr>
          <p:spPr>
            <a:xfrm>
              <a:off x="447650" y="1275975"/>
              <a:ext cx="653225" cy="586000"/>
            </a:xfrm>
            <a:custGeom>
              <a:avLst/>
              <a:gdLst/>
              <a:ahLst/>
              <a:cxnLst/>
              <a:rect l="l" t="t" r="r" b="b"/>
              <a:pathLst>
                <a:path w="26129" h="23440" extrusionOk="0">
                  <a:moveTo>
                    <a:pt x="23440" y="1989"/>
                  </a:moveTo>
                  <a:cubicBezTo>
                    <a:pt x="23216" y="2213"/>
                    <a:pt x="22992" y="2325"/>
                    <a:pt x="22740" y="2577"/>
                  </a:cubicBezTo>
                  <a:cubicBezTo>
                    <a:pt x="22152" y="3025"/>
                    <a:pt x="21592" y="3613"/>
                    <a:pt x="21004" y="3977"/>
                  </a:cubicBezTo>
                  <a:cubicBezTo>
                    <a:pt x="19604" y="5014"/>
                    <a:pt x="18091" y="6190"/>
                    <a:pt x="16327" y="7338"/>
                  </a:cubicBezTo>
                  <a:cubicBezTo>
                    <a:pt x="14591" y="8626"/>
                    <a:pt x="12715" y="9802"/>
                    <a:pt x="10950" y="10978"/>
                  </a:cubicBezTo>
                  <a:cubicBezTo>
                    <a:pt x="9438" y="12014"/>
                    <a:pt x="7814" y="13079"/>
                    <a:pt x="6302" y="14115"/>
                  </a:cubicBezTo>
                  <a:cubicBezTo>
                    <a:pt x="5350" y="13639"/>
                    <a:pt x="4426" y="13191"/>
                    <a:pt x="3501" y="12714"/>
                  </a:cubicBezTo>
                  <a:cubicBezTo>
                    <a:pt x="3249" y="12602"/>
                    <a:pt x="3025" y="12490"/>
                    <a:pt x="2913" y="12378"/>
                  </a:cubicBezTo>
                  <a:cubicBezTo>
                    <a:pt x="2325" y="12126"/>
                    <a:pt x="1849" y="11902"/>
                    <a:pt x="1289" y="11678"/>
                  </a:cubicBezTo>
                  <a:cubicBezTo>
                    <a:pt x="1737" y="11538"/>
                    <a:pt x="2213" y="11202"/>
                    <a:pt x="2689" y="10978"/>
                  </a:cubicBezTo>
                  <a:cubicBezTo>
                    <a:pt x="2913" y="10838"/>
                    <a:pt x="3137" y="10726"/>
                    <a:pt x="3501" y="10614"/>
                  </a:cubicBezTo>
                  <a:cubicBezTo>
                    <a:pt x="4538" y="10026"/>
                    <a:pt x="5602" y="9578"/>
                    <a:pt x="6414" y="9102"/>
                  </a:cubicBezTo>
                  <a:cubicBezTo>
                    <a:pt x="8990" y="7926"/>
                    <a:pt x="10950" y="7002"/>
                    <a:pt x="12939" y="6302"/>
                  </a:cubicBezTo>
                  <a:cubicBezTo>
                    <a:pt x="16103" y="5126"/>
                    <a:pt x="19352" y="3725"/>
                    <a:pt x="23440" y="1989"/>
                  </a:cubicBezTo>
                  <a:close/>
                  <a:moveTo>
                    <a:pt x="24840" y="2437"/>
                  </a:moveTo>
                  <a:cubicBezTo>
                    <a:pt x="24616" y="3137"/>
                    <a:pt x="24504" y="3725"/>
                    <a:pt x="24392" y="4425"/>
                  </a:cubicBezTo>
                  <a:cubicBezTo>
                    <a:pt x="24252" y="4901"/>
                    <a:pt x="24140" y="5238"/>
                    <a:pt x="24028" y="5714"/>
                  </a:cubicBezTo>
                  <a:cubicBezTo>
                    <a:pt x="23552" y="7478"/>
                    <a:pt x="23104" y="9214"/>
                    <a:pt x="22628" y="10978"/>
                  </a:cubicBezTo>
                  <a:cubicBezTo>
                    <a:pt x="21816" y="14227"/>
                    <a:pt x="20892" y="17503"/>
                    <a:pt x="19828" y="20892"/>
                  </a:cubicBezTo>
                  <a:cubicBezTo>
                    <a:pt x="18903" y="20303"/>
                    <a:pt x="17839" y="19827"/>
                    <a:pt x="16915" y="19379"/>
                  </a:cubicBezTo>
                  <a:cubicBezTo>
                    <a:pt x="16439" y="19127"/>
                    <a:pt x="15991" y="18903"/>
                    <a:pt x="15515" y="18679"/>
                  </a:cubicBezTo>
                  <a:cubicBezTo>
                    <a:pt x="14815" y="18203"/>
                    <a:pt x="14003" y="17839"/>
                    <a:pt x="13303" y="17503"/>
                  </a:cubicBezTo>
                  <a:cubicBezTo>
                    <a:pt x="13051" y="17391"/>
                    <a:pt x="12827" y="17279"/>
                    <a:pt x="12715" y="17139"/>
                  </a:cubicBezTo>
                  <a:cubicBezTo>
                    <a:pt x="12239" y="17027"/>
                    <a:pt x="11903" y="16803"/>
                    <a:pt x="11426" y="16579"/>
                  </a:cubicBezTo>
                  <a:cubicBezTo>
                    <a:pt x="13191" y="14591"/>
                    <a:pt x="15039" y="12714"/>
                    <a:pt x="16915" y="10978"/>
                  </a:cubicBezTo>
                  <a:cubicBezTo>
                    <a:pt x="17615" y="10390"/>
                    <a:pt x="18203" y="9802"/>
                    <a:pt x="18903" y="9214"/>
                  </a:cubicBezTo>
                  <a:lnTo>
                    <a:pt x="18903" y="9102"/>
                  </a:lnTo>
                  <a:cubicBezTo>
                    <a:pt x="21004" y="7114"/>
                    <a:pt x="23216" y="4901"/>
                    <a:pt x="24840" y="2437"/>
                  </a:cubicBezTo>
                  <a:close/>
                  <a:moveTo>
                    <a:pt x="22992" y="3501"/>
                  </a:moveTo>
                  <a:lnTo>
                    <a:pt x="22992" y="3501"/>
                  </a:lnTo>
                  <a:cubicBezTo>
                    <a:pt x="22628" y="3977"/>
                    <a:pt x="22292" y="4425"/>
                    <a:pt x="21816" y="4901"/>
                  </a:cubicBezTo>
                  <a:cubicBezTo>
                    <a:pt x="20752" y="6078"/>
                    <a:pt x="19604" y="7226"/>
                    <a:pt x="18091" y="8738"/>
                  </a:cubicBezTo>
                  <a:cubicBezTo>
                    <a:pt x="17503" y="9214"/>
                    <a:pt x="16915" y="9802"/>
                    <a:pt x="16327" y="10390"/>
                  </a:cubicBezTo>
                  <a:cubicBezTo>
                    <a:pt x="14339" y="12238"/>
                    <a:pt x="12351" y="14115"/>
                    <a:pt x="10502" y="16215"/>
                  </a:cubicBezTo>
                  <a:cubicBezTo>
                    <a:pt x="10390" y="16327"/>
                    <a:pt x="10390" y="16439"/>
                    <a:pt x="10390" y="16579"/>
                  </a:cubicBezTo>
                  <a:cubicBezTo>
                    <a:pt x="9690" y="18203"/>
                    <a:pt x="8990" y="19939"/>
                    <a:pt x="8150" y="21592"/>
                  </a:cubicBezTo>
                  <a:lnTo>
                    <a:pt x="7702" y="18679"/>
                  </a:lnTo>
                  <a:cubicBezTo>
                    <a:pt x="7590" y="18315"/>
                    <a:pt x="7590" y="18091"/>
                    <a:pt x="7450" y="17727"/>
                  </a:cubicBezTo>
                  <a:cubicBezTo>
                    <a:pt x="7338" y="16803"/>
                    <a:pt x="7114" y="15739"/>
                    <a:pt x="6890" y="14815"/>
                  </a:cubicBezTo>
                  <a:cubicBezTo>
                    <a:pt x="10614" y="12378"/>
                    <a:pt x="13751" y="10138"/>
                    <a:pt x="16915" y="8038"/>
                  </a:cubicBezTo>
                  <a:cubicBezTo>
                    <a:pt x="18791" y="6638"/>
                    <a:pt x="20192" y="5714"/>
                    <a:pt x="21452" y="4677"/>
                  </a:cubicBezTo>
                  <a:lnTo>
                    <a:pt x="21928" y="4313"/>
                  </a:lnTo>
                  <a:cubicBezTo>
                    <a:pt x="22292" y="4089"/>
                    <a:pt x="22628" y="3725"/>
                    <a:pt x="22992" y="3501"/>
                  </a:cubicBezTo>
                  <a:close/>
                  <a:moveTo>
                    <a:pt x="11090" y="17391"/>
                  </a:moveTo>
                  <a:cubicBezTo>
                    <a:pt x="11426" y="17615"/>
                    <a:pt x="11790" y="17727"/>
                    <a:pt x="12239" y="17979"/>
                  </a:cubicBezTo>
                  <a:cubicBezTo>
                    <a:pt x="12351" y="18091"/>
                    <a:pt x="12491" y="18091"/>
                    <a:pt x="12715" y="18203"/>
                  </a:cubicBezTo>
                  <a:cubicBezTo>
                    <a:pt x="12939" y="18315"/>
                    <a:pt x="13051" y="18427"/>
                    <a:pt x="13303" y="18539"/>
                  </a:cubicBezTo>
                  <a:cubicBezTo>
                    <a:pt x="12827" y="18903"/>
                    <a:pt x="12351" y="19239"/>
                    <a:pt x="11903" y="19715"/>
                  </a:cubicBezTo>
                  <a:cubicBezTo>
                    <a:pt x="11314" y="20191"/>
                    <a:pt x="10614" y="20640"/>
                    <a:pt x="10026" y="21116"/>
                  </a:cubicBezTo>
                  <a:cubicBezTo>
                    <a:pt x="9802" y="21340"/>
                    <a:pt x="9550" y="21480"/>
                    <a:pt x="9326" y="21704"/>
                  </a:cubicBezTo>
                  <a:cubicBezTo>
                    <a:pt x="9214" y="21704"/>
                    <a:pt x="9214" y="21704"/>
                    <a:pt x="9102" y="21816"/>
                  </a:cubicBezTo>
                  <a:cubicBezTo>
                    <a:pt x="9802" y="20303"/>
                    <a:pt x="10502" y="18903"/>
                    <a:pt x="11090" y="17391"/>
                  </a:cubicBezTo>
                  <a:close/>
                  <a:moveTo>
                    <a:pt x="25904" y="1"/>
                  </a:moveTo>
                  <a:lnTo>
                    <a:pt x="25792" y="113"/>
                  </a:lnTo>
                  <a:cubicBezTo>
                    <a:pt x="25652" y="113"/>
                    <a:pt x="25652" y="113"/>
                    <a:pt x="25540" y="225"/>
                  </a:cubicBezTo>
                  <a:cubicBezTo>
                    <a:pt x="23804" y="925"/>
                    <a:pt x="21928" y="1737"/>
                    <a:pt x="20052" y="2577"/>
                  </a:cubicBezTo>
                  <a:lnTo>
                    <a:pt x="19127" y="2913"/>
                  </a:lnTo>
                  <a:cubicBezTo>
                    <a:pt x="17391" y="3725"/>
                    <a:pt x="15515" y="4425"/>
                    <a:pt x="13751" y="5014"/>
                  </a:cubicBezTo>
                  <a:cubicBezTo>
                    <a:pt x="13303" y="5238"/>
                    <a:pt x="12827" y="5490"/>
                    <a:pt x="12351" y="5602"/>
                  </a:cubicBezTo>
                  <a:cubicBezTo>
                    <a:pt x="10390" y="6414"/>
                    <a:pt x="8290" y="7226"/>
                    <a:pt x="6190" y="8290"/>
                  </a:cubicBezTo>
                  <a:cubicBezTo>
                    <a:pt x="5238" y="8738"/>
                    <a:pt x="4201" y="9326"/>
                    <a:pt x="3025" y="9914"/>
                  </a:cubicBezTo>
                  <a:cubicBezTo>
                    <a:pt x="2801" y="10026"/>
                    <a:pt x="2549" y="10138"/>
                    <a:pt x="2325" y="10278"/>
                  </a:cubicBezTo>
                  <a:cubicBezTo>
                    <a:pt x="1513" y="10614"/>
                    <a:pt x="701" y="10978"/>
                    <a:pt x="113" y="11538"/>
                  </a:cubicBezTo>
                  <a:cubicBezTo>
                    <a:pt x="1" y="11678"/>
                    <a:pt x="1" y="11790"/>
                    <a:pt x="113" y="11902"/>
                  </a:cubicBezTo>
                  <a:cubicBezTo>
                    <a:pt x="113" y="11902"/>
                    <a:pt x="113" y="12014"/>
                    <a:pt x="225" y="12014"/>
                  </a:cubicBezTo>
                  <a:cubicBezTo>
                    <a:pt x="813" y="12490"/>
                    <a:pt x="1513" y="12827"/>
                    <a:pt x="2213" y="13079"/>
                  </a:cubicBezTo>
                  <a:cubicBezTo>
                    <a:pt x="2549" y="13191"/>
                    <a:pt x="2913" y="13415"/>
                    <a:pt x="3137" y="13527"/>
                  </a:cubicBezTo>
                  <a:cubicBezTo>
                    <a:pt x="4089" y="14003"/>
                    <a:pt x="5014" y="14479"/>
                    <a:pt x="6050" y="14927"/>
                  </a:cubicBezTo>
                  <a:cubicBezTo>
                    <a:pt x="6190" y="15991"/>
                    <a:pt x="6414" y="16915"/>
                    <a:pt x="6526" y="17839"/>
                  </a:cubicBezTo>
                  <a:cubicBezTo>
                    <a:pt x="6638" y="18203"/>
                    <a:pt x="6638" y="18427"/>
                    <a:pt x="6750" y="18791"/>
                  </a:cubicBezTo>
                  <a:lnTo>
                    <a:pt x="7590" y="23104"/>
                  </a:lnTo>
                  <a:cubicBezTo>
                    <a:pt x="7590" y="23328"/>
                    <a:pt x="7702" y="23440"/>
                    <a:pt x="7814" y="23440"/>
                  </a:cubicBezTo>
                  <a:lnTo>
                    <a:pt x="8038" y="23440"/>
                  </a:lnTo>
                  <a:cubicBezTo>
                    <a:pt x="8150" y="23440"/>
                    <a:pt x="8290" y="23440"/>
                    <a:pt x="8290" y="23328"/>
                  </a:cubicBezTo>
                  <a:cubicBezTo>
                    <a:pt x="8514" y="23328"/>
                    <a:pt x="8738" y="23216"/>
                    <a:pt x="8990" y="22992"/>
                  </a:cubicBezTo>
                  <a:lnTo>
                    <a:pt x="9102" y="22880"/>
                  </a:lnTo>
                  <a:cubicBezTo>
                    <a:pt x="9802" y="22404"/>
                    <a:pt x="10390" y="21928"/>
                    <a:pt x="10950" y="21480"/>
                  </a:cubicBezTo>
                  <a:lnTo>
                    <a:pt x="11314" y="21228"/>
                  </a:lnTo>
                  <a:cubicBezTo>
                    <a:pt x="12239" y="20528"/>
                    <a:pt x="13303" y="19827"/>
                    <a:pt x="14115" y="19015"/>
                  </a:cubicBezTo>
                  <a:cubicBezTo>
                    <a:pt x="14451" y="19127"/>
                    <a:pt x="14815" y="19239"/>
                    <a:pt x="15039" y="19491"/>
                  </a:cubicBezTo>
                  <a:cubicBezTo>
                    <a:pt x="15515" y="19715"/>
                    <a:pt x="15991" y="19939"/>
                    <a:pt x="16439" y="20191"/>
                  </a:cubicBezTo>
                  <a:cubicBezTo>
                    <a:pt x="17615" y="20780"/>
                    <a:pt x="18791" y="21340"/>
                    <a:pt x="19828" y="21928"/>
                  </a:cubicBezTo>
                  <a:lnTo>
                    <a:pt x="20052" y="21928"/>
                  </a:lnTo>
                  <a:cubicBezTo>
                    <a:pt x="20304" y="21928"/>
                    <a:pt x="20528" y="21816"/>
                    <a:pt x="20640" y="21592"/>
                  </a:cubicBezTo>
                  <a:cubicBezTo>
                    <a:pt x="21592" y="18203"/>
                    <a:pt x="22628" y="14703"/>
                    <a:pt x="23552" y="11202"/>
                  </a:cubicBezTo>
                  <a:cubicBezTo>
                    <a:pt x="23916" y="9578"/>
                    <a:pt x="24392" y="7814"/>
                    <a:pt x="24840" y="6078"/>
                  </a:cubicBezTo>
                  <a:cubicBezTo>
                    <a:pt x="24952" y="5826"/>
                    <a:pt x="24952" y="5490"/>
                    <a:pt x="25092" y="5238"/>
                  </a:cubicBezTo>
                  <a:cubicBezTo>
                    <a:pt x="25428" y="3837"/>
                    <a:pt x="25792" y="2325"/>
                    <a:pt x="26016" y="813"/>
                  </a:cubicBezTo>
                  <a:cubicBezTo>
                    <a:pt x="26128" y="701"/>
                    <a:pt x="26128" y="477"/>
                    <a:pt x="26016" y="337"/>
                  </a:cubicBezTo>
                  <a:cubicBezTo>
                    <a:pt x="26016" y="225"/>
                    <a:pt x="25904" y="225"/>
                    <a:pt x="25792" y="225"/>
                  </a:cubicBezTo>
                  <a:lnTo>
                    <a:pt x="259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8" name="Google Shape;1548;p29"/>
          <p:cNvGrpSpPr/>
          <p:nvPr/>
        </p:nvGrpSpPr>
        <p:grpSpPr>
          <a:xfrm rot="1570073">
            <a:off x="329317" y="4892382"/>
            <a:ext cx="865980" cy="1706489"/>
            <a:chOff x="476375" y="3669325"/>
            <a:chExt cx="651100" cy="1279875"/>
          </a:xfrm>
        </p:grpSpPr>
        <p:sp>
          <p:nvSpPr>
            <p:cNvPr id="1549" name="Google Shape;1549;p29"/>
            <p:cNvSpPr/>
            <p:nvPr/>
          </p:nvSpPr>
          <p:spPr>
            <a:xfrm>
              <a:off x="946125" y="3711600"/>
              <a:ext cx="160350" cy="297550"/>
            </a:xfrm>
            <a:custGeom>
              <a:avLst/>
              <a:gdLst/>
              <a:ahLst/>
              <a:cxnLst/>
              <a:rect l="l" t="t" r="r" b="b"/>
              <a:pathLst>
                <a:path w="6414" h="11902" extrusionOk="0">
                  <a:moveTo>
                    <a:pt x="4453" y="0"/>
                  </a:moveTo>
                  <a:cubicBezTo>
                    <a:pt x="3053" y="1877"/>
                    <a:pt x="1653" y="3501"/>
                    <a:pt x="701" y="5601"/>
                  </a:cubicBezTo>
                  <a:cubicBezTo>
                    <a:pt x="253" y="6777"/>
                    <a:pt x="1" y="7925"/>
                    <a:pt x="113" y="9214"/>
                  </a:cubicBezTo>
                  <a:cubicBezTo>
                    <a:pt x="113" y="10026"/>
                    <a:pt x="477" y="10726"/>
                    <a:pt x="701" y="11566"/>
                  </a:cubicBezTo>
                  <a:cubicBezTo>
                    <a:pt x="1177" y="11566"/>
                    <a:pt x="1653" y="11678"/>
                    <a:pt x="2213" y="11678"/>
                  </a:cubicBezTo>
                  <a:cubicBezTo>
                    <a:pt x="2801" y="11790"/>
                    <a:pt x="3389" y="11790"/>
                    <a:pt x="3977" y="11902"/>
                  </a:cubicBezTo>
                  <a:cubicBezTo>
                    <a:pt x="5853" y="10166"/>
                    <a:pt x="6413" y="7925"/>
                    <a:pt x="6077" y="5377"/>
                  </a:cubicBezTo>
                  <a:cubicBezTo>
                    <a:pt x="5853" y="3501"/>
                    <a:pt x="4901" y="1877"/>
                    <a:pt x="4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9"/>
            <p:cNvSpPr/>
            <p:nvPr/>
          </p:nvSpPr>
          <p:spPr>
            <a:xfrm>
              <a:off x="940525" y="4023850"/>
              <a:ext cx="113450" cy="172225"/>
            </a:xfrm>
            <a:custGeom>
              <a:avLst/>
              <a:gdLst/>
              <a:ahLst/>
              <a:cxnLst/>
              <a:rect l="l" t="t" r="r" b="b"/>
              <a:pathLst>
                <a:path w="4538" h="6889" extrusionOk="0">
                  <a:moveTo>
                    <a:pt x="813" y="0"/>
                  </a:moveTo>
                  <a:cubicBezTo>
                    <a:pt x="225" y="1988"/>
                    <a:pt x="225" y="4313"/>
                    <a:pt x="1" y="6413"/>
                  </a:cubicBezTo>
                  <a:cubicBezTo>
                    <a:pt x="701" y="6413"/>
                    <a:pt x="1289" y="6525"/>
                    <a:pt x="1989" y="6637"/>
                  </a:cubicBezTo>
                  <a:cubicBezTo>
                    <a:pt x="2437" y="6637"/>
                    <a:pt x="3025" y="6777"/>
                    <a:pt x="3613" y="6889"/>
                  </a:cubicBezTo>
                  <a:cubicBezTo>
                    <a:pt x="3837" y="4789"/>
                    <a:pt x="4201" y="2688"/>
                    <a:pt x="4537" y="476"/>
                  </a:cubicBezTo>
                  <a:cubicBezTo>
                    <a:pt x="3389" y="336"/>
                    <a:pt x="2101" y="112"/>
                    <a:pt x="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9"/>
            <p:cNvSpPr/>
            <p:nvPr/>
          </p:nvSpPr>
          <p:spPr>
            <a:xfrm>
              <a:off x="874100" y="4207250"/>
              <a:ext cx="151150" cy="605350"/>
            </a:xfrm>
            <a:custGeom>
              <a:avLst/>
              <a:gdLst/>
              <a:ahLst/>
              <a:cxnLst/>
              <a:rect l="l" t="t" r="r" b="b"/>
              <a:pathLst>
                <a:path w="6046" h="24214" extrusionOk="0">
                  <a:moveTo>
                    <a:pt x="2546" y="1"/>
                  </a:moveTo>
                  <a:cubicBezTo>
                    <a:pt x="2294" y="2241"/>
                    <a:pt x="2069" y="4342"/>
                    <a:pt x="1845" y="6554"/>
                  </a:cubicBezTo>
                  <a:cubicBezTo>
                    <a:pt x="1369" y="10642"/>
                    <a:pt x="893" y="14843"/>
                    <a:pt x="333" y="18903"/>
                  </a:cubicBezTo>
                  <a:cubicBezTo>
                    <a:pt x="193" y="19968"/>
                    <a:pt x="81" y="21004"/>
                    <a:pt x="81" y="21956"/>
                  </a:cubicBezTo>
                  <a:cubicBezTo>
                    <a:pt x="0" y="22968"/>
                    <a:pt x="534" y="24214"/>
                    <a:pt x="1364" y="24214"/>
                  </a:cubicBezTo>
                  <a:cubicBezTo>
                    <a:pt x="1683" y="24214"/>
                    <a:pt x="2045" y="24030"/>
                    <a:pt x="2434" y="23580"/>
                  </a:cubicBezTo>
                  <a:cubicBezTo>
                    <a:pt x="3134" y="22768"/>
                    <a:pt x="3134" y="21592"/>
                    <a:pt x="3246" y="20668"/>
                  </a:cubicBezTo>
                  <a:cubicBezTo>
                    <a:pt x="3358" y="19603"/>
                    <a:pt x="3470" y="18679"/>
                    <a:pt x="3694" y="17643"/>
                  </a:cubicBezTo>
                  <a:cubicBezTo>
                    <a:pt x="4394" y="11902"/>
                    <a:pt x="5234" y="6302"/>
                    <a:pt x="6046" y="589"/>
                  </a:cubicBezTo>
                  <a:cubicBezTo>
                    <a:pt x="5570" y="589"/>
                    <a:pt x="4982" y="477"/>
                    <a:pt x="4394" y="365"/>
                  </a:cubicBezTo>
                  <a:cubicBezTo>
                    <a:pt x="3834" y="253"/>
                    <a:pt x="3134" y="253"/>
                    <a:pt x="25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9"/>
            <p:cNvSpPr/>
            <p:nvPr/>
          </p:nvSpPr>
          <p:spPr>
            <a:xfrm>
              <a:off x="843925" y="3669325"/>
              <a:ext cx="283550" cy="1168500"/>
            </a:xfrm>
            <a:custGeom>
              <a:avLst/>
              <a:gdLst/>
              <a:ahLst/>
              <a:cxnLst/>
              <a:rect l="l" t="t" r="r" b="b"/>
              <a:pathLst>
                <a:path w="11342" h="46740" extrusionOk="0">
                  <a:moveTo>
                    <a:pt x="8541" y="1691"/>
                  </a:moveTo>
                  <a:cubicBezTo>
                    <a:pt x="8989" y="3568"/>
                    <a:pt x="9941" y="5192"/>
                    <a:pt x="10165" y="7068"/>
                  </a:cubicBezTo>
                  <a:cubicBezTo>
                    <a:pt x="10501" y="9616"/>
                    <a:pt x="9941" y="11857"/>
                    <a:pt x="8065" y="13593"/>
                  </a:cubicBezTo>
                  <a:cubicBezTo>
                    <a:pt x="7477" y="13481"/>
                    <a:pt x="6889" y="13481"/>
                    <a:pt x="6301" y="13369"/>
                  </a:cubicBezTo>
                  <a:cubicBezTo>
                    <a:pt x="5741" y="13369"/>
                    <a:pt x="5265" y="13257"/>
                    <a:pt x="4789" y="13257"/>
                  </a:cubicBezTo>
                  <a:cubicBezTo>
                    <a:pt x="4565" y="12417"/>
                    <a:pt x="4201" y="11717"/>
                    <a:pt x="4201" y="10905"/>
                  </a:cubicBezTo>
                  <a:cubicBezTo>
                    <a:pt x="4089" y="9616"/>
                    <a:pt x="4341" y="8468"/>
                    <a:pt x="4789" y="7292"/>
                  </a:cubicBezTo>
                  <a:cubicBezTo>
                    <a:pt x="5741" y="5192"/>
                    <a:pt x="7141" y="3568"/>
                    <a:pt x="8541" y="1691"/>
                  </a:cubicBezTo>
                  <a:close/>
                  <a:moveTo>
                    <a:pt x="4677" y="14181"/>
                  </a:moveTo>
                  <a:cubicBezTo>
                    <a:pt x="5965" y="14293"/>
                    <a:pt x="7253" y="14517"/>
                    <a:pt x="8401" y="14657"/>
                  </a:cubicBezTo>
                  <a:cubicBezTo>
                    <a:pt x="8065" y="16869"/>
                    <a:pt x="7701" y="18970"/>
                    <a:pt x="7477" y="21070"/>
                  </a:cubicBezTo>
                  <a:cubicBezTo>
                    <a:pt x="6889" y="20958"/>
                    <a:pt x="6301" y="20818"/>
                    <a:pt x="5853" y="20818"/>
                  </a:cubicBezTo>
                  <a:cubicBezTo>
                    <a:pt x="5153" y="20706"/>
                    <a:pt x="4565" y="20594"/>
                    <a:pt x="3865" y="20594"/>
                  </a:cubicBezTo>
                  <a:cubicBezTo>
                    <a:pt x="4089" y="18494"/>
                    <a:pt x="4089" y="16169"/>
                    <a:pt x="4677" y="14181"/>
                  </a:cubicBezTo>
                  <a:close/>
                  <a:moveTo>
                    <a:pt x="3753" y="21518"/>
                  </a:moveTo>
                  <a:cubicBezTo>
                    <a:pt x="4341" y="21770"/>
                    <a:pt x="5041" y="21770"/>
                    <a:pt x="5601" y="21882"/>
                  </a:cubicBezTo>
                  <a:cubicBezTo>
                    <a:pt x="6189" y="21994"/>
                    <a:pt x="6777" y="22106"/>
                    <a:pt x="7253" y="22106"/>
                  </a:cubicBezTo>
                  <a:cubicBezTo>
                    <a:pt x="6441" y="27819"/>
                    <a:pt x="5601" y="33419"/>
                    <a:pt x="4901" y="39160"/>
                  </a:cubicBezTo>
                  <a:cubicBezTo>
                    <a:pt x="4677" y="40196"/>
                    <a:pt x="4565" y="41120"/>
                    <a:pt x="4453" y="42185"/>
                  </a:cubicBezTo>
                  <a:cubicBezTo>
                    <a:pt x="4341" y="43109"/>
                    <a:pt x="4341" y="44285"/>
                    <a:pt x="3641" y="45097"/>
                  </a:cubicBezTo>
                  <a:cubicBezTo>
                    <a:pt x="3252" y="45547"/>
                    <a:pt x="2890" y="45731"/>
                    <a:pt x="2571" y="45731"/>
                  </a:cubicBezTo>
                  <a:cubicBezTo>
                    <a:pt x="1741" y="45731"/>
                    <a:pt x="1207" y="44485"/>
                    <a:pt x="1288" y="43473"/>
                  </a:cubicBezTo>
                  <a:cubicBezTo>
                    <a:pt x="1288" y="42521"/>
                    <a:pt x="1400" y="41485"/>
                    <a:pt x="1540" y="40420"/>
                  </a:cubicBezTo>
                  <a:cubicBezTo>
                    <a:pt x="2100" y="36360"/>
                    <a:pt x="2576" y="32159"/>
                    <a:pt x="3052" y="28071"/>
                  </a:cubicBezTo>
                  <a:cubicBezTo>
                    <a:pt x="3276" y="25859"/>
                    <a:pt x="3501" y="23758"/>
                    <a:pt x="3753" y="21518"/>
                  </a:cubicBezTo>
                  <a:close/>
                  <a:moveTo>
                    <a:pt x="8683" y="1"/>
                  </a:moveTo>
                  <a:cubicBezTo>
                    <a:pt x="8552" y="1"/>
                    <a:pt x="8416" y="53"/>
                    <a:pt x="8289" y="179"/>
                  </a:cubicBezTo>
                  <a:cubicBezTo>
                    <a:pt x="6665" y="2616"/>
                    <a:pt x="4453" y="4968"/>
                    <a:pt x="3501" y="7880"/>
                  </a:cubicBezTo>
                  <a:cubicBezTo>
                    <a:pt x="3164" y="9280"/>
                    <a:pt x="2800" y="12081"/>
                    <a:pt x="3977" y="13481"/>
                  </a:cubicBezTo>
                  <a:cubicBezTo>
                    <a:pt x="3164" y="15581"/>
                    <a:pt x="3164" y="18018"/>
                    <a:pt x="2800" y="20258"/>
                  </a:cubicBezTo>
                  <a:cubicBezTo>
                    <a:pt x="2576" y="22694"/>
                    <a:pt x="2240" y="25270"/>
                    <a:pt x="1988" y="27707"/>
                  </a:cubicBezTo>
                  <a:cubicBezTo>
                    <a:pt x="1400" y="32495"/>
                    <a:pt x="840" y="37396"/>
                    <a:pt x="364" y="42297"/>
                  </a:cubicBezTo>
                  <a:cubicBezTo>
                    <a:pt x="140" y="43809"/>
                    <a:pt x="0" y="45797"/>
                    <a:pt x="1540" y="46497"/>
                  </a:cubicBezTo>
                  <a:cubicBezTo>
                    <a:pt x="1876" y="46665"/>
                    <a:pt x="2212" y="46740"/>
                    <a:pt x="2536" y="46740"/>
                  </a:cubicBezTo>
                  <a:cubicBezTo>
                    <a:pt x="3564" y="46740"/>
                    <a:pt x="4475" y="45991"/>
                    <a:pt x="4901" y="45097"/>
                  </a:cubicBezTo>
                  <a:cubicBezTo>
                    <a:pt x="5377" y="44173"/>
                    <a:pt x="5377" y="43221"/>
                    <a:pt x="5489" y="42297"/>
                  </a:cubicBezTo>
                  <a:cubicBezTo>
                    <a:pt x="5741" y="41008"/>
                    <a:pt x="5853" y="39720"/>
                    <a:pt x="5965" y="38460"/>
                  </a:cubicBezTo>
                  <a:cubicBezTo>
                    <a:pt x="6301" y="35996"/>
                    <a:pt x="6665" y="33419"/>
                    <a:pt x="7001" y="30983"/>
                  </a:cubicBezTo>
                  <a:cubicBezTo>
                    <a:pt x="7841" y="25382"/>
                    <a:pt x="8653" y="19894"/>
                    <a:pt x="9577" y="14293"/>
                  </a:cubicBezTo>
                  <a:cubicBezTo>
                    <a:pt x="9577" y="14069"/>
                    <a:pt x="9465" y="13957"/>
                    <a:pt x="9353" y="13817"/>
                  </a:cubicBezTo>
                  <a:cubicBezTo>
                    <a:pt x="10753" y="12417"/>
                    <a:pt x="11342" y="10317"/>
                    <a:pt x="11342" y="8356"/>
                  </a:cubicBezTo>
                  <a:cubicBezTo>
                    <a:pt x="11342" y="5556"/>
                    <a:pt x="9801" y="3204"/>
                    <a:pt x="9241" y="403"/>
                  </a:cubicBezTo>
                  <a:cubicBezTo>
                    <a:pt x="9150" y="184"/>
                    <a:pt x="8927" y="1"/>
                    <a:pt x="8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9"/>
            <p:cNvSpPr/>
            <p:nvPr/>
          </p:nvSpPr>
          <p:spPr>
            <a:xfrm>
              <a:off x="651400" y="4126050"/>
              <a:ext cx="140025" cy="200950"/>
            </a:xfrm>
            <a:custGeom>
              <a:avLst/>
              <a:gdLst/>
              <a:ahLst/>
              <a:cxnLst/>
              <a:rect l="l" t="t" r="r" b="b"/>
              <a:pathLst>
                <a:path w="5601" h="8038" extrusionOk="0">
                  <a:moveTo>
                    <a:pt x="3052" y="1"/>
                  </a:moveTo>
                  <a:cubicBezTo>
                    <a:pt x="2100" y="337"/>
                    <a:pt x="952" y="701"/>
                    <a:pt x="0" y="1037"/>
                  </a:cubicBezTo>
                  <a:cubicBezTo>
                    <a:pt x="364" y="1625"/>
                    <a:pt x="588" y="2325"/>
                    <a:pt x="840" y="2913"/>
                  </a:cubicBezTo>
                  <a:cubicBezTo>
                    <a:pt x="1288" y="4089"/>
                    <a:pt x="1652" y="5237"/>
                    <a:pt x="2100" y="6413"/>
                  </a:cubicBezTo>
                  <a:cubicBezTo>
                    <a:pt x="2352" y="6889"/>
                    <a:pt x="2464" y="7449"/>
                    <a:pt x="2688" y="8038"/>
                  </a:cubicBezTo>
                  <a:cubicBezTo>
                    <a:pt x="2940" y="7926"/>
                    <a:pt x="3164" y="7926"/>
                    <a:pt x="3276" y="7814"/>
                  </a:cubicBezTo>
                  <a:cubicBezTo>
                    <a:pt x="4089" y="7590"/>
                    <a:pt x="4901" y="7337"/>
                    <a:pt x="5601" y="7113"/>
                  </a:cubicBezTo>
                  <a:cubicBezTo>
                    <a:pt x="4789" y="4789"/>
                    <a:pt x="3977" y="2325"/>
                    <a:pt x="3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9"/>
            <p:cNvSpPr/>
            <p:nvPr/>
          </p:nvSpPr>
          <p:spPr>
            <a:xfrm>
              <a:off x="502975" y="3834125"/>
              <a:ext cx="230350" cy="294750"/>
            </a:xfrm>
            <a:custGeom>
              <a:avLst/>
              <a:gdLst/>
              <a:ahLst/>
              <a:cxnLst/>
              <a:rect l="l" t="t" r="r" b="b"/>
              <a:pathLst>
                <a:path w="9214" h="11790" extrusionOk="0">
                  <a:moveTo>
                    <a:pt x="5237" y="0"/>
                  </a:moveTo>
                  <a:cubicBezTo>
                    <a:pt x="4901" y="364"/>
                    <a:pt x="5377" y="1876"/>
                    <a:pt x="5377" y="2212"/>
                  </a:cubicBezTo>
                  <a:cubicBezTo>
                    <a:pt x="5452" y="2531"/>
                    <a:pt x="5163" y="2849"/>
                    <a:pt x="4889" y="2849"/>
                  </a:cubicBezTo>
                  <a:cubicBezTo>
                    <a:pt x="4753" y="2849"/>
                    <a:pt x="4620" y="2771"/>
                    <a:pt x="4537" y="2576"/>
                  </a:cubicBezTo>
                  <a:cubicBezTo>
                    <a:pt x="4313" y="2100"/>
                    <a:pt x="4089" y="1624"/>
                    <a:pt x="3725" y="1176"/>
                  </a:cubicBezTo>
                  <a:cubicBezTo>
                    <a:pt x="3725" y="1064"/>
                    <a:pt x="3277" y="112"/>
                    <a:pt x="3137" y="112"/>
                  </a:cubicBezTo>
                  <a:cubicBezTo>
                    <a:pt x="3071" y="80"/>
                    <a:pt x="3012" y="65"/>
                    <a:pt x="2960" y="65"/>
                  </a:cubicBezTo>
                  <a:cubicBezTo>
                    <a:pt x="2278" y="65"/>
                    <a:pt x="2697" y="2592"/>
                    <a:pt x="2801" y="2800"/>
                  </a:cubicBezTo>
                  <a:cubicBezTo>
                    <a:pt x="2876" y="3119"/>
                    <a:pt x="2587" y="3375"/>
                    <a:pt x="2320" y="3375"/>
                  </a:cubicBezTo>
                  <a:cubicBezTo>
                    <a:pt x="2189" y="3375"/>
                    <a:pt x="2063" y="3313"/>
                    <a:pt x="1988" y="3164"/>
                  </a:cubicBezTo>
                  <a:cubicBezTo>
                    <a:pt x="1736" y="2800"/>
                    <a:pt x="1512" y="2576"/>
                    <a:pt x="1288" y="2212"/>
                  </a:cubicBezTo>
                  <a:cubicBezTo>
                    <a:pt x="1028" y="1972"/>
                    <a:pt x="896" y="1774"/>
                    <a:pt x="719" y="1774"/>
                  </a:cubicBezTo>
                  <a:cubicBezTo>
                    <a:pt x="649" y="1774"/>
                    <a:pt x="572" y="1805"/>
                    <a:pt x="476" y="1876"/>
                  </a:cubicBezTo>
                  <a:cubicBezTo>
                    <a:pt x="0" y="2324"/>
                    <a:pt x="588" y="3276"/>
                    <a:pt x="812" y="3725"/>
                  </a:cubicBezTo>
                  <a:cubicBezTo>
                    <a:pt x="1176" y="4789"/>
                    <a:pt x="1736" y="5825"/>
                    <a:pt x="2437" y="6777"/>
                  </a:cubicBezTo>
                  <a:cubicBezTo>
                    <a:pt x="3137" y="7925"/>
                    <a:pt x="4089" y="9101"/>
                    <a:pt x="4789" y="10277"/>
                  </a:cubicBezTo>
                  <a:cubicBezTo>
                    <a:pt x="4901" y="10277"/>
                    <a:pt x="4901" y="10389"/>
                    <a:pt x="5013" y="10389"/>
                  </a:cubicBezTo>
                  <a:cubicBezTo>
                    <a:pt x="5237" y="10865"/>
                    <a:pt x="5601" y="11313"/>
                    <a:pt x="5825" y="11790"/>
                  </a:cubicBezTo>
                  <a:cubicBezTo>
                    <a:pt x="6413" y="11566"/>
                    <a:pt x="7001" y="11313"/>
                    <a:pt x="7589" y="11201"/>
                  </a:cubicBezTo>
                  <a:cubicBezTo>
                    <a:pt x="7925" y="11089"/>
                    <a:pt x="8289" y="10977"/>
                    <a:pt x="8625" y="10725"/>
                  </a:cubicBezTo>
                  <a:cubicBezTo>
                    <a:pt x="8989" y="10501"/>
                    <a:pt x="8989" y="10277"/>
                    <a:pt x="9101" y="9801"/>
                  </a:cubicBezTo>
                  <a:cubicBezTo>
                    <a:pt x="9213" y="8513"/>
                    <a:pt x="9101" y="7113"/>
                    <a:pt x="9101" y="5965"/>
                  </a:cubicBezTo>
                  <a:cubicBezTo>
                    <a:pt x="9101" y="4565"/>
                    <a:pt x="8989" y="3164"/>
                    <a:pt x="8737" y="1876"/>
                  </a:cubicBezTo>
                  <a:cubicBezTo>
                    <a:pt x="8737" y="1483"/>
                    <a:pt x="8661" y="303"/>
                    <a:pt x="8238" y="303"/>
                  </a:cubicBezTo>
                  <a:cubicBezTo>
                    <a:pt x="8150" y="303"/>
                    <a:pt x="8046" y="355"/>
                    <a:pt x="7925" y="476"/>
                  </a:cubicBezTo>
                  <a:cubicBezTo>
                    <a:pt x="7589" y="812"/>
                    <a:pt x="7477" y="1512"/>
                    <a:pt x="7337" y="2100"/>
                  </a:cubicBezTo>
                  <a:cubicBezTo>
                    <a:pt x="7288" y="2311"/>
                    <a:pt x="7123" y="2406"/>
                    <a:pt x="6946" y="2406"/>
                  </a:cubicBezTo>
                  <a:cubicBezTo>
                    <a:pt x="6721" y="2406"/>
                    <a:pt x="6476" y="2254"/>
                    <a:pt x="6413" y="1988"/>
                  </a:cubicBezTo>
                  <a:cubicBezTo>
                    <a:pt x="6413" y="1624"/>
                    <a:pt x="6301" y="700"/>
                    <a:pt x="6077" y="364"/>
                  </a:cubicBezTo>
                  <a:cubicBezTo>
                    <a:pt x="6077" y="224"/>
                    <a:pt x="6077" y="112"/>
                    <a:pt x="5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9"/>
            <p:cNvSpPr/>
            <p:nvPr/>
          </p:nvSpPr>
          <p:spPr>
            <a:xfrm>
              <a:off x="727700" y="4329775"/>
              <a:ext cx="259750" cy="592075"/>
            </a:xfrm>
            <a:custGeom>
              <a:avLst/>
              <a:gdLst/>
              <a:ahLst/>
              <a:cxnLst/>
              <a:rect l="l" t="t" r="r" b="b"/>
              <a:pathLst>
                <a:path w="10390" h="23683" extrusionOk="0">
                  <a:moveTo>
                    <a:pt x="2913" y="1"/>
                  </a:moveTo>
                  <a:cubicBezTo>
                    <a:pt x="2213" y="253"/>
                    <a:pt x="1401" y="365"/>
                    <a:pt x="588" y="589"/>
                  </a:cubicBezTo>
                  <a:cubicBezTo>
                    <a:pt x="336" y="589"/>
                    <a:pt x="112" y="701"/>
                    <a:pt x="0" y="841"/>
                  </a:cubicBezTo>
                  <a:cubicBezTo>
                    <a:pt x="448" y="2241"/>
                    <a:pt x="1037" y="3753"/>
                    <a:pt x="1513" y="5265"/>
                  </a:cubicBezTo>
                  <a:cubicBezTo>
                    <a:pt x="2913" y="9466"/>
                    <a:pt x="4201" y="13778"/>
                    <a:pt x="5601" y="17867"/>
                  </a:cubicBezTo>
                  <a:cubicBezTo>
                    <a:pt x="6015" y="18825"/>
                    <a:pt x="7363" y="23682"/>
                    <a:pt x="8847" y="23682"/>
                  </a:cubicBezTo>
                  <a:cubicBezTo>
                    <a:pt x="8968" y="23682"/>
                    <a:pt x="9091" y="23650"/>
                    <a:pt x="9214" y="23580"/>
                  </a:cubicBezTo>
                  <a:cubicBezTo>
                    <a:pt x="10390" y="22992"/>
                    <a:pt x="9438" y="20779"/>
                    <a:pt x="9214" y="19967"/>
                  </a:cubicBezTo>
                  <a:cubicBezTo>
                    <a:pt x="8850" y="18791"/>
                    <a:pt x="8514" y="17755"/>
                    <a:pt x="8150" y="16691"/>
                  </a:cubicBezTo>
                  <a:cubicBezTo>
                    <a:pt x="6525" y="11090"/>
                    <a:pt x="4789" y="5489"/>
                    <a:pt x="2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9"/>
            <p:cNvSpPr/>
            <p:nvPr/>
          </p:nvSpPr>
          <p:spPr>
            <a:xfrm>
              <a:off x="476375" y="3795475"/>
              <a:ext cx="524900" cy="1153725"/>
            </a:xfrm>
            <a:custGeom>
              <a:avLst/>
              <a:gdLst/>
              <a:ahLst/>
              <a:cxnLst/>
              <a:rect l="l" t="t" r="r" b="b"/>
              <a:pathLst>
                <a:path w="20996" h="46149" extrusionOk="0">
                  <a:moveTo>
                    <a:pt x="7001" y="1546"/>
                  </a:moveTo>
                  <a:cubicBezTo>
                    <a:pt x="7141" y="1658"/>
                    <a:pt x="7141" y="1770"/>
                    <a:pt x="7141" y="1910"/>
                  </a:cubicBezTo>
                  <a:cubicBezTo>
                    <a:pt x="7365" y="2246"/>
                    <a:pt x="7477" y="3170"/>
                    <a:pt x="7477" y="3534"/>
                  </a:cubicBezTo>
                  <a:cubicBezTo>
                    <a:pt x="7540" y="3800"/>
                    <a:pt x="7785" y="3952"/>
                    <a:pt x="8010" y="3952"/>
                  </a:cubicBezTo>
                  <a:cubicBezTo>
                    <a:pt x="8187" y="3952"/>
                    <a:pt x="8352" y="3857"/>
                    <a:pt x="8401" y="3646"/>
                  </a:cubicBezTo>
                  <a:cubicBezTo>
                    <a:pt x="8541" y="3058"/>
                    <a:pt x="8653" y="2358"/>
                    <a:pt x="8989" y="2022"/>
                  </a:cubicBezTo>
                  <a:cubicBezTo>
                    <a:pt x="9110" y="1901"/>
                    <a:pt x="9214" y="1849"/>
                    <a:pt x="9302" y="1849"/>
                  </a:cubicBezTo>
                  <a:cubicBezTo>
                    <a:pt x="9725" y="1849"/>
                    <a:pt x="9801" y="3029"/>
                    <a:pt x="9801" y="3422"/>
                  </a:cubicBezTo>
                  <a:cubicBezTo>
                    <a:pt x="10053" y="4710"/>
                    <a:pt x="10165" y="6111"/>
                    <a:pt x="10165" y="7511"/>
                  </a:cubicBezTo>
                  <a:cubicBezTo>
                    <a:pt x="10165" y="8659"/>
                    <a:pt x="10277" y="10059"/>
                    <a:pt x="10165" y="11347"/>
                  </a:cubicBezTo>
                  <a:cubicBezTo>
                    <a:pt x="10053" y="11823"/>
                    <a:pt x="10053" y="12047"/>
                    <a:pt x="9689" y="12271"/>
                  </a:cubicBezTo>
                  <a:cubicBezTo>
                    <a:pt x="9353" y="12523"/>
                    <a:pt x="8989" y="12635"/>
                    <a:pt x="8653" y="12747"/>
                  </a:cubicBezTo>
                  <a:cubicBezTo>
                    <a:pt x="8065" y="12859"/>
                    <a:pt x="7477" y="13112"/>
                    <a:pt x="6889" y="13336"/>
                  </a:cubicBezTo>
                  <a:cubicBezTo>
                    <a:pt x="6665" y="12859"/>
                    <a:pt x="6301" y="12411"/>
                    <a:pt x="6077" y="11935"/>
                  </a:cubicBezTo>
                  <a:cubicBezTo>
                    <a:pt x="5965" y="11935"/>
                    <a:pt x="5965" y="11823"/>
                    <a:pt x="5853" y="11823"/>
                  </a:cubicBezTo>
                  <a:cubicBezTo>
                    <a:pt x="5153" y="10647"/>
                    <a:pt x="4201" y="9471"/>
                    <a:pt x="3501" y="8323"/>
                  </a:cubicBezTo>
                  <a:cubicBezTo>
                    <a:pt x="2800" y="7371"/>
                    <a:pt x="2240" y="6335"/>
                    <a:pt x="1876" y="5271"/>
                  </a:cubicBezTo>
                  <a:cubicBezTo>
                    <a:pt x="1652" y="4822"/>
                    <a:pt x="1064" y="3870"/>
                    <a:pt x="1540" y="3422"/>
                  </a:cubicBezTo>
                  <a:cubicBezTo>
                    <a:pt x="1636" y="3351"/>
                    <a:pt x="1713" y="3320"/>
                    <a:pt x="1783" y="3320"/>
                  </a:cubicBezTo>
                  <a:cubicBezTo>
                    <a:pt x="1960" y="3320"/>
                    <a:pt x="2092" y="3518"/>
                    <a:pt x="2352" y="3758"/>
                  </a:cubicBezTo>
                  <a:cubicBezTo>
                    <a:pt x="2576" y="4122"/>
                    <a:pt x="2800" y="4346"/>
                    <a:pt x="3052" y="4710"/>
                  </a:cubicBezTo>
                  <a:cubicBezTo>
                    <a:pt x="3127" y="4859"/>
                    <a:pt x="3253" y="4921"/>
                    <a:pt x="3384" y="4921"/>
                  </a:cubicBezTo>
                  <a:cubicBezTo>
                    <a:pt x="3651" y="4921"/>
                    <a:pt x="3940" y="4665"/>
                    <a:pt x="3865" y="4346"/>
                  </a:cubicBezTo>
                  <a:cubicBezTo>
                    <a:pt x="3761" y="4138"/>
                    <a:pt x="3342" y="1611"/>
                    <a:pt x="4024" y="1611"/>
                  </a:cubicBezTo>
                  <a:cubicBezTo>
                    <a:pt x="4076" y="1611"/>
                    <a:pt x="4135" y="1626"/>
                    <a:pt x="4201" y="1658"/>
                  </a:cubicBezTo>
                  <a:cubicBezTo>
                    <a:pt x="4341" y="1658"/>
                    <a:pt x="4789" y="2610"/>
                    <a:pt x="4789" y="2722"/>
                  </a:cubicBezTo>
                  <a:cubicBezTo>
                    <a:pt x="5153" y="3170"/>
                    <a:pt x="5377" y="3646"/>
                    <a:pt x="5601" y="4122"/>
                  </a:cubicBezTo>
                  <a:cubicBezTo>
                    <a:pt x="5684" y="4317"/>
                    <a:pt x="5817" y="4395"/>
                    <a:pt x="5953" y="4395"/>
                  </a:cubicBezTo>
                  <a:cubicBezTo>
                    <a:pt x="6227" y="4395"/>
                    <a:pt x="6516" y="4077"/>
                    <a:pt x="6441" y="3758"/>
                  </a:cubicBezTo>
                  <a:cubicBezTo>
                    <a:pt x="6441" y="3422"/>
                    <a:pt x="5965" y="1910"/>
                    <a:pt x="6301" y="1546"/>
                  </a:cubicBezTo>
                  <a:close/>
                  <a:moveTo>
                    <a:pt x="10053" y="13224"/>
                  </a:moveTo>
                  <a:cubicBezTo>
                    <a:pt x="10978" y="15548"/>
                    <a:pt x="11790" y="18012"/>
                    <a:pt x="12602" y="20336"/>
                  </a:cubicBezTo>
                  <a:cubicBezTo>
                    <a:pt x="11902" y="20560"/>
                    <a:pt x="11090" y="20813"/>
                    <a:pt x="10277" y="21037"/>
                  </a:cubicBezTo>
                  <a:cubicBezTo>
                    <a:pt x="10165" y="21149"/>
                    <a:pt x="9941" y="21149"/>
                    <a:pt x="9689" y="21261"/>
                  </a:cubicBezTo>
                  <a:cubicBezTo>
                    <a:pt x="9465" y="20672"/>
                    <a:pt x="9353" y="20112"/>
                    <a:pt x="9101" y="19636"/>
                  </a:cubicBezTo>
                  <a:cubicBezTo>
                    <a:pt x="8653" y="18460"/>
                    <a:pt x="8289" y="17312"/>
                    <a:pt x="7841" y="16136"/>
                  </a:cubicBezTo>
                  <a:cubicBezTo>
                    <a:pt x="7589" y="15548"/>
                    <a:pt x="7365" y="14848"/>
                    <a:pt x="7001" y="14260"/>
                  </a:cubicBezTo>
                  <a:cubicBezTo>
                    <a:pt x="7953" y="13924"/>
                    <a:pt x="9101" y="13560"/>
                    <a:pt x="10053" y="13224"/>
                  </a:cubicBezTo>
                  <a:close/>
                  <a:moveTo>
                    <a:pt x="12966" y="21373"/>
                  </a:moveTo>
                  <a:cubicBezTo>
                    <a:pt x="14842" y="26861"/>
                    <a:pt x="16578" y="32462"/>
                    <a:pt x="18203" y="38063"/>
                  </a:cubicBezTo>
                  <a:cubicBezTo>
                    <a:pt x="18567" y="39127"/>
                    <a:pt x="18903" y="40163"/>
                    <a:pt x="19267" y="41339"/>
                  </a:cubicBezTo>
                  <a:cubicBezTo>
                    <a:pt x="19491" y="42151"/>
                    <a:pt x="20443" y="44364"/>
                    <a:pt x="19267" y="44952"/>
                  </a:cubicBezTo>
                  <a:cubicBezTo>
                    <a:pt x="19144" y="45022"/>
                    <a:pt x="19021" y="45054"/>
                    <a:pt x="18900" y="45054"/>
                  </a:cubicBezTo>
                  <a:cubicBezTo>
                    <a:pt x="17416" y="45054"/>
                    <a:pt x="16068" y="40197"/>
                    <a:pt x="15654" y="39239"/>
                  </a:cubicBezTo>
                  <a:cubicBezTo>
                    <a:pt x="14254" y="35150"/>
                    <a:pt x="12966" y="30838"/>
                    <a:pt x="11566" y="26637"/>
                  </a:cubicBezTo>
                  <a:cubicBezTo>
                    <a:pt x="11090" y="25125"/>
                    <a:pt x="10501" y="23613"/>
                    <a:pt x="10053" y="22213"/>
                  </a:cubicBezTo>
                  <a:cubicBezTo>
                    <a:pt x="10165" y="22073"/>
                    <a:pt x="10389" y="21961"/>
                    <a:pt x="10641" y="21961"/>
                  </a:cubicBezTo>
                  <a:cubicBezTo>
                    <a:pt x="11454" y="21737"/>
                    <a:pt x="12266" y="21625"/>
                    <a:pt x="12966" y="21373"/>
                  </a:cubicBezTo>
                  <a:close/>
                  <a:moveTo>
                    <a:pt x="6711" y="0"/>
                  </a:moveTo>
                  <a:cubicBezTo>
                    <a:pt x="6625" y="0"/>
                    <a:pt x="6535" y="11"/>
                    <a:pt x="6441" y="34"/>
                  </a:cubicBezTo>
                  <a:cubicBezTo>
                    <a:pt x="5741" y="370"/>
                    <a:pt x="5489" y="958"/>
                    <a:pt x="5377" y="1546"/>
                  </a:cubicBezTo>
                  <a:cubicBezTo>
                    <a:pt x="5000" y="903"/>
                    <a:pt x="4570" y="400"/>
                    <a:pt x="4059" y="400"/>
                  </a:cubicBezTo>
                  <a:cubicBezTo>
                    <a:pt x="3925" y="400"/>
                    <a:pt x="3786" y="434"/>
                    <a:pt x="3641" y="510"/>
                  </a:cubicBezTo>
                  <a:cubicBezTo>
                    <a:pt x="2800" y="958"/>
                    <a:pt x="2688" y="1910"/>
                    <a:pt x="2688" y="2834"/>
                  </a:cubicBezTo>
                  <a:cubicBezTo>
                    <a:pt x="2363" y="2407"/>
                    <a:pt x="1963" y="2113"/>
                    <a:pt x="1544" y="2113"/>
                  </a:cubicBezTo>
                  <a:cubicBezTo>
                    <a:pt x="1386" y="2113"/>
                    <a:pt x="1225" y="2154"/>
                    <a:pt x="1064" y="2246"/>
                  </a:cubicBezTo>
                  <a:cubicBezTo>
                    <a:pt x="0" y="2722"/>
                    <a:pt x="476" y="4234"/>
                    <a:pt x="700" y="5046"/>
                  </a:cubicBezTo>
                  <a:cubicBezTo>
                    <a:pt x="1876" y="8071"/>
                    <a:pt x="4089" y="10759"/>
                    <a:pt x="5965" y="13448"/>
                  </a:cubicBezTo>
                  <a:cubicBezTo>
                    <a:pt x="6077" y="13672"/>
                    <a:pt x="6189" y="13812"/>
                    <a:pt x="6189" y="14036"/>
                  </a:cubicBezTo>
                  <a:cubicBezTo>
                    <a:pt x="6301" y="14736"/>
                    <a:pt x="6553" y="15436"/>
                    <a:pt x="6777" y="16248"/>
                  </a:cubicBezTo>
                  <a:cubicBezTo>
                    <a:pt x="7253" y="17536"/>
                    <a:pt x="7701" y="18712"/>
                    <a:pt x="8065" y="19860"/>
                  </a:cubicBezTo>
                  <a:cubicBezTo>
                    <a:pt x="8989" y="22437"/>
                    <a:pt x="9801" y="24873"/>
                    <a:pt x="10754" y="27449"/>
                  </a:cubicBezTo>
                  <a:cubicBezTo>
                    <a:pt x="12378" y="32350"/>
                    <a:pt x="13666" y="37251"/>
                    <a:pt x="15654" y="42039"/>
                  </a:cubicBezTo>
                  <a:cubicBezTo>
                    <a:pt x="16102" y="43551"/>
                    <a:pt x="16802" y="45876"/>
                    <a:pt x="18567" y="46128"/>
                  </a:cubicBezTo>
                  <a:cubicBezTo>
                    <a:pt x="18669" y="46142"/>
                    <a:pt x="18767" y="46149"/>
                    <a:pt x="18863" y="46149"/>
                  </a:cubicBezTo>
                  <a:cubicBezTo>
                    <a:pt x="20289" y="46149"/>
                    <a:pt x="20996" y="44640"/>
                    <a:pt x="20891" y="43327"/>
                  </a:cubicBezTo>
                  <a:cubicBezTo>
                    <a:pt x="20667" y="42263"/>
                    <a:pt x="20303" y="41339"/>
                    <a:pt x="20079" y="40275"/>
                  </a:cubicBezTo>
                  <a:cubicBezTo>
                    <a:pt x="19603" y="39015"/>
                    <a:pt x="19267" y="37727"/>
                    <a:pt x="18903" y="36439"/>
                  </a:cubicBezTo>
                  <a:cubicBezTo>
                    <a:pt x="18090" y="33974"/>
                    <a:pt x="17390" y="31538"/>
                    <a:pt x="16578" y="29074"/>
                  </a:cubicBezTo>
                  <a:cubicBezTo>
                    <a:pt x="14842" y="23473"/>
                    <a:pt x="12966" y="17872"/>
                    <a:pt x="10866" y="12411"/>
                  </a:cubicBezTo>
                  <a:cubicBezTo>
                    <a:pt x="10978" y="12271"/>
                    <a:pt x="10978" y="12159"/>
                    <a:pt x="10978" y="12047"/>
                  </a:cubicBezTo>
                  <a:cubicBezTo>
                    <a:pt x="11342" y="9723"/>
                    <a:pt x="11090" y="7259"/>
                    <a:pt x="10978" y="5046"/>
                  </a:cubicBezTo>
                  <a:cubicBezTo>
                    <a:pt x="10866" y="4010"/>
                    <a:pt x="10754" y="2722"/>
                    <a:pt x="10501" y="1658"/>
                  </a:cubicBezTo>
                  <a:cubicBezTo>
                    <a:pt x="10389" y="1210"/>
                    <a:pt x="10277" y="734"/>
                    <a:pt x="9801" y="622"/>
                  </a:cubicBezTo>
                  <a:cubicBezTo>
                    <a:pt x="9672" y="582"/>
                    <a:pt x="9548" y="563"/>
                    <a:pt x="9430" y="563"/>
                  </a:cubicBezTo>
                  <a:cubicBezTo>
                    <a:pt x="8808" y="563"/>
                    <a:pt x="8348" y="1087"/>
                    <a:pt x="8065" y="1770"/>
                  </a:cubicBezTo>
                  <a:cubicBezTo>
                    <a:pt x="7864" y="840"/>
                    <a:pt x="7460" y="0"/>
                    <a:pt x="6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7" name="Google Shape;1557;p29"/>
          <p:cNvGrpSpPr/>
          <p:nvPr/>
        </p:nvGrpSpPr>
        <p:grpSpPr>
          <a:xfrm>
            <a:off x="4565909" y="5550385"/>
            <a:ext cx="1148153" cy="1240567"/>
            <a:chOff x="2470000" y="4248575"/>
            <a:chExt cx="863250" cy="930425"/>
          </a:xfrm>
        </p:grpSpPr>
        <p:sp>
          <p:nvSpPr>
            <p:cNvPr id="1558" name="Google Shape;1558;p29"/>
            <p:cNvSpPr/>
            <p:nvPr/>
          </p:nvSpPr>
          <p:spPr>
            <a:xfrm>
              <a:off x="2580625" y="4783550"/>
              <a:ext cx="113450" cy="60300"/>
            </a:xfrm>
            <a:custGeom>
              <a:avLst/>
              <a:gdLst/>
              <a:ahLst/>
              <a:cxnLst/>
              <a:rect l="l" t="t" r="r" b="b"/>
              <a:pathLst>
                <a:path w="4538" h="2412" extrusionOk="0">
                  <a:moveTo>
                    <a:pt x="3555" y="1"/>
                  </a:moveTo>
                  <a:cubicBezTo>
                    <a:pt x="3160" y="1"/>
                    <a:pt x="2733" y="147"/>
                    <a:pt x="2437" y="304"/>
                  </a:cubicBezTo>
                  <a:cubicBezTo>
                    <a:pt x="1877" y="528"/>
                    <a:pt x="1401" y="752"/>
                    <a:pt x="813" y="1004"/>
                  </a:cubicBezTo>
                  <a:cubicBezTo>
                    <a:pt x="224" y="1340"/>
                    <a:pt x="0" y="1816"/>
                    <a:pt x="589" y="2292"/>
                  </a:cubicBezTo>
                  <a:cubicBezTo>
                    <a:pt x="761" y="2376"/>
                    <a:pt x="957" y="2412"/>
                    <a:pt x="1167" y="2412"/>
                  </a:cubicBezTo>
                  <a:cubicBezTo>
                    <a:pt x="2086" y="2412"/>
                    <a:pt x="3267" y="1727"/>
                    <a:pt x="3837" y="1340"/>
                  </a:cubicBezTo>
                  <a:lnTo>
                    <a:pt x="4089" y="1116"/>
                  </a:lnTo>
                  <a:cubicBezTo>
                    <a:pt x="4201" y="1116"/>
                    <a:pt x="4313" y="1004"/>
                    <a:pt x="4313" y="892"/>
                  </a:cubicBezTo>
                  <a:cubicBezTo>
                    <a:pt x="4537" y="640"/>
                    <a:pt x="4425" y="416"/>
                    <a:pt x="4201" y="192"/>
                  </a:cubicBezTo>
                  <a:cubicBezTo>
                    <a:pt x="4021" y="55"/>
                    <a:pt x="3794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9"/>
            <p:cNvSpPr/>
            <p:nvPr/>
          </p:nvSpPr>
          <p:spPr>
            <a:xfrm>
              <a:off x="2540025" y="4658075"/>
              <a:ext cx="110625" cy="61175"/>
            </a:xfrm>
            <a:custGeom>
              <a:avLst/>
              <a:gdLst/>
              <a:ahLst/>
              <a:cxnLst/>
              <a:rect l="l" t="t" r="r" b="b"/>
              <a:pathLst>
                <a:path w="4425" h="2447" extrusionOk="0">
                  <a:moveTo>
                    <a:pt x="3583" y="0"/>
                  </a:moveTo>
                  <a:cubicBezTo>
                    <a:pt x="3180" y="0"/>
                    <a:pt x="2740" y="150"/>
                    <a:pt x="2437" y="310"/>
                  </a:cubicBezTo>
                  <a:cubicBezTo>
                    <a:pt x="1848" y="534"/>
                    <a:pt x="1260" y="758"/>
                    <a:pt x="700" y="1122"/>
                  </a:cubicBezTo>
                  <a:cubicBezTo>
                    <a:pt x="224" y="1346"/>
                    <a:pt x="0" y="1823"/>
                    <a:pt x="560" y="2271"/>
                  </a:cubicBezTo>
                  <a:cubicBezTo>
                    <a:pt x="738" y="2395"/>
                    <a:pt x="950" y="2446"/>
                    <a:pt x="1181" y="2446"/>
                  </a:cubicBezTo>
                  <a:cubicBezTo>
                    <a:pt x="2045" y="2446"/>
                    <a:pt x="3172" y="1722"/>
                    <a:pt x="3725" y="1346"/>
                  </a:cubicBezTo>
                  <a:cubicBezTo>
                    <a:pt x="3837" y="1234"/>
                    <a:pt x="3949" y="1234"/>
                    <a:pt x="3949" y="1122"/>
                  </a:cubicBezTo>
                  <a:cubicBezTo>
                    <a:pt x="4061" y="1122"/>
                    <a:pt x="4201" y="1010"/>
                    <a:pt x="4313" y="870"/>
                  </a:cubicBezTo>
                  <a:cubicBezTo>
                    <a:pt x="4425" y="646"/>
                    <a:pt x="4425" y="422"/>
                    <a:pt x="4201" y="170"/>
                  </a:cubicBezTo>
                  <a:cubicBezTo>
                    <a:pt x="4028" y="49"/>
                    <a:pt x="3812" y="0"/>
                    <a:pt x="3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9"/>
            <p:cNvSpPr/>
            <p:nvPr/>
          </p:nvSpPr>
          <p:spPr>
            <a:xfrm>
              <a:off x="2624025" y="4914975"/>
              <a:ext cx="114150" cy="58675"/>
            </a:xfrm>
            <a:custGeom>
              <a:avLst/>
              <a:gdLst/>
              <a:ahLst/>
              <a:cxnLst/>
              <a:rect l="l" t="t" r="r" b="b"/>
              <a:pathLst>
                <a:path w="4566" h="2347" extrusionOk="0">
                  <a:moveTo>
                    <a:pt x="3594" y="0"/>
                  </a:moveTo>
                  <a:cubicBezTo>
                    <a:pt x="3202" y="0"/>
                    <a:pt x="2766" y="142"/>
                    <a:pt x="2465" y="284"/>
                  </a:cubicBezTo>
                  <a:cubicBezTo>
                    <a:pt x="1877" y="396"/>
                    <a:pt x="1401" y="760"/>
                    <a:pt x="841" y="984"/>
                  </a:cubicBezTo>
                  <a:cubicBezTo>
                    <a:pt x="253" y="1236"/>
                    <a:pt x="1" y="1796"/>
                    <a:pt x="589" y="2160"/>
                  </a:cubicBezTo>
                  <a:cubicBezTo>
                    <a:pt x="802" y="2292"/>
                    <a:pt x="1050" y="2346"/>
                    <a:pt x="1313" y="2346"/>
                  </a:cubicBezTo>
                  <a:cubicBezTo>
                    <a:pt x="2223" y="2346"/>
                    <a:pt x="3322" y="1695"/>
                    <a:pt x="3865" y="1348"/>
                  </a:cubicBezTo>
                  <a:lnTo>
                    <a:pt x="4089" y="1096"/>
                  </a:lnTo>
                  <a:cubicBezTo>
                    <a:pt x="4201" y="984"/>
                    <a:pt x="4341" y="984"/>
                    <a:pt x="4453" y="760"/>
                  </a:cubicBezTo>
                  <a:cubicBezTo>
                    <a:pt x="4565" y="536"/>
                    <a:pt x="4453" y="284"/>
                    <a:pt x="4201" y="172"/>
                  </a:cubicBezTo>
                  <a:cubicBezTo>
                    <a:pt x="4037" y="48"/>
                    <a:pt x="3823" y="0"/>
                    <a:pt x="35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9"/>
            <p:cNvSpPr/>
            <p:nvPr/>
          </p:nvSpPr>
          <p:spPr>
            <a:xfrm>
              <a:off x="2495925" y="4528900"/>
              <a:ext cx="110625" cy="59350"/>
            </a:xfrm>
            <a:custGeom>
              <a:avLst/>
              <a:gdLst/>
              <a:ahLst/>
              <a:cxnLst/>
              <a:rect l="l" t="t" r="r" b="b"/>
              <a:pathLst>
                <a:path w="4425" h="2374" extrusionOk="0">
                  <a:moveTo>
                    <a:pt x="3415" y="1"/>
                  </a:moveTo>
                  <a:cubicBezTo>
                    <a:pt x="3065" y="1"/>
                    <a:pt x="2710" y="90"/>
                    <a:pt x="2464" y="213"/>
                  </a:cubicBezTo>
                  <a:cubicBezTo>
                    <a:pt x="1876" y="437"/>
                    <a:pt x="1288" y="801"/>
                    <a:pt x="700" y="1025"/>
                  </a:cubicBezTo>
                  <a:cubicBezTo>
                    <a:pt x="224" y="1277"/>
                    <a:pt x="0" y="1837"/>
                    <a:pt x="588" y="2201"/>
                  </a:cubicBezTo>
                  <a:cubicBezTo>
                    <a:pt x="757" y="2323"/>
                    <a:pt x="960" y="2374"/>
                    <a:pt x="1183" y="2374"/>
                  </a:cubicBezTo>
                  <a:cubicBezTo>
                    <a:pt x="2035" y="2374"/>
                    <a:pt x="3170" y="1632"/>
                    <a:pt x="3725" y="1277"/>
                  </a:cubicBezTo>
                  <a:cubicBezTo>
                    <a:pt x="3865" y="1277"/>
                    <a:pt x="3977" y="1137"/>
                    <a:pt x="3977" y="1137"/>
                  </a:cubicBezTo>
                  <a:lnTo>
                    <a:pt x="4313" y="801"/>
                  </a:lnTo>
                  <a:cubicBezTo>
                    <a:pt x="4425" y="577"/>
                    <a:pt x="4425" y="325"/>
                    <a:pt x="4201" y="213"/>
                  </a:cubicBezTo>
                  <a:cubicBezTo>
                    <a:pt x="3986" y="61"/>
                    <a:pt x="3702" y="1"/>
                    <a:pt x="34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9"/>
            <p:cNvSpPr/>
            <p:nvPr/>
          </p:nvSpPr>
          <p:spPr>
            <a:xfrm>
              <a:off x="2670925" y="5045925"/>
              <a:ext cx="110650" cy="58675"/>
            </a:xfrm>
            <a:custGeom>
              <a:avLst/>
              <a:gdLst/>
              <a:ahLst/>
              <a:cxnLst/>
              <a:rect l="l" t="t" r="r" b="b"/>
              <a:pathLst>
                <a:path w="4426" h="2347" extrusionOk="0">
                  <a:moveTo>
                    <a:pt x="3397" y="1"/>
                  </a:moveTo>
                  <a:cubicBezTo>
                    <a:pt x="3015" y="1"/>
                    <a:pt x="2610" y="115"/>
                    <a:pt x="2325" y="198"/>
                  </a:cubicBezTo>
                  <a:cubicBezTo>
                    <a:pt x="1765" y="422"/>
                    <a:pt x="1289" y="758"/>
                    <a:pt x="701" y="1010"/>
                  </a:cubicBezTo>
                  <a:cubicBezTo>
                    <a:pt x="113" y="1234"/>
                    <a:pt x="1" y="1823"/>
                    <a:pt x="477" y="2159"/>
                  </a:cubicBezTo>
                  <a:cubicBezTo>
                    <a:pt x="685" y="2291"/>
                    <a:pt x="929" y="2347"/>
                    <a:pt x="1190" y="2347"/>
                  </a:cubicBezTo>
                  <a:cubicBezTo>
                    <a:pt x="2087" y="2347"/>
                    <a:pt x="3183" y="1690"/>
                    <a:pt x="3725" y="1234"/>
                  </a:cubicBezTo>
                  <a:cubicBezTo>
                    <a:pt x="3865" y="1234"/>
                    <a:pt x="3865" y="1122"/>
                    <a:pt x="3977" y="1122"/>
                  </a:cubicBezTo>
                  <a:lnTo>
                    <a:pt x="4314" y="758"/>
                  </a:lnTo>
                  <a:cubicBezTo>
                    <a:pt x="4426" y="534"/>
                    <a:pt x="4314" y="310"/>
                    <a:pt x="4089" y="198"/>
                  </a:cubicBezTo>
                  <a:cubicBezTo>
                    <a:pt x="3898" y="52"/>
                    <a:pt x="3653" y="1"/>
                    <a:pt x="3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9"/>
            <p:cNvSpPr/>
            <p:nvPr/>
          </p:nvSpPr>
          <p:spPr>
            <a:xfrm>
              <a:off x="2528125" y="4283575"/>
              <a:ext cx="764525" cy="863225"/>
            </a:xfrm>
            <a:custGeom>
              <a:avLst/>
              <a:gdLst/>
              <a:ahLst/>
              <a:cxnLst/>
              <a:rect l="l" t="t" r="r" b="b"/>
              <a:pathLst>
                <a:path w="30581" h="34529" extrusionOk="0">
                  <a:moveTo>
                    <a:pt x="20166" y="5586"/>
                  </a:moveTo>
                  <a:cubicBezTo>
                    <a:pt x="20449" y="5586"/>
                    <a:pt x="20599" y="6072"/>
                    <a:pt x="20191" y="6301"/>
                  </a:cubicBezTo>
                  <a:cubicBezTo>
                    <a:pt x="17979" y="7113"/>
                    <a:pt x="15626" y="7925"/>
                    <a:pt x="13302" y="8737"/>
                  </a:cubicBezTo>
                  <a:cubicBezTo>
                    <a:pt x="11202" y="9550"/>
                    <a:pt x="8989" y="10614"/>
                    <a:pt x="6777" y="10950"/>
                  </a:cubicBezTo>
                  <a:cubicBezTo>
                    <a:pt x="6525" y="10950"/>
                    <a:pt x="6525" y="10726"/>
                    <a:pt x="6637" y="10614"/>
                  </a:cubicBezTo>
                  <a:cubicBezTo>
                    <a:pt x="8513" y="9438"/>
                    <a:pt x="10978" y="8849"/>
                    <a:pt x="13078" y="8037"/>
                  </a:cubicBezTo>
                  <a:cubicBezTo>
                    <a:pt x="15402" y="7225"/>
                    <a:pt x="17727" y="6413"/>
                    <a:pt x="20079" y="5601"/>
                  </a:cubicBezTo>
                  <a:cubicBezTo>
                    <a:pt x="20109" y="5591"/>
                    <a:pt x="20138" y="5586"/>
                    <a:pt x="20166" y="5586"/>
                  </a:cubicBezTo>
                  <a:close/>
                  <a:moveTo>
                    <a:pt x="22266" y="11187"/>
                  </a:moveTo>
                  <a:cubicBezTo>
                    <a:pt x="22551" y="11187"/>
                    <a:pt x="22709" y="11672"/>
                    <a:pt x="22403" y="11902"/>
                  </a:cubicBezTo>
                  <a:cubicBezTo>
                    <a:pt x="20079" y="12714"/>
                    <a:pt x="17727" y="13526"/>
                    <a:pt x="15514" y="14338"/>
                  </a:cubicBezTo>
                  <a:cubicBezTo>
                    <a:pt x="13302" y="15150"/>
                    <a:pt x="11090" y="16214"/>
                    <a:pt x="8877" y="16550"/>
                  </a:cubicBezTo>
                  <a:cubicBezTo>
                    <a:pt x="8737" y="16550"/>
                    <a:pt x="8625" y="16326"/>
                    <a:pt x="8737" y="16214"/>
                  </a:cubicBezTo>
                  <a:cubicBezTo>
                    <a:pt x="10726" y="15038"/>
                    <a:pt x="13078" y="14450"/>
                    <a:pt x="15178" y="13638"/>
                  </a:cubicBezTo>
                  <a:cubicBezTo>
                    <a:pt x="17503" y="12826"/>
                    <a:pt x="19827" y="12014"/>
                    <a:pt x="22179" y="11202"/>
                  </a:cubicBezTo>
                  <a:cubicBezTo>
                    <a:pt x="22209" y="11192"/>
                    <a:pt x="22238" y="11187"/>
                    <a:pt x="22266" y="11187"/>
                  </a:cubicBezTo>
                  <a:close/>
                  <a:moveTo>
                    <a:pt x="24145" y="16900"/>
                  </a:moveTo>
                  <a:cubicBezTo>
                    <a:pt x="24537" y="16900"/>
                    <a:pt x="24689" y="17400"/>
                    <a:pt x="24279" y="17503"/>
                  </a:cubicBezTo>
                  <a:cubicBezTo>
                    <a:pt x="21927" y="18427"/>
                    <a:pt x="19715" y="19239"/>
                    <a:pt x="17390" y="20051"/>
                  </a:cubicBezTo>
                  <a:cubicBezTo>
                    <a:pt x="15290" y="20891"/>
                    <a:pt x="13078" y="21927"/>
                    <a:pt x="10838" y="22291"/>
                  </a:cubicBezTo>
                  <a:cubicBezTo>
                    <a:pt x="10614" y="22291"/>
                    <a:pt x="10614" y="22039"/>
                    <a:pt x="10726" y="21927"/>
                  </a:cubicBezTo>
                  <a:cubicBezTo>
                    <a:pt x="12602" y="20751"/>
                    <a:pt x="15038" y="20051"/>
                    <a:pt x="17138" y="19351"/>
                  </a:cubicBezTo>
                  <a:cubicBezTo>
                    <a:pt x="19491" y="18539"/>
                    <a:pt x="21703" y="17727"/>
                    <a:pt x="24027" y="16915"/>
                  </a:cubicBezTo>
                  <a:cubicBezTo>
                    <a:pt x="24068" y="16905"/>
                    <a:pt x="24108" y="16900"/>
                    <a:pt x="24145" y="16900"/>
                  </a:cubicBezTo>
                  <a:close/>
                  <a:moveTo>
                    <a:pt x="26155" y="22583"/>
                  </a:moveTo>
                  <a:cubicBezTo>
                    <a:pt x="26428" y="22583"/>
                    <a:pt x="26539" y="23119"/>
                    <a:pt x="26128" y="23215"/>
                  </a:cubicBezTo>
                  <a:cubicBezTo>
                    <a:pt x="23915" y="24139"/>
                    <a:pt x="21591" y="24952"/>
                    <a:pt x="19239" y="25792"/>
                  </a:cubicBezTo>
                  <a:cubicBezTo>
                    <a:pt x="17138" y="26492"/>
                    <a:pt x="14926" y="27640"/>
                    <a:pt x="12714" y="27892"/>
                  </a:cubicBezTo>
                  <a:cubicBezTo>
                    <a:pt x="12602" y="27892"/>
                    <a:pt x="12490" y="27640"/>
                    <a:pt x="12602" y="27640"/>
                  </a:cubicBezTo>
                  <a:cubicBezTo>
                    <a:pt x="14478" y="26352"/>
                    <a:pt x="16914" y="25792"/>
                    <a:pt x="19015" y="25092"/>
                  </a:cubicBezTo>
                  <a:cubicBezTo>
                    <a:pt x="21339" y="24139"/>
                    <a:pt x="23691" y="23327"/>
                    <a:pt x="26016" y="22627"/>
                  </a:cubicBezTo>
                  <a:cubicBezTo>
                    <a:pt x="26065" y="22597"/>
                    <a:pt x="26112" y="22583"/>
                    <a:pt x="26155" y="22583"/>
                  </a:cubicBezTo>
                  <a:close/>
                  <a:moveTo>
                    <a:pt x="20891" y="0"/>
                  </a:moveTo>
                  <a:cubicBezTo>
                    <a:pt x="17278" y="924"/>
                    <a:pt x="13778" y="2325"/>
                    <a:pt x="10390" y="3725"/>
                  </a:cubicBezTo>
                  <a:cubicBezTo>
                    <a:pt x="7001" y="5125"/>
                    <a:pt x="3501" y="6749"/>
                    <a:pt x="0" y="7701"/>
                  </a:cubicBezTo>
                  <a:cubicBezTo>
                    <a:pt x="112" y="7925"/>
                    <a:pt x="224" y="8149"/>
                    <a:pt x="336" y="8401"/>
                  </a:cubicBezTo>
                  <a:cubicBezTo>
                    <a:pt x="476" y="8737"/>
                    <a:pt x="588" y="8990"/>
                    <a:pt x="700" y="9326"/>
                  </a:cubicBezTo>
                  <a:cubicBezTo>
                    <a:pt x="1266" y="9042"/>
                    <a:pt x="1852" y="8870"/>
                    <a:pt x="2385" y="8870"/>
                  </a:cubicBezTo>
                  <a:cubicBezTo>
                    <a:pt x="2960" y="8870"/>
                    <a:pt x="3474" y="9070"/>
                    <a:pt x="3837" y="9550"/>
                  </a:cubicBezTo>
                  <a:cubicBezTo>
                    <a:pt x="5013" y="11090"/>
                    <a:pt x="3137" y="11902"/>
                    <a:pt x="1736" y="12350"/>
                  </a:cubicBezTo>
                  <a:cubicBezTo>
                    <a:pt x="1988" y="12714"/>
                    <a:pt x="2100" y="13050"/>
                    <a:pt x="2212" y="13414"/>
                  </a:cubicBezTo>
                  <a:cubicBezTo>
                    <a:pt x="2324" y="13750"/>
                    <a:pt x="2577" y="14114"/>
                    <a:pt x="2577" y="14450"/>
                  </a:cubicBezTo>
                  <a:cubicBezTo>
                    <a:pt x="3066" y="14259"/>
                    <a:pt x="3560" y="14150"/>
                    <a:pt x="4021" y="14150"/>
                  </a:cubicBezTo>
                  <a:cubicBezTo>
                    <a:pt x="4641" y="14150"/>
                    <a:pt x="5199" y="14348"/>
                    <a:pt x="5601" y="14814"/>
                  </a:cubicBezTo>
                  <a:cubicBezTo>
                    <a:pt x="6777" y="16326"/>
                    <a:pt x="4901" y="17139"/>
                    <a:pt x="3613" y="17615"/>
                  </a:cubicBezTo>
                  <a:cubicBezTo>
                    <a:pt x="3613" y="17727"/>
                    <a:pt x="3613" y="17839"/>
                    <a:pt x="3725" y="17839"/>
                  </a:cubicBezTo>
                  <a:cubicBezTo>
                    <a:pt x="3977" y="18427"/>
                    <a:pt x="4201" y="18903"/>
                    <a:pt x="4313" y="19491"/>
                  </a:cubicBezTo>
                  <a:cubicBezTo>
                    <a:pt x="4774" y="19284"/>
                    <a:pt x="5273" y="19168"/>
                    <a:pt x="5737" y="19168"/>
                  </a:cubicBezTo>
                  <a:cubicBezTo>
                    <a:pt x="6343" y="19168"/>
                    <a:pt x="6892" y="19367"/>
                    <a:pt x="7225" y="19827"/>
                  </a:cubicBezTo>
                  <a:cubicBezTo>
                    <a:pt x="8401" y="21339"/>
                    <a:pt x="6413" y="22151"/>
                    <a:pt x="5125" y="22627"/>
                  </a:cubicBezTo>
                  <a:cubicBezTo>
                    <a:pt x="5489" y="23327"/>
                    <a:pt x="5713" y="24027"/>
                    <a:pt x="5937" y="24728"/>
                  </a:cubicBezTo>
                  <a:cubicBezTo>
                    <a:pt x="6472" y="24511"/>
                    <a:pt x="7007" y="24370"/>
                    <a:pt x="7497" y="24370"/>
                  </a:cubicBezTo>
                  <a:cubicBezTo>
                    <a:pt x="8085" y="24370"/>
                    <a:pt x="8608" y="24573"/>
                    <a:pt x="8989" y="25092"/>
                  </a:cubicBezTo>
                  <a:cubicBezTo>
                    <a:pt x="10138" y="26492"/>
                    <a:pt x="8289" y="27416"/>
                    <a:pt x="7001" y="27892"/>
                  </a:cubicBezTo>
                  <a:cubicBezTo>
                    <a:pt x="7113" y="28116"/>
                    <a:pt x="7225" y="28340"/>
                    <a:pt x="7337" y="28592"/>
                  </a:cubicBezTo>
                  <a:cubicBezTo>
                    <a:pt x="7477" y="29040"/>
                    <a:pt x="7701" y="29516"/>
                    <a:pt x="7701" y="29852"/>
                  </a:cubicBezTo>
                  <a:cubicBezTo>
                    <a:pt x="8200" y="29710"/>
                    <a:pt x="8714" y="29607"/>
                    <a:pt x="9185" y="29607"/>
                  </a:cubicBezTo>
                  <a:cubicBezTo>
                    <a:pt x="9825" y="29607"/>
                    <a:pt x="10387" y="29796"/>
                    <a:pt x="10726" y="30328"/>
                  </a:cubicBezTo>
                  <a:cubicBezTo>
                    <a:pt x="11902" y="31728"/>
                    <a:pt x="9914" y="32653"/>
                    <a:pt x="8625" y="33129"/>
                  </a:cubicBezTo>
                  <a:cubicBezTo>
                    <a:pt x="8989" y="33493"/>
                    <a:pt x="9213" y="34053"/>
                    <a:pt x="9325" y="34529"/>
                  </a:cubicBezTo>
                  <a:cubicBezTo>
                    <a:pt x="13302" y="33353"/>
                    <a:pt x="17138" y="31952"/>
                    <a:pt x="21003" y="30440"/>
                  </a:cubicBezTo>
                  <a:cubicBezTo>
                    <a:pt x="23103" y="29628"/>
                    <a:pt x="25092" y="28704"/>
                    <a:pt x="27192" y="27752"/>
                  </a:cubicBezTo>
                  <a:cubicBezTo>
                    <a:pt x="28004" y="27416"/>
                    <a:pt x="29180" y="27052"/>
                    <a:pt x="29992" y="26492"/>
                  </a:cubicBezTo>
                  <a:cubicBezTo>
                    <a:pt x="30328" y="26352"/>
                    <a:pt x="30580" y="26240"/>
                    <a:pt x="30580" y="25904"/>
                  </a:cubicBezTo>
                  <a:cubicBezTo>
                    <a:pt x="30440" y="25540"/>
                    <a:pt x="30328" y="25204"/>
                    <a:pt x="30216" y="24952"/>
                  </a:cubicBezTo>
                  <a:cubicBezTo>
                    <a:pt x="29992" y="24504"/>
                    <a:pt x="29880" y="24027"/>
                    <a:pt x="29740" y="23551"/>
                  </a:cubicBezTo>
                  <a:cubicBezTo>
                    <a:pt x="26716" y="15738"/>
                    <a:pt x="23803" y="7813"/>
                    <a:pt x="208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9"/>
            <p:cNvSpPr/>
            <p:nvPr/>
          </p:nvSpPr>
          <p:spPr>
            <a:xfrm>
              <a:off x="2470000" y="4248575"/>
              <a:ext cx="863250" cy="930425"/>
            </a:xfrm>
            <a:custGeom>
              <a:avLst/>
              <a:gdLst/>
              <a:ahLst/>
              <a:cxnLst/>
              <a:rect l="l" t="t" r="r" b="b"/>
              <a:pathLst>
                <a:path w="34530" h="37217" extrusionOk="0">
                  <a:moveTo>
                    <a:pt x="4490" y="11360"/>
                  </a:moveTo>
                  <a:cubicBezTo>
                    <a:pt x="4717" y="11360"/>
                    <a:pt x="4939" y="11406"/>
                    <a:pt x="5126" y="11538"/>
                  </a:cubicBezTo>
                  <a:cubicBezTo>
                    <a:pt x="5238" y="11538"/>
                    <a:pt x="5350" y="11650"/>
                    <a:pt x="5238" y="11902"/>
                  </a:cubicBezTo>
                  <a:cubicBezTo>
                    <a:pt x="5126" y="12014"/>
                    <a:pt x="5126" y="12126"/>
                    <a:pt x="5014" y="12238"/>
                  </a:cubicBezTo>
                  <a:cubicBezTo>
                    <a:pt x="4902" y="12238"/>
                    <a:pt x="4762" y="12350"/>
                    <a:pt x="4762" y="12350"/>
                  </a:cubicBezTo>
                  <a:cubicBezTo>
                    <a:pt x="4298" y="12651"/>
                    <a:pt x="3087" y="13412"/>
                    <a:pt x="2159" y="13412"/>
                  </a:cubicBezTo>
                  <a:cubicBezTo>
                    <a:pt x="1966" y="13412"/>
                    <a:pt x="1785" y="13379"/>
                    <a:pt x="1625" y="13302"/>
                  </a:cubicBezTo>
                  <a:cubicBezTo>
                    <a:pt x="1513" y="13190"/>
                    <a:pt x="1401" y="13050"/>
                    <a:pt x="1401" y="12826"/>
                  </a:cubicBezTo>
                  <a:cubicBezTo>
                    <a:pt x="1401" y="12714"/>
                    <a:pt x="1625" y="12490"/>
                    <a:pt x="1849" y="12350"/>
                  </a:cubicBezTo>
                  <a:cubicBezTo>
                    <a:pt x="2101" y="12238"/>
                    <a:pt x="2213" y="12126"/>
                    <a:pt x="2437" y="12126"/>
                  </a:cubicBezTo>
                  <a:cubicBezTo>
                    <a:pt x="2801" y="11902"/>
                    <a:pt x="3137" y="11790"/>
                    <a:pt x="3361" y="11538"/>
                  </a:cubicBezTo>
                  <a:lnTo>
                    <a:pt x="3501" y="11538"/>
                  </a:lnTo>
                  <a:cubicBezTo>
                    <a:pt x="3774" y="11470"/>
                    <a:pt x="4139" y="11360"/>
                    <a:pt x="4490" y="11360"/>
                  </a:cubicBezTo>
                  <a:close/>
                  <a:moveTo>
                    <a:pt x="6324" y="16548"/>
                  </a:moveTo>
                  <a:cubicBezTo>
                    <a:pt x="6541" y="16548"/>
                    <a:pt x="6729" y="16591"/>
                    <a:pt x="6862" y="16690"/>
                  </a:cubicBezTo>
                  <a:cubicBezTo>
                    <a:pt x="7002" y="16802"/>
                    <a:pt x="7114" y="17026"/>
                    <a:pt x="7002" y="17138"/>
                  </a:cubicBezTo>
                  <a:cubicBezTo>
                    <a:pt x="6862" y="17250"/>
                    <a:pt x="6750" y="17390"/>
                    <a:pt x="6750" y="17390"/>
                  </a:cubicBezTo>
                  <a:cubicBezTo>
                    <a:pt x="6638" y="17502"/>
                    <a:pt x="6526" y="17502"/>
                    <a:pt x="6526" y="17614"/>
                  </a:cubicBezTo>
                  <a:cubicBezTo>
                    <a:pt x="6042" y="17891"/>
                    <a:pt x="4858" y="18659"/>
                    <a:pt x="4001" y="18659"/>
                  </a:cubicBezTo>
                  <a:cubicBezTo>
                    <a:pt x="3816" y="18659"/>
                    <a:pt x="3646" y="18623"/>
                    <a:pt x="3501" y="18539"/>
                  </a:cubicBezTo>
                  <a:cubicBezTo>
                    <a:pt x="3249" y="18427"/>
                    <a:pt x="3137" y="18315"/>
                    <a:pt x="3137" y="18090"/>
                  </a:cubicBezTo>
                  <a:cubicBezTo>
                    <a:pt x="3137" y="17838"/>
                    <a:pt x="3361" y="17726"/>
                    <a:pt x="3613" y="17614"/>
                  </a:cubicBezTo>
                  <a:cubicBezTo>
                    <a:pt x="3837" y="17502"/>
                    <a:pt x="3949" y="17390"/>
                    <a:pt x="4201" y="17250"/>
                  </a:cubicBezTo>
                  <a:cubicBezTo>
                    <a:pt x="4537" y="17138"/>
                    <a:pt x="4902" y="16914"/>
                    <a:pt x="5238" y="16802"/>
                  </a:cubicBezTo>
                  <a:cubicBezTo>
                    <a:pt x="5594" y="16650"/>
                    <a:pt x="5992" y="16548"/>
                    <a:pt x="6324" y="16548"/>
                  </a:cubicBezTo>
                  <a:close/>
                  <a:moveTo>
                    <a:pt x="7982" y="21569"/>
                  </a:moveTo>
                  <a:cubicBezTo>
                    <a:pt x="8191" y="21569"/>
                    <a:pt x="8377" y="21608"/>
                    <a:pt x="8514" y="21703"/>
                  </a:cubicBezTo>
                  <a:cubicBezTo>
                    <a:pt x="8626" y="21815"/>
                    <a:pt x="8738" y="21927"/>
                    <a:pt x="8626" y="22151"/>
                  </a:cubicBezTo>
                  <a:cubicBezTo>
                    <a:pt x="8626" y="22291"/>
                    <a:pt x="8514" y="22403"/>
                    <a:pt x="8402" y="22403"/>
                  </a:cubicBezTo>
                  <a:cubicBezTo>
                    <a:pt x="8262" y="22515"/>
                    <a:pt x="8262" y="22515"/>
                    <a:pt x="8150" y="22627"/>
                  </a:cubicBezTo>
                  <a:cubicBezTo>
                    <a:pt x="7797" y="22914"/>
                    <a:pt x="6630" y="23616"/>
                    <a:pt x="5753" y="23616"/>
                  </a:cubicBezTo>
                  <a:cubicBezTo>
                    <a:pt x="5515" y="23616"/>
                    <a:pt x="5299" y="23565"/>
                    <a:pt x="5126" y="23439"/>
                  </a:cubicBezTo>
                  <a:cubicBezTo>
                    <a:pt x="5014" y="23439"/>
                    <a:pt x="4902" y="23327"/>
                    <a:pt x="4902" y="23103"/>
                  </a:cubicBezTo>
                  <a:cubicBezTo>
                    <a:pt x="4902" y="22851"/>
                    <a:pt x="5014" y="22739"/>
                    <a:pt x="5238" y="22627"/>
                  </a:cubicBezTo>
                  <a:cubicBezTo>
                    <a:pt x="5462" y="22515"/>
                    <a:pt x="5714" y="22403"/>
                    <a:pt x="5826" y="22291"/>
                  </a:cubicBezTo>
                  <a:cubicBezTo>
                    <a:pt x="6162" y="22151"/>
                    <a:pt x="6526" y="21927"/>
                    <a:pt x="6862" y="21815"/>
                  </a:cubicBezTo>
                  <a:cubicBezTo>
                    <a:pt x="7228" y="21675"/>
                    <a:pt x="7638" y="21569"/>
                    <a:pt x="7982" y="21569"/>
                  </a:cubicBezTo>
                  <a:close/>
                  <a:moveTo>
                    <a:pt x="9765" y="26818"/>
                  </a:moveTo>
                  <a:cubicBezTo>
                    <a:pt x="9983" y="26818"/>
                    <a:pt x="10191" y="26854"/>
                    <a:pt x="10362" y="26940"/>
                  </a:cubicBezTo>
                  <a:cubicBezTo>
                    <a:pt x="10502" y="27052"/>
                    <a:pt x="10502" y="27192"/>
                    <a:pt x="10362" y="27416"/>
                  </a:cubicBezTo>
                  <a:cubicBezTo>
                    <a:pt x="10362" y="27528"/>
                    <a:pt x="10250" y="27528"/>
                    <a:pt x="10138" y="27640"/>
                  </a:cubicBezTo>
                  <a:cubicBezTo>
                    <a:pt x="10026" y="27752"/>
                    <a:pt x="10026" y="27752"/>
                    <a:pt x="9914" y="27892"/>
                  </a:cubicBezTo>
                  <a:cubicBezTo>
                    <a:pt x="9538" y="28157"/>
                    <a:pt x="8374" y="28878"/>
                    <a:pt x="7488" y="28878"/>
                  </a:cubicBezTo>
                  <a:cubicBezTo>
                    <a:pt x="7253" y="28878"/>
                    <a:pt x="7038" y="28827"/>
                    <a:pt x="6862" y="28704"/>
                  </a:cubicBezTo>
                  <a:cubicBezTo>
                    <a:pt x="6750" y="28704"/>
                    <a:pt x="6638" y="28452"/>
                    <a:pt x="6638" y="28340"/>
                  </a:cubicBezTo>
                  <a:cubicBezTo>
                    <a:pt x="6638" y="28116"/>
                    <a:pt x="6750" y="27892"/>
                    <a:pt x="7002" y="27752"/>
                  </a:cubicBezTo>
                  <a:cubicBezTo>
                    <a:pt x="7226" y="27752"/>
                    <a:pt x="7450" y="27640"/>
                    <a:pt x="7562" y="27528"/>
                  </a:cubicBezTo>
                  <a:cubicBezTo>
                    <a:pt x="7926" y="27416"/>
                    <a:pt x="8262" y="27192"/>
                    <a:pt x="8626" y="27052"/>
                  </a:cubicBezTo>
                  <a:lnTo>
                    <a:pt x="8738" y="27052"/>
                  </a:lnTo>
                  <a:cubicBezTo>
                    <a:pt x="9032" y="26913"/>
                    <a:pt x="9412" y="26818"/>
                    <a:pt x="9765" y="26818"/>
                  </a:cubicBezTo>
                  <a:close/>
                  <a:moveTo>
                    <a:pt x="11539" y="32021"/>
                  </a:moveTo>
                  <a:cubicBezTo>
                    <a:pt x="11749" y="32021"/>
                    <a:pt x="11953" y="32071"/>
                    <a:pt x="12126" y="32204"/>
                  </a:cubicBezTo>
                  <a:cubicBezTo>
                    <a:pt x="12126" y="32204"/>
                    <a:pt x="12351" y="32428"/>
                    <a:pt x="12126" y="32652"/>
                  </a:cubicBezTo>
                  <a:cubicBezTo>
                    <a:pt x="12126" y="32792"/>
                    <a:pt x="12014" y="32792"/>
                    <a:pt x="11902" y="32904"/>
                  </a:cubicBezTo>
                  <a:cubicBezTo>
                    <a:pt x="11902" y="32904"/>
                    <a:pt x="11762" y="33016"/>
                    <a:pt x="11650" y="33016"/>
                  </a:cubicBezTo>
                  <a:cubicBezTo>
                    <a:pt x="11290" y="33287"/>
                    <a:pt x="10075" y="34103"/>
                    <a:pt x="9192" y="34103"/>
                  </a:cubicBezTo>
                  <a:cubicBezTo>
                    <a:pt x="8978" y="34103"/>
                    <a:pt x="8784" y="34055"/>
                    <a:pt x="8626" y="33941"/>
                  </a:cubicBezTo>
                  <a:cubicBezTo>
                    <a:pt x="8514" y="33829"/>
                    <a:pt x="8402" y="33717"/>
                    <a:pt x="8402" y="33604"/>
                  </a:cubicBezTo>
                  <a:cubicBezTo>
                    <a:pt x="8402" y="33352"/>
                    <a:pt x="8514" y="33128"/>
                    <a:pt x="8738" y="33016"/>
                  </a:cubicBezTo>
                  <a:cubicBezTo>
                    <a:pt x="8962" y="33016"/>
                    <a:pt x="9214" y="32904"/>
                    <a:pt x="9326" y="32792"/>
                  </a:cubicBezTo>
                  <a:cubicBezTo>
                    <a:pt x="9662" y="32540"/>
                    <a:pt x="10026" y="32428"/>
                    <a:pt x="10362" y="32316"/>
                  </a:cubicBezTo>
                  <a:lnTo>
                    <a:pt x="10502" y="32316"/>
                  </a:lnTo>
                  <a:cubicBezTo>
                    <a:pt x="10787" y="32174"/>
                    <a:pt x="11173" y="32021"/>
                    <a:pt x="11539" y="32021"/>
                  </a:cubicBezTo>
                  <a:close/>
                  <a:moveTo>
                    <a:pt x="23104" y="1512"/>
                  </a:moveTo>
                  <a:cubicBezTo>
                    <a:pt x="25764" y="8989"/>
                    <a:pt x="28565" y="16326"/>
                    <a:pt x="31365" y="23691"/>
                  </a:cubicBezTo>
                  <a:lnTo>
                    <a:pt x="32065" y="25539"/>
                  </a:lnTo>
                  <a:cubicBezTo>
                    <a:pt x="32205" y="25791"/>
                    <a:pt x="32317" y="26128"/>
                    <a:pt x="32429" y="26352"/>
                  </a:cubicBezTo>
                  <a:cubicBezTo>
                    <a:pt x="32541" y="26716"/>
                    <a:pt x="32653" y="26940"/>
                    <a:pt x="32765" y="27304"/>
                  </a:cubicBezTo>
                  <a:cubicBezTo>
                    <a:pt x="32653" y="27528"/>
                    <a:pt x="32541" y="27640"/>
                    <a:pt x="32317" y="27640"/>
                  </a:cubicBezTo>
                  <a:lnTo>
                    <a:pt x="32205" y="27752"/>
                  </a:lnTo>
                  <a:cubicBezTo>
                    <a:pt x="31617" y="28116"/>
                    <a:pt x="30917" y="28452"/>
                    <a:pt x="30217" y="28704"/>
                  </a:cubicBezTo>
                  <a:cubicBezTo>
                    <a:pt x="29965" y="28816"/>
                    <a:pt x="29629" y="28928"/>
                    <a:pt x="29405" y="29040"/>
                  </a:cubicBezTo>
                  <a:cubicBezTo>
                    <a:pt x="27417" y="29992"/>
                    <a:pt x="25316" y="30916"/>
                    <a:pt x="23328" y="31728"/>
                  </a:cubicBezTo>
                  <a:cubicBezTo>
                    <a:pt x="19603" y="33128"/>
                    <a:pt x="15739" y="34529"/>
                    <a:pt x="11762" y="35705"/>
                  </a:cubicBezTo>
                  <a:cubicBezTo>
                    <a:pt x="11538" y="35341"/>
                    <a:pt x="11426" y="34893"/>
                    <a:pt x="11202" y="34529"/>
                  </a:cubicBezTo>
                  <a:cubicBezTo>
                    <a:pt x="12239" y="34193"/>
                    <a:pt x="13303" y="33604"/>
                    <a:pt x="13527" y="32904"/>
                  </a:cubicBezTo>
                  <a:cubicBezTo>
                    <a:pt x="13639" y="32428"/>
                    <a:pt x="13527" y="32092"/>
                    <a:pt x="13163" y="31616"/>
                  </a:cubicBezTo>
                  <a:cubicBezTo>
                    <a:pt x="12816" y="31114"/>
                    <a:pt x="12277" y="30880"/>
                    <a:pt x="11586" y="30880"/>
                  </a:cubicBezTo>
                  <a:cubicBezTo>
                    <a:pt x="11158" y="30880"/>
                    <a:pt x="10673" y="30969"/>
                    <a:pt x="10138" y="31140"/>
                  </a:cubicBezTo>
                  <a:cubicBezTo>
                    <a:pt x="10138" y="30804"/>
                    <a:pt x="10026" y="30440"/>
                    <a:pt x="9914" y="30216"/>
                  </a:cubicBezTo>
                  <a:cubicBezTo>
                    <a:pt x="9802" y="30104"/>
                    <a:pt x="9802" y="29992"/>
                    <a:pt x="9802" y="29992"/>
                  </a:cubicBezTo>
                  <a:cubicBezTo>
                    <a:pt x="9802" y="29852"/>
                    <a:pt x="9662" y="29852"/>
                    <a:pt x="9662" y="29740"/>
                  </a:cubicBezTo>
                  <a:cubicBezTo>
                    <a:pt x="9662" y="29628"/>
                    <a:pt x="9550" y="29516"/>
                    <a:pt x="9550" y="29292"/>
                  </a:cubicBezTo>
                  <a:cubicBezTo>
                    <a:pt x="10614" y="28928"/>
                    <a:pt x="11538" y="28452"/>
                    <a:pt x="11762" y="27640"/>
                  </a:cubicBezTo>
                  <a:cubicBezTo>
                    <a:pt x="11902" y="27192"/>
                    <a:pt x="11762" y="26828"/>
                    <a:pt x="11426" y="26352"/>
                  </a:cubicBezTo>
                  <a:cubicBezTo>
                    <a:pt x="11068" y="25856"/>
                    <a:pt x="10543" y="25621"/>
                    <a:pt x="9870" y="25621"/>
                  </a:cubicBezTo>
                  <a:cubicBezTo>
                    <a:pt x="9439" y="25621"/>
                    <a:pt x="8948" y="25718"/>
                    <a:pt x="8402" y="25904"/>
                  </a:cubicBezTo>
                  <a:cubicBezTo>
                    <a:pt x="8150" y="25315"/>
                    <a:pt x="7926" y="24727"/>
                    <a:pt x="7562" y="24139"/>
                  </a:cubicBezTo>
                  <a:cubicBezTo>
                    <a:pt x="8738" y="23691"/>
                    <a:pt x="9802" y="23215"/>
                    <a:pt x="10026" y="22403"/>
                  </a:cubicBezTo>
                  <a:cubicBezTo>
                    <a:pt x="10138" y="22039"/>
                    <a:pt x="10026" y="21591"/>
                    <a:pt x="9662" y="21115"/>
                  </a:cubicBezTo>
                  <a:cubicBezTo>
                    <a:pt x="9316" y="20613"/>
                    <a:pt x="8777" y="20378"/>
                    <a:pt x="8085" y="20378"/>
                  </a:cubicBezTo>
                  <a:cubicBezTo>
                    <a:pt x="7658" y="20378"/>
                    <a:pt x="7172" y="20468"/>
                    <a:pt x="6638" y="20639"/>
                  </a:cubicBezTo>
                  <a:cubicBezTo>
                    <a:pt x="6526" y="20191"/>
                    <a:pt x="6414" y="19715"/>
                    <a:pt x="6162" y="19351"/>
                  </a:cubicBezTo>
                  <a:lnTo>
                    <a:pt x="6162" y="19239"/>
                  </a:lnTo>
                  <a:cubicBezTo>
                    <a:pt x="6162" y="19239"/>
                    <a:pt x="6162" y="19127"/>
                    <a:pt x="6050" y="19127"/>
                  </a:cubicBezTo>
                  <a:cubicBezTo>
                    <a:pt x="7114" y="18651"/>
                    <a:pt x="8150" y="18203"/>
                    <a:pt x="8402" y="17390"/>
                  </a:cubicBezTo>
                  <a:cubicBezTo>
                    <a:pt x="8514" y="17026"/>
                    <a:pt x="8402" y="16550"/>
                    <a:pt x="8038" y="16102"/>
                  </a:cubicBezTo>
                  <a:cubicBezTo>
                    <a:pt x="7656" y="15648"/>
                    <a:pt x="7085" y="15382"/>
                    <a:pt x="6348" y="15382"/>
                  </a:cubicBezTo>
                  <a:cubicBezTo>
                    <a:pt x="5950" y="15382"/>
                    <a:pt x="5504" y="15459"/>
                    <a:pt x="5014" y="15626"/>
                  </a:cubicBezTo>
                  <a:cubicBezTo>
                    <a:pt x="5014" y="15402"/>
                    <a:pt x="4902" y="15150"/>
                    <a:pt x="4762" y="14926"/>
                  </a:cubicBezTo>
                  <a:lnTo>
                    <a:pt x="4649" y="14702"/>
                  </a:lnTo>
                  <a:cubicBezTo>
                    <a:pt x="4537" y="14450"/>
                    <a:pt x="4425" y="14114"/>
                    <a:pt x="4313" y="13890"/>
                  </a:cubicBezTo>
                  <a:cubicBezTo>
                    <a:pt x="5350" y="13526"/>
                    <a:pt x="6414" y="12938"/>
                    <a:pt x="6638" y="12126"/>
                  </a:cubicBezTo>
                  <a:cubicBezTo>
                    <a:pt x="6750" y="11790"/>
                    <a:pt x="6638" y="11314"/>
                    <a:pt x="6302" y="10950"/>
                  </a:cubicBezTo>
                  <a:cubicBezTo>
                    <a:pt x="5886" y="10401"/>
                    <a:pt x="5343" y="10139"/>
                    <a:pt x="4654" y="10139"/>
                  </a:cubicBezTo>
                  <a:cubicBezTo>
                    <a:pt x="4181" y="10139"/>
                    <a:pt x="3640" y="10262"/>
                    <a:pt x="3025" y="10502"/>
                  </a:cubicBezTo>
                  <a:cubicBezTo>
                    <a:pt x="3025" y="10390"/>
                    <a:pt x="2913" y="10137"/>
                    <a:pt x="2913" y="10025"/>
                  </a:cubicBezTo>
                  <a:cubicBezTo>
                    <a:pt x="2801" y="9913"/>
                    <a:pt x="2801" y="9913"/>
                    <a:pt x="2801" y="9801"/>
                  </a:cubicBezTo>
                  <a:cubicBezTo>
                    <a:pt x="2661" y="9549"/>
                    <a:pt x="2549" y="9437"/>
                    <a:pt x="2549" y="9213"/>
                  </a:cubicBezTo>
                  <a:cubicBezTo>
                    <a:pt x="5126" y="8513"/>
                    <a:pt x="7814" y="7449"/>
                    <a:pt x="10250" y="6301"/>
                  </a:cubicBezTo>
                  <a:cubicBezTo>
                    <a:pt x="11062" y="5937"/>
                    <a:pt x="11902" y="5601"/>
                    <a:pt x="12827" y="5237"/>
                  </a:cubicBezTo>
                  <a:cubicBezTo>
                    <a:pt x="15851" y="4089"/>
                    <a:pt x="19351" y="2548"/>
                    <a:pt x="23104" y="1512"/>
                  </a:cubicBezTo>
                  <a:close/>
                  <a:moveTo>
                    <a:pt x="23328" y="0"/>
                  </a:moveTo>
                  <a:cubicBezTo>
                    <a:pt x="19351" y="1148"/>
                    <a:pt x="15739" y="2548"/>
                    <a:pt x="12351" y="3949"/>
                  </a:cubicBezTo>
                  <a:cubicBezTo>
                    <a:pt x="11202" y="4425"/>
                    <a:pt x="10026" y="4901"/>
                    <a:pt x="8850" y="5349"/>
                  </a:cubicBezTo>
                  <a:cubicBezTo>
                    <a:pt x="6414" y="6413"/>
                    <a:pt x="3949" y="7337"/>
                    <a:pt x="1513" y="8513"/>
                  </a:cubicBezTo>
                  <a:cubicBezTo>
                    <a:pt x="1401" y="8513"/>
                    <a:pt x="1261" y="8625"/>
                    <a:pt x="1261" y="8737"/>
                  </a:cubicBezTo>
                  <a:lnTo>
                    <a:pt x="1261" y="9101"/>
                  </a:lnTo>
                  <a:cubicBezTo>
                    <a:pt x="1401" y="9549"/>
                    <a:pt x="1513" y="9913"/>
                    <a:pt x="1625" y="10249"/>
                  </a:cubicBezTo>
                  <a:cubicBezTo>
                    <a:pt x="1625" y="10390"/>
                    <a:pt x="1737" y="10390"/>
                    <a:pt x="1737" y="10502"/>
                  </a:cubicBezTo>
                  <a:cubicBezTo>
                    <a:pt x="1737" y="10726"/>
                    <a:pt x="1849" y="10838"/>
                    <a:pt x="1849" y="11090"/>
                  </a:cubicBezTo>
                  <a:cubicBezTo>
                    <a:pt x="1401" y="11202"/>
                    <a:pt x="701" y="11538"/>
                    <a:pt x="337" y="12126"/>
                  </a:cubicBezTo>
                  <a:cubicBezTo>
                    <a:pt x="1" y="12826"/>
                    <a:pt x="113" y="13638"/>
                    <a:pt x="701" y="14114"/>
                  </a:cubicBezTo>
                  <a:cubicBezTo>
                    <a:pt x="1086" y="14446"/>
                    <a:pt x="1496" y="14570"/>
                    <a:pt x="1908" y="14570"/>
                  </a:cubicBezTo>
                  <a:cubicBezTo>
                    <a:pt x="2364" y="14570"/>
                    <a:pt x="2822" y="14417"/>
                    <a:pt x="3249" y="14226"/>
                  </a:cubicBezTo>
                  <a:cubicBezTo>
                    <a:pt x="3361" y="14338"/>
                    <a:pt x="3361" y="14590"/>
                    <a:pt x="3501" y="14702"/>
                  </a:cubicBezTo>
                  <a:cubicBezTo>
                    <a:pt x="3501" y="14814"/>
                    <a:pt x="3613" y="14926"/>
                    <a:pt x="3613" y="15150"/>
                  </a:cubicBezTo>
                  <a:cubicBezTo>
                    <a:pt x="3613" y="15150"/>
                    <a:pt x="3725" y="15290"/>
                    <a:pt x="3725" y="15402"/>
                  </a:cubicBezTo>
                  <a:cubicBezTo>
                    <a:pt x="3837" y="15626"/>
                    <a:pt x="3837" y="15850"/>
                    <a:pt x="3949" y="16102"/>
                  </a:cubicBezTo>
                  <a:lnTo>
                    <a:pt x="3837" y="16214"/>
                  </a:lnTo>
                  <a:cubicBezTo>
                    <a:pt x="3249" y="16438"/>
                    <a:pt x="2549" y="16690"/>
                    <a:pt x="2101" y="17390"/>
                  </a:cubicBezTo>
                  <a:cubicBezTo>
                    <a:pt x="1737" y="18090"/>
                    <a:pt x="1849" y="18903"/>
                    <a:pt x="2437" y="19351"/>
                  </a:cubicBezTo>
                  <a:cubicBezTo>
                    <a:pt x="2827" y="19687"/>
                    <a:pt x="3249" y="19810"/>
                    <a:pt x="3673" y="19810"/>
                  </a:cubicBezTo>
                  <a:cubicBezTo>
                    <a:pt x="4131" y="19810"/>
                    <a:pt x="4591" y="19665"/>
                    <a:pt x="5014" y="19491"/>
                  </a:cubicBezTo>
                  <a:cubicBezTo>
                    <a:pt x="5126" y="19603"/>
                    <a:pt x="5126" y="19715"/>
                    <a:pt x="5126" y="19715"/>
                  </a:cubicBezTo>
                  <a:cubicBezTo>
                    <a:pt x="5126" y="19827"/>
                    <a:pt x="5238" y="19939"/>
                    <a:pt x="5238" y="19939"/>
                  </a:cubicBezTo>
                  <a:lnTo>
                    <a:pt x="5238" y="20051"/>
                  </a:lnTo>
                  <a:cubicBezTo>
                    <a:pt x="5350" y="20415"/>
                    <a:pt x="5462" y="20751"/>
                    <a:pt x="5602" y="21115"/>
                  </a:cubicBezTo>
                  <a:cubicBezTo>
                    <a:pt x="5602" y="21227"/>
                    <a:pt x="5462" y="21227"/>
                    <a:pt x="5462" y="21227"/>
                  </a:cubicBezTo>
                  <a:cubicBezTo>
                    <a:pt x="4902" y="21339"/>
                    <a:pt x="4201" y="21703"/>
                    <a:pt x="3837" y="22403"/>
                  </a:cubicBezTo>
                  <a:cubicBezTo>
                    <a:pt x="3361" y="23103"/>
                    <a:pt x="3501" y="23915"/>
                    <a:pt x="4061" y="24391"/>
                  </a:cubicBezTo>
                  <a:cubicBezTo>
                    <a:pt x="4481" y="24671"/>
                    <a:pt x="4923" y="24783"/>
                    <a:pt x="5360" y="24783"/>
                  </a:cubicBezTo>
                  <a:cubicBezTo>
                    <a:pt x="5798" y="24783"/>
                    <a:pt x="6232" y="24671"/>
                    <a:pt x="6638" y="24503"/>
                  </a:cubicBezTo>
                  <a:cubicBezTo>
                    <a:pt x="6750" y="25203"/>
                    <a:pt x="7002" y="25791"/>
                    <a:pt x="7226" y="26492"/>
                  </a:cubicBezTo>
                  <a:cubicBezTo>
                    <a:pt x="6638" y="26604"/>
                    <a:pt x="5938" y="26940"/>
                    <a:pt x="5602" y="27528"/>
                  </a:cubicBezTo>
                  <a:cubicBezTo>
                    <a:pt x="5126" y="28228"/>
                    <a:pt x="5238" y="29152"/>
                    <a:pt x="5938" y="29628"/>
                  </a:cubicBezTo>
                  <a:cubicBezTo>
                    <a:pt x="6288" y="29922"/>
                    <a:pt x="6694" y="30041"/>
                    <a:pt x="7131" y="30041"/>
                  </a:cubicBezTo>
                  <a:cubicBezTo>
                    <a:pt x="7569" y="30041"/>
                    <a:pt x="8038" y="29922"/>
                    <a:pt x="8514" y="29740"/>
                  </a:cubicBezTo>
                  <a:cubicBezTo>
                    <a:pt x="8514" y="29852"/>
                    <a:pt x="8514" y="29992"/>
                    <a:pt x="8626" y="30104"/>
                  </a:cubicBezTo>
                  <a:lnTo>
                    <a:pt x="8626" y="30328"/>
                  </a:lnTo>
                  <a:cubicBezTo>
                    <a:pt x="8626" y="30440"/>
                    <a:pt x="8738" y="30552"/>
                    <a:pt x="8738" y="30552"/>
                  </a:cubicBezTo>
                  <a:cubicBezTo>
                    <a:pt x="8850" y="30916"/>
                    <a:pt x="8850" y="31252"/>
                    <a:pt x="9102" y="31616"/>
                  </a:cubicBezTo>
                  <a:lnTo>
                    <a:pt x="8962" y="31616"/>
                  </a:lnTo>
                  <a:cubicBezTo>
                    <a:pt x="8402" y="31840"/>
                    <a:pt x="7702" y="32204"/>
                    <a:pt x="7338" y="32792"/>
                  </a:cubicBezTo>
                  <a:cubicBezTo>
                    <a:pt x="6862" y="33492"/>
                    <a:pt x="7002" y="34305"/>
                    <a:pt x="7702" y="34893"/>
                  </a:cubicBezTo>
                  <a:cubicBezTo>
                    <a:pt x="8028" y="35153"/>
                    <a:pt x="8402" y="35244"/>
                    <a:pt x="8780" y="35244"/>
                  </a:cubicBezTo>
                  <a:cubicBezTo>
                    <a:pt x="9214" y="35244"/>
                    <a:pt x="9652" y="35124"/>
                    <a:pt x="10026" y="35005"/>
                  </a:cubicBezTo>
                  <a:cubicBezTo>
                    <a:pt x="10138" y="35229"/>
                    <a:pt x="10138" y="35341"/>
                    <a:pt x="10250" y="35453"/>
                  </a:cubicBezTo>
                  <a:lnTo>
                    <a:pt x="10250" y="35593"/>
                  </a:lnTo>
                  <a:cubicBezTo>
                    <a:pt x="10250" y="35705"/>
                    <a:pt x="10362" y="35817"/>
                    <a:pt x="10362" y="36041"/>
                  </a:cubicBezTo>
                  <a:cubicBezTo>
                    <a:pt x="10502" y="36293"/>
                    <a:pt x="10502" y="36517"/>
                    <a:pt x="10614" y="36741"/>
                  </a:cubicBezTo>
                  <a:cubicBezTo>
                    <a:pt x="10726" y="36853"/>
                    <a:pt x="10838" y="36993"/>
                    <a:pt x="11062" y="37105"/>
                  </a:cubicBezTo>
                  <a:cubicBezTo>
                    <a:pt x="11314" y="37217"/>
                    <a:pt x="11538" y="37217"/>
                    <a:pt x="11762" y="37217"/>
                  </a:cubicBezTo>
                  <a:cubicBezTo>
                    <a:pt x="15627" y="36041"/>
                    <a:pt x="19463" y="34641"/>
                    <a:pt x="23104" y="33240"/>
                  </a:cubicBezTo>
                  <a:cubicBezTo>
                    <a:pt x="23804" y="33016"/>
                    <a:pt x="24364" y="32652"/>
                    <a:pt x="25064" y="32428"/>
                  </a:cubicBezTo>
                  <a:cubicBezTo>
                    <a:pt x="27164" y="31616"/>
                    <a:pt x="29153" y="30692"/>
                    <a:pt x="31141" y="29740"/>
                  </a:cubicBezTo>
                  <a:cubicBezTo>
                    <a:pt x="31365" y="29628"/>
                    <a:pt x="31617" y="29516"/>
                    <a:pt x="31841" y="29404"/>
                  </a:cubicBezTo>
                  <a:cubicBezTo>
                    <a:pt x="33017" y="28928"/>
                    <a:pt x="34529" y="28340"/>
                    <a:pt x="34053" y="26828"/>
                  </a:cubicBezTo>
                  <a:cubicBezTo>
                    <a:pt x="33605" y="25315"/>
                    <a:pt x="33017" y="23803"/>
                    <a:pt x="32429" y="22291"/>
                  </a:cubicBezTo>
                  <a:cubicBezTo>
                    <a:pt x="32065" y="21591"/>
                    <a:pt x="31841" y="20891"/>
                    <a:pt x="31505" y="20191"/>
                  </a:cubicBezTo>
                  <a:lnTo>
                    <a:pt x="29153" y="13890"/>
                  </a:lnTo>
                  <a:cubicBezTo>
                    <a:pt x="27529" y="9437"/>
                    <a:pt x="25764" y="4901"/>
                    <a:pt x="24140" y="448"/>
                  </a:cubicBezTo>
                  <a:cubicBezTo>
                    <a:pt x="24028" y="112"/>
                    <a:pt x="23664" y="0"/>
                    <a:pt x="23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9"/>
            <p:cNvSpPr/>
            <p:nvPr/>
          </p:nvSpPr>
          <p:spPr>
            <a:xfrm>
              <a:off x="2691250" y="4423225"/>
              <a:ext cx="351850" cy="134100"/>
            </a:xfrm>
            <a:custGeom>
              <a:avLst/>
              <a:gdLst/>
              <a:ahLst/>
              <a:cxnLst/>
              <a:rect l="l" t="t" r="r" b="b"/>
              <a:pathLst>
                <a:path w="14074" h="5364" extrusionOk="0">
                  <a:moveTo>
                    <a:pt x="13641" y="0"/>
                  </a:moveTo>
                  <a:cubicBezTo>
                    <a:pt x="13613" y="0"/>
                    <a:pt x="13584" y="5"/>
                    <a:pt x="13554" y="15"/>
                  </a:cubicBezTo>
                  <a:cubicBezTo>
                    <a:pt x="11202" y="827"/>
                    <a:pt x="8877" y="1639"/>
                    <a:pt x="6553" y="2451"/>
                  </a:cubicBezTo>
                  <a:cubicBezTo>
                    <a:pt x="4453" y="3263"/>
                    <a:pt x="1988" y="3852"/>
                    <a:pt x="112" y="5028"/>
                  </a:cubicBezTo>
                  <a:cubicBezTo>
                    <a:pt x="0" y="5140"/>
                    <a:pt x="0" y="5364"/>
                    <a:pt x="252" y="5364"/>
                  </a:cubicBezTo>
                  <a:cubicBezTo>
                    <a:pt x="2464" y="5028"/>
                    <a:pt x="4677" y="3964"/>
                    <a:pt x="6777" y="3151"/>
                  </a:cubicBezTo>
                  <a:cubicBezTo>
                    <a:pt x="9101" y="2339"/>
                    <a:pt x="11454" y="1527"/>
                    <a:pt x="13666" y="715"/>
                  </a:cubicBezTo>
                  <a:cubicBezTo>
                    <a:pt x="14074" y="486"/>
                    <a:pt x="13924" y="0"/>
                    <a:pt x="13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9"/>
            <p:cNvSpPr/>
            <p:nvPr/>
          </p:nvSpPr>
          <p:spPr>
            <a:xfrm>
              <a:off x="2743750" y="4563250"/>
              <a:ext cx="352125" cy="134100"/>
            </a:xfrm>
            <a:custGeom>
              <a:avLst/>
              <a:gdLst/>
              <a:ahLst/>
              <a:cxnLst/>
              <a:rect l="l" t="t" r="r" b="b"/>
              <a:pathLst>
                <a:path w="14085" h="5364" extrusionOk="0">
                  <a:moveTo>
                    <a:pt x="13641" y="0"/>
                  </a:moveTo>
                  <a:cubicBezTo>
                    <a:pt x="13613" y="0"/>
                    <a:pt x="13584" y="5"/>
                    <a:pt x="13554" y="15"/>
                  </a:cubicBezTo>
                  <a:cubicBezTo>
                    <a:pt x="11202" y="827"/>
                    <a:pt x="8878" y="1639"/>
                    <a:pt x="6553" y="2451"/>
                  </a:cubicBezTo>
                  <a:cubicBezTo>
                    <a:pt x="4453" y="3263"/>
                    <a:pt x="2101" y="3851"/>
                    <a:pt x="112" y="5027"/>
                  </a:cubicBezTo>
                  <a:cubicBezTo>
                    <a:pt x="0" y="5139"/>
                    <a:pt x="112" y="5363"/>
                    <a:pt x="252" y="5363"/>
                  </a:cubicBezTo>
                  <a:cubicBezTo>
                    <a:pt x="2465" y="5027"/>
                    <a:pt x="4677" y="3963"/>
                    <a:pt x="6889" y="3151"/>
                  </a:cubicBezTo>
                  <a:cubicBezTo>
                    <a:pt x="9102" y="2339"/>
                    <a:pt x="11454" y="1527"/>
                    <a:pt x="13778" y="715"/>
                  </a:cubicBezTo>
                  <a:cubicBezTo>
                    <a:pt x="14084" y="485"/>
                    <a:pt x="13926" y="0"/>
                    <a:pt x="13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9"/>
            <p:cNvSpPr/>
            <p:nvPr/>
          </p:nvSpPr>
          <p:spPr>
            <a:xfrm>
              <a:off x="2793450" y="4706075"/>
              <a:ext cx="351900" cy="134800"/>
            </a:xfrm>
            <a:custGeom>
              <a:avLst/>
              <a:gdLst/>
              <a:ahLst/>
              <a:cxnLst/>
              <a:rect l="l" t="t" r="r" b="b"/>
              <a:pathLst>
                <a:path w="14076" h="5392" extrusionOk="0">
                  <a:moveTo>
                    <a:pt x="13532" y="0"/>
                  </a:moveTo>
                  <a:cubicBezTo>
                    <a:pt x="13495" y="0"/>
                    <a:pt x="13455" y="5"/>
                    <a:pt x="13414" y="15"/>
                  </a:cubicBezTo>
                  <a:cubicBezTo>
                    <a:pt x="11090" y="827"/>
                    <a:pt x="8878" y="1639"/>
                    <a:pt x="6525" y="2451"/>
                  </a:cubicBezTo>
                  <a:cubicBezTo>
                    <a:pt x="4425" y="3151"/>
                    <a:pt x="1989" y="3851"/>
                    <a:pt x="113" y="5027"/>
                  </a:cubicBezTo>
                  <a:cubicBezTo>
                    <a:pt x="1" y="5139"/>
                    <a:pt x="1" y="5391"/>
                    <a:pt x="225" y="5391"/>
                  </a:cubicBezTo>
                  <a:cubicBezTo>
                    <a:pt x="2465" y="5027"/>
                    <a:pt x="4677" y="3991"/>
                    <a:pt x="6777" y="3151"/>
                  </a:cubicBezTo>
                  <a:cubicBezTo>
                    <a:pt x="9102" y="2339"/>
                    <a:pt x="11314" y="1527"/>
                    <a:pt x="13666" y="603"/>
                  </a:cubicBezTo>
                  <a:cubicBezTo>
                    <a:pt x="14076" y="500"/>
                    <a:pt x="13924" y="0"/>
                    <a:pt x="13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9"/>
            <p:cNvSpPr/>
            <p:nvPr/>
          </p:nvSpPr>
          <p:spPr>
            <a:xfrm>
              <a:off x="2840350" y="4848150"/>
              <a:ext cx="351250" cy="132725"/>
            </a:xfrm>
            <a:custGeom>
              <a:avLst/>
              <a:gdLst/>
              <a:ahLst/>
              <a:cxnLst/>
              <a:rect l="l" t="t" r="r" b="b"/>
              <a:pathLst>
                <a:path w="14050" h="5309" extrusionOk="0">
                  <a:moveTo>
                    <a:pt x="13666" y="0"/>
                  </a:moveTo>
                  <a:cubicBezTo>
                    <a:pt x="13623" y="0"/>
                    <a:pt x="13576" y="14"/>
                    <a:pt x="13527" y="44"/>
                  </a:cubicBezTo>
                  <a:cubicBezTo>
                    <a:pt x="11202" y="744"/>
                    <a:pt x="8850" y="1556"/>
                    <a:pt x="6526" y="2509"/>
                  </a:cubicBezTo>
                  <a:cubicBezTo>
                    <a:pt x="4425" y="3209"/>
                    <a:pt x="1989" y="3769"/>
                    <a:pt x="113" y="5057"/>
                  </a:cubicBezTo>
                  <a:cubicBezTo>
                    <a:pt x="1" y="5057"/>
                    <a:pt x="113" y="5309"/>
                    <a:pt x="225" y="5309"/>
                  </a:cubicBezTo>
                  <a:cubicBezTo>
                    <a:pt x="2437" y="5057"/>
                    <a:pt x="4649" y="3909"/>
                    <a:pt x="6750" y="3209"/>
                  </a:cubicBezTo>
                  <a:cubicBezTo>
                    <a:pt x="9102" y="2369"/>
                    <a:pt x="11426" y="1556"/>
                    <a:pt x="13639" y="632"/>
                  </a:cubicBezTo>
                  <a:cubicBezTo>
                    <a:pt x="14050" y="536"/>
                    <a:pt x="13939" y="0"/>
                    <a:pt x="136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9" name="Google Shape;1569;p29"/>
          <p:cNvGrpSpPr/>
          <p:nvPr/>
        </p:nvGrpSpPr>
        <p:grpSpPr>
          <a:xfrm>
            <a:off x="2825151" y="628156"/>
            <a:ext cx="6346462" cy="1006659"/>
            <a:chOff x="1801425" y="909900"/>
            <a:chExt cx="3827425" cy="567025"/>
          </a:xfrm>
        </p:grpSpPr>
        <p:sp>
          <p:nvSpPr>
            <p:cNvPr id="1570" name="Google Shape;1570;p29"/>
            <p:cNvSpPr/>
            <p:nvPr/>
          </p:nvSpPr>
          <p:spPr>
            <a:xfrm>
              <a:off x="1801425" y="909900"/>
              <a:ext cx="3827425" cy="567025"/>
            </a:xfrm>
            <a:custGeom>
              <a:avLst/>
              <a:gdLst/>
              <a:ahLst/>
              <a:cxnLst/>
              <a:rect l="l" t="t" r="r" b="b"/>
              <a:pathLst>
                <a:path w="153097" h="22681" extrusionOk="0">
                  <a:moveTo>
                    <a:pt x="90061" y="1864"/>
                  </a:moveTo>
                  <a:cubicBezTo>
                    <a:pt x="99745" y="1864"/>
                    <a:pt x="109434" y="1977"/>
                    <a:pt x="119156" y="2266"/>
                  </a:cubicBezTo>
                  <a:cubicBezTo>
                    <a:pt x="129770" y="2518"/>
                    <a:pt x="140383" y="3078"/>
                    <a:pt x="150884" y="3778"/>
                  </a:cubicBezTo>
                  <a:cubicBezTo>
                    <a:pt x="149484" y="5319"/>
                    <a:pt x="148196" y="6943"/>
                    <a:pt x="146684" y="8455"/>
                  </a:cubicBezTo>
                  <a:cubicBezTo>
                    <a:pt x="145760" y="9267"/>
                    <a:pt x="144808" y="10079"/>
                    <a:pt x="143883" y="10919"/>
                  </a:cubicBezTo>
                  <a:cubicBezTo>
                    <a:pt x="143295" y="11479"/>
                    <a:pt x="142119" y="11956"/>
                    <a:pt x="141895" y="12880"/>
                  </a:cubicBezTo>
                  <a:cubicBezTo>
                    <a:pt x="141671" y="13720"/>
                    <a:pt x="142483" y="14280"/>
                    <a:pt x="142959" y="14756"/>
                  </a:cubicBezTo>
                  <a:cubicBezTo>
                    <a:pt x="143883" y="15680"/>
                    <a:pt x="144920" y="16520"/>
                    <a:pt x="145872" y="17332"/>
                  </a:cubicBezTo>
                  <a:cubicBezTo>
                    <a:pt x="147384" y="18480"/>
                    <a:pt x="149120" y="19544"/>
                    <a:pt x="150408" y="20833"/>
                  </a:cubicBezTo>
                  <a:cubicBezTo>
                    <a:pt x="130475" y="19329"/>
                    <a:pt x="110481" y="18818"/>
                    <a:pt x="90470" y="18818"/>
                  </a:cubicBezTo>
                  <a:cubicBezTo>
                    <a:pt x="71715" y="18818"/>
                    <a:pt x="52944" y="19267"/>
                    <a:pt x="34193" y="19769"/>
                  </a:cubicBezTo>
                  <a:cubicBezTo>
                    <a:pt x="24168" y="20021"/>
                    <a:pt x="14002" y="20021"/>
                    <a:pt x="3977" y="20945"/>
                  </a:cubicBezTo>
                  <a:cubicBezTo>
                    <a:pt x="3277" y="20945"/>
                    <a:pt x="2577" y="20833"/>
                    <a:pt x="1989" y="20833"/>
                  </a:cubicBezTo>
                  <a:cubicBezTo>
                    <a:pt x="3053" y="19180"/>
                    <a:pt x="4341" y="17668"/>
                    <a:pt x="5601" y="16156"/>
                  </a:cubicBezTo>
                  <a:cubicBezTo>
                    <a:pt x="6441" y="15120"/>
                    <a:pt x="7141" y="14056"/>
                    <a:pt x="7953" y="13132"/>
                  </a:cubicBezTo>
                  <a:cubicBezTo>
                    <a:pt x="8289" y="12656"/>
                    <a:pt x="9102" y="11956"/>
                    <a:pt x="9102" y="11367"/>
                  </a:cubicBezTo>
                  <a:cubicBezTo>
                    <a:pt x="9102" y="10779"/>
                    <a:pt x="8541" y="10331"/>
                    <a:pt x="8177" y="9967"/>
                  </a:cubicBezTo>
                  <a:cubicBezTo>
                    <a:pt x="7365" y="9267"/>
                    <a:pt x="6553" y="8567"/>
                    <a:pt x="5853" y="7755"/>
                  </a:cubicBezTo>
                  <a:cubicBezTo>
                    <a:pt x="4453" y="6355"/>
                    <a:pt x="3165" y="4731"/>
                    <a:pt x="1765" y="3330"/>
                  </a:cubicBezTo>
                  <a:lnTo>
                    <a:pt x="1765" y="3330"/>
                  </a:lnTo>
                  <a:cubicBezTo>
                    <a:pt x="4348" y="3451"/>
                    <a:pt x="6937" y="3499"/>
                    <a:pt x="9529" y="3499"/>
                  </a:cubicBezTo>
                  <a:cubicBezTo>
                    <a:pt x="16547" y="3499"/>
                    <a:pt x="23586" y="3150"/>
                    <a:pt x="30580" y="2966"/>
                  </a:cubicBezTo>
                  <a:cubicBezTo>
                    <a:pt x="40382" y="2630"/>
                    <a:pt x="50295" y="2378"/>
                    <a:pt x="60096" y="2154"/>
                  </a:cubicBezTo>
                  <a:cubicBezTo>
                    <a:pt x="70102" y="1984"/>
                    <a:pt x="80079" y="1864"/>
                    <a:pt x="90061" y="1864"/>
                  </a:cubicBezTo>
                  <a:close/>
                  <a:moveTo>
                    <a:pt x="91428" y="0"/>
                  </a:moveTo>
                  <a:cubicBezTo>
                    <a:pt x="72338" y="0"/>
                    <a:pt x="53249" y="476"/>
                    <a:pt x="34193" y="978"/>
                  </a:cubicBezTo>
                  <a:cubicBezTo>
                    <a:pt x="23103" y="1230"/>
                    <a:pt x="12042" y="1230"/>
                    <a:pt x="1064" y="2378"/>
                  </a:cubicBezTo>
                  <a:cubicBezTo>
                    <a:pt x="952" y="2378"/>
                    <a:pt x="840" y="2378"/>
                    <a:pt x="700" y="2518"/>
                  </a:cubicBezTo>
                  <a:cubicBezTo>
                    <a:pt x="667" y="2497"/>
                    <a:pt x="630" y="2488"/>
                    <a:pt x="593" y="2488"/>
                  </a:cubicBezTo>
                  <a:cubicBezTo>
                    <a:pt x="385" y="2488"/>
                    <a:pt x="157" y="2793"/>
                    <a:pt x="252" y="3078"/>
                  </a:cubicBezTo>
                  <a:cubicBezTo>
                    <a:pt x="1176" y="4731"/>
                    <a:pt x="2577" y="6131"/>
                    <a:pt x="3865" y="7419"/>
                  </a:cubicBezTo>
                  <a:lnTo>
                    <a:pt x="5965" y="9519"/>
                  </a:lnTo>
                  <a:cubicBezTo>
                    <a:pt x="6301" y="9855"/>
                    <a:pt x="6665" y="10079"/>
                    <a:pt x="7001" y="10443"/>
                  </a:cubicBezTo>
                  <a:cubicBezTo>
                    <a:pt x="7589" y="10919"/>
                    <a:pt x="7953" y="11031"/>
                    <a:pt x="7589" y="11844"/>
                  </a:cubicBezTo>
                  <a:cubicBezTo>
                    <a:pt x="7141" y="12656"/>
                    <a:pt x="6189" y="13356"/>
                    <a:pt x="5601" y="14056"/>
                  </a:cubicBezTo>
                  <a:cubicBezTo>
                    <a:pt x="4901" y="14980"/>
                    <a:pt x="4089" y="15932"/>
                    <a:pt x="3389" y="16856"/>
                  </a:cubicBezTo>
                  <a:cubicBezTo>
                    <a:pt x="2241" y="18256"/>
                    <a:pt x="1064" y="19544"/>
                    <a:pt x="252" y="21169"/>
                  </a:cubicBezTo>
                  <a:cubicBezTo>
                    <a:pt x="0" y="21645"/>
                    <a:pt x="364" y="22233"/>
                    <a:pt x="840" y="22233"/>
                  </a:cubicBezTo>
                  <a:lnTo>
                    <a:pt x="3501" y="22233"/>
                  </a:lnTo>
                  <a:cubicBezTo>
                    <a:pt x="5143" y="22274"/>
                    <a:pt x="6789" y="22291"/>
                    <a:pt x="8438" y="22291"/>
                  </a:cubicBezTo>
                  <a:cubicBezTo>
                    <a:pt x="15812" y="22291"/>
                    <a:pt x="23233" y="21940"/>
                    <a:pt x="30580" y="21757"/>
                  </a:cubicBezTo>
                  <a:cubicBezTo>
                    <a:pt x="40382" y="21421"/>
                    <a:pt x="50295" y="21169"/>
                    <a:pt x="60096" y="20945"/>
                  </a:cubicBezTo>
                  <a:cubicBezTo>
                    <a:pt x="69954" y="20763"/>
                    <a:pt x="79783" y="20644"/>
                    <a:pt x="89616" y="20644"/>
                  </a:cubicBezTo>
                  <a:cubicBezTo>
                    <a:pt x="99449" y="20644"/>
                    <a:pt x="109285" y="20763"/>
                    <a:pt x="119156" y="21057"/>
                  </a:cubicBezTo>
                  <a:cubicBezTo>
                    <a:pt x="130106" y="21281"/>
                    <a:pt x="140971" y="21869"/>
                    <a:pt x="151921" y="22569"/>
                  </a:cubicBezTo>
                  <a:cubicBezTo>
                    <a:pt x="152061" y="22681"/>
                    <a:pt x="152285" y="22681"/>
                    <a:pt x="152397" y="22681"/>
                  </a:cubicBezTo>
                  <a:cubicBezTo>
                    <a:pt x="152761" y="22569"/>
                    <a:pt x="152873" y="22457"/>
                    <a:pt x="152985" y="22233"/>
                  </a:cubicBezTo>
                  <a:cubicBezTo>
                    <a:pt x="153097" y="21981"/>
                    <a:pt x="153097" y="21757"/>
                    <a:pt x="152985" y="21421"/>
                  </a:cubicBezTo>
                  <a:cubicBezTo>
                    <a:pt x="152061" y="19769"/>
                    <a:pt x="150660" y="18844"/>
                    <a:pt x="149120" y="17780"/>
                  </a:cubicBezTo>
                  <a:cubicBezTo>
                    <a:pt x="147972" y="16968"/>
                    <a:pt x="146796" y="16044"/>
                    <a:pt x="145760" y="15120"/>
                  </a:cubicBezTo>
                  <a:cubicBezTo>
                    <a:pt x="145284" y="14756"/>
                    <a:pt x="144920" y="14420"/>
                    <a:pt x="144472" y="14056"/>
                  </a:cubicBezTo>
                  <a:cubicBezTo>
                    <a:pt x="144220" y="13832"/>
                    <a:pt x="143883" y="13468"/>
                    <a:pt x="143659" y="13244"/>
                  </a:cubicBezTo>
                  <a:cubicBezTo>
                    <a:pt x="143506" y="13338"/>
                    <a:pt x="143397" y="13373"/>
                    <a:pt x="143348" y="13373"/>
                  </a:cubicBezTo>
                  <a:cubicBezTo>
                    <a:pt x="143281" y="13373"/>
                    <a:pt x="143325" y="13308"/>
                    <a:pt x="143519" y="13244"/>
                  </a:cubicBezTo>
                  <a:cubicBezTo>
                    <a:pt x="144107" y="12432"/>
                    <a:pt x="145396" y="11619"/>
                    <a:pt x="146208" y="11031"/>
                  </a:cubicBezTo>
                  <a:cubicBezTo>
                    <a:pt x="147020" y="10219"/>
                    <a:pt x="147860" y="9379"/>
                    <a:pt x="148672" y="8567"/>
                  </a:cubicBezTo>
                  <a:cubicBezTo>
                    <a:pt x="150072" y="7055"/>
                    <a:pt x="151584" y="5543"/>
                    <a:pt x="152621" y="3778"/>
                  </a:cubicBezTo>
                  <a:cubicBezTo>
                    <a:pt x="152873" y="3666"/>
                    <a:pt x="153097" y="3330"/>
                    <a:pt x="152985" y="3078"/>
                  </a:cubicBezTo>
                  <a:cubicBezTo>
                    <a:pt x="153097" y="2854"/>
                    <a:pt x="152985" y="2742"/>
                    <a:pt x="152985" y="2630"/>
                  </a:cubicBezTo>
                  <a:cubicBezTo>
                    <a:pt x="152873" y="2378"/>
                    <a:pt x="152621" y="2154"/>
                    <a:pt x="152285" y="2154"/>
                  </a:cubicBezTo>
                  <a:cubicBezTo>
                    <a:pt x="132024" y="538"/>
                    <a:pt x="111725" y="0"/>
                    <a:pt x="91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9"/>
            <p:cNvSpPr/>
            <p:nvPr/>
          </p:nvSpPr>
          <p:spPr>
            <a:xfrm>
              <a:off x="1839752" y="956470"/>
              <a:ext cx="3753003" cy="477050"/>
            </a:xfrm>
            <a:custGeom>
              <a:avLst/>
              <a:gdLst/>
              <a:ahLst/>
              <a:cxnLst/>
              <a:rect l="l" t="t" r="r" b="b"/>
              <a:pathLst>
                <a:path w="149121" h="19082" extrusionOk="0">
                  <a:moveTo>
                    <a:pt x="88297" y="1"/>
                  </a:moveTo>
                  <a:cubicBezTo>
                    <a:pt x="78315" y="1"/>
                    <a:pt x="68338" y="121"/>
                    <a:pt x="58332" y="291"/>
                  </a:cubicBezTo>
                  <a:cubicBezTo>
                    <a:pt x="48531" y="515"/>
                    <a:pt x="38618" y="767"/>
                    <a:pt x="28816" y="1103"/>
                  </a:cubicBezTo>
                  <a:cubicBezTo>
                    <a:pt x="21822" y="1287"/>
                    <a:pt x="14783" y="1636"/>
                    <a:pt x="7765" y="1636"/>
                  </a:cubicBezTo>
                  <a:cubicBezTo>
                    <a:pt x="5173" y="1636"/>
                    <a:pt x="2584" y="1588"/>
                    <a:pt x="1" y="1467"/>
                  </a:cubicBezTo>
                  <a:lnTo>
                    <a:pt x="1" y="1467"/>
                  </a:lnTo>
                  <a:cubicBezTo>
                    <a:pt x="1401" y="2868"/>
                    <a:pt x="2689" y="4492"/>
                    <a:pt x="4089" y="5892"/>
                  </a:cubicBezTo>
                  <a:cubicBezTo>
                    <a:pt x="4789" y="6704"/>
                    <a:pt x="5601" y="7404"/>
                    <a:pt x="6413" y="8104"/>
                  </a:cubicBezTo>
                  <a:cubicBezTo>
                    <a:pt x="6777" y="8468"/>
                    <a:pt x="7338" y="8916"/>
                    <a:pt x="7338" y="9504"/>
                  </a:cubicBezTo>
                  <a:cubicBezTo>
                    <a:pt x="7338" y="10093"/>
                    <a:pt x="6525" y="10793"/>
                    <a:pt x="6189" y="11269"/>
                  </a:cubicBezTo>
                  <a:cubicBezTo>
                    <a:pt x="5377" y="12193"/>
                    <a:pt x="4677" y="13257"/>
                    <a:pt x="3837" y="14293"/>
                  </a:cubicBezTo>
                  <a:cubicBezTo>
                    <a:pt x="2577" y="15805"/>
                    <a:pt x="1289" y="17317"/>
                    <a:pt x="225" y="18970"/>
                  </a:cubicBezTo>
                  <a:cubicBezTo>
                    <a:pt x="813" y="18970"/>
                    <a:pt x="1513" y="19082"/>
                    <a:pt x="2213" y="19082"/>
                  </a:cubicBezTo>
                  <a:cubicBezTo>
                    <a:pt x="12238" y="18158"/>
                    <a:pt x="22404" y="18158"/>
                    <a:pt x="32429" y="17906"/>
                  </a:cubicBezTo>
                  <a:cubicBezTo>
                    <a:pt x="51180" y="17404"/>
                    <a:pt x="69951" y="16955"/>
                    <a:pt x="88706" y="16955"/>
                  </a:cubicBezTo>
                  <a:cubicBezTo>
                    <a:pt x="108717" y="16955"/>
                    <a:pt x="128711" y="17466"/>
                    <a:pt x="148644" y="18970"/>
                  </a:cubicBezTo>
                  <a:cubicBezTo>
                    <a:pt x="147356" y="17681"/>
                    <a:pt x="145620" y="16617"/>
                    <a:pt x="144108" y="15469"/>
                  </a:cubicBezTo>
                  <a:cubicBezTo>
                    <a:pt x="143156" y="14657"/>
                    <a:pt x="142119" y="13817"/>
                    <a:pt x="141195" y="12893"/>
                  </a:cubicBezTo>
                  <a:cubicBezTo>
                    <a:pt x="140719" y="12417"/>
                    <a:pt x="139907" y="11857"/>
                    <a:pt x="140131" y="11017"/>
                  </a:cubicBezTo>
                  <a:cubicBezTo>
                    <a:pt x="140355" y="10093"/>
                    <a:pt x="141531" y="9616"/>
                    <a:pt x="142119" y="9056"/>
                  </a:cubicBezTo>
                  <a:cubicBezTo>
                    <a:pt x="143044" y="8216"/>
                    <a:pt x="143996" y="7404"/>
                    <a:pt x="144920" y="6592"/>
                  </a:cubicBezTo>
                  <a:cubicBezTo>
                    <a:pt x="146432" y="5080"/>
                    <a:pt x="147720" y="3456"/>
                    <a:pt x="149120" y="1915"/>
                  </a:cubicBezTo>
                  <a:cubicBezTo>
                    <a:pt x="138619" y="1215"/>
                    <a:pt x="128006" y="655"/>
                    <a:pt x="117392" y="403"/>
                  </a:cubicBezTo>
                  <a:cubicBezTo>
                    <a:pt x="107670" y="114"/>
                    <a:pt x="97981" y="1"/>
                    <a:pt x="88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29"/>
          <p:cNvGrpSpPr/>
          <p:nvPr/>
        </p:nvGrpSpPr>
        <p:grpSpPr>
          <a:xfrm>
            <a:off x="2447480" y="307689"/>
            <a:ext cx="574108" cy="320796"/>
            <a:chOff x="1840162" y="230766"/>
            <a:chExt cx="431649" cy="240597"/>
          </a:xfrm>
        </p:grpSpPr>
        <p:sp>
          <p:nvSpPr>
            <p:cNvPr id="1573" name="Google Shape;1573;p29"/>
            <p:cNvSpPr/>
            <p:nvPr/>
          </p:nvSpPr>
          <p:spPr>
            <a:xfrm>
              <a:off x="1840162" y="230766"/>
              <a:ext cx="431649" cy="109323"/>
            </a:xfrm>
            <a:custGeom>
              <a:avLst/>
              <a:gdLst/>
              <a:ahLst/>
              <a:cxnLst/>
              <a:rect l="l" t="t" r="r" b="b"/>
              <a:pathLst>
                <a:path w="15987" h="4049" extrusionOk="0">
                  <a:moveTo>
                    <a:pt x="13531" y="0"/>
                  </a:moveTo>
                  <a:cubicBezTo>
                    <a:pt x="13486" y="0"/>
                    <a:pt x="13440" y="6"/>
                    <a:pt x="13395" y="16"/>
                  </a:cubicBezTo>
                  <a:cubicBezTo>
                    <a:pt x="12835" y="16"/>
                    <a:pt x="12471" y="604"/>
                    <a:pt x="12134" y="856"/>
                  </a:cubicBezTo>
                  <a:cubicBezTo>
                    <a:pt x="11546" y="1416"/>
                    <a:pt x="10958" y="2005"/>
                    <a:pt x="10370" y="2593"/>
                  </a:cubicBezTo>
                  <a:cubicBezTo>
                    <a:pt x="9894" y="2005"/>
                    <a:pt x="9446" y="1416"/>
                    <a:pt x="8970" y="856"/>
                  </a:cubicBezTo>
                  <a:cubicBezTo>
                    <a:pt x="8693" y="556"/>
                    <a:pt x="8473" y="351"/>
                    <a:pt x="8216" y="351"/>
                  </a:cubicBezTo>
                  <a:cubicBezTo>
                    <a:pt x="8161" y="351"/>
                    <a:pt x="8105" y="361"/>
                    <a:pt x="8046" y="380"/>
                  </a:cubicBezTo>
                  <a:cubicBezTo>
                    <a:pt x="7458" y="380"/>
                    <a:pt x="6982" y="1080"/>
                    <a:pt x="6646" y="1416"/>
                  </a:cubicBezTo>
                  <a:cubicBezTo>
                    <a:pt x="6058" y="1893"/>
                    <a:pt x="5358" y="2369"/>
                    <a:pt x="4769" y="2817"/>
                  </a:cubicBezTo>
                  <a:cubicBezTo>
                    <a:pt x="4293" y="2369"/>
                    <a:pt x="3845" y="1781"/>
                    <a:pt x="3257" y="1304"/>
                  </a:cubicBezTo>
                  <a:cubicBezTo>
                    <a:pt x="3033" y="968"/>
                    <a:pt x="2669" y="604"/>
                    <a:pt x="2333" y="604"/>
                  </a:cubicBezTo>
                  <a:cubicBezTo>
                    <a:pt x="1857" y="716"/>
                    <a:pt x="1745" y="968"/>
                    <a:pt x="1493" y="1304"/>
                  </a:cubicBezTo>
                  <a:cubicBezTo>
                    <a:pt x="933" y="1893"/>
                    <a:pt x="457" y="2593"/>
                    <a:pt x="93" y="3405"/>
                  </a:cubicBezTo>
                  <a:cubicBezTo>
                    <a:pt x="0" y="3497"/>
                    <a:pt x="156" y="3685"/>
                    <a:pt x="339" y="3685"/>
                  </a:cubicBezTo>
                  <a:cubicBezTo>
                    <a:pt x="378" y="3685"/>
                    <a:pt x="418" y="3676"/>
                    <a:pt x="457" y="3657"/>
                  </a:cubicBezTo>
                  <a:cubicBezTo>
                    <a:pt x="681" y="3405"/>
                    <a:pt x="2193" y="1669"/>
                    <a:pt x="2333" y="1669"/>
                  </a:cubicBezTo>
                  <a:cubicBezTo>
                    <a:pt x="2445" y="1669"/>
                    <a:pt x="3033" y="2481"/>
                    <a:pt x="3145" y="2593"/>
                  </a:cubicBezTo>
                  <a:cubicBezTo>
                    <a:pt x="3593" y="3069"/>
                    <a:pt x="3957" y="3517"/>
                    <a:pt x="4433" y="3881"/>
                  </a:cubicBezTo>
                  <a:cubicBezTo>
                    <a:pt x="4545" y="3993"/>
                    <a:pt x="4657" y="4049"/>
                    <a:pt x="4773" y="4049"/>
                  </a:cubicBezTo>
                  <a:cubicBezTo>
                    <a:pt x="4889" y="4049"/>
                    <a:pt x="5008" y="3993"/>
                    <a:pt x="5134" y="3881"/>
                  </a:cubicBezTo>
                  <a:cubicBezTo>
                    <a:pt x="6058" y="3181"/>
                    <a:pt x="6982" y="2481"/>
                    <a:pt x="7794" y="1669"/>
                  </a:cubicBezTo>
                  <a:cubicBezTo>
                    <a:pt x="7938" y="1524"/>
                    <a:pt x="7963" y="1462"/>
                    <a:pt x="8021" y="1462"/>
                  </a:cubicBezTo>
                  <a:cubicBezTo>
                    <a:pt x="8065" y="1462"/>
                    <a:pt x="8126" y="1497"/>
                    <a:pt x="8270" y="1556"/>
                  </a:cubicBezTo>
                  <a:cubicBezTo>
                    <a:pt x="8382" y="1669"/>
                    <a:pt x="8634" y="2005"/>
                    <a:pt x="8746" y="2117"/>
                  </a:cubicBezTo>
                  <a:cubicBezTo>
                    <a:pt x="9194" y="2705"/>
                    <a:pt x="9558" y="3181"/>
                    <a:pt x="9894" y="3657"/>
                  </a:cubicBezTo>
                  <a:cubicBezTo>
                    <a:pt x="10001" y="3751"/>
                    <a:pt x="10122" y="3786"/>
                    <a:pt x="10236" y="3786"/>
                  </a:cubicBezTo>
                  <a:cubicBezTo>
                    <a:pt x="10390" y="3786"/>
                    <a:pt x="10530" y="3721"/>
                    <a:pt x="10594" y="3657"/>
                  </a:cubicBezTo>
                  <a:cubicBezTo>
                    <a:pt x="11434" y="2957"/>
                    <a:pt x="12246" y="2117"/>
                    <a:pt x="13059" y="1416"/>
                  </a:cubicBezTo>
                  <a:cubicBezTo>
                    <a:pt x="13171" y="1304"/>
                    <a:pt x="13283" y="1192"/>
                    <a:pt x="13535" y="1080"/>
                  </a:cubicBezTo>
                  <a:cubicBezTo>
                    <a:pt x="13647" y="1304"/>
                    <a:pt x="13759" y="1556"/>
                    <a:pt x="13871" y="1669"/>
                  </a:cubicBezTo>
                  <a:cubicBezTo>
                    <a:pt x="14235" y="2257"/>
                    <a:pt x="14571" y="2705"/>
                    <a:pt x="14795" y="3181"/>
                  </a:cubicBezTo>
                  <a:cubicBezTo>
                    <a:pt x="14899" y="3317"/>
                    <a:pt x="15049" y="3375"/>
                    <a:pt x="15202" y="3375"/>
                  </a:cubicBezTo>
                  <a:cubicBezTo>
                    <a:pt x="15585" y="3375"/>
                    <a:pt x="15987" y="3012"/>
                    <a:pt x="15747" y="2593"/>
                  </a:cubicBezTo>
                  <a:cubicBezTo>
                    <a:pt x="15294" y="2033"/>
                    <a:pt x="14434" y="0"/>
                    <a:pt x="13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9"/>
            <p:cNvSpPr/>
            <p:nvPr/>
          </p:nvSpPr>
          <p:spPr>
            <a:xfrm>
              <a:off x="1840540" y="360366"/>
              <a:ext cx="431163" cy="110997"/>
            </a:xfrm>
            <a:custGeom>
              <a:avLst/>
              <a:gdLst/>
              <a:ahLst/>
              <a:cxnLst/>
              <a:rect l="l" t="t" r="r" b="b"/>
              <a:pathLst>
                <a:path w="15969" h="4111" extrusionOk="0">
                  <a:moveTo>
                    <a:pt x="13454" y="1"/>
                  </a:moveTo>
                  <a:cubicBezTo>
                    <a:pt x="13430" y="1"/>
                    <a:pt x="13405" y="2"/>
                    <a:pt x="13381" y="5"/>
                  </a:cubicBezTo>
                  <a:cubicBezTo>
                    <a:pt x="12821" y="117"/>
                    <a:pt x="12457" y="593"/>
                    <a:pt x="12120" y="957"/>
                  </a:cubicBezTo>
                  <a:cubicBezTo>
                    <a:pt x="11532" y="1517"/>
                    <a:pt x="10944" y="1993"/>
                    <a:pt x="10356" y="2581"/>
                  </a:cubicBezTo>
                  <a:cubicBezTo>
                    <a:pt x="9880" y="1993"/>
                    <a:pt x="9432" y="1405"/>
                    <a:pt x="8956" y="817"/>
                  </a:cubicBezTo>
                  <a:cubicBezTo>
                    <a:pt x="8620" y="593"/>
                    <a:pt x="8368" y="369"/>
                    <a:pt x="8032" y="369"/>
                  </a:cubicBezTo>
                  <a:cubicBezTo>
                    <a:pt x="7444" y="481"/>
                    <a:pt x="6968" y="1069"/>
                    <a:pt x="6632" y="1405"/>
                  </a:cubicBezTo>
                  <a:cubicBezTo>
                    <a:pt x="6044" y="1881"/>
                    <a:pt x="5344" y="2357"/>
                    <a:pt x="4755" y="2917"/>
                  </a:cubicBezTo>
                  <a:cubicBezTo>
                    <a:pt x="4279" y="2357"/>
                    <a:pt x="3831" y="1881"/>
                    <a:pt x="3243" y="1293"/>
                  </a:cubicBezTo>
                  <a:cubicBezTo>
                    <a:pt x="3042" y="1092"/>
                    <a:pt x="2729" y="688"/>
                    <a:pt x="2423" y="688"/>
                  </a:cubicBezTo>
                  <a:cubicBezTo>
                    <a:pt x="2389" y="688"/>
                    <a:pt x="2354" y="693"/>
                    <a:pt x="2319" y="705"/>
                  </a:cubicBezTo>
                  <a:cubicBezTo>
                    <a:pt x="1843" y="705"/>
                    <a:pt x="1731" y="1069"/>
                    <a:pt x="1479" y="1293"/>
                  </a:cubicBezTo>
                  <a:cubicBezTo>
                    <a:pt x="919" y="1993"/>
                    <a:pt x="443" y="2693"/>
                    <a:pt x="79" y="3393"/>
                  </a:cubicBezTo>
                  <a:cubicBezTo>
                    <a:pt x="0" y="3551"/>
                    <a:pt x="101" y="3722"/>
                    <a:pt x="247" y="3722"/>
                  </a:cubicBezTo>
                  <a:cubicBezTo>
                    <a:pt x="308" y="3722"/>
                    <a:pt x="377" y="3692"/>
                    <a:pt x="443" y="3617"/>
                  </a:cubicBezTo>
                  <a:cubicBezTo>
                    <a:pt x="667" y="3393"/>
                    <a:pt x="2179" y="1769"/>
                    <a:pt x="2319" y="1769"/>
                  </a:cubicBezTo>
                  <a:cubicBezTo>
                    <a:pt x="2431" y="1769"/>
                    <a:pt x="3019" y="2469"/>
                    <a:pt x="3131" y="2693"/>
                  </a:cubicBezTo>
                  <a:cubicBezTo>
                    <a:pt x="3579" y="3169"/>
                    <a:pt x="3943" y="3505"/>
                    <a:pt x="4419" y="3981"/>
                  </a:cubicBezTo>
                  <a:cubicBezTo>
                    <a:pt x="4514" y="4076"/>
                    <a:pt x="4609" y="4111"/>
                    <a:pt x="4706" y="4111"/>
                  </a:cubicBezTo>
                  <a:cubicBezTo>
                    <a:pt x="4838" y="4111"/>
                    <a:pt x="4974" y="4046"/>
                    <a:pt x="5120" y="3981"/>
                  </a:cubicBezTo>
                  <a:cubicBezTo>
                    <a:pt x="6044" y="3281"/>
                    <a:pt x="6968" y="2581"/>
                    <a:pt x="7780" y="1769"/>
                  </a:cubicBezTo>
                  <a:cubicBezTo>
                    <a:pt x="7942" y="1535"/>
                    <a:pt x="7954" y="1451"/>
                    <a:pt x="8030" y="1451"/>
                  </a:cubicBezTo>
                  <a:cubicBezTo>
                    <a:pt x="8073" y="1451"/>
                    <a:pt x="8136" y="1477"/>
                    <a:pt x="8256" y="1517"/>
                  </a:cubicBezTo>
                  <a:cubicBezTo>
                    <a:pt x="8368" y="1657"/>
                    <a:pt x="8620" y="2105"/>
                    <a:pt x="8732" y="2217"/>
                  </a:cubicBezTo>
                  <a:cubicBezTo>
                    <a:pt x="9180" y="2693"/>
                    <a:pt x="9544" y="3169"/>
                    <a:pt x="9880" y="3617"/>
                  </a:cubicBezTo>
                  <a:cubicBezTo>
                    <a:pt x="10006" y="3743"/>
                    <a:pt x="10153" y="3806"/>
                    <a:pt x="10283" y="3806"/>
                  </a:cubicBezTo>
                  <a:cubicBezTo>
                    <a:pt x="10412" y="3806"/>
                    <a:pt x="10524" y="3743"/>
                    <a:pt x="10580" y="3617"/>
                  </a:cubicBezTo>
                  <a:cubicBezTo>
                    <a:pt x="11420" y="2917"/>
                    <a:pt x="12232" y="2217"/>
                    <a:pt x="13045" y="1517"/>
                  </a:cubicBezTo>
                  <a:cubicBezTo>
                    <a:pt x="13157" y="1405"/>
                    <a:pt x="13269" y="1181"/>
                    <a:pt x="13521" y="1069"/>
                  </a:cubicBezTo>
                  <a:cubicBezTo>
                    <a:pt x="13633" y="1293"/>
                    <a:pt x="13745" y="1517"/>
                    <a:pt x="13857" y="1769"/>
                  </a:cubicBezTo>
                  <a:cubicBezTo>
                    <a:pt x="14221" y="2217"/>
                    <a:pt x="14557" y="2693"/>
                    <a:pt x="14781" y="3169"/>
                  </a:cubicBezTo>
                  <a:cubicBezTo>
                    <a:pt x="14890" y="3345"/>
                    <a:pt x="15049" y="3416"/>
                    <a:pt x="15209" y="3416"/>
                  </a:cubicBezTo>
                  <a:cubicBezTo>
                    <a:pt x="15585" y="3416"/>
                    <a:pt x="15969" y="3027"/>
                    <a:pt x="15733" y="2693"/>
                  </a:cubicBezTo>
                  <a:cubicBezTo>
                    <a:pt x="15269" y="2011"/>
                    <a:pt x="14380" y="1"/>
                    <a:pt x="13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5" name="Google Shape;1575;p29"/>
          <p:cNvSpPr txBox="1">
            <a:spLocks noGrp="1"/>
          </p:cNvSpPr>
          <p:nvPr>
            <p:ph type="title"/>
          </p:nvPr>
        </p:nvSpPr>
        <p:spPr>
          <a:xfrm>
            <a:off x="3684064" y="554233"/>
            <a:ext cx="4793711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bg>
      <p:bgPr>
        <a:solidFill>
          <a:schemeClr val="accent3"/>
        </a:solidFill>
        <a:effectLst/>
      </p:bgPr>
    </p:bg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40"/>
          <p:cNvSpPr/>
          <p:nvPr/>
        </p:nvSpPr>
        <p:spPr>
          <a:xfrm>
            <a:off x="-166" y="774300"/>
            <a:ext cx="12161486" cy="3150957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40"/>
          <p:cNvSpPr/>
          <p:nvPr/>
        </p:nvSpPr>
        <p:spPr>
          <a:xfrm>
            <a:off x="0" y="836790"/>
            <a:ext cx="12161486" cy="3113916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40"/>
          <p:cNvSpPr/>
          <p:nvPr/>
        </p:nvSpPr>
        <p:spPr>
          <a:xfrm rot="10800000">
            <a:off x="-13" y="2648337"/>
            <a:ext cx="12161486" cy="3842364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40"/>
          <p:cNvSpPr/>
          <p:nvPr/>
        </p:nvSpPr>
        <p:spPr>
          <a:xfrm rot="10800000">
            <a:off x="-179" y="2617159"/>
            <a:ext cx="12161486" cy="37973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6"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41"/>
          <p:cNvGrpSpPr/>
          <p:nvPr/>
        </p:nvGrpSpPr>
        <p:grpSpPr>
          <a:xfrm>
            <a:off x="10886" y="174093"/>
            <a:ext cx="12404208" cy="6551200"/>
            <a:chOff x="-11500" y="75650"/>
            <a:chExt cx="9202909" cy="4913400"/>
          </a:xfrm>
        </p:grpSpPr>
        <p:sp>
          <p:nvSpPr>
            <p:cNvPr id="2292" name="Google Shape;2292;p41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8" name="Google Shape;2318;p41"/>
          <p:cNvSpPr/>
          <p:nvPr/>
        </p:nvSpPr>
        <p:spPr>
          <a:xfrm rot="-5400000">
            <a:off x="-3143763" y="2764389"/>
            <a:ext cx="7386800" cy="1200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41"/>
          <p:cNvSpPr/>
          <p:nvPr/>
        </p:nvSpPr>
        <p:spPr>
          <a:xfrm>
            <a:off x="1137246" y="-328533"/>
            <a:ext cx="40766" cy="7343165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41"/>
          <p:cNvSpPr/>
          <p:nvPr/>
        </p:nvSpPr>
        <p:spPr>
          <a:xfrm rot="-5400000">
            <a:off x="384637" y="5591459"/>
            <a:ext cx="330000" cy="32918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41"/>
          <p:cNvSpPr/>
          <p:nvPr/>
        </p:nvSpPr>
        <p:spPr>
          <a:xfrm rot="-5400000">
            <a:off x="384637" y="765459"/>
            <a:ext cx="330000" cy="32918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7">
    <p:bg>
      <p:bgPr>
        <a:solidFill>
          <a:schemeClr val="accent4"/>
        </a:solidFill>
        <a:effectLst/>
      </p:bgPr>
    </p:bg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42"/>
          <p:cNvSpPr/>
          <p:nvPr/>
        </p:nvSpPr>
        <p:spPr>
          <a:xfrm>
            <a:off x="1021138" y="292667"/>
            <a:ext cx="10119563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8">
    <p:bg>
      <p:bgPr>
        <a:solidFill>
          <a:schemeClr val="accent5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43"/>
          <p:cNvSpPr/>
          <p:nvPr/>
        </p:nvSpPr>
        <p:spPr>
          <a:xfrm>
            <a:off x="889295" y="820839"/>
            <a:ext cx="10266441" cy="522974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43"/>
          <p:cNvSpPr/>
          <p:nvPr/>
        </p:nvSpPr>
        <p:spPr>
          <a:xfrm>
            <a:off x="836559" y="776305"/>
            <a:ext cx="10352278" cy="5305393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57625" y="2332951"/>
            <a:ext cx="1024658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81310" y="3742284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/>
          <p:nvPr/>
        </p:nvSpPr>
        <p:spPr>
          <a:xfrm flipH="1">
            <a:off x="634095" y="1093059"/>
            <a:ext cx="2380362" cy="41200"/>
          </a:xfrm>
          <a:custGeom>
            <a:avLst/>
            <a:gdLst/>
            <a:ahLst/>
            <a:cxnLst/>
            <a:rect l="l" t="t" r="r" b="b"/>
            <a:pathLst>
              <a:path w="43919" h="1236" extrusionOk="0">
                <a:moveTo>
                  <a:pt x="27110" y="1"/>
                </a:moveTo>
                <a:cubicBezTo>
                  <a:pt x="24215" y="1"/>
                  <a:pt x="21301" y="1"/>
                  <a:pt x="18386" y="80"/>
                </a:cubicBezTo>
                <a:cubicBezTo>
                  <a:pt x="15551" y="260"/>
                  <a:pt x="12816" y="500"/>
                  <a:pt x="9982" y="679"/>
                </a:cubicBezTo>
                <a:cubicBezTo>
                  <a:pt x="8476" y="791"/>
                  <a:pt x="6966" y="868"/>
                  <a:pt x="5464" y="868"/>
                </a:cubicBezTo>
                <a:cubicBezTo>
                  <a:pt x="3740" y="868"/>
                  <a:pt x="2025" y="766"/>
                  <a:pt x="340" y="500"/>
                </a:cubicBezTo>
                <a:cubicBezTo>
                  <a:pt x="80" y="500"/>
                  <a:pt x="0" y="759"/>
                  <a:pt x="260" y="839"/>
                </a:cubicBezTo>
                <a:cubicBezTo>
                  <a:pt x="1991" y="1129"/>
                  <a:pt x="3739" y="1236"/>
                  <a:pt x="5495" y="1236"/>
                </a:cubicBezTo>
                <a:cubicBezTo>
                  <a:pt x="9306" y="1236"/>
                  <a:pt x="13156" y="732"/>
                  <a:pt x="16969" y="500"/>
                </a:cubicBezTo>
                <a:cubicBezTo>
                  <a:pt x="19492" y="355"/>
                  <a:pt x="22036" y="309"/>
                  <a:pt x="24582" y="309"/>
                </a:cubicBezTo>
                <a:cubicBezTo>
                  <a:pt x="27655" y="309"/>
                  <a:pt x="30731" y="376"/>
                  <a:pt x="33778" y="420"/>
                </a:cubicBezTo>
                <a:lnTo>
                  <a:pt x="43679" y="420"/>
                </a:lnTo>
                <a:cubicBezTo>
                  <a:pt x="43919" y="420"/>
                  <a:pt x="43919" y="80"/>
                  <a:pt x="43679" y="80"/>
                </a:cubicBezTo>
                <a:cubicBezTo>
                  <a:pt x="38189" y="80"/>
                  <a:pt x="32600" y="1"/>
                  <a:pt x="2711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/>
          <p:nvPr/>
        </p:nvSpPr>
        <p:spPr>
          <a:xfrm flipH="1">
            <a:off x="9147381" y="1093059"/>
            <a:ext cx="2380362" cy="41200"/>
          </a:xfrm>
          <a:custGeom>
            <a:avLst/>
            <a:gdLst/>
            <a:ahLst/>
            <a:cxnLst/>
            <a:rect l="l" t="t" r="r" b="b"/>
            <a:pathLst>
              <a:path w="43919" h="1236" extrusionOk="0">
                <a:moveTo>
                  <a:pt x="27110" y="1"/>
                </a:moveTo>
                <a:cubicBezTo>
                  <a:pt x="24215" y="1"/>
                  <a:pt x="21301" y="1"/>
                  <a:pt x="18386" y="80"/>
                </a:cubicBezTo>
                <a:cubicBezTo>
                  <a:pt x="15551" y="260"/>
                  <a:pt x="12816" y="500"/>
                  <a:pt x="9982" y="679"/>
                </a:cubicBezTo>
                <a:cubicBezTo>
                  <a:pt x="8476" y="791"/>
                  <a:pt x="6966" y="868"/>
                  <a:pt x="5464" y="868"/>
                </a:cubicBezTo>
                <a:cubicBezTo>
                  <a:pt x="3740" y="868"/>
                  <a:pt x="2025" y="766"/>
                  <a:pt x="340" y="500"/>
                </a:cubicBezTo>
                <a:cubicBezTo>
                  <a:pt x="80" y="500"/>
                  <a:pt x="0" y="759"/>
                  <a:pt x="260" y="839"/>
                </a:cubicBezTo>
                <a:cubicBezTo>
                  <a:pt x="1991" y="1129"/>
                  <a:pt x="3739" y="1236"/>
                  <a:pt x="5495" y="1236"/>
                </a:cubicBezTo>
                <a:cubicBezTo>
                  <a:pt x="9306" y="1236"/>
                  <a:pt x="13156" y="732"/>
                  <a:pt x="16969" y="500"/>
                </a:cubicBezTo>
                <a:cubicBezTo>
                  <a:pt x="19492" y="355"/>
                  <a:pt x="22036" y="309"/>
                  <a:pt x="24582" y="309"/>
                </a:cubicBezTo>
                <a:cubicBezTo>
                  <a:pt x="27655" y="309"/>
                  <a:pt x="30731" y="376"/>
                  <a:pt x="33778" y="420"/>
                </a:cubicBezTo>
                <a:lnTo>
                  <a:pt x="43679" y="420"/>
                </a:lnTo>
                <a:cubicBezTo>
                  <a:pt x="43919" y="420"/>
                  <a:pt x="43919" y="80"/>
                  <a:pt x="43679" y="80"/>
                </a:cubicBezTo>
                <a:cubicBezTo>
                  <a:pt x="38189" y="80"/>
                  <a:pt x="32600" y="1"/>
                  <a:pt x="2711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4147315" y="2953400"/>
            <a:ext cx="3867209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7"/>
          <p:cNvGrpSpPr/>
          <p:nvPr/>
        </p:nvGrpSpPr>
        <p:grpSpPr>
          <a:xfrm>
            <a:off x="9593842" y="1376106"/>
            <a:ext cx="1695461" cy="4789660"/>
            <a:chOff x="7213226" y="1070179"/>
            <a:chExt cx="1274749" cy="3592245"/>
          </a:xfrm>
        </p:grpSpPr>
        <p:sp>
          <p:nvSpPr>
            <p:cNvPr id="61" name="Google Shape;61;p7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7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7"/>
          <p:cNvGrpSpPr/>
          <p:nvPr/>
        </p:nvGrpSpPr>
        <p:grpSpPr>
          <a:xfrm>
            <a:off x="850287" y="1376106"/>
            <a:ext cx="1530879" cy="4789660"/>
            <a:chOff x="639296" y="1070179"/>
            <a:chExt cx="1151007" cy="3592245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2223286" y="2332300"/>
            <a:ext cx="7715266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2362741" y="3678133"/>
            <a:ext cx="7436357" cy="6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957625" y="2546400"/>
            <a:ext cx="4202777" cy="176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861422" y="587258"/>
            <a:ext cx="10438997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1707765" y="2077967"/>
            <a:ext cx="8746309" cy="2014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707765" y="4092833"/>
            <a:ext cx="8746309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7"/>
          <p:cNvSpPr txBox="1">
            <a:spLocks noGrp="1"/>
          </p:cNvSpPr>
          <p:nvPr>
            <p:ph type="title"/>
          </p:nvPr>
        </p:nvSpPr>
        <p:spPr>
          <a:xfrm>
            <a:off x="957625" y="1252717"/>
            <a:ext cx="1024658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7" name="Google Shape;547;p17"/>
          <p:cNvSpPr txBox="1">
            <a:spLocks noGrp="1"/>
          </p:cNvSpPr>
          <p:nvPr>
            <p:ph type="subTitle" idx="1"/>
          </p:nvPr>
        </p:nvSpPr>
        <p:spPr>
          <a:xfrm>
            <a:off x="3181310" y="26620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8" name="Google Shape;548;p17"/>
          <p:cNvSpPr txBox="1">
            <a:spLocks noGrp="1"/>
          </p:cNvSpPr>
          <p:nvPr>
            <p:ph type="subTitle" idx="2"/>
          </p:nvPr>
        </p:nvSpPr>
        <p:spPr>
          <a:xfrm>
            <a:off x="3181310" y="37923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9" name="Google Shape;549;p17"/>
          <p:cNvSpPr txBox="1">
            <a:spLocks noGrp="1"/>
          </p:cNvSpPr>
          <p:nvPr>
            <p:ph type="subTitle" idx="3"/>
          </p:nvPr>
        </p:nvSpPr>
        <p:spPr>
          <a:xfrm>
            <a:off x="1760833" y="5316367"/>
            <a:ext cx="2863299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0" name="Google Shape;550;p17"/>
          <p:cNvSpPr txBox="1">
            <a:spLocks noGrp="1"/>
          </p:cNvSpPr>
          <p:nvPr>
            <p:ph type="subTitle" idx="4"/>
          </p:nvPr>
        </p:nvSpPr>
        <p:spPr>
          <a:xfrm>
            <a:off x="7537706" y="5316367"/>
            <a:ext cx="2863299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1" name="Google Shape;551;p17"/>
          <p:cNvSpPr/>
          <p:nvPr/>
        </p:nvSpPr>
        <p:spPr>
          <a:xfrm>
            <a:off x="10904125" y="4378831"/>
            <a:ext cx="121491" cy="110973"/>
          </a:xfrm>
          <a:custGeom>
            <a:avLst/>
            <a:gdLst/>
            <a:ahLst/>
            <a:cxnLst/>
            <a:rect l="l" t="t" r="r" b="b"/>
            <a:pathLst>
              <a:path w="3321" h="3026" extrusionOk="0">
                <a:moveTo>
                  <a:pt x="1581" y="576"/>
                </a:moveTo>
                <a:cubicBezTo>
                  <a:pt x="1895" y="576"/>
                  <a:pt x="2235" y="705"/>
                  <a:pt x="2456" y="927"/>
                </a:cubicBezTo>
                <a:cubicBezTo>
                  <a:pt x="2661" y="1313"/>
                  <a:pt x="2661" y="1973"/>
                  <a:pt x="2274" y="2268"/>
                </a:cubicBezTo>
                <a:cubicBezTo>
                  <a:pt x="2081" y="2405"/>
                  <a:pt x="1842" y="2473"/>
                  <a:pt x="1618" y="2473"/>
                </a:cubicBezTo>
                <a:cubicBezTo>
                  <a:pt x="1393" y="2473"/>
                  <a:pt x="1183" y="2405"/>
                  <a:pt x="1046" y="2268"/>
                </a:cubicBezTo>
                <a:cubicBezTo>
                  <a:pt x="1046" y="2155"/>
                  <a:pt x="1046" y="2155"/>
                  <a:pt x="955" y="2064"/>
                </a:cubicBezTo>
                <a:cubicBezTo>
                  <a:pt x="660" y="1700"/>
                  <a:pt x="660" y="1131"/>
                  <a:pt x="1046" y="745"/>
                </a:cubicBezTo>
                <a:cubicBezTo>
                  <a:pt x="1189" y="629"/>
                  <a:pt x="1379" y="576"/>
                  <a:pt x="1581" y="576"/>
                </a:cubicBezTo>
                <a:close/>
                <a:moveTo>
                  <a:pt x="1599" y="1"/>
                </a:moveTo>
                <a:cubicBezTo>
                  <a:pt x="1302" y="1"/>
                  <a:pt x="1004" y="84"/>
                  <a:pt x="751" y="267"/>
                </a:cubicBezTo>
                <a:cubicBezTo>
                  <a:pt x="91" y="745"/>
                  <a:pt x="0" y="1700"/>
                  <a:pt x="478" y="2359"/>
                </a:cubicBezTo>
                <a:cubicBezTo>
                  <a:pt x="478" y="2450"/>
                  <a:pt x="478" y="2541"/>
                  <a:pt x="569" y="2632"/>
                </a:cubicBezTo>
                <a:cubicBezTo>
                  <a:pt x="865" y="2881"/>
                  <a:pt x="1267" y="3025"/>
                  <a:pt x="1664" y="3025"/>
                </a:cubicBezTo>
                <a:cubicBezTo>
                  <a:pt x="2029" y="3025"/>
                  <a:pt x="2389" y="2904"/>
                  <a:pt x="2661" y="2632"/>
                </a:cubicBezTo>
                <a:cubicBezTo>
                  <a:pt x="3229" y="2155"/>
                  <a:pt x="3320" y="1222"/>
                  <a:pt x="2843" y="563"/>
                </a:cubicBezTo>
                <a:cubicBezTo>
                  <a:pt x="2549" y="213"/>
                  <a:pt x="2074" y="1"/>
                  <a:pt x="15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7"/>
          <p:cNvSpPr/>
          <p:nvPr/>
        </p:nvSpPr>
        <p:spPr>
          <a:xfrm>
            <a:off x="10959841" y="3611516"/>
            <a:ext cx="232154" cy="223377"/>
          </a:xfrm>
          <a:custGeom>
            <a:avLst/>
            <a:gdLst/>
            <a:ahLst/>
            <a:cxnLst/>
            <a:rect l="l" t="t" r="r" b="b"/>
            <a:pathLst>
              <a:path w="6346" h="6091" extrusionOk="0">
                <a:moveTo>
                  <a:pt x="3069" y="1"/>
                </a:moveTo>
                <a:cubicBezTo>
                  <a:pt x="2481" y="1"/>
                  <a:pt x="1894" y="175"/>
                  <a:pt x="1411" y="543"/>
                </a:cubicBezTo>
                <a:cubicBezTo>
                  <a:pt x="183" y="1384"/>
                  <a:pt x="1" y="3089"/>
                  <a:pt x="751" y="4226"/>
                </a:cubicBezTo>
                <a:cubicBezTo>
                  <a:pt x="812" y="4355"/>
                  <a:pt x="905" y="4408"/>
                  <a:pt x="996" y="4408"/>
                </a:cubicBezTo>
                <a:cubicBezTo>
                  <a:pt x="1178" y="4408"/>
                  <a:pt x="1350" y="4196"/>
                  <a:pt x="1229" y="3953"/>
                </a:cubicBezTo>
                <a:cubicBezTo>
                  <a:pt x="660" y="3089"/>
                  <a:pt x="751" y="1861"/>
                  <a:pt x="1593" y="1111"/>
                </a:cubicBezTo>
                <a:cubicBezTo>
                  <a:pt x="1976" y="727"/>
                  <a:pt x="2490" y="554"/>
                  <a:pt x="3017" y="554"/>
                </a:cubicBezTo>
                <a:cubicBezTo>
                  <a:pt x="3676" y="554"/>
                  <a:pt x="4354" y="825"/>
                  <a:pt x="4822" y="1293"/>
                </a:cubicBezTo>
                <a:cubicBezTo>
                  <a:pt x="5572" y="2157"/>
                  <a:pt x="5686" y="3476"/>
                  <a:pt x="5117" y="4431"/>
                </a:cubicBezTo>
                <a:cubicBezTo>
                  <a:pt x="4794" y="5063"/>
                  <a:pt x="4073" y="5528"/>
                  <a:pt x="3351" y="5528"/>
                </a:cubicBezTo>
                <a:cubicBezTo>
                  <a:pt x="3009" y="5528"/>
                  <a:pt x="2666" y="5423"/>
                  <a:pt x="2366" y="5181"/>
                </a:cubicBezTo>
                <a:cubicBezTo>
                  <a:pt x="2318" y="5152"/>
                  <a:pt x="2271" y="5139"/>
                  <a:pt x="2227" y="5139"/>
                </a:cubicBezTo>
                <a:cubicBezTo>
                  <a:pt x="1997" y="5139"/>
                  <a:pt x="1841" y="5487"/>
                  <a:pt x="2070" y="5659"/>
                </a:cubicBezTo>
                <a:cubicBezTo>
                  <a:pt x="2443" y="5959"/>
                  <a:pt x="2876" y="6091"/>
                  <a:pt x="3317" y="6091"/>
                </a:cubicBezTo>
                <a:cubicBezTo>
                  <a:pt x="4115" y="6091"/>
                  <a:pt x="4939" y="5658"/>
                  <a:pt x="5481" y="5000"/>
                </a:cubicBezTo>
                <a:cubicBezTo>
                  <a:pt x="6345" y="3863"/>
                  <a:pt x="6254" y="1952"/>
                  <a:pt x="5208" y="906"/>
                </a:cubicBezTo>
                <a:cubicBezTo>
                  <a:pt x="4660" y="318"/>
                  <a:pt x="3863" y="1"/>
                  <a:pt x="3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7"/>
          <p:cNvSpPr/>
          <p:nvPr/>
        </p:nvSpPr>
        <p:spPr>
          <a:xfrm>
            <a:off x="585481" y="4892236"/>
            <a:ext cx="183864" cy="164627"/>
          </a:xfrm>
          <a:custGeom>
            <a:avLst/>
            <a:gdLst/>
            <a:ahLst/>
            <a:cxnLst/>
            <a:rect l="l" t="t" r="r" b="b"/>
            <a:pathLst>
              <a:path w="5026" h="4489" extrusionOk="0">
                <a:moveTo>
                  <a:pt x="2587" y="563"/>
                </a:moveTo>
                <a:cubicBezTo>
                  <a:pt x="3488" y="563"/>
                  <a:pt x="4194" y="1256"/>
                  <a:pt x="4275" y="2114"/>
                </a:cubicBezTo>
                <a:cubicBezTo>
                  <a:pt x="4427" y="3273"/>
                  <a:pt x="3566" y="3873"/>
                  <a:pt x="2687" y="3873"/>
                </a:cubicBezTo>
                <a:cubicBezTo>
                  <a:pt x="1979" y="3873"/>
                  <a:pt x="1259" y="3484"/>
                  <a:pt x="1046" y="2682"/>
                </a:cubicBezTo>
                <a:cubicBezTo>
                  <a:pt x="1046" y="2500"/>
                  <a:pt x="864" y="2500"/>
                  <a:pt x="774" y="2500"/>
                </a:cubicBezTo>
                <a:cubicBezTo>
                  <a:pt x="774" y="1636"/>
                  <a:pt x="1433" y="795"/>
                  <a:pt x="2274" y="590"/>
                </a:cubicBezTo>
                <a:cubicBezTo>
                  <a:pt x="2381" y="572"/>
                  <a:pt x="2485" y="563"/>
                  <a:pt x="2587" y="563"/>
                </a:cubicBezTo>
                <a:close/>
                <a:moveTo>
                  <a:pt x="2757" y="1"/>
                </a:moveTo>
                <a:cubicBezTo>
                  <a:pt x="2666" y="1"/>
                  <a:pt x="2573" y="8"/>
                  <a:pt x="2479" y="22"/>
                </a:cubicBezTo>
                <a:cubicBezTo>
                  <a:pt x="1046" y="135"/>
                  <a:pt x="0" y="1454"/>
                  <a:pt x="205" y="2773"/>
                </a:cubicBezTo>
                <a:cubicBezTo>
                  <a:pt x="205" y="2996"/>
                  <a:pt x="360" y="3103"/>
                  <a:pt x="524" y="3103"/>
                </a:cubicBezTo>
                <a:cubicBezTo>
                  <a:pt x="578" y="3103"/>
                  <a:pt x="632" y="3091"/>
                  <a:pt x="683" y="3069"/>
                </a:cubicBezTo>
                <a:cubicBezTo>
                  <a:pt x="1021" y="3936"/>
                  <a:pt x="1949" y="4488"/>
                  <a:pt x="2919" y="4488"/>
                </a:cubicBezTo>
                <a:cubicBezTo>
                  <a:pt x="2992" y="4488"/>
                  <a:pt x="3065" y="4485"/>
                  <a:pt x="3138" y="4479"/>
                </a:cubicBezTo>
                <a:cubicBezTo>
                  <a:pt x="4275" y="4297"/>
                  <a:pt x="5026" y="3251"/>
                  <a:pt x="4844" y="2023"/>
                </a:cubicBezTo>
                <a:cubicBezTo>
                  <a:pt x="4676" y="973"/>
                  <a:pt x="3849" y="1"/>
                  <a:pt x="27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17"/>
          <p:cNvGrpSpPr/>
          <p:nvPr/>
        </p:nvGrpSpPr>
        <p:grpSpPr>
          <a:xfrm>
            <a:off x="11077160" y="4288579"/>
            <a:ext cx="606467" cy="981232"/>
            <a:chOff x="6985449" y="3216434"/>
            <a:chExt cx="455978" cy="735924"/>
          </a:xfrm>
        </p:grpSpPr>
        <p:sp>
          <p:nvSpPr>
            <p:cNvPr id="555" name="Google Shape;555;p17"/>
            <p:cNvSpPr/>
            <p:nvPr/>
          </p:nvSpPr>
          <p:spPr>
            <a:xfrm>
              <a:off x="7030448" y="3682533"/>
              <a:ext cx="354072" cy="243969"/>
            </a:xfrm>
            <a:custGeom>
              <a:avLst/>
              <a:gdLst/>
              <a:ahLst/>
              <a:cxnLst/>
              <a:rect l="l" t="t" r="r" b="b"/>
              <a:pathLst>
                <a:path w="12873" h="8870" extrusionOk="0">
                  <a:moveTo>
                    <a:pt x="4234" y="1"/>
                  </a:moveTo>
                  <a:cubicBezTo>
                    <a:pt x="3981" y="1"/>
                    <a:pt x="3745" y="84"/>
                    <a:pt x="3572" y="290"/>
                  </a:cubicBezTo>
                  <a:cubicBezTo>
                    <a:pt x="3390" y="563"/>
                    <a:pt x="3299" y="859"/>
                    <a:pt x="3299" y="1132"/>
                  </a:cubicBezTo>
                  <a:cubicBezTo>
                    <a:pt x="3003" y="2564"/>
                    <a:pt x="2344" y="3883"/>
                    <a:pt x="1411" y="4929"/>
                  </a:cubicBezTo>
                  <a:cubicBezTo>
                    <a:pt x="934" y="5498"/>
                    <a:pt x="274" y="6066"/>
                    <a:pt x="161" y="6817"/>
                  </a:cubicBezTo>
                  <a:cubicBezTo>
                    <a:pt x="0" y="7477"/>
                    <a:pt x="493" y="8297"/>
                    <a:pt x="1140" y="8297"/>
                  </a:cubicBezTo>
                  <a:cubicBezTo>
                    <a:pt x="1228" y="8297"/>
                    <a:pt x="1319" y="8282"/>
                    <a:pt x="1411" y="8249"/>
                  </a:cubicBezTo>
                  <a:lnTo>
                    <a:pt x="1684" y="8431"/>
                  </a:lnTo>
                  <a:cubicBezTo>
                    <a:pt x="3417" y="8728"/>
                    <a:pt x="5174" y="8870"/>
                    <a:pt x="6930" y="8870"/>
                  </a:cubicBezTo>
                  <a:cubicBezTo>
                    <a:pt x="8539" y="8870"/>
                    <a:pt x="10148" y="8751"/>
                    <a:pt x="11735" y="8522"/>
                  </a:cubicBezTo>
                  <a:cubicBezTo>
                    <a:pt x="12099" y="8431"/>
                    <a:pt x="12486" y="8340"/>
                    <a:pt x="12668" y="8045"/>
                  </a:cubicBezTo>
                  <a:cubicBezTo>
                    <a:pt x="12872" y="7772"/>
                    <a:pt x="12781" y="7476"/>
                    <a:pt x="12668" y="7112"/>
                  </a:cubicBezTo>
                  <a:cubicBezTo>
                    <a:pt x="12486" y="5975"/>
                    <a:pt x="12213" y="4838"/>
                    <a:pt x="11531" y="3883"/>
                  </a:cubicBezTo>
                  <a:cubicBezTo>
                    <a:pt x="10962" y="2928"/>
                    <a:pt x="10030" y="2087"/>
                    <a:pt x="8802" y="2087"/>
                  </a:cubicBezTo>
                  <a:cubicBezTo>
                    <a:pt x="8518" y="2087"/>
                    <a:pt x="8233" y="2110"/>
                    <a:pt x="7949" y="2110"/>
                  </a:cubicBezTo>
                  <a:cubicBezTo>
                    <a:pt x="7665" y="2110"/>
                    <a:pt x="7381" y="2087"/>
                    <a:pt x="7096" y="1996"/>
                  </a:cubicBezTo>
                  <a:cubicBezTo>
                    <a:pt x="6414" y="1791"/>
                    <a:pt x="6050" y="1132"/>
                    <a:pt x="5482" y="563"/>
                  </a:cubicBezTo>
                  <a:cubicBezTo>
                    <a:pt x="5177" y="259"/>
                    <a:pt x="4679" y="1"/>
                    <a:pt x="4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6985449" y="3216434"/>
              <a:ext cx="455978" cy="735924"/>
            </a:xfrm>
            <a:custGeom>
              <a:avLst/>
              <a:gdLst/>
              <a:ahLst/>
              <a:cxnLst/>
              <a:rect l="l" t="t" r="r" b="b"/>
              <a:pathLst>
                <a:path w="16578" h="26756" extrusionOk="0">
                  <a:moveTo>
                    <a:pt x="7877" y="704"/>
                  </a:moveTo>
                  <a:cubicBezTo>
                    <a:pt x="8085" y="704"/>
                    <a:pt x="8279" y="718"/>
                    <a:pt x="8437" y="750"/>
                  </a:cubicBezTo>
                  <a:cubicBezTo>
                    <a:pt x="9483" y="750"/>
                    <a:pt x="9756" y="750"/>
                    <a:pt x="10051" y="1773"/>
                  </a:cubicBezTo>
                  <a:cubicBezTo>
                    <a:pt x="10620" y="3206"/>
                    <a:pt x="10324" y="5298"/>
                    <a:pt x="10324" y="6799"/>
                  </a:cubicBezTo>
                  <a:cubicBezTo>
                    <a:pt x="10233" y="8322"/>
                    <a:pt x="10142" y="9846"/>
                    <a:pt x="10142" y="11256"/>
                  </a:cubicBezTo>
                  <a:cubicBezTo>
                    <a:pt x="10051" y="13530"/>
                    <a:pt x="10233" y="15804"/>
                    <a:pt x="11006" y="17896"/>
                  </a:cubicBezTo>
                  <a:cubicBezTo>
                    <a:pt x="11097" y="18078"/>
                    <a:pt x="11188" y="18260"/>
                    <a:pt x="11188" y="18464"/>
                  </a:cubicBezTo>
                  <a:cubicBezTo>
                    <a:pt x="11139" y="18353"/>
                    <a:pt x="11029" y="18275"/>
                    <a:pt x="10924" y="18275"/>
                  </a:cubicBezTo>
                  <a:cubicBezTo>
                    <a:pt x="10836" y="18275"/>
                    <a:pt x="10752" y="18330"/>
                    <a:pt x="10711" y="18464"/>
                  </a:cubicBezTo>
                  <a:cubicBezTo>
                    <a:pt x="10243" y="19528"/>
                    <a:pt x="9439" y="19999"/>
                    <a:pt x="8531" y="19999"/>
                  </a:cubicBezTo>
                  <a:cubicBezTo>
                    <a:pt x="7982" y="19999"/>
                    <a:pt x="7396" y="19827"/>
                    <a:pt x="6822" y="19510"/>
                  </a:cubicBezTo>
                  <a:cubicBezTo>
                    <a:pt x="6163" y="19033"/>
                    <a:pt x="5503" y="18464"/>
                    <a:pt x="4639" y="18464"/>
                  </a:cubicBezTo>
                  <a:cubicBezTo>
                    <a:pt x="4366" y="18464"/>
                    <a:pt x="4184" y="18464"/>
                    <a:pt x="3980" y="18555"/>
                  </a:cubicBezTo>
                  <a:cubicBezTo>
                    <a:pt x="4639" y="16554"/>
                    <a:pt x="4844" y="14485"/>
                    <a:pt x="5026" y="12302"/>
                  </a:cubicBezTo>
                  <a:lnTo>
                    <a:pt x="6731" y="12302"/>
                  </a:lnTo>
                  <a:cubicBezTo>
                    <a:pt x="7118" y="12302"/>
                    <a:pt x="7118" y="11733"/>
                    <a:pt x="6731" y="11733"/>
                  </a:cubicBezTo>
                  <a:lnTo>
                    <a:pt x="5026" y="11733"/>
                  </a:lnTo>
                  <a:lnTo>
                    <a:pt x="5026" y="10028"/>
                  </a:lnTo>
                  <a:lnTo>
                    <a:pt x="7300" y="10028"/>
                  </a:lnTo>
                  <a:cubicBezTo>
                    <a:pt x="7595" y="10028"/>
                    <a:pt x="7595" y="9459"/>
                    <a:pt x="7300" y="9459"/>
                  </a:cubicBezTo>
                  <a:lnTo>
                    <a:pt x="5026" y="9459"/>
                  </a:lnTo>
                  <a:lnTo>
                    <a:pt x="5026" y="6890"/>
                  </a:lnTo>
                  <a:cubicBezTo>
                    <a:pt x="5465" y="6783"/>
                    <a:pt x="5913" y="6739"/>
                    <a:pt x="6340" y="6739"/>
                  </a:cubicBezTo>
                  <a:cubicBezTo>
                    <a:pt x="6643" y="6739"/>
                    <a:pt x="6936" y="6761"/>
                    <a:pt x="7209" y="6799"/>
                  </a:cubicBezTo>
                  <a:cubicBezTo>
                    <a:pt x="7595" y="6799"/>
                    <a:pt x="7595" y="6230"/>
                    <a:pt x="7209" y="6230"/>
                  </a:cubicBezTo>
                  <a:cubicBezTo>
                    <a:pt x="6936" y="6193"/>
                    <a:pt x="6643" y="6171"/>
                    <a:pt x="6340" y="6171"/>
                  </a:cubicBezTo>
                  <a:cubicBezTo>
                    <a:pt x="5913" y="6171"/>
                    <a:pt x="5465" y="6215"/>
                    <a:pt x="5026" y="6321"/>
                  </a:cubicBezTo>
                  <a:cubicBezTo>
                    <a:pt x="5026" y="6048"/>
                    <a:pt x="5117" y="5662"/>
                    <a:pt x="5117" y="5298"/>
                  </a:cubicBezTo>
                  <a:lnTo>
                    <a:pt x="5117" y="3206"/>
                  </a:lnTo>
                  <a:cubicBezTo>
                    <a:pt x="5117" y="1978"/>
                    <a:pt x="4844" y="1500"/>
                    <a:pt x="6345" y="932"/>
                  </a:cubicBezTo>
                  <a:cubicBezTo>
                    <a:pt x="6690" y="800"/>
                    <a:pt x="7333" y="704"/>
                    <a:pt x="7877" y="704"/>
                  </a:cubicBezTo>
                  <a:close/>
                  <a:moveTo>
                    <a:pt x="11279" y="18555"/>
                  </a:moveTo>
                  <a:cubicBezTo>
                    <a:pt x="11575" y="19306"/>
                    <a:pt x="12030" y="19965"/>
                    <a:pt x="12507" y="20647"/>
                  </a:cubicBezTo>
                  <a:cubicBezTo>
                    <a:pt x="12803" y="21102"/>
                    <a:pt x="13167" y="21489"/>
                    <a:pt x="13553" y="21966"/>
                  </a:cubicBezTo>
                  <a:cubicBezTo>
                    <a:pt x="13940" y="22239"/>
                    <a:pt x="16578" y="25468"/>
                    <a:pt x="14508" y="25559"/>
                  </a:cubicBezTo>
                  <a:cubicBezTo>
                    <a:pt x="14304" y="25559"/>
                    <a:pt x="14213" y="25764"/>
                    <a:pt x="14213" y="25855"/>
                  </a:cubicBezTo>
                  <a:lnTo>
                    <a:pt x="14031" y="25855"/>
                  </a:lnTo>
                  <a:cubicBezTo>
                    <a:pt x="10893" y="25946"/>
                    <a:pt x="7686" y="26037"/>
                    <a:pt x="4457" y="26037"/>
                  </a:cubicBezTo>
                  <a:cubicBezTo>
                    <a:pt x="4248" y="26047"/>
                    <a:pt x="4030" y="26054"/>
                    <a:pt x="3811" y="26054"/>
                  </a:cubicBezTo>
                  <a:cubicBezTo>
                    <a:pt x="2052" y="26054"/>
                    <a:pt x="179" y="25621"/>
                    <a:pt x="1615" y="23012"/>
                  </a:cubicBezTo>
                  <a:cubicBezTo>
                    <a:pt x="2092" y="22057"/>
                    <a:pt x="2752" y="21307"/>
                    <a:pt x="3229" y="20352"/>
                  </a:cubicBezTo>
                  <a:cubicBezTo>
                    <a:pt x="3294" y="20416"/>
                    <a:pt x="3384" y="20446"/>
                    <a:pt x="3469" y="20446"/>
                  </a:cubicBezTo>
                  <a:cubicBezTo>
                    <a:pt x="3625" y="20446"/>
                    <a:pt x="3766" y="20346"/>
                    <a:pt x="3707" y="20170"/>
                  </a:cubicBezTo>
                  <a:cubicBezTo>
                    <a:pt x="4048" y="19423"/>
                    <a:pt x="4435" y="19012"/>
                    <a:pt x="4869" y="19012"/>
                  </a:cubicBezTo>
                  <a:cubicBezTo>
                    <a:pt x="5043" y="19012"/>
                    <a:pt x="5224" y="19078"/>
                    <a:pt x="5412" y="19215"/>
                  </a:cubicBezTo>
                  <a:cubicBezTo>
                    <a:pt x="5685" y="19306"/>
                    <a:pt x="5981" y="19510"/>
                    <a:pt x="6163" y="19692"/>
                  </a:cubicBezTo>
                  <a:cubicBezTo>
                    <a:pt x="6549" y="19965"/>
                    <a:pt x="6913" y="20261"/>
                    <a:pt x="7391" y="20443"/>
                  </a:cubicBezTo>
                  <a:cubicBezTo>
                    <a:pt x="7777" y="20534"/>
                    <a:pt x="8255" y="20647"/>
                    <a:pt x="8732" y="20647"/>
                  </a:cubicBezTo>
                  <a:cubicBezTo>
                    <a:pt x="9869" y="20443"/>
                    <a:pt x="10802" y="19783"/>
                    <a:pt x="11279" y="18737"/>
                  </a:cubicBezTo>
                  <a:lnTo>
                    <a:pt x="11279" y="18555"/>
                  </a:lnTo>
                  <a:close/>
                  <a:moveTo>
                    <a:pt x="9255" y="0"/>
                  </a:moveTo>
                  <a:cubicBezTo>
                    <a:pt x="8823" y="0"/>
                    <a:pt x="8374" y="117"/>
                    <a:pt x="8050" y="181"/>
                  </a:cubicBezTo>
                  <a:cubicBezTo>
                    <a:pt x="7300" y="272"/>
                    <a:pt x="5594" y="181"/>
                    <a:pt x="4935" y="750"/>
                  </a:cubicBezTo>
                  <a:cubicBezTo>
                    <a:pt x="4457" y="1114"/>
                    <a:pt x="4548" y="1887"/>
                    <a:pt x="4548" y="2455"/>
                  </a:cubicBezTo>
                  <a:cubicBezTo>
                    <a:pt x="4548" y="3865"/>
                    <a:pt x="4548" y="5184"/>
                    <a:pt x="4457" y="6617"/>
                  </a:cubicBezTo>
                  <a:lnTo>
                    <a:pt x="4457" y="6890"/>
                  </a:lnTo>
                  <a:lnTo>
                    <a:pt x="4457" y="7458"/>
                  </a:lnTo>
                  <a:cubicBezTo>
                    <a:pt x="4457" y="8891"/>
                    <a:pt x="4457" y="10301"/>
                    <a:pt x="4366" y="11824"/>
                  </a:cubicBezTo>
                  <a:cubicBezTo>
                    <a:pt x="4184" y="11824"/>
                    <a:pt x="4184" y="12211"/>
                    <a:pt x="4366" y="12302"/>
                  </a:cubicBezTo>
                  <a:cubicBezTo>
                    <a:pt x="4275" y="13712"/>
                    <a:pt x="4184" y="15144"/>
                    <a:pt x="3889" y="16554"/>
                  </a:cubicBezTo>
                  <a:cubicBezTo>
                    <a:pt x="3616" y="17987"/>
                    <a:pt x="3138" y="19397"/>
                    <a:pt x="2365" y="20738"/>
                  </a:cubicBezTo>
                  <a:cubicBezTo>
                    <a:pt x="1797" y="21784"/>
                    <a:pt x="864" y="22626"/>
                    <a:pt x="569" y="23854"/>
                  </a:cubicBezTo>
                  <a:cubicBezTo>
                    <a:pt x="0" y="25650"/>
                    <a:pt x="1433" y="26605"/>
                    <a:pt x="3047" y="26696"/>
                  </a:cubicBezTo>
                  <a:cubicBezTo>
                    <a:pt x="3782" y="26738"/>
                    <a:pt x="4525" y="26755"/>
                    <a:pt x="5273" y="26755"/>
                  </a:cubicBezTo>
                  <a:cubicBezTo>
                    <a:pt x="8184" y="26755"/>
                    <a:pt x="11172" y="26496"/>
                    <a:pt x="14031" y="26423"/>
                  </a:cubicBezTo>
                  <a:cubicBezTo>
                    <a:pt x="14213" y="26423"/>
                    <a:pt x="14304" y="26219"/>
                    <a:pt x="14304" y="26128"/>
                  </a:cubicBezTo>
                  <a:lnTo>
                    <a:pt x="14508" y="26128"/>
                  </a:lnTo>
                  <a:cubicBezTo>
                    <a:pt x="15918" y="26037"/>
                    <a:pt x="16123" y="24718"/>
                    <a:pt x="15554" y="23581"/>
                  </a:cubicBezTo>
                  <a:cubicBezTo>
                    <a:pt x="14986" y="22535"/>
                    <a:pt x="14122" y="21671"/>
                    <a:pt x="13371" y="20829"/>
                  </a:cubicBezTo>
                  <a:cubicBezTo>
                    <a:pt x="12234" y="19397"/>
                    <a:pt x="11461" y="17805"/>
                    <a:pt x="11097" y="16099"/>
                  </a:cubicBezTo>
                  <a:cubicBezTo>
                    <a:pt x="10438" y="13052"/>
                    <a:pt x="10802" y="9937"/>
                    <a:pt x="10893" y="6799"/>
                  </a:cubicBezTo>
                  <a:cubicBezTo>
                    <a:pt x="10893" y="5389"/>
                    <a:pt x="10893" y="3865"/>
                    <a:pt x="10711" y="2342"/>
                  </a:cubicBezTo>
                  <a:cubicBezTo>
                    <a:pt x="10620" y="1773"/>
                    <a:pt x="10711" y="636"/>
                    <a:pt x="10142" y="272"/>
                  </a:cubicBezTo>
                  <a:cubicBezTo>
                    <a:pt x="9897" y="67"/>
                    <a:pt x="9581" y="0"/>
                    <a:pt x="9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17"/>
          <p:cNvGrpSpPr/>
          <p:nvPr/>
        </p:nvGrpSpPr>
        <p:grpSpPr>
          <a:xfrm>
            <a:off x="10865861" y="1672412"/>
            <a:ext cx="1254527" cy="1922453"/>
            <a:chOff x="6826581" y="1254309"/>
            <a:chExt cx="943229" cy="1441840"/>
          </a:xfrm>
        </p:grpSpPr>
        <p:sp>
          <p:nvSpPr>
            <p:cNvPr id="558" name="Google Shape;558;p17"/>
            <p:cNvSpPr/>
            <p:nvPr/>
          </p:nvSpPr>
          <p:spPr>
            <a:xfrm>
              <a:off x="7254861" y="1254309"/>
              <a:ext cx="85238" cy="66975"/>
            </a:xfrm>
            <a:custGeom>
              <a:avLst/>
              <a:gdLst/>
              <a:ahLst/>
              <a:cxnLst/>
              <a:rect l="l" t="t" r="r" b="b"/>
              <a:pathLst>
                <a:path w="3099" h="2435" extrusionOk="0">
                  <a:moveTo>
                    <a:pt x="1700" y="0"/>
                  </a:moveTo>
                  <a:cubicBezTo>
                    <a:pt x="818" y="0"/>
                    <a:pt x="1" y="1183"/>
                    <a:pt x="643" y="1957"/>
                  </a:cubicBezTo>
                  <a:cubicBezTo>
                    <a:pt x="697" y="2044"/>
                    <a:pt x="776" y="2080"/>
                    <a:pt x="856" y="2080"/>
                  </a:cubicBezTo>
                  <a:cubicBezTo>
                    <a:pt x="1047" y="2080"/>
                    <a:pt x="1242" y="1877"/>
                    <a:pt x="1098" y="1684"/>
                  </a:cubicBezTo>
                  <a:cubicBezTo>
                    <a:pt x="793" y="1284"/>
                    <a:pt x="1207" y="548"/>
                    <a:pt x="1630" y="548"/>
                  </a:cubicBezTo>
                  <a:cubicBezTo>
                    <a:pt x="1712" y="548"/>
                    <a:pt x="1794" y="576"/>
                    <a:pt x="1871" y="638"/>
                  </a:cubicBezTo>
                  <a:cubicBezTo>
                    <a:pt x="2348" y="1025"/>
                    <a:pt x="2053" y="1866"/>
                    <a:pt x="1575" y="1866"/>
                  </a:cubicBezTo>
                  <a:cubicBezTo>
                    <a:pt x="1211" y="1866"/>
                    <a:pt x="1211" y="2435"/>
                    <a:pt x="1575" y="2435"/>
                  </a:cubicBezTo>
                  <a:cubicBezTo>
                    <a:pt x="2621" y="2344"/>
                    <a:pt x="3099" y="820"/>
                    <a:pt x="2235" y="161"/>
                  </a:cubicBezTo>
                  <a:cubicBezTo>
                    <a:pt x="2061" y="49"/>
                    <a:pt x="1879" y="0"/>
                    <a:pt x="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6909756" y="1589595"/>
              <a:ext cx="860054" cy="980113"/>
            </a:xfrm>
            <a:custGeom>
              <a:avLst/>
              <a:gdLst/>
              <a:ahLst/>
              <a:cxnLst/>
              <a:rect l="l" t="t" r="r" b="b"/>
              <a:pathLst>
                <a:path w="31269" h="35634" extrusionOk="0">
                  <a:moveTo>
                    <a:pt x="16214" y="0"/>
                  </a:moveTo>
                  <a:cubicBezTo>
                    <a:pt x="17447" y="2040"/>
                    <a:pt x="15542" y="5072"/>
                    <a:pt x="13284" y="5072"/>
                  </a:cubicBezTo>
                  <a:cubicBezTo>
                    <a:pt x="13125" y="5072"/>
                    <a:pt x="12965" y="5057"/>
                    <a:pt x="12803" y="5026"/>
                  </a:cubicBezTo>
                  <a:lnTo>
                    <a:pt x="12803" y="5026"/>
                  </a:lnTo>
                  <a:cubicBezTo>
                    <a:pt x="13372" y="6072"/>
                    <a:pt x="14031" y="7118"/>
                    <a:pt x="14031" y="8255"/>
                  </a:cubicBezTo>
                  <a:cubicBezTo>
                    <a:pt x="13950" y="9275"/>
                    <a:pt x="13172" y="10369"/>
                    <a:pt x="12192" y="10369"/>
                  </a:cubicBezTo>
                  <a:cubicBezTo>
                    <a:pt x="12080" y="10369"/>
                    <a:pt x="11965" y="10354"/>
                    <a:pt x="11848" y="10324"/>
                  </a:cubicBezTo>
                  <a:cubicBezTo>
                    <a:pt x="11189" y="10233"/>
                    <a:pt x="10802" y="9756"/>
                    <a:pt x="10234" y="9483"/>
                  </a:cubicBezTo>
                  <a:cubicBezTo>
                    <a:pt x="10032" y="9378"/>
                    <a:pt x="9808" y="9325"/>
                    <a:pt x="9595" y="9325"/>
                  </a:cubicBezTo>
                  <a:cubicBezTo>
                    <a:pt x="9205" y="9325"/>
                    <a:pt x="8850" y="9502"/>
                    <a:pt x="8733" y="9869"/>
                  </a:cubicBezTo>
                  <a:cubicBezTo>
                    <a:pt x="9961" y="10802"/>
                    <a:pt x="10052" y="12985"/>
                    <a:pt x="8915" y="14031"/>
                  </a:cubicBezTo>
                  <a:cubicBezTo>
                    <a:pt x="8389" y="14479"/>
                    <a:pt x="7705" y="14697"/>
                    <a:pt x="7028" y="14697"/>
                  </a:cubicBezTo>
                  <a:cubicBezTo>
                    <a:pt x="6125" y="14697"/>
                    <a:pt x="5234" y="14307"/>
                    <a:pt x="4753" y="13553"/>
                  </a:cubicBezTo>
                  <a:lnTo>
                    <a:pt x="4753" y="13553"/>
                  </a:lnTo>
                  <a:cubicBezTo>
                    <a:pt x="5231" y="14690"/>
                    <a:pt x="5686" y="15918"/>
                    <a:pt x="6163" y="17146"/>
                  </a:cubicBezTo>
                  <a:cubicBezTo>
                    <a:pt x="6368" y="17533"/>
                    <a:pt x="6550" y="18010"/>
                    <a:pt x="6459" y="18397"/>
                  </a:cubicBezTo>
                  <a:cubicBezTo>
                    <a:pt x="6280" y="18966"/>
                    <a:pt x="5798" y="19188"/>
                    <a:pt x="5237" y="19188"/>
                  </a:cubicBezTo>
                  <a:cubicBezTo>
                    <a:pt x="4588" y="19188"/>
                    <a:pt x="3833" y="18890"/>
                    <a:pt x="3321" y="18488"/>
                  </a:cubicBezTo>
                  <a:cubicBezTo>
                    <a:pt x="2563" y="17927"/>
                    <a:pt x="1661" y="17331"/>
                    <a:pt x="859" y="17331"/>
                  </a:cubicBezTo>
                  <a:cubicBezTo>
                    <a:pt x="554" y="17331"/>
                    <a:pt x="264" y="17417"/>
                    <a:pt x="1" y="17624"/>
                  </a:cubicBezTo>
                  <a:cubicBezTo>
                    <a:pt x="6368" y="23695"/>
                    <a:pt x="12803" y="29767"/>
                    <a:pt x="19239" y="35634"/>
                  </a:cubicBezTo>
                  <a:lnTo>
                    <a:pt x="20194" y="35543"/>
                  </a:lnTo>
                  <a:cubicBezTo>
                    <a:pt x="24446" y="31176"/>
                    <a:pt x="27971" y="26060"/>
                    <a:pt x="30336" y="20466"/>
                  </a:cubicBezTo>
                  <a:cubicBezTo>
                    <a:pt x="30813" y="19329"/>
                    <a:pt x="31268" y="18192"/>
                    <a:pt x="30995" y="17055"/>
                  </a:cubicBezTo>
                  <a:cubicBezTo>
                    <a:pt x="30700" y="15918"/>
                    <a:pt x="29676" y="15077"/>
                    <a:pt x="28812" y="14304"/>
                  </a:cubicBezTo>
                  <a:cubicBezTo>
                    <a:pt x="25401" y="11370"/>
                    <a:pt x="22559" y="7868"/>
                    <a:pt x="20376" y="3889"/>
                  </a:cubicBezTo>
                  <a:cubicBezTo>
                    <a:pt x="19443" y="2092"/>
                    <a:pt x="18193" y="0"/>
                    <a:pt x="16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6898451" y="1401956"/>
              <a:ext cx="815881" cy="666199"/>
            </a:xfrm>
            <a:custGeom>
              <a:avLst/>
              <a:gdLst/>
              <a:ahLst/>
              <a:cxnLst/>
              <a:rect l="l" t="t" r="r" b="b"/>
              <a:pathLst>
                <a:path w="29663" h="24221" extrusionOk="0">
                  <a:moveTo>
                    <a:pt x="14260" y="0"/>
                  </a:moveTo>
                  <a:cubicBezTo>
                    <a:pt x="12919" y="955"/>
                    <a:pt x="12919" y="2365"/>
                    <a:pt x="13487" y="3798"/>
                  </a:cubicBezTo>
                  <a:cubicBezTo>
                    <a:pt x="13874" y="4935"/>
                    <a:pt x="15011" y="5981"/>
                    <a:pt x="15102" y="7209"/>
                  </a:cubicBezTo>
                  <a:cubicBezTo>
                    <a:pt x="15243" y="7996"/>
                    <a:pt x="15102" y="8423"/>
                    <a:pt x="14654" y="8423"/>
                  </a:cubicBezTo>
                  <a:cubicBezTo>
                    <a:pt x="14455" y="8423"/>
                    <a:pt x="14196" y="8339"/>
                    <a:pt x="13874" y="8164"/>
                  </a:cubicBezTo>
                  <a:cubicBezTo>
                    <a:pt x="12828" y="7595"/>
                    <a:pt x="12168" y="6731"/>
                    <a:pt x="11782" y="5594"/>
                  </a:cubicBezTo>
                  <a:cubicBezTo>
                    <a:pt x="11732" y="5444"/>
                    <a:pt x="11626" y="5376"/>
                    <a:pt x="11527" y="5376"/>
                  </a:cubicBezTo>
                  <a:cubicBezTo>
                    <a:pt x="11445" y="5376"/>
                    <a:pt x="11368" y="5421"/>
                    <a:pt x="11327" y="5503"/>
                  </a:cubicBezTo>
                  <a:cubicBezTo>
                    <a:pt x="10645" y="6549"/>
                    <a:pt x="9985" y="7595"/>
                    <a:pt x="9326" y="8528"/>
                  </a:cubicBezTo>
                  <a:cubicBezTo>
                    <a:pt x="9235" y="8732"/>
                    <a:pt x="9235" y="8823"/>
                    <a:pt x="9326" y="8914"/>
                  </a:cubicBezTo>
                  <a:cubicBezTo>
                    <a:pt x="10190" y="9869"/>
                    <a:pt x="12350" y="12507"/>
                    <a:pt x="11509" y="13644"/>
                  </a:cubicBezTo>
                  <a:cubicBezTo>
                    <a:pt x="11329" y="13880"/>
                    <a:pt x="11156" y="13973"/>
                    <a:pt x="10990" y="13973"/>
                  </a:cubicBezTo>
                  <a:cubicBezTo>
                    <a:pt x="10546" y="13973"/>
                    <a:pt x="10151" y="13307"/>
                    <a:pt x="9803" y="12894"/>
                  </a:cubicBezTo>
                  <a:cubicBezTo>
                    <a:pt x="9235" y="12325"/>
                    <a:pt x="8848" y="11666"/>
                    <a:pt x="8484" y="10893"/>
                  </a:cubicBezTo>
                  <a:cubicBezTo>
                    <a:pt x="8428" y="10802"/>
                    <a:pt x="8331" y="10756"/>
                    <a:pt x="8237" y="10756"/>
                  </a:cubicBezTo>
                  <a:cubicBezTo>
                    <a:pt x="8143" y="10756"/>
                    <a:pt x="8052" y="10802"/>
                    <a:pt x="8007" y="10893"/>
                  </a:cubicBezTo>
                  <a:cubicBezTo>
                    <a:pt x="7347" y="11666"/>
                    <a:pt x="6665" y="12325"/>
                    <a:pt x="5733" y="12894"/>
                  </a:cubicBezTo>
                  <a:cubicBezTo>
                    <a:pt x="5642" y="12985"/>
                    <a:pt x="5528" y="13167"/>
                    <a:pt x="5642" y="13280"/>
                  </a:cubicBezTo>
                  <a:cubicBezTo>
                    <a:pt x="6210" y="14508"/>
                    <a:pt x="7347" y="15827"/>
                    <a:pt x="7620" y="17146"/>
                  </a:cubicBezTo>
                  <a:cubicBezTo>
                    <a:pt x="8098" y="17828"/>
                    <a:pt x="7802" y="18488"/>
                    <a:pt x="6574" y="19147"/>
                  </a:cubicBezTo>
                  <a:cubicBezTo>
                    <a:pt x="6301" y="18965"/>
                    <a:pt x="6097" y="18761"/>
                    <a:pt x="5915" y="18579"/>
                  </a:cubicBezTo>
                  <a:cubicBezTo>
                    <a:pt x="5255" y="17828"/>
                    <a:pt x="4778" y="17055"/>
                    <a:pt x="4391" y="16123"/>
                  </a:cubicBezTo>
                  <a:cubicBezTo>
                    <a:pt x="4334" y="15995"/>
                    <a:pt x="4206" y="15911"/>
                    <a:pt x="4096" y="15911"/>
                  </a:cubicBezTo>
                  <a:cubicBezTo>
                    <a:pt x="4030" y="15911"/>
                    <a:pt x="3970" y="15941"/>
                    <a:pt x="3936" y="16009"/>
                  </a:cubicBezTo>
                  <a:cubicBezTo>
                    <a:pt x="3254" y="17055"/>
                    <a:pt x="2595" y="17919"/>
                    <a:pt x="1753" y="18670"/>
                  </a:cubicBezTo>
                  <a:cubicBezTo>
                    <a:pt x="1662" y="18852"/>
                    <a:pt x="1662" y="18965"/>
                    <a:pt x="1753" y="19147"/>
                  </a:cubicBezTo>
                  <a:cubicBezTo>
                    <a:pt x="2231" y="19625"/>
                    <a:pt x="2686" y="20193"/>
                    <a:pt x="3072" y="20853"/>
                  </a:cubicBezTo>
                  <a:cubicBezTo>
                    <a:pt x="3340" y="21203"/>
                    <a:pt x="4841" y="23477"/>
                    <a:pt x="3139" y="23477"/>
                  </a:cubicBezTo>
                  <a:cubicBezTo>
                    <a:pt x="2963" y="23477"/>
                    <a:pt x="2753" y="23453"/>
                    <a:pt x="2504" y="23399"/>
                  </a:cubicBezTo>
                  <a:cubicBezTo>
                    <a:pt x="1935" y="23309"/>
                    <a:pt x="1094" y="22263"/>
                    <a:pt x="525" y="21990"/>
                  </a:cubicBezTo>
                  <a:cubicBezTo>
                    <a:pt x="478" y="21960"/>
                    <a:pt x="431" y="21948"/>
                    <a:pt x="387" y="21948"/>
                  </a:cubicBezTo>
                  <a:cubicBezTo>
                    <a:pt x="156" y="21948"/>
                    <a:pt x="1" y="22295"/>
                    <a:pt x="230" y="22467"/>
                  </a:cubicBezTo>
                  <a:cubicBezTo>
                    <a:pt x="840" y="22805"/>
                    <a:pt x="2438" y="24220"/>
                    <a:pt x="3588" y="24220"/>
                  </a:cubicBezTo>
                  <a:cubicBezTo>
                    <a:pt x="4066" y="24220"/>
                    <a:pt x="4467" y="23976"/>
                    <a:pt x="4687" y="23309"/>
                  </a:cubicBezTo>
                  <a:cubicBezTo>
                    <a:pt x="5073" y="22263"/>
                    <a:pt x="3823" y="20762"/>
                    <a:pt x="3254" y="19989"/>
                  </a:cubicBezTo>
                  <a:cubicBezTo>
                    <a:pt x="2686" y="19238"/>
                    <a:pt x="2413" y="19056"/>
                    <a:pt x="2981" y="18283"/>
                  </a:cubicBezTo>
                  <a:cubicBezTo>
                    <a:pt x="3368" y="17715"/>
                    <a:pt x="3732" y="17260"/>
                    <a:pt x="4118" y="16782"/>
                  </a:cubicBezTo>
                  <a:cubicBezTo>
                    <a:pt x="4728" y="18002"/>
                    <a:pt x="6165" y="20304"/>
                    <a:pt x="7487" y="20304"/>
                  </a:cubicBezTo>
                  <a:cubicBezTo>
                    <a:pt x="7792" y="20304"/>
                    <a:pt x="8090" y="20183"/>
                    <a:pt x="8371" y="19898"/>
                  </a:cubicBezTo>
                  <a:cubicBezTo>
                    <a:pt x="9235" y="19056"/>
                    <a:pt x="8666" y="18010"/>
                    <a:pt x="8280" y="17146"/>
                  </a:cubicBezTo>
                  <a:cubicBezTo>
                    <a:pt x="7802" y="16123"/>
                    <a:pt x="7143" y="15168"/>
                    <a:pt x="6779" y="14213"/>
                  </a:cubicBezTo>
                  <a:cubicBezTo>
                    <a:pt x="6301" y="13167"/>
                    <a:pt x="6779" y="12894"/>
                    <a:pt x="7620" y="12234"/>
                  </a:cubicBezTo>
                  <a:cubicBezTo>
                    <a:pt x="7949" y="11984"/>
                    <a:pt x="8110" y="11868"/>
                    <a:pt x="8219" y="11868"/>
                  </a:cubicBezTo>
                  <a:cubicBezTo>
                    <a:pt x="8398" y="11868"/>
                    <a:pt x="8439" y="12176"/>
                    <a:pt x="8848" y="12712"/>
                  </a:cubicBezTo>
                  <a:cubicBezTo>
                    <a:pt x="9326" y="13280"/>
                    <a:pt x="9803" y="13849"/>
                    <a:pt x="10463" y="14304"/>
                  </a:cubicBezTo>
                  <a:cubicBezTo>
                    <a:pt x="10768" y="14551"/>
                    <a:pt x="11186" y="14836"/>
                    <a:pt x="11596" y="14836"/>
                  </a:cubicBezTo>
                  <a:cubicBezTo>
                    <a:pt x="11826" y="14836"/>
                    <a:pt x="12055" y="14746"/>
                    <a:pt x="12259" y="14508"/>
                  </a:cubicBezTo>
                  <a:cubicBezTo>
                    <a:pt x="12919" y="13735"/>
                    <a:pt x="12077" y="12234"/>
                    <a:pt x="11691" y="11461"/>
                  </a:cubicBezTo>
                  <a:cubicBezTo>
                    <a:pt x="11418" y="10802"/>
                    <a:pt x="10372" y="9756"/>
                    <a:pt x="10190" y="9005"/>
                  </a:cubicBezTo>
                  <a:cubicBezTo>
                    <a:pt x="9985" y="8255"/>
                    <a:pt x="10849" y="7027"/>
                    <a:pt x="11418" y="6254"/>
                  </a:cubicBezTo>
                  <a:cubicBezTo>
                    <a:pt x="12168" y="8050"/>
                    <a:pt x="13783" y="9096"/>
                    <a:pt x="15670" y="9187"/>
                  </a:cubicBezTo>
                  <a:cubicBezTo>
                    <a:pt x="15875" y="9187"/>
                    <a:pt x="15966" y="9096"/>
                    <a:pt x="15966" y="8914"/>
                  </a:cubicBezTo>
                  <a:cubicBezTo>
                    <a:pt x="15966" y="8050"/>
                    <a:pt x="15761" y="7300"/>
                    <a:pt x="15488" y="6458"/>
                  </a:cubicBezTo>
                  <a:cubicBezTo>
                    <a:pt x="15011" y="5321"/>
                    <a:pt x="14056" y="4275"/>
                    <a:pt x="13783" y="3047"/>
                  </a:cubicBezTo>
                  <a:cubicBezTo>
                    <a:pt x="13630" y="2321"/>
                    <a:pt x="13862" y="1211"/>
                    <a:pt x="14507" y="1211"/>
                  </a:cubicBezTo>
                  <a:cubicBezTo>
                    <a:pt x="14629" y="1211"/>
                    <a:pt x="14767" y="1251"/>
                    <a:pt x="14920" y="1342"/>
                  </a:cubicBezTo>
                  <a:cubicBezTo>
                    <a:pt x="15397" y="1524"/>
                    <a:pt x="15761" y="2274"/>
                    <a:pt x="16148" y="2752"/>
                  </a:cubicBezTo>
                  <a:cubicBezTo>
                    <a:pt x="17012" y="3707"/>
                    <a:pt x="17853" y="4753"/>
                    <a:pt x="18808" y="5776"/>
                  </a:cubicBezTo>
                  <a:cubicBezTo>
                    <a:pt x="22219" y="9756"/>
                    <a:pt x="25630" y="13735"/>
                    <a:pt x="29041" y="17828"/>
                  </a:cubicBezTo>
                  <a:cubicBezTo>
                    <a:pt x="29099" y="17885"/>
                    <a:pt x="29161" y="17910"/>
                    <a:pt x="29222" y="17910"/>
                  </a:cubicBezTo>
                  <a:cubicBezTo>
                    <a:pt x="29451" y="17910"/>
                    <a:pt x="29663" y="17566"/>
                    <a:pt x="29519" y="17351"/>
                  </a:cubicBezTo>
                  <a:cubicBezTo>
                    <a:pt x="24493" y="11666"/>
                    <a:pt x="19559" y="5890"/>
                    <a:pt x="14624" y="91"/>
                  </a:cubicBezTo>
                  <a:cubicBezTo>
                    <a:pt x="14533" y="0"/>
                    <a:pt x="14351" y="0"/>
                    <a:pt x="14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6826581" y="2006626"/>
              <a:ext cx="928844" cy="689523"/>
            </a:xfrm>
            <a:custGeom>
              <a:avLst/>
              <a:gdLst/>
              <a:ahLst/>
              <a:cxnLst/>
              <a:rect l="l" t="t" r="r" b="b"/>
              <a:pathLst>
                <a:path w="33770" h="25069" extrusionOk="0">
                  <a:moveTo>
                    <a:pt x="2113" y="0"/>
                  </a:moveTo>
                  <a:cubicBezTo>
                    <a:pt x="2040" y="0"/>
                    <a:pt x="1961" y="29"/>
                    <a:pt x="1888" y="97"/>
                  </a:cubicBezTo>
                  <a:cubicBezTo>
                    <a:pt x="1319" y="756"/>
                    <a:pt x="660" y="1529"/>
                    <a:pt x="91" y="2189"/>
                  </a:cubicBezTo>
                  <a:cubicBezTo>
                    <a:pt x="0" y="2371"/>
                    <a:pt x="0" y="2552"/>
                    <a:pt x="182" y="2666"/>
                  </a:cubicBezTo>
                  <a:cubicBezTo>
                    <a:pt x="4366" y="5782"/>
                    <a:pt x="7777" y="9943"/>
                    <a:pt x="11370" y="13741"/>
                  </a:cubicBezTo>
                  <a:cubicBezTo>
                    <a:pt x="15077" y="17447"/>
                    <a:pt x="18670" y="21222"/>
                    <a:pt x="22354" y="25019"/>
                  </a:cubicBezTo>
                  <a:cubicBezTo>
                    <a:pt x="22392" y="25053"/>
                    <a:pt x="22439" y="25068"/>
                    <a:pt x="22490" y="25068"/>
                  </a:cubicBezTo>
                  <a:cubicBezTo>
                    <a:pt x="22709" y="25068"/>
                    <a:pt x="22981" y="24783"/>
                    <a:pt x="22740" y="24542"/>
                  </a:cubicBezTo>
                  <a:lnTo>
                    <a:pt x="22649" y="24451"/>
                  </a:lnTo>
                  <a:cubicBezTo>
                    <a:pt x="26538" y="19994"/>
                    <a:pt x="30222" y="15355"/>
                    <a:pt x="33633" y="10511"/>
                  </a:cubicBezTo>
                  <a:cubicBezTo>
                    <a:pt x="33769" y="10269"/>
                    <a:pt x="33602" y="10057"/>
                    <a:pt x="33388" y="10057"/>
                  </a:cubicBezTo>
                  <a:cubicBezTo>
                    <a:pt x="33281" y="10057"/>
                    <a:pt x="33163" y="10110"/>
                    <a:pt x="33064" y="10239"/>
                  </a:cubicBezTo>
                  <a:cubicBezTo>
                    <a:pt x="29744" y="15059"/>
                    <a:pt x="26151" y="19607"/>
                    <a:pt x="22172" y="24064"/>
                  </a:cubicBezTo>
                  <a:cubicBezTo>
                    <a:pt x="18283" y="19994"/>
                    <a:pt x="14395" y="16014"/>
                    <a:pt x="10529" y="11944"/>
                  </a:cubicBezTo>
                  <a:cubicBezTo>
                    <a:pt x="8528" y="9943"/>
                    <a:pt x="6549" y="7874"/>
                    <a:pt x="4548" y="5782"/>
                  </a:cubicBezTo>
                  <a:cubicBezTo>
                    <a:pt x="3593" y="4826"/>
                    <a:pt x="2456" y="3985"/>
                    <a:pt x="1615" y="3030"/>
                  </a:cubicBezTo>
                  <a:cubicBezTo>
                    <a:pt x="1319" y="2757"/>
                    <a:pt x="1046" y="2757"/>
                    <a:pt x="955" y="2280"/>
                  </a:cubicBezTo>
                  <a:cubicBezTo>
                    <a:pt x="955" y="1711"/>
                    <a:pt x="1888" y="961"/>
                    <a:pt x="2274" y="483"/>
                  </a:cubicBezTo>
                  <a:cubicBezTo>
                    <a:pt x="2496" y="261"/>
                    <a:pt x="2333" y="0"/>
                    <a:pt x="2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7100530" y="1860520"/>
              <a:ext cx="416591" cy="432709"/>
            </a:xfrm>
            <a:custGeom>
              <a:avLst/>
              <a:gdLst/>
              <a:ahLst/>
              <a:cxnLst/>
              <a:rect l="l" t="t" r="r" b="b"/>
              <a:pathLst>
                <a:path w="15146" h="15732" extrusionOk="0">
                  <a:moveTo>
                    <a:pt x="5208" y="7683"/>
                  </a:moveTo>
                  <a:cubicBezTo>
                    <a:pt x="5481" y="7864"/>
                    <a:pt x="5867" y="8069"/>
                    <a:pt x="6140" y="8342"/>
                  </a:cubicBezTo>
                  <a:cubicBezTo>
                    <a:pt x="5958" y="8547"/>
                    <a:pt x="5685" y="8638"/>
                    <a:pt x="5390" y="8729"/>
                  </a:cubicBezTo>
                  <a:cubicBezTo>
                    <a:pt x="5117" y="8342"/>
                    <a:pt x="5003" y="7978"/>
                    <a:pt x="5208" y="7683"/>
                  </a:cubicBezTo>
                  <a:close/>
                  <a:moveTo>
                    <a:pt x="1332" y="7570"/>
                  </a:moveTo>
                  <a:cubicBezTo>
                    <a:pt x="1476" y="7570"/>
                    <a:pt x="1712" y="7712"/>
                    <a:pt x="2070" y="8069"/>
                  </a:cubicBezTo>
                  <a:cubicBezTo>
                    <a:pt x="2843" y="8729"/>
                    <a:pt x="3298" y="9479"/>
                    <a:pt x="3593" y="10343"/>
                  </a:cubicBezTo>
                  <a:cubicBezTo>
                    <a:pt x="3775" y="10821"/>
                    <a:pt x="3866" y="11389"/>
                    <a:pt x="3980" y="11844"/>
                  </a:cubicBezTo>
                  <a:cubicBezTo>
                    <a:pt x="3502" y="11662"/>
                    <a:pt x="3116" y="11480"/>
                    <a:pt x="2843" y="11094"/>
                  </a:cubicBezTo>
                  <a:cubicBezTo>
                    <a:pt x="2070" y="10525"/>
                    <a:pt x="1706" y="9684"/>
                    <a:pt x="1410" y="8820"/>
                  </a:cubicBezTo>
                  <a:cubicBezTo>
                    <a:pt x="1145" y="8243"/>
                    <a:pt x="1019" y="7570"/>
                    <a:pt x="1332" y="7570"/>
                  </a:cubicBezTo>
                  <a:close/>
                  <a:moveTo>
                    <a:pt x="13793" y="0"/>
                  </a:moveTo>
                  <a:cubicBezTo>
                    <a:pt x="12803" y="0"/>
                    <a:pt x="11862" y="341"/>
                    <a:pt x="11075" y="1043"/>
                  </a:cubicBezTo>
                  <a:cubicBezTo>
                    <a:pt x="10597" y="1520"/>
                    <a:pt x="10233" y="1998"/>
                    <a:pt x="9938" y="2566"/>
                  </a:cubicBezTo>
                  <a:cubicBezTo>
                    <a:pt x="9847" y="2953"/>
                    <a:pt x="9756" y="3226"/>
                    <a:pt x="9665" y="3612"/>
                  </a:cubicBezTo>
                  <a:lnTo>
                    <a:pt x="9665" y="4181"/>
                  </a:lnTo>
                  <a:cubicBezTo>
                    <a:pt x="9774" y="5094"/>
                    <a:pt x="9507" y="5558"/>
                    <a:pt x="8870" y="5558"/>
                  </a:cubicBezTo>
                  <a:cubicBezTo>
                    <a:pt x="8444" y="5558"/>
                    <a:pt x="7852" y="5350"/>
                    <a:pt x="7095" y="4931"/>
                  </a:cubicBezTo>
                  <a:cubicBezTo>
                    <a:pt x="7095" y="4840"/>
                    <a:pt x="7004" y="4749"/>
                    <a:pt x="7004" y="4749"/>
                  </a:cubicBezTo>
                  <a:cubicBezTo>
                    <a:pt x="6923" y="4667"/>
                    <a:pt x="6799" y="4622"/>
                    <a:pt x="6689" y="4622"/>
                  </a:cubicBezTo>
                  <a:cubicBezTo>
                    <a:pt x="6553" y="4622"/>
                    <a:pt x="6436" y="4690"/>
                    <a:pt x="6436" y="4840"/>
                  </a:cubicBezTo>
                  <a:cubicBezTo>
                    <a:pt x="6527" y="5591"/>
                    <a:pt x="6913" y="6273"/>
                    <a:pt x="7482" y="6637"/>
                  </a:cubicBezTo>
                  <a:cubicBezTo>
                    <a:pt x="7664" y="7205"/>
                    <a:pt x="7277" y="7683"/>
                    <a:pt x="6618" y="8160"/>
                  </a:cubicBezTo>
                  <a:cubicBezTo>
                    <a:pt x="6049" y="7592"/>
                    <a:pt x="5481" y="7205"/>
                    <a:pt x="5003" y="6932"/>
                  </a:cubicBezTo>
                  <a:cubicBezTo>
                    <a:pt x="4928" y="6894"/>
                    <a:pt x="4852" y="6872"/>
                    <a:pt x="4784" y="6872"/>
                  </a:cubicBezTo>
                  <a:cubicBezTo>
                    <a:pt x="4686" y="6872"/>
                    <a:pt x="4602" y="6917"/>
                    <a:pt x="4548" y="7023"/>
                  </a:cubicBezTo>
                  <a:cubicBezTo>
                    <a:pt x="4208" y="8265"/>
                    <a:pt x="5120" y="9965"/>
                    <a:pt x="6445" y="9965"/>
                  </a:cubicBezTo>
                  <a:cubicBezTo>
                    <a:pt x="6624" y="9965"/>
                    <a:pt x="6812" y="9933"/>
                    <a:pt x="7004" y="9866"/>
                  </a:cubicBezTo>
                  <a:lnTo>
                    <a:pt x="7004" y="9866"/>
                  </a:lnTo>
                  <a:cubicBezTo>
                    <a:pt x="7186" y="10821"/>
                    <a:pt x="6709" y="11571"/>
                    <a:pt x="5572" y="11958"/>
                  </a:cubicBezTo>
                  <a:cubicBezTo>
                    <a:pt x="5390" y="12003"/>
                    <a:pt x="5202" y="12026"/>
                    <a:pt x="5026" y="12026"/>
                  </a:cubicBezTo>
                  <a:cubicBezTo>
                    <a:pt x="4850" y="12026"/>
                    <a:pt x="4685" y="12003"/>
                    <a:pt x="4548" y="11958"/>
                  </a:cubicBezTo>
                  <a:cubicBezTo>
                    <a:pt x="4435" y="10707"/>
                    <a:pt x="3980" y="9479"/>
                    <a:pt x="3116" y="8342"/>
                  </a:cubicBezTo>
                  <a:cubicBezTo>
                    <a:pt x="2789" y="7939"/>
                    <a:pt x="1863" y="6805"/>
                    <a:pt x="1130" y="6805"/>
                  </a:cubicBezTo>
                  <a:cubicBezTo>
                    <a:pt x="996" y="6805"/>
                    <a:pt x="867" y="6844"/>
                    <a:pt x="751" y="6932"/>
                  </a:cubicBezTo>
                  <a:cubicBezTo>
                    <a:pt x="0" y="7296"/>
                    <a:pt x="660" y="8547"/>
                    <a:pt x="842" y="9001"/>
                  </a:cubicBezTo>
                  <a:cubicBezTo>
                    <a:pt x="1410" y="10434"/>
                    <a:pt x="2547" y="11958"/>
                    <a:pt x="3980" y="12412"/>
                  </a:cubicBezTo>
                  <a:cubicBezTo>
                    <a:pt x="3980" y="13458"/>
                    <a:pt x="3775" y="14414"/>
                    <a:pt x="3298" y="15255"/>
                  </a:cubicBezTo>
                  <a:cubicBezTo>
                    <a:pt x="3176" y="15514"/>
                    <a:pt x="3350" y="15732"/>
                    <a:pt x="3532" y="15732"/>
                  </a:cubicBezTo>
                  <a:cubicBezTo>
                    <a:pt x="3623" y="15732"/>
                    <a:pt x="3715" y="15678"/>
                    <a:pt x="3775" y="15551"/>
                  </a:cubicBezTo>
                  <a:cubicBezTo>
                    <a:pt x="4253" y="14595"/>
                    <a:pt x="4548" y="13663"/>
                    <a:pt x="4548" y="12617"/>
                  </a:cubicBezTo>
                  <a:cubicBezTo>
                    <a:pt x="4675" y="12637"/>
                    <a:pt x="4806" y="12649"/>
                    <a:pt x="4940" y="12649"/>
                  </a:cubicBezTo>
                  <a:cubicBezTo>
                    <a:pt x="5410" y="12649"/>
                    <a:pt x="5923" y="12511"/>
                    <a:pt x="6436" y="12140"/>
                  </a:cubicBezTo>
                  <a:cubicBezTo>
                    <a:pt x="7664" y="11389"/>
                    <a:pt x="7846" y="10434"/>
                    <a:pt x="7573" y="9570"/>
                  </a:cubicBezTo>
                  <a:cubicBezTo>
                    <a:pt x="8528" y="8911"/>
                    <a:pt x="8528" y="7864"/>
                    <a:pt x="8141" y="6841"/>
                  </a:cubicBezTo>
                  <a:lnTo>
                    <a:pt x="8141" y="6841"/>
                  </a:lnTo>
                  <a:cubicBezTo>
                    <a:pt x="8231" y="6862"/>
                    <a:pt x="8325" y="6874"/>
                    <a:pt x="8422" y="6874"/>
                  </a:cubicBezTo>
                  <a:cubicBezTo>
                    <a:pt x="8741" y="6874"/>
                    <a:pt x="9094" y="6751"/>
                    <a:pt x="9460" y="6455"/>
                  </a:cubicBezTo>
                  <a:cubicBezTo>
                    <a:pt x="10029" y="5977"/>
                    <a:pt x="10120" y="5409"/>
                    <a:pt x="10233" y="4749"/>
                  </a:cubicBezTo>
                  <a:cubicBezTo>
                    <a:pt x="10415" y="3521"/>
                    <a:pt x="10324" y="2566"/>
                    <a:pt x="11257" y="1611"/>
                  </a:cubicBezTo>
                  <a:cubicBezTo>
                    <a:pt x="11997" y="959"/>
                    <a:pt x="12846" y="580"/>
                    <a:pt x="13762" y="580"/>
                  </a:cubicBezTo>
                  <a:cubicBezTo>
                    <a:pt x="14028" y="580"/>
                    <a:pt x="14300" y="612"/>
                    <a:pt x="14577" y="679"/>
                  </a:cubicBezTo>
                  <a:cubicBezTo>
                    <a:pt x="14963" y="679"/>
                    <a:pt x="15145" y="201"/>
                    <a:pt x="14781" y="110"/>
                  </a:cubicBezTo>
                  <a:cubicBezTo>
                    <a:pt x="14449" y="37"/>
                    <a:pt x="14118" y="0"/>
                    <a:pt x="13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7297136" y="2014465"/>
              <a:ext cx="312512" cy="381329"/>
            </a:xfrm>
            <a:custGeom>
              <a:avLst/>
              <a:gdLst/>
              <a:ahLst/>
              <a:cxnLst/>
              <a:rect l="l" t="t" r="r" b="b"/>
              <a:pathLst>
                <a:path w="11362" h="13864" extrusionOk="0">
                  <a:moveTo>
                    <a:pt x="10977" y="1"/>
                  </a:moveTo>
                  <a:cubicBezTo>
                    <a:pt x="10904" y="1"/>
                    <a:pt x="10824" y="32"/>
                    <a:pt x="10749" y="107"/>
                  </a:cubicBezTo>
                  <a:cubicBezTo>
                    <a:pt x="7156" y="4451"/>
                    <a:pt x="3654" y="8908"/>
                    <a:pt x="129" y="13456"/>
                  </a:cubicBezTo>
                  <a:cubicBezTo>
                    <a:pt x="0" y="13665"/>
                    <a:pt x="203" y="13864"/>
                    <a:pt x="397" y="13864"/>
                  </a:cubicBezTo>
                  <a:cubicBezTo>
                    <a:pt x="476" y="13864"/>
                    <a:pt x="554" y="13830"/>
                    <a:pt x="607" y="13751"/>
                  </a:cubicBezTo>
                  <a:cubicBezTo>
                    <a:pt x="4109" y="9294"/>
                    <a:pt x="7633" y="4837"/>
                    <a:pt x="11226" y="471"/>
                  </a:cubicBezTo>
                  <a:cubicBezTo>
                    <a:pt x="11362" y="268"/>
                    <a:pt x="11194" y="1"/>
                    <a:pt x="10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7"/>
          <p:cNvGrpSpPr/>
          <p:nvPr/>
        </p:nvGrpSpPr>
        <p:grpSpPr>
          <a:xfrm>
            <a:off x="162880" y="3002761"/>
            <a:ext cx="1265319" cy="1361535"/>
            <a:chOff x="274862" y="1947270"/>
            <a:chExt cx="951343" cy="1021151"/>
          </a:xfrm>
        </p:grpSpPr>
        <p:sp>
          <p:nvSpPr>
            <p:cNvPr id="565" name="Google Shape;565;p17"/>
            <p:cNvSpPr/>
            <p:nvPr/>
          </p:nvSpPr>
          <p:spPr>
            <a:xfrm>
              <a:off x="483130" y="2129629"/>
              <a:ext cx="117611" cy="147977"/>
            </a:xfrm>
            <a:custGeom>
              <a:avLst/>
              <a:gdLst/>
              <a:ahLst/>
              <a:cxnLst/>
              <a:rect l="l" t="t" r="r" b="b"/>
              <a:pathLst>
                <a:path w="4276" h="5380" extrusionOk="0">
                  <a:moveTo>
                    <a:pt x="2076" y="0"/>
                  </a:moveTo>
                  <a:cubicBezTo>
                    <a:pt x="1535" y="0"/>
                    <a:pt x="991" y="283"/>
                    <a:pt x="865" y="741"/>
                  </a:cubicBezTo>
                  <a:lnTo>
                    <a:pt x="1047" y="741"/>
                  </a:lnTo>
                  <a:cubicBezTo>
                    <a:pt x="1" y="1969"/>
                    <a:pt x="296" y="4152"/>
                    <a:pt x="1615" y="5016"/>
                  </a:cubicBezTo>
                  <a:cubicBezTo>
                    <a:pt x="1820" y="5198"/>
                    <a:pt x="2093" y="5289"/>
                    <a:pt x="2389" y="5380"/>
                  </a:cubicBezTo>
                  <a:cubicBezTo>
                    <a:pt x="3139" y="5380"/>
                    <a:pt x="3798" y="4811"/>
                    <a:pt x="3980" y="4152"/>
                  </a:cubicBezTo>
                  <a:cubicBezTo>
                    <a:pt x="4276" y="3493"/>
                    <a:pt x="4094" y="2628"/>
                    <a:pt x="3889" y="1969"/>
                  </a:cubicBezTo>
                  <a:cubicBezTo>
                    <a:pt x="3707" y="1310"/>
                    <a:pt x="3321" y="559"/>
                    <a:pt x="2752" y="173"/>
                  </a:cubicBezTo>
                  <a:cubicBezTo>
                    <a:pt x="2551" y="55"/>
                    <a:pt x="2314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608223" y="2614102"/>
              <a:ext cx="128256" cy="156586"/>
            </a:xfrm>
            <a:custGeom>
              <a:avLst/>
              <a:gdLst/>
              <a:ahLst/>
              <a:cxnLst/>
              <a:rect l="l" t="t" r="r" b="b"/>
              <a:pathLst>
                <a:path w="4663" h="5693" extrusionOk="0">
                  <a:moveTo>
                    <a:pt x="1252" y="0"/>
                  </a:moveTo>
                  <a:cubicBezTo>
                    <a:pt x="1047" y="0"/>
                    <a:pt x="865" y="0"/>
                    <a:pt x="683" y="91"/>
                  </a:cubicBezTo>
                  <a:cubicBezTo>
                    <a:pt x="115" y="364"/>
                    <a:pt x="1" y="1228"/>
                    <a:pt x="115" y="1887"/>
                  </a:cubicBezTo>
                  <a:lnTo>
                    <a:pt x="296" y="1978"/>
                  </a:lnTo>
                  <a:cubicBezTo>
                    <a:pt x="115" y="2933"/>
                    <a:pt x="206" y="4070"/>
                    <a:pt x="865" y="4912"/>
                  </a:cubicBezTo>
                  <a:cubicBezTo>
                    <a:pt x="1284" y="5403"/>
                    <a:pt x="1969" y="5692"/>
                    <a:pt x="2611" y="5692"/>
                  </a:cubicBezTo>
                  <a:cubicBezTo>
                    <a:pt x="2980" y="5692"/>
                    <a:pt x="3334" y="5597"/>
                    <a:pt x="3617" y="5389"/>
                  </a:cubicBezTo>
                  <a:cubicBezTo>
                    <a:pt x="4094" y="5026"/>
                    <a:pt x="4276" y="4548"/>
                    <a:pt x="4458" y="3980"/>
                  </a:cubicBezTo>
                  <a:cubicBezTo>
                    <a:pt x="4663" y="3024"/>
                    <a:pt x="4367" y="1978"/>
                    <a:pt x="3798" y="1228"/>
                  </a:cubicBezTo>
                  <a:cubicBezTo>
                    <a:pt x="3139" y="478"/>
                    <a:pt x="2184" y="0"/>
                    <a:pt x="1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905332" y="2628762"/>
              <a:ext cx="60071" cy="81910"/>
            </a:xfrm>
            <a:custGeom>
              <a:avLst/>
              <a:gdLst/>
              <a:ahLst/>
              <a:cxnLst/>
              <a:rect l="l" t="t" r="r" b="b"/>
              <a:pathLst>
                <a:path w="2184" h="2978" extrusionOk="0">
                  <a:moveTo>
                    <a:pt x="1048" y="0"/>
                  </a:moveTo>
                  <a:cubicBezTo>
                    <a:pt x="804" y="0"/>
                    <a:pt x="559" y="95"/>
                    <a:pt x="387" y="308"/>
                  </a:cubicBezTo>
                  <a:lnTo>
                    <a:pt x="0" y="513"/>
                  </a:lnTo>
                  <a:cubicBezTo>
                    <a:pt x="205" y="1173"/>
                    <a:pt x="387" y="1741"/>
                    <a:pt x="569" y="2310"/>
                  </a:cubicBezTo>
                  <a:cubicBezTo>
                    <a:pt x="569" y="2491"/>
                    <a:pt x="683" y="2787"/>
                    <a:pt x="864" y="2878"/>
                  </a:cubicBezTo>
                  <a:cubicBezTo>
                    <a:pt x="969" y="2948"/>
                    <a:pt x="1076" y="2977"/>
                    <a:pt x="1185" y="2977"/>
                  </a:cubicBezTo>
                  <a:cubicBezTo>
                    <a:pt x="1360" y="2977"/>
                    <a:pt x="1537" y="2899"/>
                    <a:pt x="1706" y="2787"/>
                  </a:cubicBezTo>
                  <a:cubicBezTo>
                    <a:pt x="1910" y="2491"/>
                    <a:pt x="2001" y="2219"/>
                    <a:pt x="2092" y="1923"/>
                  </a:cubicBezTo>
                  <a:cubicBezTo>
                    <a:pt x="2183" y="1445"/>
                    <a:pt x="2183" y="786"/>
                    <a:pt x="1820" y="399"/>
                  </a:cubicBezTo>
                  <a:cubicBezTo>
                    <a:pt x="1656" y="147"/>
                    <a:pt x="1352" y="0"/>
                    <a:pt x="1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436811" y="2414030"/>
              <a:ext cx="88264" cy="83340"/>
            </a:xfrm>
            <a:custGeom>
              <a:avLst/>
              <a:gdLst/>
              <a:ahLst/>
              <a:cxnLst/>
              <a:rect l="l" t="t" r="r" b="b"/>
              <a:pathLst>
                <a:path w="3209" h="3030" extrusionOk="0">
                  <a:moveTo>
                    <a:pt x="1439" y="1"/>
                  </a:moveTo>
                  <a:cubicBezTo>
                    <a:pt x="947" y="1"/>
                    <a:pt x="482" y="248"/>
                    <a:pt x="366" y="725"/>
                  </a:cubicBezTo>
                  <a:lnTo>
                    <a:pt x="184" y="1498"/>
                  </a:lnTo>
                  <a:cubicBezTo>
                    <a:pt x="0" y="2255"/>
                    <a:pt x="753" y="3029"/>
                    <a:pt x="1535" y="3029"/>
                  </a:cubicBezTo>
                  <a:cubicBezTo>
                    <a:pt x="1623" y="3029"/>
                    <a:pt x="1711" y="3020"/>
                    <a:pt x="1799" y="2999"/>
                  </a:cubicBezTo>
                  <a:cubicBezTo>
                    <a:pt x="2640" y="2817"/>
                    <a:pt x="3208" y="1680"/>
                    <a:pt x="2822" y="930"/>
                  </a:cubicBezTo>
                  <a:cubicBezTo>
                    <a:pt x="2640" y="634"/>
                    <a:pt x="2458" y="452"/>
                    <a:pt x="2253" y="247"/>
                  </a:cubicBezTo>
                  <a:cubicBezTo>
                    <a:pt x="2013" y="82"/>
                    <a:pt x="1722" y="1"/>
                    <a:pt x="14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274862" y="1947270"/>
              <a:ext cx="951343" cy="1021151"/>
            </a:xfrm>
            <a:custGeom>
              <a:avLst/>
              <a:gdLst/>
              <a:ahLst/>
              <a:cxnLst/>
              <a:rect l="l" t="t" r="r" b="b"/>
              <a:pathLst>
                <a:path w="34588" h="37126" extrusionOk="0">
                  <a:moveTo>
                    <a:pt x="10974" y="592"/>
                  </a:moveTo>
                  <a:cubicBezTo>
                    <a:pt x="12542" y="592"/>
                    <a:pt x="14120" y="1119"/>
                    <a:pt x="15441" y="2255"/>
                  </a:cubicBezTo>
                  <a:cubicBezTo>
                    <a:pt x="16964" y="3483"/>
                    <a:pt x="17806" y="5188"/>
                    <a:pt x="18011" y="7098"/>
                  </a:cubicBezTo>
                  <a:cubicBezTo>
                    <a:pt x="18192" y="8508"/>
                    <a:pt x="18101" y="10214"/>
                    <a:pt x="18761" y="11532"/>
                  </a:cubicBezTo>
                  <a:cubicBezTo>
                    <a:pt x="19595" y="13346"/>
                    <a:pt x="21325" y="13785"/>
                    <a:pt x="23099" y="13785"/>
                  </a:cubicBezTo>
                  <a:cubicBezTo>
                    <a:pt x="23550" y="13785"/>
                    <a:pt x="24004" y="13757"/>
                    <a:pt x="24446" y="13715"/>
                  </a:cubicBezTo>
                  <a:cubicBezTo>
                    <a:pt x="24954" y="13690"/>
                    <a:pt x="25462" y="13664"/>
                    <a:pt x="25968" y="13664"/>
                  </a:cubicBezTo>
                  <a:cubicBezTo>
                    <a:pt x="27251" y="13664"/>
                    <a:pt x="28521" y="13829"/>
                    <a:pt x="29744" y="14580"/>
                  </a:cubicBezTo>
                  <a:cubicBezTo>
                    <a:pt x="31359" y="15626"/>
                    <a:pt x="32496" y="17331"/>
                    <a:pt x="32882" y="19219"/>
                  </a:cubicBezTo>
                  <a:cubicBezTo>
                    <a:pt x="34588" y="26700"/>
                    <a:pt x="27016" y="34568"/>
                    <a:pt x="20194" y="36182"/>
                  </a:cubicBezTo>
                  <a:cubicBezTo>
                    <a:pt x="19085" y="36442"/>
                    <a:pt x="17946" y="36571"/>
                    <a:pt x="16810" y="36571"/>
                  </a:cubicBezTo>
                  <a:cubicBezTo>
                    <a:pt x="13870" y="36571"/>
                    <a:pt x="10948" y="35706"/>
                    <a:pt x="8619" y="33999"/>
                  </a:cubicBezTo>
                  <a:cubicBezTo>
                    <a:pt x="5594" y="31725"/>
                    <a:pt x="3707" y="28133"/>
                    <a:pt x="2661" y="24608"/>
                  </a:cubicBezTo>
                  <a:cubicBezTo>
                    <a:pt x="387" y="17036"/>
                    <a:pt x="1797" y="8804"/>
                    <a:pt x="6254" y="2346"/>
                  </a:cubicBezTo>
                  <a:cubicBezTo>
                    <a:pt x="7590" y="1211"/>
                    <a:pt x="9276" y="592"/>
                    <a:pt x="10974" y="592"/>
                  </a:cubicBezTo>
                  <a:close/>
                  <a:moveTo>
                    <a:pt x="11017" y="1"/>
                  </a:moveTo>
                  <a:cubicBezTo>
                    <a:pt x="9482" y="1"/>
                    <a:pt x="7976" y="493"/>
                    <a:pt x="6641" y="1300"/>
                  </a:cubicBezTo>
                  <a:cubicBezTo>
                    <a:pt x="6604" y="1263"/>
                    <a:pt x="6550" y="1241"/>
                    <a:pt x="6491" y="1241"/>
                  </a:cubicBezTo>
                  <a:cubicBezTo>
                    <a:pt x="6404" y="1241"/>
                    <a:pt x="6309" y="1290"/>
                    <a:pt x="6254" y="1413"/>
                  </a:cubicBezTo>
                  <a:cubicBezTo>
                    <a:pt x="6072" y="1595"/>
                    <a:pt x="5981" y="1777"/>
                    <a:pt x="5776" y="1982"/>
                  </a:cubicBezTo>
                  <a:cubicBezTo>
                    <a:pt x="5299" y="2437"/>
                    <a:pt x="4844" y="2914"/>
                    <a:pt x="4367" y="3483"/>
                  </a:cubicBezTo>
                  <a:cubicBezTo>
                    <a:pt x="4276" y="3687"/>
                    <a:pt x="4367" y="3869"/>
                    <a:pt x="4548" y="3960"/>
                  </a:cubicBezTo>
                  <a:cubicBezTo>
                    <a:pt x="1047" y="10123"/>
                    <a:pt x="0" y="17604"/>
                    <a:pt x="2002" y="24426"/>
                  </a:cubicBezTo>
                  <a:cubicBezTo>
                    <a:pt x="4007" y="31559"/>
                    <a:pt x="9302" y="37126"/>
                    <a:pt x="16725" y="37126"/>
                  </a:cubicBezTo>
                  <a:cubicBezTo>
                    <a:pt x="17300" y="37126"/>
                    <a:pt x="17888" y="37093"/>
                    <a:pt x="18488" y="37024"/>
                  </a:cubicBezTo>
                  <a:cubicBezTo>
                    <a:pt x="25674" y="36182"/>
                    <a:pt x="32700" y="29724"/>
                    <a:pt x="33542" y="22448"/>
                  </a:cubicBezTo>
                  <a:cubicBezTo>
                    <a:pt x="33928" y="19128"/>
                    <a:pt x="32700" y="15626"/>
                    <a:pt x="29744" y="13920"/>
                  </a:cubicBezTo>
                  <a:cubicBezTo>
                    <a:pt x="28640" y="13266"/>
                    <a:pt x="27271" y="13157"/>
                    <a:pt x="25876" y="13157"/>
                  </a:cubicBezTo>
                  <a:cubicBezTo>
                    <a:pt x="25180" y="13157"/>
                    <a:pt x="24478" y="13184"/>
                    <a:pt x="23800" y="13184"/>
                  </a:cubicBezTo>
                  <a:cubicBezTo>
                    <a:pt x="21302" y="13184"/>
                    <a:pt x="19124" y="12816"/>
                    <a:pt x="18761" y="9372"/>
                  </a:cubicBezTo>
                  <a:cubicBezTo>
                    <a:pt x="18579" y="7462"/>
                    <a:pt x="18579" y="5575"/>
                    <a:pt x="17624" y="3869"/>
                  </a:cubicBezTo>
                  <a:cubicBezTo>
                    <a:pt x="16783" y="2437"/>
                    <a:pt x="15441" y="1300"/>
                    <a:pt x="13940" y="640"/>
                  </a:cubicBezTo>
                  <a:cubicBezTo>
                    <a:pt x="12978" y="199"/>
                    <a:pt x="11992" y="1"/>
                    <a:pt x="11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423719" y="2095550"/>
              <a:ext cx="237093" cy="232857"/>
            </a:xfrm>
            <a:custGeom>
              <a:avLst/>
              <a:gdLst/>
              <a:ahLst/>
              <a:cxnLst/>
              <a:rect l="l" t="t" r="r" b="b"/>
              <a:pathLst>
                <a:path w="8620" h="8466" extrusionOk="0">
                  <a:moveTo>
                    <a:pt x="3984" y="1"/>
                  </a:moveTo>
                  <a:cubicBezTo>
                    <a:pt x="3443" y="1"/>
                    <a:pt x="2894" y="117"/>
                    <a:pt x="2366" y="366"/>
                  </a:cubicBezTo>
                  <a:cubicBezTo>
                    <a:pt x="569" y="1230"/>
                    <a:pt x="1" y="3504"/>
                    <a:pt x="842" y="5209"/>
                  </a:cubicBezTo>
                  <a:cubicBezTo>
                    <a:pt x="895" y="5288"/>
                    <a:pt x="973" y="5322"/>
                    <a:pt x="1052" y="5322"/>
                  </a:cubicBezTo>
                  <a:cubicBezTo>
                    <a:pt x="1246" y="5322"/>
                    <a:pt x="1449" y="5123"/>
                    <a:pt x="1319" y="4913"/>
                  </a:cubicBezTo>
                  <a:cubicBezTo>
                    <a:pt x="569" y="3413"/>
                    <a:pt x="1229" y="1321"/>
                    <a:pt x="2934" y="752"/>
                  </a:cubicBezTo>
                  <a:cubicBezTo>
                    <a:pt x="3274" y="639"/>
                    <a:pt x="3618" y="586"/>
                    <a:pt x="3956" y="586"/>
                  </a:cubicBezTo>
                  <a:cubicBezTo>
                    <a:pt x="5314" y="586"/>
                    <a:pt x="6586" y="1438"/>
                    <a:pt x="7186" y="2640"/>
                  </a:cubicBezTo>
                  <a:cubicBezTo>
                    <a:pt x="7960" y="4163"/>
                    <a:pt x="7755" y="6255"/>
                    <a:pt x="6436" y="7278"/>
                  </a:cubicBezTo>
                  <a:cubicBezTo>
                    <a:pt x="5923" y="7704"/>
                    <a:pt x="5363" y="7890"/>
                    <a:pt x="4809" y="7890"/>
                  </a:cubicBezTo>
                  <a:cubicBezTo>
                    <a:pt x="3619" y="7890"/>
                    <a:pt x="2462" y="7033"/>
                    <a:pt x="1888" y="5869"/>
                  </a:cubicBezTo>
                  <a:cubicBezTo>
                    <a:pt x="1834" y="5781"/>
                    <a:pt x="1755" y="5746"/>
                    <a:pt x="1674" y="5746"/>
                  </a:cubicBezTo>
                  <a:cubicBezTo>
                    <a:pt x="1482" y="5746"/>
                    <a:pt x="1282" y="5949"/>
                    <a:pt x="1410" y="6141"/>
                  </a:cubicBezTo>
                  <a:cubicBezTo>
                    <a:pt x="2106" y="7533"/>
                    <a:pt x="3453" y="8466"/>
                    <a:pt x="4863" y="8466"/>
                  </a:cubicBezTo>
                  <a:cubicBezTo>
                    <a:pt x="5389" y="8466"/>
                    <a:pt x="5923" y="8336"/>
                    <a:pt x="6436" y="8052"/>
                  </a:cubicBezTo>
                  <a:cubicBezTo>
                    <a:pt x="8414" y="6915"/>
                    <a:pt x="8619" y="4072"/>
                    <a:pt x="7664" y="2276"/>
                  </a:cubicBezTo>
                  <a:cubicBezTo>
                    <a:pt x="6897" y="875"/>
                    <a:pt x="5470" y="1"/>
                    <a:pt x="3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416843" y="2412490"/>
              <a:ext cx="126358" cy="126248"/>
            </a:xfrm>
            <a:custGeom>
              <a:avLst/>
              <a:gdLst/>
              <a:ahLst/>
              <a:cxnLst/>
              <a:rect l="l" t="t" r="r" b="b"/>
              <a:pathLst>
                <a:path w="4594" h="4590" extrusionOk="0">
                  <a:moveTo>
                    <a:pt x="2301" y="0"/>
                  </a:moveTo>
                  <a:cubicBezTo>
                    <a:pt x="2186" y="0"/>
                    <a:pt x="2071" y="10"/>
                    <a:pt x="1956" y="31"/>
                  </a:cubicBezTo>
                  <a:cubicBezTo>
                    <a:pt x="819" y="212"/>
                    <a:pt x="137" y="1258"/>
                    <a:pt x="46" y="2305"/>
                  </a:cubicBezTo>
                  <a:cubicBezTo>
                    <a:pt x="0" y="2498"/>
                    <a:pt x="120" y="2594"/>
                    <a:pt x="262" y="2594"/>
                  </a:cubicBezTo>
                  <a:cubicBezTo>
                    <a:pt x="404" y="2594"/>
                    <a:pt x="569" y="2498"/>
                    <a:pt x="614" y="2305"/>
                  </a:cubicBezTo>
                  <a:cubicBezTo>
                    <a:pt x="674" y="1369"/>
                    <a:pt x="1586" y="560"/>
                    <a:pt x="2453" y="560"/>
                  </a:cubicBezTo>
                  <a:cubicBezTo>
                    <a:pt x="2914" y="560"/>
                    <a:pt x="3362" y="789"/>
                    <a:pt x="3662" y="1349"/>
                  </a:cubicBezTo>
                  <a:cubicBezTo>
                    <a:pt x="3934" y="2123"/>
                    <a:pt x="3548" y="2873"/>
                    <a:pt x="3093" y="3442"/>
                  </a:cubicBezTo>
                  <a:cubicBezTo>
                    <a:pt x="2792" y="3742"/>
                    <a:pt x="2300" y="3992"/>
                    <a:pt x="1863" y="3992"/>
                  </a:cubicBezTo>
                  <a:cubicBezTo>
                    <a:pt x="1474" y="3992"/>
                    <a:pt x="1129" y="3795"/>
                    <a:pt x="1001" y="3260"/>
                  </a:cubicBezTo>
                  <a:cubicBezTo>
                    <a:pt x="1001" y="3110"/>
                    <a:pt x="915" y="3045"/>
                    <a:pt x="816" y="3045"/>
                  </a:cubicBezTo>
                  <a:cubicBezTo>
                    <a:pt x="659" y="3045"/>
                    <a:pt x="468" y="3205"/>
                    <a:pt x="523" y="3442"/>
                  </a:cubicBezTo>
                  <a:cubicBezTo>
                    <a:pt x="654" y="4190"/>
                    <a:pt x="1273" y="4589"/>
                    <a:pt x="1931" y="4589"/>
                  </a:cubicBezTo>
                  <a:cubicBezTo>
                    <a:pt x="2193" y="4589"/>
                    <a:pt x="2461" y="4526"/>
                    <a:pt x="2706" y="4397"/>
                  </a:cubicBezTo>
                  <a:cubicBezTo>
                    <a:pt x="3662" y="3919"/>
                    <a:pt x="4594" y="2577"/>
                    <a:pt x="4321" y="1440"/>
                  </a:cubicBezTo>
                  <a:cubicBezTo>
                    <a:pt x="4059" y="613"/>
                    <a:pt x="3205" y="0"/>
                    <a:pt x="2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520042" y="2589457"/>
              <a:ext cx="252716" cy="237781"/>
            </a:xfrm>
            <a:custGeom>
              <a:avLst/>
              <a:gdLst/>
              <a:ahLst/>
              <a:cxnLst/>
              <a:rect l="l" t="t" r="r" b="b"/>
              <a:pathLst>
                <a:path w="9188" h="8645" extrusionOk="0">
                  <a:moveTo>
                    <a:pt x="4788" y="586"/>
                  </a:moveTo>
                  <a:cubicBezTo>
                    <a:pt x="6208" y="586"/>
                    <a:pt x="7523" y="1634"/>
                    <a:pt x="7960" y="3261"/>
                  </a:cubicBezTo>
                  <a:cubicBezTo>
                    <a:pt x="8437" y="4876"/>
                    <a:pt x="8050" y="6763"/>
                    <a:pt x="6527" y="7627"/>
                  </a:cubicBezTo>
                  <a:cubicBezTo>
                    <a:pt x="5965" y="7920"/>
                    <a:pt x="5358" y="8064"/>
                    <a:pt x="4767" y="8064"/>
                  </a:cubicBezTo>
                  <a:cubicBezTo>
                    <a:pt x="3659" y="8064"/>
                    <a:pt x="2601" y="7559"/>
                    <a:pt x="1979" y="6581"/>
                  </a:cubicBezTo>
                  <a:cubicBezTo>
                    <a:pt x="1888" y="6490"/>
                    <a:pt x="1797" y="6490"/>
                    <a:pt x="1706" y="6490"/>
                  </a:cubicBezTo>
                  <a:cubicBezTo>
                    <a:pt x="751" y="4785"/>
                    <a:pt x="1319" y="2783"/>
                    <a:pt x="2638" y="1465"/>
                  </a:cubicBezTo>
                  <a:cubicBezTo>
                    <a:pt x="3314" y="858"/>
                    <a:pt x="4064" y="586"/>
                    <a:pt x="4788" y="586"/>
                  </a:cubicBezTo>
                  <a:close/>
                  <a:moveTo>
                    <a:pt x="4789" y="0"/>
                  </a:moveTo>
                  <a:cubicBezTo>
                    <a:pt x="4146" y="0"/>
                    <a:pt x="3483" y="187"/>
                    <a:pt x="2843" y="600"/>
                  </a:cubicBezTo>
                  <a:cubicBezTo>
                    <a:pt x="842" y="2033"/>
                    <a:pt x="1" y="4785"/>
                    <a:pt x="1228" y="6854"/>
                  </a:cubicBezTo>
                  <a:cubicBezTo>
                    <a:pt x="1319" y="6945"/>
                    <a:pt x="1410" y="6945"/>
                    <a:pt x="1501" y="6945"/>
                  </a:cubicBezTo>
                  <a:cubicBezTo>
                    <a:pt x="2267" y="8032"/>
                    <a:pt x="3506" y="8645"/>
                    <a:pt x="4783" y="8645"/>
                  </a:cubicBezTo>
                  <a:cubicBezTo>
                    <a:pt x="5402" y="8645"/>
                    <a:pt x="6031" y="8500"/>
                    <a:pt x="6618" y="8196"/>
                  </a:cubicBezTo>
                  <a:cubicBezTo>
                    <a:pt x="8619" y="7150"/>
                    <a:pt x="9187" y="4671"/>
                    <a:pt x="8437" y="2692"/>
                  </a:cubicBezTo>
                  <a:cubicBezTo>
                    <a:pt x="7762" y="1085"/>
                    <a:pt x="6337" y="0"/>
                    <a:pt x="4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845921" y="2598149"/>
              <a:ext cx="179635" cy="166818"/>
            </a:xfrm>
            <a:custGeom>
              <a:avLst/>
              <a:gdLst/>
              <a:ahLst/>
              <a:cxnLst/>
              <a:rect l="l" t="t" r="r" b="b"/>
              <a:pathLst>
                <a:path w="6531" h="6065" extrusionOk="0">
                  <a:moveTo>
                    <a:pt x="3116" y="0"/>
                  </a:moveTo>
                  <a:cubicBezTo>
                    <a:pt x="2321" y="0"/>
                    <a:pt x="1519" y="450"/>
                    <a:pt x="932" y="1149"/>
                  </a:cubicBezTo>
                  <a:cubicBezTo>
                    <a:pt x="0" y="2558"/>
                    <a:pt x="0" y="4355"/>
                    <a:pt x="659" y="5787"/>
                  </a:cubicBezTo>
                  <a:cubicBezTo>
                    <a:pt x="720" y="5915"/>
                    <a:pt x="812" y="5969"/>
                    <a:pt x="902" y="5969"/>
                  </a:cubicBezTo>
                  <a:cubicBezTo>
                    <a:pt x="1085" y="5969"/>
                    <a:pt x="1259" y="5751"/>
                    <a:pt x="1137" y="5492"/>
                  </a:cubicBezTo>
                  <a:cubicBezTo>
                    <a:pt x="659" y="4469"/>
                    <a:pt x="569" y="3127"/>
                    <a:pt x="1137" y="2081"/>
                  </a:cubicBezTo>
                  <a:cubicBezTo>
                    <a:pt x="1475" y="1320"/>
                    <a:pt x="2254" y="546"/>
                    <a:pt x="3099" y="546"/>
                  </a:cubicBezTo>
                  <a:cubicBezTo>
                    <a:pt x="3390" y="546"/>
                    <a:pt x="3688" y="637"/>
                    <a:pt x="3980" y="853"/>
                  </a:cubicBezTo>
                  <a:cubicBezTo>
                    <a:pt x="5811" y="2145"/>
                    <a:pt x="4389" y="5481"/>
                    <a:pt x="2584" y="5481"/>
                  </a:cubicBezTo>
                  <a:cubicBezTo>
                    <a:pt x="2260" y="5481"/>
                    <a:pt x="1924" y="5373"/>
                    <a:pt x="1592" y="5128"/>
                  </a:cubicBezTo>
                  <a:cubicBezTo>
                    <a:pt x="1545" y="5093"/>
                    <a:pt x="1498" y="5078"/>
                    <a:pt x="1453" y="5078"/>
                  </a:cubicBezTo>
                  <a:cubicBezTo>
                    <a:pt x="1235" y="5078"/>
                    <a:pt x="1074" y="5436"/>
                    <a:pt x="1319" y="5606"/>
                  </a:cubicBezTo>
                  <a:cubicBezTo>
                    <a:pt x="1749" y="5925"/>
                    <a:pt x="2186" y="6064"/>
                    <a:pt x="2606" y="6064"/>
                  </a:cubicBezTo>
                  <a:cubicBezTo>
                    <a:pt x="4789" y="6064"/>
                    <a:pt x="6531" y="2315"/>
                    <a:pt x="4548" y="580"/>
                  </a:cubicBezTo>
                  <a:cubicBezTo>
                    <a:pt x="4110" y="177"/>
                    <a:pt x="3614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4" name="Google Shape;574;p17"/>
          <p:cNvSpPr/>
          <p:nvPr/>
        </p:nvSpPr>
        <p:spPr>
          <a:xfrm>
            <a:off x="11566308" y="4117278"/>
            <a:ext cx="138136" cy="136279"/>
          </a:xfrm>
          <a:custGeom>
            <a:avLst/>
            <a:gdLst/>
            <a:ahLst/>
            <a:cxnLst/>
            <a:rect l="l" t="t" r="r" b="b"/>
            <a:pathLst>
              <a:path w="3776" h="3716" extrusionOk="0">
                <a:moveTo>
                  <a:pt x="1948" y="571"/>
                </a:moveTo>
                <a:cubicBezTo>
                  <a:pt x="2558" y="571"/>
                  <a:pt x="3160" y="974"/>
                  <a:pt x="3207" y="1805"/>
                </a:cubicBezTo>
                <a:cubicBezTo>
                  <a:pt x="3207" y="2651"/>
                  <a:pt x="2583" y="3079"/>
                  <a:pt x="1950" y="3079"/>
                </a:cubicBezTo>
                <a:cubicBezTo>
                  <a:pt x="1374" y="3079"/>
                  <a:pt x="790" y="2725"/>
                  <a:pt x="660" y="2010"/>
                </a:cubicBezTo>
                <a:cubicBezTo>
                  <a:pt x="569" y="1896"/>
                  <a:pt x="569" y="1896"/>
                  <a:pt x="478" y="1805"/>
                </a:cubicBezTo>
                <a:cubicBezTo>
                  <a:pt x="478" y="1805"/>
                  <a:pt x="569" y="1805"/>
                  <a:pt x="660" y="1623"/>
                </a:cubicBezTo>
                <a:cubicBezTo>
                  <a:pt x="792" y="928"/>
                  <a:pt x="1374" y="571"/>
                  <a:pt x="1948" y="571"/>
                </a:cubicBezTo>
                <a:close/>
                <a:moveTo>
                  <a:pt x="2007" y="0"/>
                </a:moveTo>
                <a:cubicBezTo>
                  <a:pt x="1113" y="0"/>
                  <a:pt x="262" y="636"/>
                  <a:pt x="91" y="1532"/>
                </a:cubicBezTo>
                <a:cubicBezTo>
                  <a:pt x="0" y="1714"/>
                  <a:pt x="182" y="1805"/>
                  <a:pt x="273" y="1805"/>
                </a:cubicBezTo>
                <a:cubicBezTo>
                  <a:pt x="182" y="1896"/>
                  <a:pt x="0" y="2010"/>
                  <a:pt x="91" y="2192"/>
                </a:cubicBezTo>
                <a:cubicBezTo>
                  <a:pt x="273" y="3147"/>
                  <a:pt x="1228" y="3715"/>
                  <a:pt x="2070" y="3715"/>
                </a:cubicBezTo>
                <a:cubicBezTo>
                  <a:pt x="3116" y="3602"/>
                  <a:pt x="3775" y="2760"/>
                  <a:pt x="3775" y="1805"/>
                </a:cubicBezTo>
                <a:cubicBezTo>
                  <a:pt x="3684" y="873"/>
                  <a:pt x="3116" y="9"/>
                  <a:pt x="2183" y="9"/>
                </a:cubicBezTo>
                <a:cubicBezTo>
                  <a:pt x="2124" y="3"/>
                  <a:pt x="2065" y="0"/>
                  <a:pt x="20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5" name="Google Shape;575;p17"/>
          <p:cNvGrpSpPr/>
          <p:nvPr/>
        </p:nvGrpSpPr>
        <p:grpSpPr>
          <a:xfrm>
            <a:off x="960856" y="4444271"/>
            <a:ext cx="399592" cy="289536"/>
            <a:chOff x="874829" y="3257003"/>
            <a:chExt cx="300437" cy="217152"/>
          </a:xfrm>
        </p:grpSpPr>
        <p:sp>
          <p:nvSpPr>
            <p:cNvPr id="576" name="Google Shape;576;p17"/>
            <p:cNvSpPr/>
            <p:nvPr/>
          </p:nvSpPr>
          <p:spPr>
            <a:xfrm>
              <a:off x="983501" y="3275817"/>
              <a:ext cx="104491" cy="161812"/>
            </a:xfrm>
            <a:custGeom>
              <a:avLst/>
              <a:gdLst/>
              <a:ahLst/>
              <a:cxnLst/>
              <a:rect l="l" t="t" r="r" b="b"/>
              <a:pathLst>
                <a:path w="3799" h="5883" extrusionOk="0">
                  <a:moveTo>
                    <a:pt x="1706" y="1"/>
                  </a:moveTo>
                  <a:lnTo>
                    <a:pt x="956" y="183"/>
                  </a:lnTo>
                  <a:cubicBezTo>
                    <a:pt x="1" y="1138"/>
                    <a:pt x="115" y="2752"/>
                    <a:pt x="478" y="4071"/>
                  </a:cubicBezTo>
                  <a:cubicBezTo>
                    <a:pt x="774" y="4935"/>
                    <a:pt x="1138" y="5777"/>
                    <a:pt x="2002" y="5868"/>
                  </a:cubicBezTo>
                  <a:cubicBezTo>
                    <a:pt x="2059" y="5878"/>
                    <a:pt x="2116" y="5882"/>
                    <a:pt x="2173" y="5882"/>
                  </a:cubicBezTo>
                  <a:cubicBezTo>
                    <a:pt x="2773" y="5882"/>
                    <a:pt x="3346" y="5354"/>
                    <a:pt x="3616" y="4731"/>
                  </a:cubicBezTo>
                  <a:cubicBezTo>
                    <a:pt x="3798" y="3980"/>
                    <a:pt x="3707" y="3321"/>
                    <a:pt x="3616" y="2570"/>
                  </a:cubicBezTo>
                  <a:cubicBezTo>
                    <a:pt x="3526" y="2002"/>
                    <a:pt x="3412" y="1433"/>
                    <a:pt x="3139" y="865"/>
                  </a:cubicBezTo>
                  <a:cubicBezTo>
                    <a:pt x="2843" y="387"/>
                    <a:pt x="2275" y="1"/>
                    <a:pt x="17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874829" y="3257003"/>
              <a:ext cx="300437" cy="217152"/>
            </a:xfrm>
            <a:custGeom>
              <a:avLst/>
              <a:gdLst/>
              <a:ahLst/>
              <a:cxnLst/>
              <a:rect l="l" t="t" r="r" b="b"/>
              <a:pathLst>
                <a:path w="10923" h="7895" extrusionOk="0">
                  <a:moveTo>
                    <a:pt x="5148" y="0"/>
                  </a:moveTo>
                  <a:cubicBezTo>
                    <a:pt x="4858" y="0"/>
                    <a:pt x="4557" y="37"/>
                    <a:pt x="4247" y="116"/>
                  </a:cubicBezTo>
                  <a:cubicBezTo>
                    <a:pt x="1" y="1155"/>
                    <a:pt x="1656" y="7894"/>
                    <a:pt x="5579" y="7894"/>
                  </a:cubicBezTo>
                  <a:cubicBezTo>
                    <a:pt x="5605" y="7894"/>
                    <a:pt x="5631" y="7894"/>
                    <a:pt x="5657" y="7893"/>
                  </a:cubicBezTo>
                  <a:cubicBezTo>
                    <a:pt x="6044" y="7893"/>
                    <a:pt x="6044" y="7325"/>
                    <a:pt x="5657" y="7325"/>
                  </a:cubicBezTo>
                  <a:cubicBezTo>
                    <a:pt x="5630" y="7326"/>
                    <a:pt x="5604" y="7326"/>
                    <a:pt x="5577" y="7326"/>
                  </a:cubicBezTo>
                  <a:cubicBezTo>
                    <a:pt x="2511" y="7326"/>
                    <a:pt x="772" y="2197"/>
                    <a:pt x="3861" y="867"/>
                  </a:cubicBezTo>
                  <a:cubicBezTo>
                    <a:pt x="4284" y="681"/>
                    <a:pt x="4695" y="598"/>
                    <a:pt x="5088" y="598"/>
                  </a:cubicBezTo>
                  <a:cubicBezTo>
                    <a:pt x="8301" y="598"/>
                    <a:pt x="10210" y="6188"/>
                    <a:pt x="6340" y="6938"/>
                  </a:cubicBezTo>
                  <a:cubicBezTo>
                    <a:pt x="6066" y="7023"/>
                    <a:pt x="6124" y="7517"/>
                    <a:pt x="6441" y="7517"/>
                  </a:cubicBezTo>
                  <a:cubicBezTo>
                    <a:pt x="6466" y="7517"/>
                    <a:pt x="6493" y="7513"/>
                    <a:pt x="6521" y="7507"/>
                  </a:cubicBezTo>
                  <a:cubicBezTo>
                    <a:pt x="10922" y="6618"/>
                    <a:pt x="9023" y="0"/>
                    <a:pt x="5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17"/>
          <p:cNvGrpSpPr/>
          <p:nvPr/>
        </p:nvGrpSpPr>
        <p:grpSpPr>
          <a:xfrm>
            <a:off x="10543896" y="1070603"/>
            <a:ext cx="915114" cy="1059712"/>
            <a:chOff x="6584509" y="802952"/>
            <a:chExt cx="688038" cy="794784"/>
          </a:xfrm>
        </p:grpSpPr>
        <p:sp>
          <p:nvSpPr>
            <p:cNvPr id="579" name="Google Shape;579;p17"/>
            <p:cNvSpPr/>
            <p:nvPr/>
          </p:nvSpPr>
          <p:spPr>
            <a:xfrm>
              <a:off x="6691421" y="1461752"/>
              <a:ext cx="112028" cy="135985"/>
            </a:xfrm>
            <a:custGeom>
              <a:avLst/>
              <a:gdLst/>
              <a:ahLst/>
              <a:cxnLst/>
              <a:rect l="l" t="t" r="r" b="b"/>
              <a:pathLst>
                <a:path w="4073" h="4944" extrusionOk="0">
                  <a:moveTo>
                    <a:pt x="1766" y="0"/>
                  </a:moveTo>
                  <a:cubicBezTo>
                    <a:pt x="874" y="0"/>
                    <a:pt x="1" y="623"/>
                    <a:pt x="93" y="1624"/>
                  </a:cubicBezTo>
                  <a:cubicBezTo>
                    <a:pt x="93" y="1772"/>
                    <a:pt x="261" y="1873"/>
                    <a:pt x="414" y="1873"/>
                  </a:cubicBezTo>
                  <a:cubicBezTo>
                    <a:pt x="543" y="1873"/>
                    <a:pt x="662" y="1801"/>
                    <a:pt x="662" y="1624"/>
                  </a:cubicBezTo>
                  <a:cubicBezTo>
                    <a:pt x="601" y="914"/>
                    <a:pt x="1040" y="639"/>
                    <a:pt x="1547" y="639"/>
                  </a:cubicBezTo>
                  <a:cubicBezTo>
                    <a:pt x="1983" y="639"/>
                    <a:pt x="2469" y="842"/>
                    <a:pt x="2731" y="1146"/>
                  </a:cubicBezTo>
                  <a:cubicBezTo>
                    <a:pt x="3209" y="1624"/>
                    <a:pt x="3504" y="2374"/>
                    <a:pt x="3391" y="3034"/>
                  </a:cubicBezTo>
                  <a:cubicBezTo>
                    <a:pt x="3300" y="3716"/>
                    <a:pt x="2822" y="4284"/>
                    <a:pt x="2163" y="4375"/>
                  </a:cubicBezTo>
                  <a:cubicBezTo>
                    <a:pt x="1503" y="4375"/>
                    <a:pt x="844" y="4080"/>
                    <a:pt x="753" y="3329"/>
                  </a:cubicBezTo>
                  <a:cubicBezTo>
                    <a:pt x="707" y="3181"/>
                    <a:pt x="543" y="3108"/>
                    <a:pt x="400" y="3108"/>
                  </a:cubicBezTo>
                  <a:cubicBezTo>
                    <a:pt x="258" y="3108"/>
                    <a:pt x="139" y="3181"/>
                    <a:pt x="184" y="3329"/>
                  </a:cubicBezTo>
                  <a:cubicBezTo>
                    <a:pt x="275" y="4284"/>
                    <a:pt x="1026" y="4944"/>
                    <a:pt x="1981" y="4944"/>
                  </a:cubicBezTo>
                  <a:cubicBezTo>
                    <a:pt x="3118" y="4944"/>
                    <a:pt x="3868" y="3989"/>
                    <a:pt x="3959" y="2943"/>
                  </a:cubicBezTo>
                  <a:cubicBezTo>
                    <a:pt x="4073" y="1806"/>
                    <a:pt x="3391" y="578"/>
                    <a:pt x="2367" y="100"/>
                  </a:cubicBezTo>
                  <a:cubicBezTo>
                    <a:pt x="2173" y="33"/>
                    <a:pt x="1969" y="0"/>
                    <a:pt x="1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7"/>
            <p:cNvSpPr/>
            <p:nvPr/>
          </p:nvSpPr>
          <p:spPr>
            <a:xfrm>
              <a:off x="6584509" y="802952"/>
              <a:ext cx="400968" cy="511098"/>
            </a:xfrm>
            <a:custGeom>
              <a:avLst/>
              <a:gdLst/>
              <a:ahLst/>
              <a:cxnLst/>
              <a:rect l="l" t="t" r="r" b="b"/>
              <a:pathLst>
                <a:path w="14578" h="18582" extrusionOk="0">
                  <a:moveTo>
                    <a:pt x="1577" y="1"/>
                  </a:moveTo>
                  <a:cubicBezTo>
                    <a:pt x="1204" y="1"/>
                    <a:pt x="880" y="107"/>
                    <a:pt x="660" y="380"/>
                  </a:cubicBezTo>
                  <a:cubicBezTo>
                    <a:pt x="1" y="1221"/>
                    <a:pt x="933" y="3973"/>
                    <a:pt x="1229" y="5019"/>
                  </a:cubicBezTo>
                  <a:cubicBezTo>
                    <a:pt x="1797" y="7088"/>
                    <a:pt x="2843" y="9089"/>
                    <a:pt x="4071" y="10886"/>
                  </a:cubicBezTo>
                  <a:cubicBezTo>
                    <a:pt x="6527" y="14388"/>
                    <a:pt x="9938" y="17048"/>
                    <a:pt x="13918" y="18572"/>
                  </a:cubicBezTo>
                  <a:cubicBezTo>
                    <a:pt x="13946" y="18579"/>
                    <a:pt x="13973" y="18582"/>
                    <a:pt x="13998" y="18582"/>
                  </a:cubicBezTo>
                  <a:cubicBezTo>
                    <a:pt x="14316" y="18582"/>
                    <a:pt x="14374" y="18088"/>
                    <a:pt x="14100" y="18003"/>
                  </a:cubicBezTo>
                  <a:cubicBezTo>
                    <a:pt x="10689" y="16753"/>
                    <a:pt x="7755" y="14683"/>
                    <a:pt x="5481" y="11841"/>
                  </a:cubicBezTo>
                  <a:cubicBezTo>
                    <a:pt x="4344" y="10499"/>
                    <a:pt x="3412" y="8907"/>
                    <a:pt x="2639" y="7293"/>
                  </a:cubicBezTo>
                  <a:cubicBezTo>
                    <a:pt x="2070" y="5860"/>
                    <a:pt x="933" y="3313"/>
                    <a:pt x="1138" y="1699"/>
                  </a:cubicBezTo>
                  <a:cubicBezTo>
                    <a:pt x="1229" y="1130"/>
                    <a:pt x="1320" y="744"/>
                    <a:pt x="2161" y="744"/>
                  </a:cubicBezTo>
                  <a:cubicBezTo>
                    <a:pt x="2457" y="744"/>
                    <a:pt x="3025" y="1039"/>
                    <a:pt x="3298" y="1130"/>
                  </a:cubicBezTo>
                  <a:cubicBezTo>
                    <a:pt x="4344" y="1608"/>
                    <a:pt x="5390" y="2085"/>
                    <a:pt x="6345" y="2654"/>
                  </a:cubicBezTo>
                  <a:cubicBezTo>
                    <a:pt x="8051" y="3677"/>
                    <a:pt x="9461" y="5110"/>
                    <a:pt x="10689" y="6724"/>
                  </a:cubicBezTo>
                  <a:cubicBezTo>
                    <a:pt x="12872" y="9840"/>
                    <a:pt x="13918" y="13637"/>
                    <a:pt x="13645" y="17526"/>
                  </a:cubicBezTo>
                  <a:cubicBezTo>
                    <a:pt x="13645" y="17662"/>
                    <a:pt x="13787" y="17730"/>
                    <a:pt x="13929" y="17730"/>
                  </a:cubicBezTo>
                  <a:cubicBezTo>
                    <a:pt x="14071" y="17730"/>
                    <a:pt x="14213" y="17662"/>
                    <a:pt x="14213" y="17526"/>
                  </a:cubicBezTo>
                  <a:cubicBezTo>
                    <a:pt x="14577" y="13069"/>
                    <a:pt x="13167" y="8703"/>
                    <a:pt x="10234" y="5292"/>
                  </a:cubicBezTo>
                  <a:cubicBezTo>
                    <a:pt x="8710" y="3495"/>
                    <a:pt x="6823" y="2085"/>
                    <a:pt x="4640" y="1130"/>
                  </a:cubicBezTo>
                  <a:cubicBezTo>
                    <a:pt x="4069" y="845"/>
                    <a:pt x="2629" y="1"/>
                    <a:pt x="1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7"/>
            <p:cNvSpPr/>
            <p:nvPr/>
          </p:nvSpPr>
          <p:spPr>
            <a:xfrm>
              <a:off x="7019226" y="842615"/>
              <a:ext cx="253321" cy="409742"/>
            </a:xfrm>
            <a:custGeom>
              <a:avLst/>
              <a:gdLst/>
              <a:ahLst/>
              <a:cxnLst/>
              <a:rect l="l" t="t" r="r" b="b"/>
              <a:pathLst>
                <a:path w="9210" h="14897" extrusionOk="0">
                  <a:moveTo>
                    <a:pt x="7175" y="0"/>
                  </a:moveTo>
                  <a:cubicBezTo>
                    <a:pt x="5564" y="0"/>
                    <a:pt x="3410" y="2192"/>
                    <a:pt x="2661" y="3099"/>
                  </a:cubicBezTo>
                  <a:cubicBezTo>
                    <a:pt x="387" y="6033"/>
                    <a:pt x="0" y="9921"/>
                    <a:pt x="478" y="13514"/>
                  </a:cubicBezTo>
                  <a:cubicBezTo>
                    <a:pt x="523" y="13707"/>
                    <a:pt x="688" y="13804"/>
                    <a:pt x="830" y="13804"/>
                  </a:cubicBezTo>
                  <a:cubicBezTo>
                    <a:pt x="972" y="13804"/>
                    <a:pt x="1092" y="13707"/>
                    <a:pt x="1046" y="13514"/>
                  </a:cubicBezTo>
                  <a:cubicBezTo>
                    <a:pt x="773" y="10763"/>
                    <a:pt x="773" y="7920"/>
                    <a:pt x="2001" y="5373"/>
                  </a:cubicBezTo>
                  <a:cubicBezTo>
                    <a:pt x="2479" y="4236"/>
                    <a:pt x="3229" y="3281"/>
                    <a:pt x="4093" y="2440"/>
                  </a:cubicBezTo>
                  <a:cubicBezTo>
                    <a:pt x="4548" y="1962"/>
                    <a:pt x="5026" y="1576"/>
                    <a:pt x="5594" y="1303"/>
                  </a:cubicBezTo>
                  <a:cubicBezTo>
                    <a:pt x="6172" y="993"/>
                    <a:pt x="6604" y="743"/>
                    <a:pt x="6979" y="743"/>
                  </a:cubicBezTo>
                  <a:cubicBezTo>
                    <a:pt x="7402" y="743"/>
                    <a:pt x="7754" y="1059"/>
                    <a:pt x="8164" y="1962"/>
                  </a:cubicBezTo>
                  <a:cubicBezTo>
                    <a:pt x="9210" y="4236"/>
                    <a:pt x="7959" y="7465"/>
                    <a:pt x="6640" y="9353"/>
                  </a:cubicBezTo>
                  <a:cubicBezTo>
                    <a:pt x="5117" y="11536"/>
                    <a:pt x="2956" y="13037"/>
                    <a:pt x="682" y="14378"/>
                  </a:cubicBezTo>
                  <a:cubicBezTo>
                    <a:pt x="433" y="14532"/>
                    <a:pt x="605" y="14896"/>
                    <a:pt x="829" y="14896"/>
                  </a:cubicBezTo>
                  <a:cubicBezTo>
                    <a:pt x="870" y="14896"/>
                    <a:pt x="913" y="14884"/>
                    <a:pt x="955" y="14856"/>
                  </a:cubicBezTo>
                  <a:cubicBezTo>
                    <a:pt x="3889" y="13150"/>
                    <a:pt x="6731" y="10967"/>
                    <a:pt x="8164" y="7829"/>
                  </a:cubicBezTo>
                  <a:cubicBezTo>
                    <a:pt x="8732" y="6601"/>
                    <a:pt x="9005" y="5191"/>
                    <a:pt x="9005" y="3759"/>
                  </a:cubicBezTo>
                  <a:cubicBezTo>
                    <a:pt x="9005" y="2804"/>
                    <a:pt x="8823" y="734"/>
                    <a:pt x="7868" y="166"/>
                  </a:cubicBezTo>
                  <a:cubicBezTo>
                    <a:pt x="7654" y="51"/>
                    <a:pt x="7421" y="0"/>
                    <a:pt x="71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2" name="Google Shape;582;p17"/>
          <p:cNvSpPr/>
          <p:nvPr/>
        </p:nvSpPr>
        <p:spPr>
          <a:xfrm>
            <a:off x="10585491" y="2981760"/>
            <a:ext cx="459624" cy="361123"/>
          </a:xfrm>
          <a:custGeom>
            <a:avLst/>
            <a:gdLst/>
            <a:ahLst/>
            <a:cxnLst/>
            <a:rect l="l" t="t" r="r" b="b"/>
            <a:pathLst>
              <a:path w="12564" h="9847" extrusionOk="0">
                <a:moveTo>
                  <a:pt x="1229" y="0"/>
                </a:moveTo>
                <a:cubicBezTo>
                  <a:pt x="1024" y="0"/>
                  <a:pt x="933" y="91"/>
                  <a:pt x="933" y="182"/>
                </a:cubicBezTo>
                <a:cubicBezTo>
                  <a:pt x="1" y="6436"/>
                  <a:pt x="6141" y="9551"/>
                  <a:pt x="11462" y="9847"/>
                </a:cubicBezTo>
                <a:cubicBezTo>
                  <a:pt x="11826" y="9847"/>
                  <a:pt x="11826" y="9278"/>
                  <a:pt x="11462" y="9278"/>
                </a:cubicBezTo>
                <a:cubicBezTo>
                  <a:pt x="8710" y="9096"/>
                  <a:pt x="5868" y="8528"/>
                  <a:pt x="3867" y="6617"/>
                </a:cubicBezTo>
                <a:cubicBezTo>
                  <a:pt x="2934" y="5776"/>
                  <a:pt x="2070" y="4730"/>
                  <a:pt x="1706" y="3502"/>
                </a:cubicBezTo>
                <a:cubicBezTo>
                  <a:pt x="1502" y="2934"/>
                  <a:pt x="1229" y="1979"/>
                  <a:pt x="1320" y="1410"/>
                </a:cubicBezTo>
                <a:cubicBezTo>
                  <a:pt x="1422" y="824"/>
                  <a:pt x="1645" y="659"/>
                  <a:pt x="1973" y="659"/>
                </a:cubicBezTo>
                <a:cubicBezTo>
                  <a:pt x="2231" y="659"/>
                  <a:pt x="2554" y="761"/>
                  <a:pt x="2934" y="842"/>
                </a:cubicBezTo>
                <a:cubicBezTo>
                  <a:pt x="7391" y="1797"/>
                  <a:pt x="10893" y="5208"/>
                  <a:pt x="12030" y="9551"/>
                </a:cubicBezTo>
                <a:cubicBezTo>
                  <a:pt x="12066" y="9701"/>
                  <a:pt x="12159" y="9765"/>
                  <a:pt x="12255" y="9765"/>
                </a:cubicBezTo>
                <a:cubicBezTo>
                  <a:pt x="12406" y="9765"/>
                  <a:pt x="12564" y="9605"/>
                  <a:pt x="12508" y="9369"/>
                </a:cubicBezTo>
                <a:cubicBezTo>
                  <a:pt x="11166" y="4162"/>
                  <a:pt x="6527" y="364"/>
                  <a:pt x="12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7"/>
          <p:cNvSpPr/>
          <p:nvPr/>
        </p:nvSpPr>
        <p:spPr>
          <a:xfrm>
            <a:off x="11654141" y="3726376"/>
            <a:ext cx="345596" cy="234563"/>
          </a:xfrm>
          <a:custGeom>
            <a:avLst/>
            <a:gdLst/>
            <a:ahLst/>
            <a:cxnLst/>
            <a:rect l="l" t="t" r="r" b="b"/>
            <a:pathLst>
              <a:path w="9447" h="6396" extrusionOk="0">
                <a:moveTo>
                  <a:pt x="7266" y="1"/>
                </a:moveTo>
                <a:cubicBezTo>
                  <a:pt x="6325" y="1"/>
                  <a:pt x="5108" y="599"/>
                  <a:pt x="4421" y="912"/>
                </a:cubicBezTo>
                <a:cubicBezTo>
                  <a:pt x="2511" y="1663"/>
                  <a:pt x="919" y="3005"/>
                  <a:pt x="55" y="4983"/>
                </a:cubicBezTo>
                <a:cubicBezTo>
                  <a:pt x="1" y="5214"/>
                  <a:pt x="183" y="5340"/>
                  <a:pt x="357" y="5340"/>
                </a:cubicBezTo>
                <a:cubicBezTo>
                  <a:pt x="474" y="5340"/>
                  <a:pt x="587" y="5283"/>
                  <a:pt x="624" y="5165"/>
                </a:cubicBezTo>
                <a:cubicBezTo>
                  <a:pt x="1192" y="3755"/>
                  <a:pt x="2238" y="2709"/>
                  <a:pt x="3557" y="1958"/>
                </a:cubicBezTo>
                <a:cubicBezTo>
                  <a:pt x="4270" y="1518"/>
                  <a:pt x="5928" y="596"/>
                  <a:pt x="6931" y="596"/>
                </a:cubicBezTo>
                <a:cubicBezTo>
                  <a:pt x="7017" y="596"/>
                  <a:pt x="7098" y="603"/>
                  <a:pt x="7173" y="617"/>
                </a:cubicBezTo>
                <a:cubicBezTo>
                  <a:pt x="9447" y="1185"/>
                  <a:pt x="6786" y="4801"/>
                  <a:pt x="5831" y="5279"/>
                </a:cubicBezTo>
                <a:cubicBezTo>
                  <a:pt x="5191" y="5676"/>
                  <a:pt x="4494" y="5854"/>
                  <a:pt x="3795" y="5854"/>
                </a:cubicBezTo>
                <a:cubicBezTo>
                  <a:pt x="2854" y="5854"/>
                  <a:pt x="1910" y="5531"/>
                  <a:pt x="1101" y="4983"/>
                </a:cubicBezTo>
                <a:cubicBezTo>
                  <a:pt x="1055" y="4955"/>
                  <a:pt x="1010" y="4942"/>
                  <a:pt x="967" y="4942"/>
                </a:cubicBezTo>
                <a:cubicBezTo>
                  <a:pt x="734" y="4942"/>
                  <a:pt x="575" y="5307"/>
                  <a:pt x="806" y="5460"/>
                </a:cubicBezTo>
                <a:cubicBezTo>
                  <a:pt x="1707" y="6062"/>
                  <a:pt x="2768" y="6396"/>
                  <a:pt x="3819" y="6396"/>
                </a:cubicBezTo>
                <a:cubicBezTo>
                  <a:pt x="4757" y="6396"/>
                  <a:pt x="5687" y="6130"/>
                  <a:pt x="6491" y="5551"/>
                </a:cubicBezTo>
                <a:cubicBezTo>
                  <a:pt x="7741" y="4710"/>
                  <a:pt x="9151" y="2231"/>
                  <a:pt x="8401" y="617"/>
                </a:cubicBezTo>
                <a:cubicBezTo>
                  <a:pt x="8174" y="164"/>
                  <a:pt x="7758" y="1"/>
                  <a:pt x="7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7"/>
          <p:cNvSpPr/>
          <p:nvPr/>
        </p:nvSpPr>
        <p:spPr>
          <a:xfrm>
            <a:off x="11842337" y="141778"/>
            <a:ext cx="275394" cy="373957"/>
          </a:xfrm>
          <a:custGeom>
            <a:avLst/>
            <a:gdLst/>
            <a:ahLst/>
            <a:cxnLst/>
            <a:rect l="l" t="t" r="r" b="b"/>
            <a:pathLst>
              <a:path w="7528" h="10197" extrusionOk="0">
                <a:moveTo>
                  <a:pt x="6586" y="1"/>
                </a:moveTo>
                <a:cubicBezTo>
                  <a:pt x="1865" y="1"/>
                  <a:pt x="135" y="5048"/>
                  <a:pt x="46" y="9016"/>
                </a:cubicBezTo>
                <a:cubicBezTo>
                  <a:pt x="1" y="9209"/>
                  <a:pt x="120" y="9306"/>
                  <a:pt x="262" y="9306"/>
                </a:cubicBezTo>
                <a:cubicBezTo>
                  <a:pt x="404" y="9306"/>
                  <a:pt x="569" y="9209"/>
                  <a:pt x="615" y="9016"/>
                </a:cubicBezTo>
                <a:cubicBezTo>
                  <a:pt x="615" y="7038"/>
                  <a:pt x="910" y="4945"/>
                  <a:pt x="2047" y="3240"/>
                </a:cubicBezTo>
                <a:cubicBezTo>
                  <a:pt x="2476" y="2519"/>
                  <a:pt x="4681" y="515"/>
                  <a:pt x="5902" y="515"/>
                </a:cubicBezTo>
                <a:cubicBezTo>
                  <a:pt x="6299" y="515"/>
                  <a:pt x="6591" y="726"/>
                  <a:pt x="6686" y="1262"/>
                </a:cubicBezTo>
                <a:cubicBezTo>
                  <a:pt x="7528" y="5332"/>
                  <a:pt x="3548" y="7970"/>
                  <a:pt x="615" y="9584"/>
                </a:cubicBezTo>
                <a:cubicBezTo>
                  <a:pt x="382" y="9759"/>
                  <a:pt x="546" y="10197"/>
                  <a:pt x="782" y="10197"/>
                </a:cubicBezTo>
                <a:cubicBezTo>
                  <a:pt x="823" y="10197"/>
                  <a:pt x="866" y="10183"/>
                  <a:pt x="910" y="10153"/>
                </a:cubicBezTo>
                <a:cubicBezTo>
                  <a:pt x="2707" y="9107"/>
                  <a:pt x="4594" y="7970"/>
                  <a:pt x="5936" y="6264"/>
                </a:cubicBezTo>
                <a:cubicBezTo>
                  <a:pt x="7164" y="4468"/>
                  <a:pt x="7255" y="2490"/>
                  <a:pt x="7255" y="307"/>
                </a:cubicBezTo>
                <a:cubicBezTo>
                  <a:pt x="7255" y="125"/>
                  <a:pt x="7164" y="11"/>
                  <a:pt x="6959" y="11"/>
                </a:cubicBezTo>
                <a:cubicBezTo>
                  <a:pt x="6833" y="4"/>
                  <a:pt x="6708" y="1"/>
                  <a:pt x="65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5" name="Google Shape;585;p17"/>
          <p:cNvGrpSpPr/>
          <p:nvPr/>
        </p:nvGrpSpPr>
        <p:grpSpPr>
          <a:xfrm>
            <a:off x="4672763" y="5197143"/>
            <a:ext cx="2816313" cy="1704387"/>
            <a:chOff x="2964356" y="3798604"/>
            <a:chExt cx="2165991" cy="1307313"/>
          </a:xfrm>
        </p:grpSpPr>
        <p:sp>
          <p:nvSpPr>
            <p:cNvPr id="586" name="Google Shape;586;p17"/>
            <p:cNvSpPr/>
            <p:nvPr/>
          </p:nvSpPr>
          <p:spPr>
            <a:xfrm>
              <a:off x="3607945" y="4121238"/>
              <a:ext cx="654261" cy="609896"/>
            </a:xfrm>
            <a:custGeom>
              <a:avLst/>
              <a:gdLst/>
              <a:ahLst/>
              <a:cxnLst/>
              <a:rect l="l" t="t" r="r" b="b"/>
              <a:pathLst>
                <a:path w="23787" h="22174" extrusionOk="0">
                  <a:moveTo>
                    <a:pt x="1565" y="0"/>
                  </a:moveTo>
                  <a:cubicBezTo>
                    <a:pt x="1325" y="0"/>
                    <a:pt x="1088" y="38"/>
                    <a:pt x="865" y="145"/>
                  </a:cubicBezTo>
                  <a:cubicBezTo>
                    <a:pt x="92" y="531"/>
                    <a:pt x="1" y="1577"/>
                    <a:pt x="387" y="2328"/>
                  </a:cubicBezTo>
                  <a:cubicBezTo>
                    <a:pt x="774" y="3101"/>
                    <a:pt x="1524" y="3556"/>
                    <a:pt x="2366" y="3942"/>
                  </a:cubicBezTo>
                  <a:cubicBezTo>
                    <a:pt x="4367" y="4806"/>
                    <a:pt x="6550" y="5170"/>
                    <a:pt x="8346" y="6307"/>
                  </a:cubicBezTo>
                  <a:cubicBezTo>
                    <a:pt x="10234" y="7444"/>
                    <a:pt x="11666" y="9718"/>
                    <a:pt x="10802" y="11810"/>
                  </a:cubicBezTo>
                  <a:cubicBezTo>
                    <a:pt x="10529" y="12561"/>
                    <a:pt x="9870" y="13220"/>
                    <a:pt x="9301" y="13902"/>
                  </a:cubicBezTo>
                  <a:cubicBezTo>
                    <a:pt x="7687" y="15790"/>
                    <a:pt x="6550" y="18155"/>
                    <a:pt x="6072" y="20610"/>
                  </a:cubicBezTo>
                  <a:cubicBezTo>
                    <a:pt x="5890" y="21088"/>
                    <a:pt x="5890" y="21656"/>
                    <a:pt x="6254" y="21952"/>
                  </a:cubicBezTo>
                  <a:cubicBezTo>
                    <a:pt x="6402" y="22043"/>
                    <a:pt x="6544" y="22066"/>
                    <a:pt x="6697" y="22066"/>
                  </a:cubicBezTo>
                  <a:cubicBezTo>
                    <a:pt x="6851" y="22066"/>
                    <a:pt x="7016" y="22043"/>
                    <a:pt x="7209" y="22043"/>
                  </a:cubicBezTo>
                  <a:cubicBezTo>
                    <a:pt x="9961" y="21384"/>
                    <a:pt x="12235" y="18814"/>
                    <a:pt x="15077" y="18814"/>
                  </a:cubicBezTo>
                  <a:cubicBezTo>
                    <a:pt x="16783" y="18814"/>
                    <a:pt x="18283" y="19769"/>
                    <a:pt x="19625" y="20906"/>
                  </a:cubicBezTo>
                  <a:cubicBezTo>
                    <a:pt x="20268" y="21480"/>
                    <a:pt x="21204" y="22173"/>
                    <a:pt x="22066" y="22173"/>
                  </a:cubicBezTo>
                  <a:cubicBezTo>
                    <a:pt x="22332" y="22173"/>
                    <a:pt x="22591" y="22107"/>
                    <a:pt x="22831" y="21952"/>
                  </a:cubicBezTo>
                  <a:cubicBezTo>
                    <a:pt x="23696" y="21475"/>
                    <a:pt x="23787" y="20156"/>
                    <a:pt x="23309" y="19292"/>
                  </a:cubicBezTo>
                  <a:cubicBezTo>
                    <a:pt x="22831" y="18450"/>
                    <a:pt x="21990" y="17882"/>
                    <a:pt x="21126" y="17313"/>
                  </a:cubicBezTo>
                  <a:cubicBezTo>
                    <a:pt x="18852" y="15494"/>
                    <a:pt x="17056" y="13129"/>
                    <a:pt x="15828" y="10491"/>
                  </a:cubicBezTo>
                  <a:cubicBezTo>
                    <a:pt x="15168" y="9150"/>
                    <a:pt x="14691" y="7740"/>
                    <a:pt x="13736" y="6603"/>
                  </a:cubicBezTo>
                  <a:cubicBezTo>
                    <a:pt x="12894" y="5648"/>
                    <a:pt x="11848" y="5079"/>
                    <a:pt x="10802" y="4511"/>
                  </a:cubicBezTo>
                  <a:cubicBezTo>
                    <a:pt x="8619" y="3283"/>
                    <a:pt x="6459" y="2146"/>
                    <a:pt x="4276" y="918"/>
                  </a:cubicBezTo>
                  <a:lnTo>
                    <a:pt x="2661" y="145"/>
                  </a:lnTo>
                  <a:cubicBezTo>
                    <a:pt x="2316" y="89"/>
                    <a:pt x="1937" y="0"/>
                    <a:pt x="1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4011994" y="3875013"/>
              <a:ext cx="406579" cy="726737"/>
            </a:xfrm>
            <a:custGeom>
              <a:avLst/>
              <a:gdLst/>
              <a:ahLst/>
              <a:cxnLst/>
              <a:rect l="l" t="t" r="r" b="b"/>
              <a:pathLst>
                <a:path w="14782" h="26422" extrusionOk="0">
                  <a:moveTo>
                    <a:pt x="1888" y="1"/>
                  </a:moveTo>
                  <a:lnTo>
                    <a:pt x="956" y="114"/>
                  </a:lnTo>
                  <a:cubicBezTo>
                    <a:pt x="1" y="1342"/>
                    <a:pt x="569" y="3321"/>
                    <a:pt x="1888" y="3980"/>
                  </a:cubicBezTo>
                  <a:cubicBezTo>
                    <a:pt x="2843" y="4367"/>
                    <a:pt x="3980" y="4367"/>
                    <a:pt x="4458" y="5231"/>
                  </a:cubicBezTo>
                  <a:cubicBezTo>
                    <a:pt x="4844" y="5890"/>
                    <a:pt x="4549" y="6641"/>
                    <a:pt x="4162" y="7300"/>
                  </a:cubicBezTo>
                  <a:cubicBezTo>
                    <a:pt x="5595" y="9210"/>
                    <a:pt x="9188" y="7391"/>
                    <a:pt x="10802" y="9210"/>
                  </a:cubicBezTo>
                  <a:cubicBezTo>
                    <a:pt x="11189" y="9574"/>
                    <a:pt x="11371" y="10143"/>
                    <a:pt x="11462" y="10620"/>
                  </a:cubicBezTo>
                  <a:cubicBezTo>
                    <a:pt x="12803" y="15350"/>
                    <a:pt x="11371" y="20467"/>
                    <a:pt x="11666" y="25310"/>
                  </a:cubicBezTo>
                  <a:cubicBezTo>
                    <a:pt x="11666" y="25583"/>
                    <a:pt x="11666" y="25788"/>
                    <a:pt x="11848" y="25970"/>
                  </a:cubicBezTo>
                  <a:cubicBezTo>
                    <a:pt x="11998" y="26281"/>
                    <a:pt x="12325" y="26422"/>
                    <a:pt x="12669" y="26422"/>
                  </a:cubicBezTo>
                  <a:cubicBezTo>
                    <a:pt x="12952" y="26422"/>
                    <a:pt x="13247" y="26326"/>
                    <a:pt x="13463" y="26151"/>
                  </a:cubicBezTo>
                  <a:cubicBezTo>
                    <a:pt x="13826" y="25697"/>
                    <a:pt x="14031" y="25014"/>
                    <a:pt x="14122" y="24446"/>
                  </a:cubicBezTo>
                  <a:cubicBezTo>
                    <a:pt x="14782" y="19534"/>
                    <a:pt x="12689" y="14418"/>
                    <a:pt x="14304" y="9779"/>
                  </a:cubicBezTo>
                  <a:cubicBezTo>
                    <a:pt x="14395" y="9301"/>
                    <a:pt x="14600" y="8824"/>
                    <a:pt x="14509" y="8437"/>
                  </a:cubicBezTo>
                  <a:cubicBezTo>
                    <a:pt x="14395" y="8164"/>
                    <a:pt x="14213" y="7869"/>
                    <a:pt x="14031" y="7687"/>
                  </a:cubicBezTo>
                  <a:cubicBezTo>
                    <a:pt x="10802" y="3980"/>
                    <a:pt x="6550" y="1342"/>
                    <a:pt x="1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3605443" y="3893772"/>
              <a:ext cx="669912" cy="620100"/>
            </a:xfrm>
            <a:custGeom>
              <a:avLst/>
              <a:gdLst/>
              <a:ahLst/>
              <a:cxnLst/>
              <a:rect l="l" t="t" r="r" b="b"/>
              <a:pathLst>
                <a:path w="24356" h="22545" extrusionOk="0">
                  <a:moveTo>
                    <a:pt x="11462" y="1"/>
                  </a:moveTo>
                  <a:lnTo>
                    <a:pt x="11462" y="1"/>
                  </a:lnTo>
                  <a:cubicBezTo>
                    <a:pt x="7300" y="1411"/>
                    <a:pt x="3412" y="3503"/>
                    <a:pt x="1" y="6345"/>
                  </a:cubicBezTo>
                  <a:cubicBezTo>
                    <a:pt x="2093" y="6345"/>
                    <a:pt x="4276" y="6345"/>
                    <a:pt x="5981" y="7573"/>
                  </a:cubicBezTo>
                  <a:cubicBezTo>
                    <a:pt x="6436" y="7960"/>
                    <a:pt x="6914" y="8415"/>
                    <a:pt x="7482" y="8710"/>
                  </a:cubicBezTo>
                  <a:cubicBezTo>
                    <a:pt x="8710" y="9279"/>
                    <a:pt x="10529" y="8801"/>
                    <a:pt x="11371" y="9938"/>
                  </a:cubicBezTo>
                  <a:cubicBezTo>
                    <a:pt x="12121" y="10802"/>
                    <a:pt x="12121" y="12394"/>
                    <a:pt x="13167" y="12508"/>
                  </a:cubicBezTo>
                  <a:cubicBezTo>
                    <a:pt x="13736" y="12508"/>
                    <a:pt x="14122" y="12121"/>
                    <a:pt x="14600" y="12030"/>
                  </a:cubicBezTo>
                  <a:cubicBezTo>
                    <a:pt x="14685" y="12010"/>
                    <a:pt x="14770" y="12000"/>
                    <a:pt x="14855" y="12000"/>
                  </a:cubicBezTo>
                  <a:cubicBezTo>
                    <a:pt x="15609" y="12000"/>
                    <a:pt x="16333" y="12775"/>
                    <a:pt x="16578" y="13531"/>
                  </a:cubicBezTo>
                  <a:cubicBezTo>
                    <a:pt x="16783" y="14395"/>
                    <a:pt x="16669" y="15350"/>
                    <a:pt x="16874" y="16192"/>
                  </a:cubicBezTo>
                  <a:cubicBezTo>
                    <a:pt x="17442" y="19216"/>
                    <a:pt x="20467" y="21035"/>
                    <a:pt x="23127" y="22354"/>
                  </a:cubicBezTo>
                  <a:cubicBezTo>
                    <a:pt x="23296" y="22467"/>
                    <a:pt x="23508" y="22544"/>
                    <a:pt x="23688" y="22544"/>
                  </a:cubicBezTo>
                  <a:cubicBezTo>
                    <a:pt x="23800" y="22544"/>
                    <a:pt x="23899" y="22515"/>
                    <a:pt x="23969" y="22445"/>
                  </a:cubicBezTo>
                  <a:cubicBezTo>
                    <a:pt x="24264" y="22354"/>
                    <a:pt x="24264" y="22058"/>
                    <a:pt x="24264" y="21786"/>
                  </a:cubicBezTo>
                  <a:cubicBezTo>
                    <a:pt x="24355" y="18557"/>
                    <a:pt x="23605" y="15237"/>
                    <a:pt x="21990" y="12394"/>
                  </a:cubicBezTo>
                  <a:cubicBezTo>
                    <a:pt x="21695" y="11826"/>
                    <a:pt x="21422" y="11371"/>
                    <a:pt x="20944" y="10984"/>
                  </a:cubicBezTo>
                  <a:cubicBezTo>
                    <a:pt x="19898" y="10325"/>
                    <a:pt x="18488" y="10689"/>
                    <a:pt x="17351" y="10416"/>
                  </a:cubicBezTo>
                  <a:cubicBezTo>
                    <a:pt x="16010" y="10029"/>
                    <a:pt x="14963" y="8983"/>
                    <a:pt x="14691" y="7664"/>
                  </a:cubicBezTo>
                  <a:cubicBezTo>
                    <a:pt x="14600" y="7187"/>
                    <a:pt x="14600" y="6709"/>
                    <a:pt x="14304" y="6345"/>
                  </a:cubicBezTo>
                  <a:cubicBezTo>
                    <a:pt x="13940" y="5868"/>
                    <a:pt x="13167" y="5959"/>
                    <a:pt x="12599" y="5686"/>
                  </a:cubicBezTo>
                  <a:cubicBezTo>
                    <a:pt x="11757" y="5299"/>
                    <a:pt x="11189" y="4435"/>
                    <a:pt x="11098" y="3503"/>
                  </a:cubicBezTo>
                  <a:cubicBezTo>
                    <a:pt x="10984" y="2548"/>
                    <a:pt x="11189" y="1593"/>
                    <a:pt x="11371" y="660"/>
                  </a:cubicBezTo>
                  <a:lnTo>
                    <a:pt x="114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3855628" y="4714328"/>
              <a:ext cx="205820" cy="82900"/>
            </a:xfrm>
            <a:custGeom>
              <a:avLst/>
              <a:gdLst/>
              <a:ahLst/>
              <a:cxnLst/>
              <a:rect l="l" t="t" r="r" b="b"/>
              <a:pathLst>
                <a:path w="7483" h="3014" extrusionOk="0">
                  <a:moveTo>
                    <a:pt x="4564" y="1"/>
                  </a:moveTo>
                  <a:cubicBezTo>
                    <a:pt x="4376" y="1"/>
                    <a:pt x="4181" y="30"/>
                    <a:pt x="3980" y="93"/>
                  </a:cubicBezTo>
                  <a:cubicBezTo>
                    <a:pt x="3594" y="184"/>
                    <a:pt x="3230" y="389"/>
                    <a:pt x="2934" y="662"/>
                  </a:cubicBezTo>
                  <a:cubicBezTo>
                    <a:pt x="2093" y="1230"/>
                    <a:pt x="1320" y="1799"/>
                    <a:pt x="569" y="2367"/>
                  </a:cubicBezTo>
                  <a:lnTo>
                    <a:pt x="1" y="2663"/>
                  </a:lnTo>
                  <a:cubicBezTo>
                    <a:pt x="1497" y="2885"/>
                    <a:pt x="3035" y="3014"/>
                    <a:pt x="4564" y="3014"/>
                  </a:cubicBezTo>
                  <a:cubicBezTo>
                    <a:pt x="5545" y="3014"/>
                    <a:pt x="6522" y="2961"/>
                    <a:pt x="7482" y="2845"/>
                  </a:cubicBezTo>
                  <a:cubicBezTo>
                    <a:pt x="7118" y="2095"/>
                    <a:pt x="6823" y="1321"/>
                    <a:pt x="6163" y="753"/>
                  </a:cubicBezTo>
                  <a:cubicBezTo>
                    <a:pt x="5727" y="317"/>
                    <a:pt x="5184" y="1"/>
                    <a:pt x="4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7"/>
            <p:cNvSpPr/>
            <p:nvPr/>
          </p:nvSpPr>
          <p:spPr>
            <a:xfrm>
              <a:off x="3524770" y="4287203"/>
              <a:ext cx="292103" cy="380312"/>
            </a:xfrm>
            <a:custGeom>
              <a:avLst/>
              <a:gdLst/>
              <a:ahLst/>
              <a:cxnLst/>
              <a:rect l="l" t="t" r="r" b="b"/>
              <a:pathLst>
                <a:path w="10620" h="13827" extrusionOk="0">
                  <a:moveTo>
                    <a:pt x="1137" y="0"/>
                  </a:moveTo>
                  <a:lnTo>
                    <a:pt x="182" y="569"/>
                  </a:lnTo>
                  <a:cubicBezTo>
                    <a:pt x="0" y="5390"/>
                    <a:pt x="1706" y="10233"/>
                    <a:pt x="4821" y="13826"/>
                  </a:cubicBezTo>
                  <a:cubicBezTo>
                    <a:pt x="6345" y="12689"/>
                    <a:pt x="7664" y="11279"/>
                    <a:pt x="8914" y="9847"/>
                  </a:cubicBezTo>
                  <a:cubicBezTo>
                    <a:pt x="9005" y="9756"/>
                    <a:pt x="9096" y="9574"/>
                    <a:pt x="9096" y="9460"/>
                  </a:cubicBezTo>
                  <a:cubicBezTo>
                    <a:pt x="9096" y="9369"/>
                    <a:pt x="9096" y="9187"/>
                    <a:pt x="9005" y="9096"/>
                  </a:cubicBezTo>
                  <a:cubicBezTo>
                    <a:pt x="8619" y="8050"/>
                    <a:pt x="7391" y="7186"/>
                    <a:pt x="7777" y="6163"/>
                  </a:cubicBezTo>
                  <a:cubicBezTo>
                    <a:pt x="8141" y="5026"/>
                    <a:pt x="10324" y="5117"/>
                    <a:pt x="10506" y="3889"/>
                  </a:cubicBezTo>
                  <a:cubicBezTo>
                    <a:pt x="10620" y="3411"/>
                    <a:pt x="10324" y="2934"/>
                    <a:pt x="9938" y="2638"/>
                  </a:cubicBezTo>
                  <a:cubicBezTo>
                    <a:pt x="9574" y="2365"/>
                    <a:pt x="9096" y="2183"/>
                    <a:pt x="8619" y="2070"/>
                  </a:cubicBezTo>
                  <a:cubicBezTo>
                    <a:pt x="6163" y="1410"/>
                    <a:pt x="3593" y="66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7"/>
            <p:cNvSpPr/>
            <p:nvPr/>
          </p:nvSpPr>
          <p:spPr>
            <a:xfrm>
              <a:off x="4397917" y="4200893"/>
              <a:ext cx="60071" cy="138240"/>
            </a:xfrm>
            <a:custGeom>
              <a:avLst/>
              <a:gdLst/>
              <a:ahLst/>
              <a:cxnLst/>
              <a:rect l="l" t="t" r="r" b="b"/>
              <a:pathLst>
                <a:path w="2184" h="5026" extrusionOk="0">
                  <a:moveTo>
                    <a:pt x="1228" y="0"/>
                  </a:moveTo>
                  <a:cubicBezTo>
                    <a:pt x="0" y="1342"/>
                    <a:pt x="182" y="3707"/>
                    <a:pt x="1615" y="4753"/>
                  </a:cubicBezTo>
                  <a:lnTo>
                    <a:pt x="1978" y="5026"/>
                  </a:lnTo>
                  <a:cubicBezTo>
                    <a:pt x="2183" y="3320"/>
                    <a:pt x="1888" y="1615"/>
                    <a:pt x="1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7"/>
            <p:cNvSpPr/>
            <p:nvPr/>
          </p:nvSpPr>
          <p:spPr>
            <a:xfrm>
              <a:off x="4355999" y="4174818"/>
              <a:ext cx="100723" cy="194213"/>
            </a:xfrm>
            <a:custGeom>
              <a:avLst/>
              <a:gdLst/>
              <a:ahLst/>
              <a:cxnLst/>
              <a:rect l="l" t="t" r="r" b="b"/>
              <a:pathLst>
                <a:path w="3662" h="7061" extrusionOk="0">
                  <a:moveTo>
                    <a:pt x="2502" y="0"/>
                  </a:moveTo>
                  <a:cubicBezTo>
                    <a:pt x="2429" y="0"/>
                    <a:pt x="2350" y="32"/>
                    <a:pt x="2275" y="107"/>
                  </a:cubicBezTo>
                  <a:cubicBezTo>
                    <a:pt x="1" y="2085"/>
                    <a:pt x="387" y="5587"/>
                    <a:pt x="3139" y="7020"/>
                  </a:cubicBezTo>
                  <a:cubicBezTo>
                    <a:pt x="3181" y="7048"/>
                    <a:pt x="3224" y="7060"/>
                    <a:pt x="3265" y="7060"/>
                  </a:cubicBezTo>
                  <a:cubicBezTo>
                    <a:pt x="3489" y="7060"/>
                    <a:pt x="3661" y="6696"/>
                    <a:pt x="3412" y="6542"/>
                  </a:cubicBezTo>
                  <a:cubicBezTo>
                    <a:pt x="1047" y="5314"/>
                    <a:pt x="660" y="2290"/>
                    <a:pt x="2661" y="471"/>
                  </a:cubicBezTo>
                  <a:cubicBezTo>
                    <a:pt x="2865" y="267"/>
                    <a:pt x="2714" y="0"/>
                    <a:pt x="2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7"/>
            <p:cNvSpPr/>
            <p:nvPr/>
          </p:nvSpPr>
          <p:spPr>
            <a:xfrm>
              <a:off x="4419508" y="3939980"/>
              <a:ext cx="680446" cy="274665"/>
            </a:xfrm>
            <a:custGeom>
              <a:avLst/>
              <a:gdLst/>
              <a:ahLst/>
              <a:cxnLst/>
              <a:rect l="l" t="t" r="r" b="b"/>
              <a:pathLst>
                <a:path w="24739" h="9986" extrusionOk="0">
                  <a:moveTo>
                    <a:pt x="7314" y="0"/>
                  </a:moveTo>
                  <a:cubicBezTo>
                    <a:pt x="7144" y="0"/>
                    <a:pt x="6969" y="9"/>
                    <a:pt x="6788" y="26"/>
                  </a:cubicBezTo>
                  <a:cubicBezTo>
                    <a:pt x="3377" y="208"/>
                    <a:pt x="830" y="3233"/>
                    <a:pt x="56" y="6371"/>
                  </a:cubicBezTo>
                  <a:cubicBezTo>
                    <a:pt x="0" y="6596"/>
                    <a:pt x="197" y="6761"/>
                    <a:pt x="377" y="6761"/>
                  </a:cubicBezTo>
                  <a:cubicBezTo>
                    <a:pt x="487" y="6761"/>
                    <a:pt x="590" y="6699"/>
                    <a:pt x="625" y="6553"/>
                  </a:cubicBezTo>
                  <a:cubicBezTo>
                    <a:pt x="1398" y="3619"/>
                    <a:pt x="3672" y="777"/>
                    <a:pt x="6878" y="595"/>
                  </a:cubicBezTo>
                  <a:cubicBezTo>
                    <a:pt x="7007" y="585"/>
                    <a:pt x="7132" y="580"/>
                    <a:pt x="7255" y="580"/>
                  </a:cubicBezTo>
                  <a:cubicBezTo>
                    <a:pt x="10830" y="580"/>
                    <a:pt x="11760" y="4668"/>
                    <a:pt x="12859" y="7417"/>
                  </a:cubicBezTo>
                  <a:cubicBezTo>
                    <a:pt x="12892" y="7516"/>
                    <a:pt x="12949" y="7555"/>
                    <a:pt x="13013" y="7555"/>
                  </a:cubicBezTo>
                  <a:cubicBezTo>
                    <a:pt x="13127" y="7555"/>
                    <a:pt x="13264" y="7434"/>
                    <a:pt x="13337" y="7303"/>
                  </a:cubicBezTo>
                  <a:cubicBezTo>
                    <a:pt x="13721" y="6525"/>
                    <a:pt x="14283" y="6226"/>
                    <a:pt x="14885" y="6226"/>
                  </a:cubicBezTo>
                  <a:cubicBezTo>
                    <a:pt x="15884" y="6226"/>
                    <a:pt x="16993" y="7049"/>
                    <a:pt x="17589" y="7872"/>
                  </a:cubicBezTo>
                  <a:cubicBezTo>
                    <a:pt x="17654" y="7953"/>
                    <a:pt x="17719" y="8022"/>
                    <a:pt x="17825" y="8022"/>
                  </a:cubicBezTo>
                  <a:cubicBezTo>
                    <a:pt x="17868" y="8022"/>
                    <a:pt x="17917" y="8011"/>
                    <a:pt x="17976" y="7985"/>
                  </a:cubicBezTo>
                  <a:cubicBezTo>
                    <a:pt x="18658" y="7671"/>
                    <a:pt x="19366" y="7519"/>
                    <a:pt x="20058" y="7519"/>
                  </a:cubicBezTo>
                  <a:cubicBezTo>
                    <a:pt x="21670" y="7519"/>
                    <a:pt x="23199" y="8345"/>
                    <a:pt x="24138" y="9873"/>
                  </a:cubicBezTo>
                  <a:cubicBezTo>
                    <a:pt x="24191" y="9952"/>
                    <a:pt x="24269" y="9985"/>
                    <a:pt x="24347" y="9985"/>
                  </a:cubicBezTo>
                  <a:cubicBezTo>
                    <a:pt x="24540" y="9985"/>
                    <a:pt x="24738" y="9787"/>
                    <a:pt x="24593" y="9577"/>
                  </a:cubicBezTo>
                  <a:cubicBezTo>
                    <a:pt x="23933" y="8440"/>
                    <a:pt x="23001" y="7690"/>
                    <a:pt x="21750" y="7212"/>
                  </a:cubicBezTo>
                  <a:cubicBezTo>
                    <a:pt x="21182" y="7030"/>
                    <a:pt x="20522" y="6939"/>
                    <a:pt x="19863" y="6939"/>
                  </a:cubicBezTo>
                  <a:cubicBezTo>
                    <a:pt x="19436" y="6939"/>
                    <a:pt x="18719" y="7321"/>
                    <a:pt x="18295" y="7321"/>
                  </a:cubicBezTo>
                  <a:cubicBezTo>
                    <a:pt x="18245" y="7321"/>
                    <a:pt x="18199" y="7315"/>
                    <a:pt x="18157" y="7303"/>
                  </a:cubicBezTo>
                  <a:cubicBezTo>
                    <a:pt x="17202" y="7121"/>
                    <a:pt x="16634" y="5893"/>
                    <a:pt x="15497" y="5711"/>
                  </a:cubicBezTo>
                  <a:cubicBezTo>
                    <a:pt x="15330" y="5675"/>
                    <a:pt x="15165" y="5657"/>
                    <a:pt x="15003" y="5657"/>
                  </a:cubicBezTo>
                  <a:cubicBezTo>
                    <a:pt x="14264" y="5657"/>
                    <a:pt x="13599" y="6028"/>
                    <a:pt x="13132" y="6644"/>
                  </a:cubicBezTo>
                  <a:cubicBezTo>
                    <a:pt x="12047" y="3757"/>
                    <a:pt x="10879" y="0"/>
                    <a:pt x="7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7"/>
            <p:cNvSpPr/>
            <p:nvPr/>
          </p:nvSpPr>
          <p:spPr>
            <a:xfrm>
              <a:off x="4451634" y="4214012"/>
              <a:ext cx="678713" cy="77537"/>
            </a:xfrm>
            <a:custGeom>
              <a:avLst/>
              <a:gdLst/>
              <a:ahLst/>
              <a:cxnLst/>
              <a:rect l="l" t="t" r="r" b="b"/>
              <a:pathLst>
                <a:path w="24676" h="2819" extrusionOk="0">
                  <a:moveTo>
                    <a:pt x="24289" y="1"/>
                  </a:moveTo>
                  <a:cubicBezTo>
                    <a:pt x="19832" y="183"/>
                    <a:pt x="15284" y="569"/>
                    <a:pt x="10827" y="660"/>
                  </a:cubicBezTo>
                  <a:cubicBezTo>
                    <a:pt x="9729" y="660"/>
                    <a:pt x="8396" y="150"/>
                    <a:pt x="7183" y="150"/>
                  </a:cubicBezTo>
                  <a:cubicBezTo>
                    <a:pt x="6839" y="150"/>
                    <a:pt x="6505" y="191"/>
                    <a:pt x="6188" y="296"/>
                  </a:cubicBezTo>
                  <a:cubicBezTo>
                    <a:pt x="5620" y="569"/>
                    <a:pt x="5347" y="956"/>
                    <a:pt x="4869" y="1320"/>
                  </a:cubicBezTo>
                  <a:cubicBezTo>
                    <a:pt x="4181" y="1903"/>
                    <a:pt x="3396" y="2187"/>
                    <a:pt x="2618" y="2187"/>
                  </a:cubicBezTo>
                  <a:cubicBezTo>
                    <a:pt x="1879" y="2187"/>
                    <a:pt x="1145" y="1931"/>
                    <a:pt x="503" y="1433"/>
                  </a:cubicBezTo>
                  <a:cubicBezTo>
                    <a:pt x="442" y="1367"/>
                    <a:pt x="380" y="1340"/>
                    <a:pt x="324" y="1340"/>
                  </a:cubicBezTo>
                  <a:cubicBezTo>
                    <a:pt x="128" y="1340"/>
                    <a:pt x="0" y="1676"/>
                    <a:pt x="230" y="1888"/>
                  </a:cubicBezTo>
                  <a:cubicBezTo>
                    <a:pt x="958" y="2503"/>
                    <a:pt x="1847" y="2818"/>
                    <a:pt x="2742" y="2818"/>
                  </a:cubicBezTo>
                  <a:cubicBezTo>
                    <a:pt x="3105" y="2818"/>
                    <a:pt x="3469" y="2766"/>
                    <a:pt x="3823" y="2661"/>
                  </a:cubicBezTo>
                  <a:cubicBezTo>
                    <a:pt x="4483" y="2366"/>
                    <a:pt x="4960" y="2002"/>
                    <a:pt x="5438" y="1615"/>
                  </a:cubicBezTo>
                  <a:cubicBezTo>
                    <a:pt x="6075" y="1072"/>
                    <a:pt x="6639" y="915"/>
                    <a:pt x="7243" y="915"/>
                  </a:cubicBezTo>
                  <a:cubicBezTo>
                    <a:pt x="7804" y="915"/>
                    <a:pt x="8400" y="1050"/>
                    <a:pt x="9121" y="1138"/>
                  </a:cubicBezTo>
                  <a:cubicBezTo>
                    <a:pt x="9731" y="1217"/>
                    <a:pt x="10363" y="1247"/>
                    <a:pt x="11004" y="1247"/>
                  </a:cubicBezTo>
                  <a:cubicBezTo>
                    <a:pt x="12753" y="1247"/>
                    <a:pt x="14575" y="1022"/>
                    <a:pt x="16239" y="956"/>
                  </a:cubicBezTo>
                  <a:cubicBezTo>
                    <a:pt x="18877" y="865"/>
                    <a:pt x="21628" y="660"/>
                    <a:pt x="24289" y="569"/>
                  </a:cubicBezTo>
                  <a:cubicBezTo>
                    <a:pt x="24676" y="569"/>
                    <a:pt x="24676" y="1"/>
                    <a:pt x="24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7"/>
            <p:cNvSpPr/>
            <p:nvPr/>
          </p:nvSpPr>
          <p:spPr>
            <a:xfrm>
              <a:off x="2964356" y="3798604"/>
              <a:ext cx="1516763" cy="1307313"/>
            </a:xfrm>
            <a:custGeom>
              <a:avLst/>
              <a:gdLst/>
              <a:ahLst/>
              <a:cxnLst/>
              <a:rect l="l" t="t" r="r" b="b"/>
              <a:pathLst>
                <a:path w="55145" h="47530" extrusionOk="0">
                  <a:moveTo>
                    <a:pt x="18283" y="15854"/>
                  </a:moveTo>
                  <a:cubicBezTo>
                    <a:pt x="19056" y="17196"/>
                    <a:pt x="19511" y="18697"/>
                    <a:pt x="19807" y="20038"/>
                  </a:cubicBezTo>
                  <a:cubicBezTo>
                    <a:pt x="19807" y="20880"/>
                    <a:pt x="19898" y="21744"/>
                    <a:pt x="19989" y="22494"/>
                  </a:cubicBezTo>
                  <a:cubicBezTo>
                    <a:pt x="19238" y="22403"/>
                    <a:pt x="18488" y="22221"/>
                    <a:pt x="17715" y="22221"/>
                  </a:cubicBezTo>
                  <a:cubicBezTo>
                    <a:pt x="17533" y="20038"/>
                    <a:pt x="17806" y="17855"/>
                    <a:pt x="18283" y="15854"/>
                  </a:cubicBezTo>
                  <a:close/>
                  <a:moveTo>
                    <a:pt x="14368" y="12916"/>
                  </a:moveTo>
                  <a:cubicBezTo>
                    <a:pt x="14611" y="12916"/>
                    <a:pt x="14877" y="12947"/>
                    <a:pt x="15168" y="13012"/>
                  </a:cubicBezTo>
                  <a:cubicBezTo>
                    <a:pt x="16305" y="13216"/>
                    <a:pt x="17237" y="14058"/>
                    <a:pt x="17919" y="15195"/>
                  </a:cubicBezTo>
                  <a:cubicBezTo>
                    <a:pt x="17237" y="17378"/>
                    <a:pt x="16964" y="19743"/>
                    <a:pt x="17146" y="22108"/>
                  </a:cubicBezTo>
                  <a:cubicBezTo>
                    <a:pt x="16786" y="22091"/>
                    <a:pt x="16423" y="22084"/>
                    <a:pt x="16057" y="22084"/>
                  </a:cubicBezTo>
                  <a:cubicBezTo>
                    <a:pt x="14411" y="22084"/>
                    <a:pt x="12716" y="22221"/>
                    <a:pt x="11097" y="22221"/>
                  </a:cubicBezTo>
                  <a:cubicBezTo>
                    <a:pt x="7777" y="22403"/>
                    <a:pt x="4548" y="22494"/>
                    <a:pt x="1228" y="22676"/>
                  </a:cubicBezTo>
                  <a:cubicBezTo>
                    <a:pt x="1228" y="22494"/>
                    <a:pt x="1137" y="22403"/>
                    <a:pt x="1046" y="22403"/>
                  </a:cubicBezTo>
                  <a:cubicBezTo>
                    <a:pt x="1627" y="21562"/>
                    <a:pt x="2279" y="21250"/>
                    <a:pt x="3079" y="21250"/>
                  </a:cubicBezTo>
                  <a:cubicBezTo>
                    <a:pt x="3187" y="21250"/>
                    <a:pt x="3298" y="21255"/>
                    <a:pt x="3411" y="21266"/>
                  </a:cubicBezTo>
                  <a:cubicBezTo>
                    <a:pt x="3502" y="21312"/>
                    <a:pt x="3599" y="21334"/>
                    <a:pt x="3695" y="21334"/>
                  </a:cubicBezTo>
                  <a:cubicBezTo>
                    <a:pt x="3792" y="21334"/>
                    <a:pt x="3889" y="21312"/>
                    <a:pt x="3980" y="21266"/>
                  </a:cubicBezTo>
                  <a:cubicBezTo>
                    <a:pt x="4162" y="21266"/>
                    <a:pt x="4162" y="21266"/>
                    <a:pt x="4366" y="21175"/>
                  </a:cubicBezTo>
                  <a:cubicBezTo>
                    <a:pt x="4457" y="21084"/>
                    <a:pt x="4548" y="20880"/>
                    <a:pt x="4639" y="20880"/>
                  </a:cubicBezTo>
                  <a:cubicBezTo>
                    <a:pt x="4639" y="20698"/>
                    <a:pt x="4730" y="20607"/>
                    <a:pt x="4730" y="20516"/>
                  </a:cubicBezTo>
                  <a:cubicBezTo>
                    <a:pt x="5265" y="20123"/>
                    <a:pt x="5789" y="19903"/>
                    <a:pt x="6377" y="19903"/>
                  </a:cubicBezTo>
                  <a:cubicBezTo>
                    <a:pt x="6639" y="19903"/>
                    <a:pt x="6914" y="19947"/>
                    <a:pt x="7209" y="20038"/>
                  </a:cubicBezTo>
                  <a:cubicBezTo>
                    <a:pt x="8035" y="20161"/>
                    <a:pt x="9078" y="20891"/>
                    <a:pt x="9928" y="20891"/>
                  </a:cubicBezTo>
                  <a:cubicBezTo>
                    <a:pt x="10341" y="20891"/>
                    <a:pt x="10708" y="20718"/>
                    <a:pt x="10984" y="20220"/>
                  </a:cubicBezTo>
                  <a:cubicBezTo>
                    <a:pt x="11957" y="18379"/>
                    <a:pt x="11119" y="12916"/>
                    <a:pt x="14368" y="12916"/>
                  </a:cubicBezTo>
                  <a:close/>
                  <a:moveTo>
                    <a:pt x="35725" y="2983"/>
                  </a:moveTo>
                  <a:cubicBezTo>
                    <a:pt x="35816" y="4120"/>
                    <a:pt x="35907" y="5257"/>
                    <a:pt x="36111" y="6485"/>
                  </a:cubicBezTo>
                  <a:cubicBezTo>
                    <a:pt x="36111" y="6963"/>
                    <a:pt x="36111" y="7622"/>
                    <a:pt x="36475" y="8009"/>
                  </a:cubicBezTo>
                  <a:cubicBezTo>
                    <a:pt x="36953" y="8464"/>
                    <a:pt x="37703" y="8373"/>
                    <a:pt x="38271" y="8759"/>
                  </a:cubicBezTo>
                  <a:cubicBezTo>
                    <a:pt x="39227" y="9237"/>
                    <a:pt x="39318" y="10283"/>
                    <a:pt x="39613" y="11306"/>
                  </a:cubicBezTo>
                  <a:cubicBezTo>
                    <a:pt x="39886" y="12170"/>
                    <a:pt x="40364" y="13125"/>
                    <a:pt x="41410" y="13307"/>
                  </a:cubicBezTo>
                  <a:cubicBezTo>
                    <a:pt x="41497" y="13320"/>
                    <a:pt x="41585" y="13327"/>
                    <a:pt x="41674" y="13327"/>
                  </a:cubicBezTo>
                  <a:cubicBezTo>
                    <a:pt x="42798" y="13327"/>
                    <a:pt x="43985" y="12330"/>
                    <a:pt x="45022" y="12330"/>
                  </a:cubicBezTo>
                  <a:cubicBezTo>
                    <a:pt x="45577" y="12330"/>
                    <a:pt x="46089" y="12615"/>
                    <a:pt x="46526" y="13489"/>
                  </a:cubicBezTo>
                  <a:cubicBezTo>
                    <a:pt x="47004" y="14353"/>
                    <a:pt x="46913" y="15854"/>
                    <a:pt x="47095" y="16900"/>
                  </a:cubicBezTo>
                  <a:cubicBezTo>
                    <a:pt x="47277" y="18515"/>
                    <a:pt x="47572" y="20220"/>
                    <a:pt x="47754" y="21926"/>
                  </a:cubicBezTo>
                  <a:cubicBezTo>
                    <a:pt x="47936" y="23154"/>
                    <a:pt x="48050" y="24382"/>
                    <a:pt x="48232" y="25518"/>
                  </a:cubicBezTo>
                  <a:cubicBezTo>
                    <a:pt x="48232" y="25814"/>
                    <a:pt x="48618" y="27042"/>
                    <a:pt x="48232" y="27224"/>
                  </a:cubicBezTo>
                  <a:cubicBezTo>
                    <a:pt x="48215" y="27242"/>
                    <a:pt x="48186" y="27250"/>
                    <a:pt x="48147" y="27250"/>
                  </a:cubicBezTo>
                  <a:cubicBezTo>
                    <a:pt x="47740" y="27250"/>
                    <a:pt x="46214" y="26375"/>
                    <a:pt x="46049" y="26292"/>
                  </a:cubicBezTo>
                  <a:cubicBezTo>
                    <a:pt x="43956" y="25246"/>
                    <a:pt x="41592" y="23927"/>
                    <a:pt x="40091" y="22221"/>
                  </a:cubicBezTo>
                  <a:cubicBezTo>
                    <a:pt x="38658" y="20516"/>
                    <a:pt x="39704" y="20129"/>
                    <a:pt x="39795" y="18697"/>
                  </a:cubicBezTo>
                  <a:cubicBezTo>
                    <a:pt x="39886" y="17946"/>
                    <a:pt x="39408" y="17196"/>
                    <a:pt x="38954" y="16536"/>
                  </a:cubicBezTo>
                  <a:cubicBezTo>
                    <a:pt x="38872" y="16455"/>
                    <a:pt x="38756" y="16385"/>
                    <a:pt x="38664" y="16385"/>
                  </a:cubicBezTo>
                  <a:cubicBezTo>
                    <a:pt x="38627" y="16385"/>
                    <a:pt x="38593" y="16397"/>
                    <a:pt x="38567" y="16423"/>
                  </a:cubicBezTo>
                  <a:cubicBezTo>
                    <a:pt x="38090" y="16718"/>
                    <a:pt x="37521" y="16900"/>
                    <a:pt x="37044" y="16991"/>
                  </a:cubicBezTo>
                  <a:cubicBezTo>
                    <a:pt x="36874" y="17079"/>
                    <a:pt x="36712" y="17125"/>
                    <a:pt x="36561" y="17125"/>
                  </a:cubicBezTo>
                  <a:cubicBezTo>
                    <a:pt x="36208" y="17125"/>
                    <a:pt x="35916" y="16874"/>
                    <a:pt x="35725" y="16332"/>
                  </a:cubicBezTo>
                  <a:cubicBezTo>
                    <a:pt x="34497" y="15104"/>
                    <a:pt x="35543" y="15763"/>
                    <a:pt x="34861" y="14922"/>
                  </a:cubicBezTo>
                  <a:cubicBezTo>
                    <a:pt x="34588" y="14535"/>
                    <a:pt x="34679" y="14444"/>
                    <a:pt x="34201" y="14149"/>
                  </a:cubicBezTo>
                  <a:cubicBezTo>
                    <a:pt x="33837" y="13967"/>
                    <a:pt x="33451" y="13967"/>
                    <a:pt x="32973" y="13967"/>
                  </a:cubicBezTo>
                  <a:cubicBezTo>
                    <a:pt x="31745" y="13785"/>
                    <a:pt x="30790" y="13785"/>
                    <a:pt x="29653" y="13012"/>
                  </a:cubicBezTo>
                  <a:cubicBezTo>
                    <a:pt x="28214" y="12075"/>
                    <a:pt x="26444" y="10372"/>
                    <a:pt x="24626" y="10372"/>
                  </a:cubicBezTo>
                  <a:cubicBezTo>
                    <a:pt x="24060" y="10372"/>
                    <a:pt x="23489" y="10537"/>
                    <a:pt x="22922" y="10942"/>
                  </a:cubicBezTo>
                  <a:cubicBezTo>
                    <a:pt x="25765" y="6394"/>
                    <a:pt x="30608" y="3552"/>
                    <a:pt x="35725" y="2983"/>
                  </a:cubicBezTo>
                  <a:close/>
                  <a:moveTo>
                    <a:pt x="37878" y="2882"/>
                  </a:moveTo>
                  <a:cubicBezTo>
                    <a:pt x="38921" y="2882"/>
                    <a:pt x="39947" y="3014"/>
                    <a:pt x="41023" y="3256"/>
                  </a:cubicBezTo>
                  <a:cubicBezTo>
                    <a:pt x="48891" y="4962"/>
                    <a:pt x="54485" y="11988"/>
                    <a:pt x="54576" y="20038"/>
                  </a:cubicBezTo>
                  <a:cubicBezTo>
                    <a:pt x="54485" y="27133"/>
                    <a:pt x="50028" y="33682"/>
                    <a:pt x="43206" y="36138"/>
                  </a:cubicBezTo>
                  <a:cubicBezTo>
                    <a:pt x="41383" y="36780"/>
                    <a:pt x="39493" y="37087"/>
                    <a:pt x="37615" y="37087"/>
                  </a:cubicBezTo>
                  <a:cubicBezTo>
                    <a:pt x="33637" y="37087"/>
                    <a:pt x="29718" y="35707"/>
                    <a:pt x="26629" y="33205"/>
                  </a:cubicBezTo>
                  <a:lnTo>
                    <a:pt x="26811" y="33205"/>
                  </a:lnTo>
                  <a:cubicBezTo>
                    <a:pt x="28152" y="32249"/>
                    <a:pt x="29380" y="31203"/>
                    <a:pt x="30517" y="30066"/>
                  </a:cubicBezTo>
                  <a:cubicBezTo>
                    <a:pt x="31086" y="29407"/>
                    <a:pt x="32132" y="28566"/>
                    <a:pt x="32314" y="27611"/>
                  </a:cubicBezTo>
                  <a:cubicBezTo>
                    <a:pt x="32405" y="26655"/>
                    <a:pt x="31836" y="26769"/>
                    <a:pt x="31654" y="26087"/>
                  </a:cubicBezTo>
                  <a:cubicBezTo>
                    <a:pt x="30608" y="23540"/>
                    <a:pt x="32791" y="23927"/>
                    <a:pt x="33542" y="22494"/>
                  </a:cubicBezTo>
                  <a:cubicBezTo>
                    <a:pt x="34497" y="20880"/>
                    <a:pt x="32587" y="19834"/>
                    <a:pt x="31359" y="19379"/>
                  </a:cubicBezTo>
                  <a:cubicBezTo>
                    <a:pt x="28039" y="18037"/>
                    <a:pt x="24628" y="16809"/>
                    <a:pt x="21126" y="16150"/>
                  </a:cubicBezTo>
                  <a:cubicBezTo>
                    <a:pt x="21105" y="16143"/>
                    <a:pt x="21086" y="16140"/>
                    <a:pt x="21066" y="16140"/>
                  </a:cubicBezTo>
                  <a:cubicBezTo>
                    <a:pt x="20826" y="16140"/>
                    <a:pt x="20677" y="16627"/>
                    <a:pt x="21035" y="16627"/>
                  </a:cubicBezTo>
                  <a:cubicBezTo>
                    <a:pt x="23491" y="17105"/>
                    <a:pt x="25878" y="17855"/>
                    <a:pt x="28243" y="18810"/>
                  </a:cubicBezTo>
                  <a:cubicBezTo>
                    <a:pt x="29380" y="19174"/>
                    <a:pt x="31268" y="19561"/>
                    <a:pt x="32132" y="20311"/>
                  </a:cubicBezTo>
                  <a:cubicBezTo>
                    <a:pt x="34201" y="22221"/>
                    <a:pt x="32018" y="22881"/>
                    <a:pt x="31086" y="23722"/>
                  </a:cubicBezTo>
                  <a:cubicBezTo>
                    <a:pt x="30313" y="24495"/>
                    <a:pt x="30222" y="25064"/>
                    <a:pt x="30608" y="25996"/>
                  </a:cubicBezTo>
                  <a:cubicBezTo>
                    <a:pt x="30699" y="26087"/>
                    <a:pt x="30790" y="26201"/>
                    <a:pt x="30881" y="26292"/>
                  </a:cubicBezTo>
                  <a:cubicBezTo>
                    <a:pt x="31268" y="26565"/>
                    <a:pt x="31268" y="26951"/>
                    <a:pt x="30995" y="27520"/>
                  </a:cubicBezTo>
                  <a:cubicBezTo>
                    <a:pt x="30995" y="28748"/>
                    <a:pt x="30881" y="28839"/>
                    <a:pt x="30040" y="29612"/>
                  </a:cubicBezTo>
                  <a:cubicBezTo>
                    <a:pt x="28994" y="30749"/>
                    <a:pt x="27766" y="31772"/>
                    <a:pt x="26538" y="32727"/>
                  </a:cubicBezTo>
                  <a:cubicBezTo>
                    <a:pt x="26447" y="32818"/>
                    <a:pt x="26333" y="32909"/>
                    <a:pt x="26447" y="33114"/>
                  </a:cubicBezTo>
                  <a:cubicBezTo>
                    <a:pt x="25674" y="32454"/>
                    <a:pt x="25014" y="31772"/>
                    <a:pt x="24355" y="31022"/>
                  </a:cubicBezTo>
                  <a:cubicBezTo>
                    <a:pt x="22081" y="28270"/>
                    <a:pt x="20762" y="24950"/>
                    <a:pt x="20466" y="21448"/>
                  </a:cubicBezTo>
                  <a:cubicBezTo>
                    <a:pt x="20557" y="21448"/>
                    <a:pt x="20648" y="21357"/>
                    <a:pt x="20557" y="21175"/>
                  </a:cubicBezTo>
                  <a:cubicBezTo>
                    <a:pt x="20557" y="20789"/>
                    <a:pt x="20466" y="20402"/>
                    <a:pt x="20375" y="20038"/>
                  </a:cubicBezTo>
                  <a:cubicBezTo>
                    <a:pt x="20375" y="17105"/>
                    <a:pt x="21126" y="14149"/>
                    <a:pt x="22558" y="11511"/>
                  </a:cubicBezTo>
                  <a:cubicBezTo>
                    <a:pt x="22623" y="11575"/>
                    <a:pt x="22732" y="11639"/>
                    <a:pt x="22863" y="11639"/>
                  </a:cubicBezTo>
                  <a:cubicBezTo>
                    <a:pt x="22918" y="11639"/>
                    <a:pt x="22976" y="11628"/>
                    <a:pt x="23036" y="11602"/>
                  </a:cubicBezTo>
                  <a:cubicBezTo>
                    <a:pt x="23562" y="11124"/>
                    <a:pt x="24115" y="10934"/>
                    <a:pt x="24673" y="10934"/>
                  </a:cubicBezTo>
                  <a:cubicBezTo>
                    <a:pt x="26212" y="10934"/>
                    <a:pt x="27784" y="12382"/>
                    <a:pt x="28903" y="13216"/>
                  </a:cubicBezTo>
                  <a:cubicBezTo>
                    <a:pt x="29949" y="13967"/>
                    <a:pt x="30881" y="14444"/>
                    <a:pt x="32132" y="14535"/>
                  </a:cubicBezTo>
                  <a:cubicBezTo>
                    <a:pt x="33724" y="14626"/>
                    <a:pt x="33360" y="14353"/>
                    <a:pt x="34497" y="16241"/>
                  </a:cubicBezTo>
                  <a:cubicBezTo>
                    <a:pt x="34679" y="16627"/>
                    <a:pt x="34679" y="16809"/>
                    <a:pt x="34974" y="17105"/>
                  </a:cubicBezTo>
                  <a:cubicBezTo>
                    <a:pt x="35369" y="17500"/>
                    <a:pt x="35862" y="17658"/>
                    <a:pt x="36380" y="17658"/>
                  </a:cubicBezTo>
                  <a:cubicBezTo>
                    <a:pt x="36726" y="17658"/>
                    <a:pt x="37084" y="17587"/>
                    <a:pt x="37430" y="17469"/>
                  </a:cubicBezTo>
                  <a:cubicBezTo>
                    <a:pt x="37924" y="17350"/>
                    <a:pt x="38238" y="17193"/>
                    <a:pt x="38442" y="17193"/>
                  </a:cubicBezTo>
                  <a:cubicBezTo>
                    <a:pt x="38708" y="17193"/>
                    <a:pt x="38789" y="17459"/>
                    <a:pt x="38840" y="18424"/>
                  </a:cubicBezTo>
                  <a:cubicBezTo>
                    <a:pt x="38840" y="19470"/>
                    <a:pt x="38567" y="19743"/>
                    <a:pt x="38476" y="20516"/>
                  </a:cubicBezTo>
                  <a:cubicBezTo>
                    <a:pt x="38385" y="21744"/>
                    <a:pt x="39613" y="22585"/>
                    <a:pt x="40364" y="23245"/>
                  </a:cubicBezTo>
                  <a:cubicBezTo>
                    <a:pt x="42819" y="25337"/>
                    <a:pt x="45662" y="26951"/>
                    <a:pt x="48709" y="27997"/>
                  </a:cubicBezTo>
                  <a:cubicBezTo>
                    <a:pt x="48744" y="28014"/>
                    <a:pt x="48778" y="28022"/>
                    <a:pt x="48811" y="28022"/>
                  </a:cubicBezTo>
                  <a:cubicBezTo>
                    <a:pt x="48953" y="28022"/>
                    <a:pt x="49073" y="27885"/>
                    <a:pt x="49073" y="27792"/>
                  </a:cubicBezTo>
                  <a:cubicBezTo>
                    <a:pt x="48618" y="24109"/>
                    <a:pt x="48141" y="20402"/>
                    <a:pt x="47572" y="16718"/>
                  </a:cubicBezTo>
                  <a:cubicBezTo>
                    <a:pt x="47372" y="15231"/>
                    <a:pt x="47563" y="11686"/>
                    <a:pt x="45267" y="11686"/>
                  </a:cubicBezTo>
                  <a:cubicBezTo>
                    <a:pt x="45211" y="11686"/>
                    <a:pt x="45153" y="11688"/>
                    <a:pt x="45093" y="11693"/>
                  </a:cubicBezTo>
                  <a:cubicBezTo>
                    <a:pt x="44070" y="11693"/>
                    <a:pt x="43206" y="12648"/>
                    <a:pt x="42251" y="12739"/>
                  </a:cubicBezTo>
                  <a:cubicBezTo>
                    <a:pt x="42205" y="12741"/>
                    <a:pt x="42160" y="12741"/>
                    <a:pt x="42116" y="12741"/>
                  </a:cubicBezTo>
                  <a:cubicBezTo>
                    <a:pt x="39989" y="12741"/>
                    <a:pt x="40259" y="10618"/>
                    <a:pt x="39613" y="9237"/>
                  </a:cubicBezTo>
                  <a:cubicBezTo>
                    <a:pt x="39318" y="8668"/>
                    <a:pt x="38954" y="8282"/>
                    <a:pt x="38385" y="8100"/>
                  </a:cubicBezTo>
                  <a:cubicBezTo>
                    <a:pt x="38090" y="8009"/>
                    <a:pt x="37817" y="7895"/>
                    <a:pt x="37521" y="7895"/>
                  </a:cubicBezTo>
                  <a:cubicBezTo>
                    <a:pt x="36862" y="7145"/>
                    <a:pt x="36566" y="6394"/>
                    <a:pt x="36566" y="5439"/>
                  </a:cubicBezTo>
                  <a:cubicBezTo>
                    <a:pt x="36384" y="4689"/>
                    <a:pt x="36384" y="3734"/>
                    <a:pt x="36293" y="2983"/>
                  </a:cubicBezTo>
                  <a:cubicBezTo>
                    <a:pt x="36831" y="2915"/>
                    <a:pt x="37357" y="2882"/>
                    <a:pt x="37878" y="2882"/>
                  </a:cubicBezTo>
                  <a:close/>
                  <a:moveTo>
                    <a:pt x="24411" y="1"/>
                  </a:moveTo>
                  <a:cubicBezTo>
                    <a:pt x="24271" y="1"/>
                    <a:pt x="24123" y="16"/>
                    <a:pt x="23968" y="50"/>
                  </a:cubicBezTo>
                  <a:cubicBezTo>
                    <a:pt x="22172" y="505"/>
                    <a:pt x="22649" y="2983"/>
                    <a:pt x="23400" y="4029"/>
                  </a:cubicBezTo>
                  <a:cubicBezTo>
                    <a:pt x="23459" y="4109"/>
                    <a:pt x="23540" y="4142"/>
                    <a:pt x="23619" y="4142"/>
                  </a:cubicBezTo>
                  <a:cubicBezTo>
                    <a:pt x="23815" y="4142"/>
                    <a:pt x="24006" y="3943"/>
                    <a:pt x="23877" y="3734"/>
                  </a:cubicBezTo>
                  <a:cubicBezTo>
                    <a:pt x="23330" y="3012"/>
                    <a:pt x="22699" y="607"/>
                    <a:pt x="24251" y="607"/>
                  </a:cubicBezTo>
                  <a:cubicBezTo>
                    <a:pt x="24312" y="607"/>
                    <a:pt x="24377" y="611"/>
                    <a:pt x="24446" y="618"/>
                  </a:cubicBezTo>
                  <a:cubicBezTo>
                    <a:pt x="25674" y="709"/>
                    <a:pt x="26060" y="2119"/>
                    <a:pt x="26333" y="3165"/>
                  </a:cubicBezTo>
                  <a:cubicBezTo>
                    <a:pt x="26333" y="3256"/>
                    <a:pt x="26333" y="3347"/>
                    <a:pt x="26447" y="3347"/>
                  </a:cubicBezTo>
                  <a:cubicBezTo>
                    <a:pt x="22467" y="6099"/>
                    <a:pt x="19511" y="10078"/>
                    <a:pt x="18101" y="14535"/>
                  </a:cubicBezTo>
                  <a:cubicBezTo>
                    <a:pt x="17533" y="13694"/>
                    <a:pt x="16669" y="13012"/>
                    <a:pt x="15827" y="12648"/>
                  </a:cubicBezTo>
                  <a:cubicBezTo>
                    <a:pt x="15350" y="12444"/>
                    <a:pt x="14912" y="12352"/>
                    <a:pt x="14512" y="12352"/>
                  </a:cubicBezTo>
                  <a:cubicBezTo>
                    <a:pt x="12286" y="12352"/>
                    <a:pt x="11234" y="15191"/>
                    <a:pt x="10984" y="17196"/>
                  </a:cubicBezTo>
                  <a:cubicBezTo>
                    <a:pt x="10893" y="17673"/>
                    <a:pt x="10984" y="18901"/>
                    <a:pt x="10711" y="19265"/>
                  </a:cubicBezTo>
                  <a:cubicBezTo>
                    <a:pt x="10320" y="19656"/>
                    <a:pt x="9684" y="19864"/>
                    <a:pt x="9155" y="19864"/>
                  </a:cubicBezTo>
                  <a:cubicBezTo>
                    <a:pt x="9038" y="19864"/>
                    <a:pt x="8926" y="19854"/>
                    <a:pt x="8823" y="19834"/>
                  </a:cubicBezTo>
                  <a:cubicBezTo>
                    <a:pt x="7959" y="19743"/>
                    <a:pt x="7209" y="19379"/>
                    <a:pt x="6345" y="19379"/>
                  </a:cubicBezTo>
                  <a:cubicBezTo>
                    <a:pt x="6093" y="19379"/>
                    <a:pt x="5766" y="19347"/>
                    <a:pt x="5457" y="19347"/>
                  </a:cubicBezTo>
                  <a:cubicBezTo>
                    <a:pt x="5178" y="19347"/>
                    <a:pt x="4913" y="19373"/>
                    <a:pt x="4730" y="19470"/>
                  </a:cubicBezTo>
                  <a:cubicBezTo>
                    <a:pt x="4275" y="19834"/>
                    <a:pt x="4366" y="20129"/>
                    <a:pt x="3980" y="20516"/>
                  </a:cubicBezTo>
                  <a:cubicBezTo>
                    <a:pt x="3653" y="20807"/>
                    <a:pt x="3125" y="20828"/>
                    <a:pt x="2562" y="20828"/>
                  </a:cubicBezTo>
                  <a:cubicBezTo>
                    <a:pt x="2468" y="20828"/>
                    <a:pt x="2374" y="20827"/>
                    <a:pt x="2279" y="20827"/>
                  </a:cubicBezTo>
                  <a:cubicBezTo>
                    <a:pt x="1474" y="20827"/>
                    <a:pt x="657" y="20868"/>
                    <a:pt x="296" y="21653"/>
                  </a:cubicBezTo>
                  <a:cubicBezTo>
                    <a:pt x="0" y="22221"/>
                    <a:pt x="182" y="22585"/>
                    <a:pt x="660" y="22790"/>
                  </a:cubicBezTo>
                  <a:cubicBezTo>
                    <a:pt x="569" y="22972"/>
                    <a:pt x="660" y="23245"/>
                    <a:pt x="955" y="23245"/>
                  </a:cubicBezTo>
                  <a:cubicBezTo>
                    <a:pt x="4071" y="23063"/>
                    <a:pt x="7209" y="22972"/>
                    <a:pt x="10324" y="22881"/>
                  </a:cubicBezTo>
                  <a:cubicBezTo>
                    <a:pt x="12200" y="22806"/>
                    <a:pt x="14076" y="22653"/>
                    <a:pt x="15952" y="22653"/>
                  </a:cubicBezTo>
                  <a:cubicBezTo>
                    <a:pt x="16350" y="22653"/>
                    <a:pt x="16748" y="22660"/>
                    <a:pt x="17146" y="22676"/>
                  </a:cubicBezTo>
                  <a:cubicBezTo>
                    <a:pt x="17351" y="24291"/>
                    <a:pt x="17624" y="25905"/>
                    <a:pt x="18192" y="27429"/>
                  </a:cubicBezTo>
                  <a:cubicBezTo>
                    <a:pt x="19716" y="31681"/>
                    <a:pt x="22558" y="35388"/>
                    <a:pt x="26333" y="37934"/>
                  </a:cubicBezTo>
                  <a:cubicBezTo>
                    <a:pt x="30452" y="40530"/>
                    <a:pt x="35319" y="41446"/>
                    <a:pt x="40076" y="41446"/>
                  </a:cubicBezTo>
                  <a:cubicBezTo>
                    <a:pt x="40362" y="41446"/>
                    <a:pt x="40647" y="41443"/>
                    <a:pt x="40932" y="41436"/>
                  </a:cubicBezTo>
                  <a:cubicBezTo>
                    <a:pt x="41023" y="42301"/>
                    <a:pt x="41023" y="43142"/>
                    <a:pt x="41114" y="44006"/>
                  </a:cubicBezTo>
                  <a:cubicBezTo>
                    <a:pt x="39045" y="44006"/>
                    <a:pt x="37135" y="45143"/>
                    <a:pt x="36293" y="47121"/>
                  </a:cubicBezTo>
                  <a:cubicBezTo>
                    <a:pt x="36164" y="47331"/>
                    <a:pt x="36356" y="47529"/>
                    <a:pt x="36551" y="47529"/>
                  </a:cubicBezTo>
                  <a:cubicBezTo>
                    <a:pt x="36631" y="47529"/>
                    <a:pt x="36711" y="47496"/>
                    <a:pt x="36771" y="47417"/>
                  </a:cubicBezTo>
                  <a:cubicBezTo>
                    <a:pt x="37521" y="45621"/>
                    <a:pt x="39227" y="44575"/>
                    <a:pt x="41228" y="44575"/>
                  </a:cubicBezTo>
                  <a:lnTo>
                    <a:pt x="41228" y="44756"/>
                  </a:lnTo>
                  <a:lnTo>
                    <a:pt x="41114" y="44756"/>
                  </a:lnTo>
                  <a:cubicBezTo>
                    <a:pt x="40932" y="44961"/>
                    <a:pt x="41023" y="45325"/>
                    <a:pt x="41228" y="45325"/>
                  </a:cubicBezTo>
                  <a:cubicBezTo>
                    <a:pt x="41228" y="45621"/>
                    <a:pt x="41319" y="45893"/>
                    <a:pt x="41319" y="46189"/>
                  </a:cubicBezTo>
                  <a:cubicBezTo>
                    <a:pt x="41319" y="46371"/>
                    <a:pt x="41461" y="46462"/>
                    <a:pt x="41603" y="46462"/>
                  </a:cubicBezTo>
                  <a:cubicBezTo>
                    <a:pt x="41745" y="46462"/>
                    <a:pt x="41887" y="46371"/>
                    <a:pt x="41887" y="46189"/>
                  </a:cubicBezTo>
                  <a:cubicBezTo>
                    <a:pt x="41887" y="45802"/>
                    <a:pt x="41796" y="45416"/>
                    <a:pt x="41796" y="45052"/>
                  </a:cubicBezTo>
                  <a:cubicBezTo>
                    <a:pt x="42204" y="44826"/>
                    <a:pt x="42615" y="44729"/>
                    <a:pt x="43024" y="44729"/>
                  </a:cubicBezTo>
                  <a:cubicBezTo>
                    <a:pt x="44508" y="44729"/>
                    <a:pt x="45952" y="46016"/>
                    <a:pt x="47004" y="47121"/>
                  </a:cubicBezTo>
                  <a:cubicBezTo>
                    <a:pt x="47057" y="47161"/>
                    <a:pt x="47115" y="47179"/>
                    <a:pt x="47171" y="47179"/>
                  </a:cubicBezTo>
                  <a:cubicBezTo>
                    <a:pt x="47402" y="47179"/>
                    <a:pt x="47605" y="46886"/>
                    <a:pt x="47367" y="46667"/>
                  </a:cubicBezTo>
                  <a:cubicBezTo>
                    <a:pt x="46242" y="45523"/>
                    <a:pt x="44625" y="44206"/>
                    <a:pt x="42954" y="44206"/>
                  </a:cubicBezTo>
                  <a:cubicBezTo>
                    <a:pt x="42531" y="44206"/>
                    <a:pt x="42105" y="44291"/>
                    <a:pt x="41682" y="44484"/>
                  </a:cubicBezTo>
                  <a:cubicBezTo>
                    <a:pt x="41682" y="43438"/>
                    <a:pt x="41592" y="42482"/>
                    <a:pt x="41501" y="41436"/>
                  </a:cubicBezTo>
                  <a:lnTo>
                    <a:pt x="41796" y="41436"/>
                  </a:lnTo>
                  <a:cubicBezTo>
                    <a:pt x="42069" y="41436"/>
                    <a:pt x="42069" y="40868"/>
                    <a:pt x="41796" y="40868"/>
                  </a:cubicBezTo>
                  <a:lnTo>
                    <a:pt x="41114" y="40868"/>
                  </a:lnTo>
                  <a:cubicBezTo>
                    <a:pt x="40786" y="40876"/>
                    <a:pt x="40457" y="40880"/>
                    <a:pt x="40127" y="40880"/>
                  </a:cubicBezTo>
                  <a:cubicBezTo>
                    <a:pt x="35613" y="40880"/>
                    <a:pt x="30984" y="40120"/>
                    <a:pt x="27106" y="37662"/>
                  </a:cubicBezTo>
                  <a:cubicBezTo>
                    <a:pt x="23218" y="35297"/>
                    <a:pt x="20284" y="31499"/>
                    <a:pt x="18761" y="27224"/>
                  </a:cubicBezTo>
                  <a:cubicBezTo>
                    <a:pt x="18192" y="25814"/>
                    <a:pt x="17919" y="24291"/>
                    <a:pt x="17715" y="22790"/>
                  </a:cubicBezTo>
                  <a:cubicBezTo>
                    <a:pt x="18488" y="22790"/>
                    <a:pt x="19238" y="22972"/>
                    <a:pt x="19989" y="23063"/>
                  </a:cubicBezTo>
                  <a:cubicBezTo>
                    <a:pt x="19989" y="23108"/>
                    <a:pt x="20011" y="23131"/>
                    <a:pt x="20034" y="23131"/>
                  </a:cubicBezTo>
                  <a:cubicBezTo>
                    <a:pt x="20057" y="23131"/>
                    <a:pt x="20080" y="23108"/>
                    <a:pt x="20080" y="23063"/>
                  </a:cubicBezTo>
                  <a:cubicBezTo>
                    <a:pt x="20466" y="25246"/>
                    <a:pt x="21217" y="27224"/>
                    <a:pt x="22354" y="29134"/>
                  </a:cubicBezTo>
                  <a:cubicBezTo>
                    <a:pt x="25512" y="34462"/>
                    <a:pt x="31344" y="37661"/>
                    <a:pt x="37460" y="37661"/>
                  </a:cubicBezTo>
                  <a:cubicBezTo>
                    <a:pt x="38522" y="37661"/>
                    <a:pt x="39593" y="37564"/>
                    <a:pt x="40659" y="37366"/>
                  </a:cubicBezTo>
                  <a:cubicBezTo>
                    <a:pt x="49073" y="35865"/>
                    <a:pt x="55054" y="28361"/>
                    <a:pt x="55145" y="20038"/>
                  </a:cubicBezTo>
                  <a:cubicBezTo>
                    <a:pt x="55054" y="12648"/>
                    <a:pt x="50506" y="6008"/>
                    <a:pt x="43593" y="3461"/>
                  </a:cubicBezTo>
                  <a:cubicBezTo>
                    <a:pt x="41614" y="2705"/>
                    <a:pt x="39552" y="2345"/>
                    <a:pt x="37505" y="2345"/>
                  </a:cubicBezTo>
                  <a:cubicBezTo>
                    <a:pt x="32590" y="2345"/>
                    <a:pt x="27758" y="4423"/>
                    <a:pt x="24355" y="8100"/>
                  </a:cubicBezTo>
                  <a:cubicBezTo>
                    <a:pt x="24173" y="8100"/>
                    <a:pt x="24059" y="8282"/>
                    <a:pt x="24059" y="8464"/>
                  </a:cubicBezTo>
                  <a:cubicBezTo>
                    <a:pt x="23968" y="8577"/>
                    <a:pt x="23786" y="8759"/>
                    <a:pt x="23604" y="8941"/>
                  </a:cubicBezTo>
                  <a:cubicBezTo>
                    <a:pt x="21512" y="11693"/>
                    <a:pt x="20284" y="14922"/>
                    <a:pt x="19898" y="18242"/>
                  </a:cubicBezTo>
                  <a:cubicBezTo>
                    <a:pt x="19511" y="17105"/>
                    <a:pt x="19147" y="16059"/>
                    <a:pt x="18488" y="15104"/>
                  </a:cubicBezTo>
                  <a:cubicBezTo>
                    <a:pt x="19989" y="10374"/>
                    <a:pt x="23036" y="6190"/>
                    <a:pt x="27288" y="3461"/>
                  </a:cubicBezTo>
                  <a:cubicBezTo>
                    <a:pt x="27525" y="3297"/>
                    <a:pt x="27382" y="2900"/>
                    <a:pt x="27176" y="2900"/>
                  </a:cubicBezTo>
                  <a:cubicBezTo>
                    <a:pt x="27125" y="2900"/>
                    <a:pt x="27070" y="2924"/>
                    <a:pt x="27015" y="2983"/>
                  </a:cubicBezTo>
                  <a:cubicBezTo>
                    <a:pt x="27015" y="2983"/>
                    <a:pt x="26902" y="2983"/>
                    <a:pt x="26811" y="3074"/>
                  </a:cubicBezTo>
                  <a:cubicBezTo>
                    <a:pt x="26561" y="1765"/>
                    <a:pt x="25894" y="1"/>
                    <a:pt x="24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7"/>
            <p:cNvSpPr/>
            <p:nvPr/>
          </p:nvSpPr>
          <p:spPr>
            <a:xfrm>
              <a:off x="3823447" y="4666965"/>
              <a:ext cx="286052" cy="120389"/>
            </a:xfrm>
            <a:custGeom>
              <a:avLst/>
              <a:gdLst/>
              <a:ahLst/>
              <a:cxnLst/>
              <a:rect l="l" t="t" r="r" b="b"/>
              <a:pathLst>
                <a:path w="10400" h="4377" extrusionOk="0">
                  <a:moveTo>
                    <a:pt x="6259" y="0"/>
                  </a:moveTo>
                  <a:cubicBezTo>
                    <a:pt x="4061" y="0"/>
                    <a:pt x="1581" y="2542"/>
                    <a:pt x="216" y="3908"/>
                  </a:cubicBezTo>
                  <a:cubicBezTo>
                    <a:pt x="1" y="4051"/>
                    <a:pt x="250" y="4376"/>
                    <a:pt x="455" y="4376"/>
                  </a:cubicBezTo>
                  <a:cubicBezTo>
                    <a:pt x="511" y="4376"/>
                    <a:pt x="563" y="4352"/>
                    <a:pt x="602" y="4294"/>
                  </a:cubicBezTo>
                  <a:cubicBezTo>
                    <a:pt x="1775" y="3195"/>
                    <a:pt x="4275" y="648"/>
                    <a:pt x="6229" y="648"/>
                  </a:cubicBezTo>
                  <a:cubicBezTo>
                    <a:pt x="6661" y="648"/>
                    <a:pt x="7066" y="773"/>
                    <a:pt x="7424" y="1065"/>
                  </a:cubicBezTo>
                  <a:cubicBezTo>
                    <a:pt x="8470" y="1815"/>
                    <a:pt x="8948" y="3248"/>
                    <a:pt x="9789" y="4294"/>
                  </a:cubicBezTo>
                  <a:cubicBezTo>
                    <a:pt x="9842" y="4327"/>
                    <a:pt x="9897" y="4341"/>
                    <a:pt x="9951" y="4341"/>
                  </a:cubicBezTo>
                  <a:cubicBezTo>
                    <a:pt x="10195" y="4341"/>
                    <a:pt x="10400" y="4041"/>
                    <a:pt x="10176" y="3817"/>
                  </a:cubicBezTo>
                  <a:cubicBezTo>
                    <a:pt x="9130" y="2589"/>
                    <a:pt x="8470" y="201"/>
                    <a:pt x="6583" y="19"/>
                  </a:cubicBezTo>
                  <a:cubicBezTo>
                    <a:pt x="6476" y="6"/>
                    <a:pt x="6368" y="0"/>
                    <a:pt x="6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3316475" y="4662481"/>
              <a:ext cx="93847" cy="93847"/>
            </a:xfrm>
            <a:custGeom>
              <a:avLst/>
              <a:gdLst/>
              <a:ahLst/>
              <a:cxnLst/>
              <a:rect l="l" t="t" r="r" b="b"/>
              <a:pathLst>
                <a:path w="3412" h="3412" extrusionOk="0">
                  <a:moveTo>
                    <a:pt x="1706" y="0"/>
                  </a:moveTo>
                  <a:cubicBezTo>
                    <a:pt x="751" y="0"/>
                    <a:pt x="1" y="751"/>
                    <a:pt x="1" y="1706"/>
                  </a:cubicBezTo>
                  <a:cubicBezTo>
                    <a:pt x="1" y="2638"/>
                    <a:pt x="751" y="3411"/>
                    <a:pt x="1706" y="3411"/>
                  </a:cubicBezTo>
                  <a:cubicBezTo>
                    <a:pt x="2548" y="3411"/>
                    <a:pt x="3412" y="2638"/>
                    <a:pt x="3412" y="1706"/>
                  </a:cubicBezTo>
                  <a:cubicBezTo>
                    <a:pt x="3412" y="751"/>
                    <a:pt x="2548" y="0"/>
                    <a:pt x="1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3323984" y="4672163"/>
              <a:ext cx="109497" cy="85788"/>
            </a:xfrm>
            <a:custGeom>
              <a:avLst/>
              <a:gdLst/>
              <a:ahLst/>
              <a:cxnLst/>
              <a:rect l="l" t="t" r="r" b="b"/>
              <a:pathLst>
                <a:path w="3981" h="3119" extrusionOk="0">
                  <a:moveTo>
                    <a:pt x="1893" y="635"/>
                  </a:moveTo>
                  <a:cubicBezTo>
                    <a:pt x="2632" y="635"/>
                    <a:pt x="3151" y="1378"/>
                    <a:pt x="3230" y="2104"/>
                  </a:cubicBezTo>
                  <a:cubicBezTo>
                    <a:pt x="2752" y="2400"/>
                    <a:pt x="2184" y="2582"/>
                    <a:pt x="1615" y="2582"/>
                  </a:cubicBezTo>
                  <a:cubicBezTo>
                    <a:pt x="1615" y="2491"/>
                    <a:pt x="1524" y="2491"/>
                    <a:pt x="1524" y="2491"/>
                  </a:cubicBezTo>
                  <a:cubicBezTo>
                    <a:pt x="1047" y="2491"/>
                    <a:pt x="660" y="2013"/>
                    <a:pt x="660" y="1536"/>
                  </a:cubicBezTo>
                  <a:cubicBezTo>
                    <a:pt x="660" y="1058"/>
                    <a:pt x="1047" y="785"/>
                    <a:pt x="1524" y="694"/>
                  </a:cubicBezTo>
                  <a:cubicBezTo>
                    <a:pt x="1652" y="654"/>
                    <a:pt x="1775" y="635"/>
                    <a:pt x="1893" y="635"/>
                  </a:cubicBezTo>
                  <a:close/>
                  <a:moveTo>
                    <a:pt x="1902" y="1"/>
                  </a:moveTo>
                  <a:cubicBezTo>
                    <a:pt x="1173" y="1"/>
                    <a:pt x="371" y="469"/>
                    <a:pt x="183" y="1263"/>
                  </a:cubicBezTo>
                  <a:cubicBezTo>
                    <a:pt x="1" y="1922"/>
                    <a:pt x="296" y="2582"/>
                    <a:pt x="865" y="2854"/>
                  </a:cubicBezTo>
                  <a:cubicBezTo>
                    <a:pt x="865" y="2968"/>
                    <a:pt x="956" y="3059"/>
                    <a:pt x="1047" y="3059"/>
                  </a:cubicBezTo>
                  <a:cubicBezTo>
                    <a:pt x="1282" y="3097"/>
                    <a:pt x="1518" y="3119"/>
                    <a:pt x="1753" y="3119"/>
                  </a:cubicBezTo>
                  <a:cubicBezTo>
                    <a:pt x="2086" y="3119"/>
                    <a:pt x="2419" y="3075"/>
                    <a:pt x="2752" y="2968"/>
                  </a:cubicBezTo>
                  <a:cubicBezTo>
                    <a:pt x="3139" y="2854"/>
                    <a:pt x="3707" y="2673"/>
                    <a:pt x="3798" y="2286"/>
                  </a:cubicBezTo>
                  <a:cubicBezTo>
                    <a:pt x="3980" y="1354"/>
                    <a:pt x="3025" y="217"/>
                    <a:pt x="2093" y="12"/>
                  </a:cubicBezTo>
                  <a:cubicBezTo>
                    <a:pt x="2030" y="5"/>
                    <a:pt x="1966" y="1"/>
                    <a:pt x="19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4686857" y="4365372"/>
              <a:ext cx="73218" cy="72586"/>
            </a:xfrm>
            <a:custGeom>
              <a:avLst/>
              <a:gdLst/>
              <a:ahLst/>
              <a:cxnLst/>
              <a:rect l="l" t="t" r="r" b="b"/>
              <a:pathLst>
                <a:path w="2662" h="2639" extrusionOk="0">
                  <a:moveTo>
                    <a:pt x="1343" y="1"/>
                  </a:moveTo>
                  <a:cubicBezTo>
                    <a:pt x="660" y="1"/>
                    <a:pt x="1" y="569"/>
                    <a:pt x="1" y="1320"/>
                  </a:cubicBezTo>
                  <a:cubicBezTo>
                    <a:pt x="1" y="2070"/>
                    <a:pt x="660" y="2639"/>
                    <a:pt x="1343" y="2639"/>
                  </a:cubicBezTo>
                  <a:cubicBezTo>
                    <a:pt x="2093" y="2639"/>
                    <a:pt x="2662" y="2070"/>
                    <a:pt x="2662" y="1320"/>
                  </a:cubicBezTo>
                  <a:cubicBezTo>
                    <a:pt x="2662" y="569"/>
                    <a:pt x="2093" y="1"/>
                    <a:pt x="1343" y="1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4671234" y="4361549"/>
              <a:ext cx="102759" cy="81992"/>
            </a:xfrm>
            <a:custGeom>
              <a:avLst/>
              <a:gdLst/>
              <a:ahLst/>
              <a:cxnLst/>
              <a:rect l="l" t="t" r="r" b="b"/>
              <a:pathLst>
                <a:path w="3736" h="2981" extrusionOk="0">
                  <a:moveTo>
                    <a:pt x="1638" y="1"/>
                  </a:moveTo>
                  <a:cubicBezTo>
                    <a:pt x="1503" y="1"/>
                    <a:pt x="1366" y="16"/>
                    <a:pt x="1228" y="49"/>
                  </a:cubicBezTo>
                  <a:cubicBezTo>
                    <a:pt x="478" y="231"/>
                    <a:pt x="0" y="1277"/>
                    <a:pt x="774" y="1845"/>
                  </a:cubicBezTo>
                  <a:cubicBezTo>
                    <a:pt x="816" y="1873"/>
                    <a:pt x="859" y="1886"/>
                    <a:pt x="900" y="1886"/>
                  </a:cubicBezTo>
                  <a:cubicBezTo>
                    <a:pt x="1124" y="1886"/>
                    <a:pt x="1296" y="1521"/>
                    <a:pt x="1047" y="1368"/>
                  </a:cubicBezTo>
                  <a:cubicBezTo>
                    <a:pt x="660" y="1072"/>
                    <a:pt x="1137" y="708"/>
                    <a:pt x="1433" y="617"/>
                  </a:cubicBezTo>
                  <a:cubicBezTo>
                    <a:pt x="1479" y="560"/>
                    <a:pt x="1570" y="532"/>
                    <a:pt x="1675" y="532"/>
                  </a:cubicBezTo>
                  <a:cubicBezTo>
                    <a:pt x="1780" y="532"/>
                    <a:pt x="1899" y="560"/>
                    <a:pt x="2002" y="617"/>
                  </a:cubicBezTo>
                  <a:cubicBezTo>
                    <a:pt x="2365" y="708"/>
                    <a:pt x="2843" y="1072"/>
                    <a:pt x="2752" y="1550"/>
                  </a:cubicBezTo>
                  <a:cubicBezTo>
                    <a:pt x="2752" y="2124"/>
                    <a:pt x="2242" y="2419"/>
                    <a:pt x="1731" y="2419"/>
                  </a:cubicBezTo>
                  <a:cubicBezTo>
                    <a:pt x="1393" y="2419"/>
                    <a:pt x="1055" y="2290"/>
                    <a:pt x="865" y="2027"/>
                  </a:cubicBezTo>
                  <a:cubicBezTo>
                    <a:pt x="805" y="1948"/>
                    <a:pt x="725" y="1915"/>
                    <a:pt x="645" y="1915"/>
                  </a:cubicBezTo>
                  <a:cubicBezTo>
                    <a:pt x="449" y="1915"/>
                    <a:pt x="258" y="2113"/>
                    <a:pt x="387" y="2323"/>
                  </a:cubicBezTo>
                  <a:cubicBezTo>
                    <a:pt x="661" y="2782"/>
                    <a:pt x="1138" y="2981"/>
                    <a:pt x="1631" y="2981"/>
                  </a:cubicBezTo>
                  <a:cubicBezTo>
                    <a:pt x="2650" y="2981"/>
                    <a:pt x="3735" y="2131"/>
                    <a:pt x="3230" y="981"/>
                  </a:cubicBezTo>
                  <a:cubicBezTo>
                    <a:pt x="2981" y="427"/>
                    <a:pt x="2347" y="1"/>
                    <a:pt x="1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3004623" y="4750662"/>
              <a:ext cx="202437" cy="206755"/>
            </a:xfrm>
            <a:custGeom>
              <a:avLst/>
              <a:gdLst/>
              <a:ahLst/>
              <a:cxnLst/>
              <a:rect l="l" t="t" r="r" b="b"/>
              <a:pathLst>
                <a:path w="7360" h="7517" extrusionOk="0">
                  <a:moveTo>
                    <a:pt x="6495" y="0"/>
                  </a:moveTo>
                  <a:cubicBezTo>
                    <a:pt x="2993" y="0"/>
                    <a:pt x="151" y="2843"/>
                    <a:pt x="60" y="6254"/>
                  </a:cubicBezTo>
                  <a:cubicBezTo>
                    <a:pt x="60" y="6447"/>
                    <a:pt x="202" y="6544"/>
                    <a:pt x="344" y="6544"/>
                  </a:cubicBezTo>
                  <a:cubicBezTo>
                    <a:pt x="486" y="6544"/>
                    <a:pt x="628" y="6447"/>
                    <a:pt x="628" y="6254"/>
                  </a:cubicBezTo>
                  <a:cubicBezTo>
                    <a:pt x="628" y="4753"/>
                    <a:pt x="1197" y="3411"/>
                    <a:pt x="2243" y="2388"/>
                  </a:cubicBezTo>
                  <a:cubicBezTo>
                    <a:pt x="2698" y="1911"/>
                    <a:pt x="3266" y="1433"/>
                    <a:pt x="3835" y="1137"/>
                  </a:cubicBezTo>
                  <a:cubicBezTo>
                    <a:pt x="4156" y="986"/>
                    <a:pt x="5266" y="504"/>
                    <a:pt x="5839" y="504"/>
                  </a:cubicBezTo>
                  <a:cubicBezTo>
                    <a:pt x="5954" y="504"/>
                    <a:pt x="6048" y="523"/>
                    <a:pt x="6109" y="569"/>
                  </a:cubicBezTo>
                  <a:cubicBezTo>
                    <a:pt x="6677" y="956"/>
                    <a:pt x="6018" y="2479"/>
                    <a:pt x="5836" y="2957"/>
                  </a:cubicBezTo>
                  <a:cubicBezTo>
                    <a:pt x="5449" y="3616"/>
                    <a:pt x="4972" y="4185"/>
                    <a:pt x="4403" y="4753"/>
                  </a:cubicBezTo>
                  <a:cubicBezTo>
                    <a:pt x="3266" y="5799"/>
                    <a:pt x="1765" y="6368"/>
                    <a:pt x="333" y="7027"/>
                  </a:cubicBezTo>
                  <a:cubicBezTo>
                    <a:pt x="0" y="7110"/>
                    <a:pt x="199" y="7516"/>
                    <a:pt x="531" y="7516"/>
                  </a:cubicBezTo>
                  <a:cubicBezTo>
                    <a:pt x="562" y="7516"/>
                    <a:pt x="595" y="7512"/>
                    <a:pt x="628" y="7505"/>
                  </a:cubicBezTo>
                  <a:cubicBezTo>
                    <a:pt x="3653" y="6163"/>
                    <a:pt x="7359" y="4094"/>
                    <a:pt x="6791" y="205"/>
                  </a:cubicBezTo>
                  <a:cubicBezTo>
                    <a:pt x="6677" y="114"/>
                    <a:pt x="6586" y="0"/>
                    <a:pt x="64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4551780" y="4671861"/>
              <a:ext cx="200154" cy="243172"/>
            </a:xfrm>
            <a:custGeom>
              <a:avLst/>
              <a:gdLst/>
              <a:ahLst/>
              <a:cxnLst/>
              <a:rect l="l" t="t" r="r" b="b"/>
              <a:pathLst>
                <a:path w="7277" h="8841" extrusionOk="0">
                  <a:moveTo>
                    <a:pt x="2036" y="1"/>
                  </a:moveTo>
                  <a:cubicBezTo>
                    <a:pt x="1708" y="1"/>
                    <a:pt x="1401" y="94"/>
                    <a:pt x="1137" y="319"/>
                  </a:cubicBezTo>
                  <a:cubicBezTo>
                    <a:pt x="0" y="1274"/>
                    <a:pt x="1023" y="3639"/>
                    <a:pt x="1501" y="4685"/>
                  </a:cubicBezTo>
                  <a:cubicBezTo>
                    <a:pt x="2547" y="6572"/>
                    <a:pt x="4162" y="7891"/>
                    <a:pt x="6140" y="8664"/>
                  </a:cubicBezTo>
                  <a:cubicBezTo>
                    <a:pt x="6162" y="8671"/>
                    <a:pt x="6183" y="8674"/>
                    <a:pt x="6203" y="8674"/>
                  </a:cubicBezTo>
                  <a:cubicBezTo>
                    <a:pt x="6459" y="8674"/>
                    <a:pt x="6591" y="8180"/>
                    <a:pt x="6254" y="8096"/>
                  </a:cubicBezTo>
                  <a:cubicBezTo>
                    <a:pt x="4730" y="7527"/>
                    <a:pt x="3411" y="6572"/>
                    <a:pt x="2547" y="5139"/>
                  </a:cubicBezTo>
                  <a:cubicBezTo>
                    <a:pt x="2069" y="4571"/>
                    <a:pt x="1797" y="3911"/>
                    <a:pt x="1501" y="3161"/>
                  </a:cubicBezTo>
                  <a:cubicBezTo>
                    <a:pt x="1228" y="2297"/>
                    <a:pt x="932" y="1728"/>
                    <a:pt x="1797" y="1069"/>
                  </a:cubicBezTo>
                  <a:cubicBezTo>
                    <a:pt x="2048" y="818"/>
                    <a:pt x="2293" y="699"/>
                    <a:pt x="2538" y="699"/>
                  </a:cubicBezTo>
                  <a:cubicBezTo>
                    <a:pt x="2759" y="699"/>
                    <a:pt x="2980" y="795"/>
                    <a:pt x="3206" y="978"/>
                  </a:cubicBezTo>
                  <a:cubicBezTo>
                    <a:pt x="3593" y="1160"/>
                    <a:pt x="3980" y="1456"/>
                    <a:pt x="4253" y="1728"/>
                  </a:cubicBezTo>
                  <a:cubicBezTo>
                    <a:pt x="4821" y="2206"/>
                    <a:pt x="5299" y="2774"/>
                    <a:pt x="5685" y="3434"/>
                  </a:cubicBezTo>
                  <a:cubicBezTo>
                    <a:pt x="6527" y="5048"/>
                    <a:pt x="6708" y="6845"/>
                    <a:pt x="6708" y="8550"/>
                  </a:cubicBezTo>
                  <a:cubicBezTo>
                    <a:pt x="6708" y="8744"/>
                    <a:pt x="6851" y="8840"/>
                    <a:pt x="6993" y="8840"/>
                  </a:cubicBezTo>
                  <a:cubicBezTo>
                    <a:pt x="7135" y="8840"/>
                    <a:pt x="7277" y="8744"/>
                    <a:pt x="7277" y="8550"/>
                  </a:cubicBezTo>
                  <a:cubicBezTo>
                    <a:pt x="7277" y="6276"/>
                    <a:pt x="6913" y="3821"/>
                    <a:pt x="5299" y="1933"/>
                  </a:cubicBezTo>
                  <a:cubicBezTo>
                    <a:pt x="4709" y="1254"/>
                    <a:pt x="3236" y="1"/>
                    <a:pt x="2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17"/>
          <p:cNvGrpSpPr/>
          <p:nvPr/>
        </p:nvGrpSpPr>
        <p:grpSpPr>
          <a:xfrm>
            <a:off x="10019140" y="97990"/>
            <a:ext cx="454247" cy="1004005"/>
            <a:chOff x="6266166" y="73492"/>
            <a:chExt cx="341530" cy="753004"/>
          </a:xfrm>
        </p:grpSpPr>
        <p:sp>
          <p:nvSpPr>
            <p:cNvPr id="604" name="Google Shape;604;p17"/>
            <p:cNvSpPr/>
            <p:nvPr/>
          </p:nvSpPr>
          <p:spPr>
            <a:xfrm>
              <a:off x="6531975" y="73492"/>
              <a:ext cx="75721" cy="72861"/>
            </a:xfrm>
            <a:custGeom>
              <a:avLst/>
              <a:gdLst/>
              <a:ahLst/>
              <a:cxnLst/>
              <a:rect l="l" t="t" r="r" b="b"/>
              <a:pathLst>
                <a:path w="2753" h="2649" extrusionOk="0">
                  <a:moveTo>
                    <a:pt x="1318" y="565"/>
                  </a:moveTo>
                  <a:cubicBezTo>
                    <a:pt x="1734" y="565"/>
                    <a:pt x="2149" y="874"/>
                    <a:pt x="2093" y="1410"/>
                  </a:cubicBezTo>
                  <a:cubicBezTo>
                    <a:pt x="2006" y="1853"/>
                    <a:pt x="1657" y="2065"/>
                    <a:pt x="1315" y="2065"/>
                  </a:cubicBezTo>
                  <a:cubicBezTo>
                    <a:pt x="938" y="2065"/>
                    <a:pt x="569" y="1807"/>
                    <a:pt x="569" y="1319"/>
                  </a:cubicBezTo>
                  <a:cubicBezTo>
                    <a:pt x="569" y="1205"/>
                    <a:pt x="478" y="1114"/>
                    <a:pt x="387" y="1114"/>
                  </a:cubicBezTo>
                  <a:cubicBezTo>
                    <a:pt x="478" y="1114"/>
                    <a:pt x="569" y="1023"/>
                    <a:pt x="660" y="932"/>
                  </a:cubicBezTo>
                  <a:cubicBezTo>
                    <a:pt x="807" y="681"/>
                    <a:pt x="1063" y="565"/>
                    <a:pt x="1318" y="565"/>
                  </a:cubicBezTo>
                  <a:close/>
                  <a:moveTo>
                    <a:pt x="1351" y="0"/>
                  </a:moveTo>
                  <a:cubicBezTo>
                    <a:pt x="886" y="0"/>
                    <a:pt x="411" y="209"/>
                    <a:pt x="205" y="636"/>
                  </a:cubicBezTo>
                  <a:cubicBezTo>
                    <a:pt x="1" y="841"/>
                    <a:pt x="92" y="1023"/>
                    <a:pt x="296" y="1023"/>
                  </a:cubicBezTo>
                  <a:cubicBezTo>
                    <a:pt x="92" y="1023"/>
                    <a:pt x="1" y="1114"/>
                    <a:pt x="1" y="1319"/>
                  </a:cubicBezTo>
                  <a:cubicBezTo>
                    <a:pt x="1" y="1978"/>
                    <a:pt x="569" y="2547"/>
                    <a:pt x="1229" y="2638"/>
                  </a:cubicBezTo>
                  <a:cubicBezTo>
                    <a:pt x="1285" y="2645"/>
                    <a:pt x="1340" y="2649"/>
                    <a:pt x="1395" y="2649"/>
                  </a:cubicBezTo>
                  <a:cubicBezTo>
                    <a:pt x="2002" y="2649"/>
                    <a:pt x="2494" y="2197"/>
                    <a:pt x="2661" y="1591"/>
                  </a:cubicBezTo>
                  <a:cubicBezTo>
                    <a:pt x="2752" y="932"/>
                    <a:pt x="2479" y="273"/>
                    <a:pt x="1797" y="68"/>
                  </a:cubicBezTo>
                  <a:cubicBezTo>
                    <a:pt x="1656" y="23"/>
                    <a:pt x="1504" y="0"/>
                    <a:pt x="1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6334324" y="706437"/>
              <a:ext cx="103859" cy="101356"/>
            </a:xfrm>
            <a:custGeom>
              <a:avLst/>
              <a:gdLst/>
              <a:ahLst/>
              <a:cxnLst/>
              <a:rect l="l" t="t" r="r" b="b"/>
              <a:pathLst>
                <a:path w="3776" h="3685" extrusionOk="0">
                  <a:moveTo>
                    <a:pt x="1888" y="0"/>
                  </a:moveTo>
                  <a:cubicBezTo>
                    <a:pt x="842" y="0"/>
                    <a:pt x="1" y="842"/>
                    <a:pt x="1" y="1888"/>
                  </a:cubicBezTo>
                  <a:cubicBezTo>
                    <a:pt x="1" y="2934"/>
                    <a:pt x="842" y="3684"/>
                    <a:pt x="1888" y="3684"/>
                  </a:cubicBezTo>
                  <a:cubicBezTo>
                    <a:pt x="2934" y="3684"/>
                    <a:pt x="3776" y="2934"/>
                    <a:pt x="3776" y="1888"/>
                  </a:cubicBezTo>
                  <a:cubicBezTo>
                    <a:pt x="3776" y="842"/>
                    <a:pt x="2934" y="0"/>
                    <a:pt x="1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6331216" y="711223"/>
              <a:ext cx="109470" cy="115273"/>
            </a:xfrm>
            <a:custGeom>
              <a:avLst/>
              <a:gdLst/>
              <a:ahLst/>
              <a:cxnLst/>
              <a:rect l="l" t="t" r="r" b="b"/>
              <a:pathLst>
                <a:path w="3980" h="4191" extrusionOk="0">
                  <a:moveTo>
                    <a:pt x="2109" y="566"/>
                  </a:moveTo>
                  <a:cubicBezTo>
                    <a:pt x="2269" y="566"/>
                    <a:pt x="2426" y="598"/>
                    <a:pt x="2570" y="668"/>
                  </a:cubicBezTo>
                  <a:cubicBezTo>
                    <a:pt x="3229" y="1054"/>
                    <a:pt x="3525" y="1805"/>
                    <a:pt x="3229" y="2464"/>
                  </a:cubicBezTo>
                  <a:cubicBezTo>
                    <a:pt x="3084" y="3080"/>
                    <a:pt x="2694" y="3624"/>
                    <a:pt x="2104" y="3624"/>
                  </a:cubicBezTo>
                  <a:cubicBezTo>
                    <a:pt x="1954" y="3624"/>
                    <a:pt x="1790" y="3589"/>
                    <a:pt x="1615" y="3510"/>
                  </a:cubicBezTo>
                  <a:cubicBezTo>
                    <a:pt x="1137" y="3237"/>
                    <a:pt x="773" y="2669"/>
                    <a:pt x="773" y="2191"/>
                  </a:cubicBezTo>
                  <a:cubicBezTo>
                    <a:pt x="864" y="2100"/>
                    <a:pt x="864" y="2009"/>
                    <a:pt x="864" y="1896"/>
                  </a:cubicBezTo>
                  <a:cubicBezTo>
                    <a:pt x="717" y="1142"/>
                    <a:pt x="1433" y="566"/>
                    <a:pt x="2109" y="566"/>
                  </a:cubicBezTo>
                  <a:close/>
                  <a:moveTo>
                    <a:pt x="1936" y="1"/>
                  </a:moveTo>
                  <a:cubicBezTo>
                    <a:pt x="1056" y="1"/>
                    <a:pt x="382" y="716"/>
                    <a:pt x="296" y="1532"/>
                  </a:cubicBezTo>
                  <a:cubicBezTo>
                    <a:pt x="296" y="1623"/>
                    <a:pt x="205" y="1714"/>
                    <a:pt x="205" y="1805"/>
                  </a:cubicBezTo>
                  <a:cubicBezTo>
                    <a:pt x="0" y="2851"/>
                    <a:pt x="864" y="3988"/>
                    <a:pt x="2001" y="4170"/>
                  </a:cubicBezTo>
                  <a:cubicBezTo>
                    <a:pt x="2074" y="4184"/>
                    <a:pt x="2145" y="4191"/>
                    <a:pt x="2215" y="4191"/>
                  </a:cubicBezTo>
                  <a:cubicBezTo>
                    <a:pt x="3160" y="4191"/>
                    <a:pt x="3889" y="2968"/>
                    <a:pt x="3889" y="2100"/>
                  </a:cubicBezTo>
                  <a:cubicBezTo>
                    <a:pt x="3980" y="1054"/>
                    <a:pt x="3138" y="8"/>
                    <a:pt x="2092" y="8"/>
                  </a:cubicBezTo>
                  <a:cubicBezTo>
                    <a:pt x="2039" y="3"/>
                    <a:pt x="1987" y="1"/>
                    <a:pt x="1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6266166" y="205406"/>
              <a:ext cx="200786" cy="268504"/>
            </a:xfrm>
            <a:custGeom>
              <a:avLst/>
              <a:gdLst/>
              <a:ahLst/>
              <a:cxnLst/>
              <a:rect l="l" t="t" r="r" b="b"/>
              <a:pathLst>
                <a:path w="7300" h="9762" extrusionOk="0">
                  <a:moveTo>
                    <a:pt x="2092" y="593"/>
                  </a:moveTo>
                  <a:cubicBezTo>
                    <a:pt x="5321" y="2094"/>
                    <a:pt x="6640" y="5800"/>
                    <a:pt x="4935" y="9030"/>
                  </a:cubicBezTo>
                  <a:lnTo>
                    <a:pt x="4935" y="9120"/>
                  </a:lnTo>
                  <a:cubicBezTo>
                    <a:pt x="2843" y="6846"/>
                    <a:pt x="569" y="3913"/>
                    <a:pt x="2092" y="684"/>
                  </a:cubicBezTo>
                  <a:lnTo>
                    <a:pt x="2092" y="593"/>
                  </a:lnTo>
                  <a:close/>
                  <a:moveTo>
                    <a:pt x="1859" y="0"/>
                  </a:moveTo>
                  <a:cubicBezTo>
                    <a:pt x="1675" y="0"/>
                    <a:pt x="1615" y="149"/>
                    <a:pt x="1615" y="297"/>
                  </a:cubicBezTo>
                  <a:lnTo>
                    <a:pt x="1524" y="388"/>
                  </a:lnTo>
                  <a:cubicBezTo>
                    <a:pt x="0" y="4004"/>
                    <a:pt x="2365" y="7119"/>
                    <a:pt x="4639" y="9689"/>
                  </a:cubicBezTo>
                  <a:cubicBezTo>
                    <a:pt x="4696" y="9739"/>
                    <a:pt x="4758" y="9762"/>
                    <a:pt x="4817" y="9762"/>
                  </a:cubicBezTo>
                  <a:cubicBezTo>
                    <a:pt x="4974" y="9762"/>
                    <a:pt x="5117" y="9607"/>
                    <a:pt x="5117" y="9393"/>
                  </a:cubicBezTo>
                  <a:cubicBezTo>
                    <a:pt x="5143" y="9420"/>
                    <a:pt x="5180" y="9431"/>
                    <a:pt x="5220" y="9431"/>
                  </a:cubicBezTo>
                  <a:cubicBezTo>
                    <a:pt x="5318" y="9431"/>
                    <a:pt x="5439" y="9367"/>
                    <a:pt x="5503" y="9302"/>
                  </a:cubicBezTo>
                  <a:cubicBezTo>
                    <a:pt x="7300" y="5619"/>
                    <a:pt x="5776" y="1525"/>
                    <a:pt x="2001" y="25"/>
                  </a:cubicBezTo>
                  <a:cubicBezTo>
                    <a:pt x="1947" y="8"/>
                    <a:pt x="1900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17"/>
          <p:cNvGrpSpPr/>
          <p:nvPr/>
        </p:nvGrpSpPr>
        <p:grpSpPr>
          <a:xfrm>
            <a:off x="8483476" y="24570"/>
            <a:ext cx="163085" cy="991244"/>
            <a:chOff x="5111561" y="18427"/>
            <a:chExt cx="122617" cy="743433"/>
          </a:xfrm>
        </p:grpSpPr>
        <p:sp>
          <p:nvSpPr>
            <p:cNvPr id="609" name="Google Shape;609;p17"/>
            <p:cNvSpPr/>
            <p:nvPr/>
          </p:nvSpPr>
          <p:spPr>
            <a:xfrm>
              <a:off x="5155954" y="39056"/>
              <a:ext cx="73218" cy="73218"/>
            </a:xfrm>
            <a:custGeom>
              <a:avLst/>
              <a:gdLst/>
              <a:ahLst/>
              <a:cxnLst/>
              <a:rect l="l" t="t" r="r" b="b"/>
              <a:pathLst>
                <a:path w="2662" h="2662" extrusionOk="0">
                  <a:moveTo>
                    <a:pt x="1343" y="1"/>
                  </a:moveTo>
                  <a:cubicBezTo>
                    <a:pt x="569" y="1"/>
                    <a:pt x="1" y="569"/>
                    <a:pt x="1" y="1320"/>
                  </a:cubicBezTo>
                  <a:cubicBezTo>
                    <a:pt x="1" y="2002"/>
                    <a:pt x="569" y="2662"/>
                    <a:pt x="1343" y="2662"/>
                  </a:cubicBezTo>
                  <a:cubicBezTo>
                    <a:pt x="2093" y="2662"/>
                    <a:pt x="2661" y="2002"/>
                    <a:pt x="2661" y="1320"/>
                  </a:cubicBezTo>
                  <a:cubicBezTo>
                    <a:pt x="2661" y="569"/>
                    <a:pt x="2093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5127184" y="18427"/>
              <a:ext cx="104491" cy="104161"/>
            </a:xfrm>
            <a:custGeom>
              <a:avLst/>
              <a:gdLst/>
              <a:ahLst/>
              <a:cxnLst/>
              <a:rect l="l" t="t" r="r" b="b"/>
              <a:pathLst>
                <a:path w="3799" h="3787" extrusionOk="0">
                  <a:moveTo>
                    <a:pt x="1928" y="618"/>
                  </a:moveTo>
                  <a:cubicBezTo>
                    <a:pt x="2586" y="618"/>
                    <a:pt x="3230" y="1046"/>
                    <a:pt x="3230" y="1888"/>
                  </a:cubicBezTo>
                  <a:cubicBezTo>
                    <a:pt x="3183" y="2765"/>
                    <a:pt x="2559" y="3191"/>
                    <a:pt x="1924" y="3191"/>
                  </a:cubicBezTo>
                  <a:cubicBezTo>
                    <a:pt x="1324" y="3191"/>
                    <a:pt x="713" y="2810"/>
                    <a:pt x="569" y="2070"/>
                  </a:cubicBezTo>
                  <a:cubicBezTo>
                    <a:pt x="478" y="1979"/>
                    <a:pt x="478" y="1888"/>
                    <a:pt x="387" y="1888"/>
                  </a:cubicBezTo>
                  <a:cubicBezTo>
                    <a:pt x="478" y="1888"/>
                    <a:pt x="569" y="1797"/>
                    <a:pt x="569" y="1706"/>
                  </a:cubicBezTo>
                  <a:cubicBezTo>
                    <a:pt x="711" y="977"/>
                    <a:pt x="1326" y="618"/>
                    <a:pt x="1928" y="618"/>
                  </a:cubicBezTo>
                  <a:close/>
                  <a:moveTo>
                    <a:pt x="2184" y="1"/>
                  </a:moveTo>
                  <a:cubicBezTo>
                    <a:pt x="1138" y="1"/>
                    <a:pt x="206" y="569"/>
                    <a:pt x="1" y="1615"/>
                  </a:cubicBezTo>
                  <a:cubicBezTo>
                    <a:pt x="1" y="1706"/>
                    <a:pt x="1" y="1797"/>
                    <a:pt x="206" y="1888"/>
                  </a:cubicBezTo>
                  <a:cubicBezTo>
                    <a:pt x="1" y="1979"/>
                    <a:pt x="1" y="2070"/>
                    <a:pt x="1" y="2184"/>
                  </a:cubicBezTo>
                  <a:cubicBezTo>
                    <a:pt x="192" y="3055"/>
                    <a:pt x="939" y="3787"/>
                    <a:pt x="1889" y="3787"/>
                  </a:cubicBezTo>
                  <a:cubicBezTo>
                    <a:pt x="1956" y="3787"/>
                    <a:pt x="2024" y="3783"/>
                    <a:pt x="2093" y="3775"/>
                  </a:cubicBezTo>
                  <a:cubicBezTo>
                    <a:pt x="3048" y="3775"/>
                    <a:pt x="3798" y="2934"/>
                    <a:pt x="3798" y="1888"/>
                  </a:cubicBezTo>
                  <a:cubicBezTo>
                    <a:pt x="3798" y="933"/>
                    <a:pt x="3139" y="92"/>
                    <a:pt x="2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5111561" y="586928"/>
              <a:ext cx="122617" cy="174932"/>
            </a:xfrm>
            <a:custGeom>
              <a:avLst/>
              <a:gdLst/>
              <a:ahLst/>
              <a:cxnLst/>
              <a:rect l="l" t="t" r="r" b="b"/>
              <a:pathLst>
                <a:path w="4458" h="6360" extrusionOk="0">
                  <a:moveTo>
                    <a:pt x="2412" y="746"/>
                  </a:moveTo>
                  <a:cubicBezTo>
                    <a:pt x="2575" y="746"/>
                    <a:pt x="2753" y="865"/>
                    <a:pt x="2957" y="1116"/>
                  </a:cubicBezTo>
                  <a:cubicBezTo>
                    <a:pt x="3798" y="1503"/>
                    <a:pt x="3707" y="1685"/>
                    <a:pt x="3525" y="2549"/>
                  </a:cubicBezTo>
                  <a:cubicBezTo>
                    <a:pt x="3411" y="2913"/>
                    <a:pt x="3229" y="3390"/>
                    <a:pt x="3048" y="3777"/>
                  </a:cubicBezTo>
                  <a:cubicBezTo>
                    <a:pt x="2570" y="4618"/>
                    <a:pt x="1911" y="5278"/>
                    <a:pt x="1137" y="5755"/>
                  </a:cubicBezTo>
                  <a:cubicBezTo>
                    <a:pt x="1046" y="5846"/>
                    <a:pt x="1046" y="5960"/>
                    <a:pt x="955" y="5960"/>
                  </a:cubicBezTo>
                  <a:cubicBezTo>
                    <a:pt x="774" y="5096"/>
                    <a:pt x="683" y="4141"/>
                    <a:pt x="864" y="3208"/>
                  </a:cubicBezTo>
                  <a:cubicBezTo>
                    <a:pt x="955" y="2640"/>
                    <a:pt x="1137" y="2162"/>
                    <a:pt x="1433" y="1685"/>
                  </a:cubicBezTo>
                  <a:cubicBezTo>
                    <a:pt x="1615" y="1503"/>
                    <a:pt x="1820" y="1207"/>
                    <a:pt x="2001" y="1025"/>
                  </a:cubicBezTo>
                  <a:cubicBezTo>
                    <a:pt x="2131" y="842"/>
                    <a:pt x="2265" y="746"/>
                    <a:pt x="2412" y="746"/>
                  </a:cubicBezTo>
                  <a:close/>
                  <a:moveTo>
                    <a:pt x="2883" y="1"/>
                  </a:moveTo>
                  <a:cubicBezTo>
                    <a:pt x="1946" y="1"/>
                    <a:pt x="1188" y="954"/>
                    <a:pt x="774" y="1685"/>
                  </a:cubicBezTo>
                  <a:cubicBezTo>
                    <a:pt x="114" y="3117"/>
                    <a:pt x="0" y="4618"/>
                    <a:pt x="478" y="6142"/>
                  </a:cubicBezTo>
                  <a:cubicBezTo>
                    <a:pt x="519" y="6265"/>
                    <a:pt x="620" y="6314"/>
                    <a:pt x="719" y="6314"/>
                  </a:cubicBezTo>
                  <a:cubicBezTo>
                    <a:pt x="839" y="6314"/>
                    <a:pt x="955" y="6242"/>
                    <a:pt x="955" y="6142"/>
                  </a:cubicBezTo>
                  <a:cubicBezTo>
                    <a:pt x="1022" y="6275"/>
                    <a:pt x="1150" y="6359"/>
                    <a:pt x="1284" y="6359"/>
                  </a:cubicBezTo>
                  <a:cubicBezTo>
                    <a:pt x="1334" y="6359"/>
                    <a:pt x="1384" y="6348"/>
                    <a:pt x="1433" y="6324"/>
                  </a:cubicBezTo>
                  <a:cubicBezTo>
                    <a:pt x="2661" y="5482"/>
                    <a:pt x="3525" y="4345"/>
                    <a:pt x="3980" y="2913"/>
                  </a:cubicBezTo>
                  <a:cubicBezTo>
                    <a:pt x="4185" y="2071"/>
                    <a:pt x="4457" y="457"/>
                    <a:pt x="3320" y="70"/>
                  </a:cubicBezTo>
                  <a:cubicBezTo>
                    <a:pt x="3171" y="22"/>
                    <a:pt x="3025" y="1"/>
                    <a:pt x="28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17"/>
          <p:cNvGrpSpPr/>
          <p:nvPr/>
        </p:nvGrpSpPr>
        <p:grpSpPr>
          <a:xfrm>
            <a:off x="-98196" y="4421236"/>
            <a:ext cx="602040" cy="2142713"/>
            <a:chOff x="2370" y="2706326"/>
            <a:chExt cx="452650" cy="1607035"/>
          </a:xfrm>
        </p:grpSpPr>
        <p:sp>
          <p:nvSpPr>
            <p:cNvPr id="613" name="Google Shape;613;p17"/>
            <p:cNvSpPr/>
            <p:nvPr/>
          </p:nvSpPr>
          <p:spPr>
            <a:xfrm>
              <a:off x="2370" y="3357892"/>
              <a:ext cx="452650" cy="955469"/>
            </a:xfrm>
            <a:custGeom>
              <a:avLst/>
              <a:gdLst/>
              <a:ahLst/>
              <a:cxnLst/>
              <a:rect l="l" t="t" r="r" b="b"/>
              <a:pathLst>
                <a:path w="16457" h="34738" extrusionOk="0">
                  <a:moveTo>
                    <a:pt x="7120" y="1"/>
                  </a:moveTo>
                  <a:cubicBezTo>
                    <a:pt x="6896" y="1"/>
                    <a:pt x="6724" y="365"/>
                    <a:pt x="6974" y="519"/>
                  </a:cubicBezTo>
                  <a:cubicBezTo>
                    <a:pt x="9635" y="2315"/>
                    <a:pt x="12659" y="4225"/>
                    <a:pt x="14183" y="7250"/>
                  </a:cubicBezTo>
                  <a:cubicBezTo>
                    <a:pt x="15774" y="10092"/>
                    <a:pt x="15979" y="13685"/>
                    <a:pt x="15320" y="16914"/>
                  </a:cubicBezTo>
                  <a:cubicBezTo>
                    <a:pt x="14069" y="22599"/>
                    <a:pt x="10294" y="27534"/>
                    <a:pt x="4882" y="29717"/>
                  </a:cubicBezTo>
                  <a:cubicBezTo>
                    <a:pt x="4609" y="29035"/>
                    <a:pt x="4132" y="28375"/>
                    <a:pt x="3472" y="28011"/>
                  </a:cubicBezTo>
                  <a:cubicBezTo>
                    <a:pt x="3422" y="27976"/>
                    <a:pt x="3372" y="27961"/>
                    <a:pt x="3325" y="27961"/>
                  </a:cubicBezTo>
                  <a:cubicBezTo>
                    <a:pt x="3099" y="27961"/>
                    <a:pt x="2950" y="28315"/>
                    <a:pt x="3176" y="28466"/>
                  </a:cubicBezTo>
                  <a:cubicBezTo>
                    <a:pt x="5916" y="30347"/>
                    <a:pt x="4354" y="34214"/>
                    <a:pt x="1449" y="34214"/>
                  </a:cubicBezTo>
                  <a:cubicBezTo>
                    <a:pt x="1123" y="34214"/>
                    <a:pt x="780" y="34166"/>
                    <a:pt x="425" y="34060"/>
                  </a:cubicBezTo>
                  <a:cubicBezTo>
                    <a:pt x="388" y="34035"/>
                    <a:pt x="352" y="34024"/>
                    <a:pt x="318" y="34024"/>
                  </a:cubicBezTo>
                  <a:cubicBezTo>
                    <a:pt x="107" y="34024"/>
                    <a:pt x="0" y="34459"/>
                    <a:pt x="334" y="34538"/>
                  </a:cubicBezTo>
                  <a:cubicBezTo>
                    <a:pt x="736" y="34672"/>
                    <a:pt x="1159" y="34737"/>
                    <a:pt x="1581" y="34737"/>
                  </a:cubicBezTo>
                  <a:cubicBezTo>
                    <a:pt x="2951" y="34737"/>
                    <a:pt x="4308" y="34045"/>
                    <a:pt x="4882" y="32741"/>
                  </a:cubicBezTo>
                  <a:cubicBezTo>
                    <a:pt x="5269" y="31877"/>
                    <a:pt x="5359" y="31036"/>
                    <a:pt x="5087" y="30285"/>
                  </a:cubicBezTo>
                  <a:cubicBezTo>
                    <a:pt x="10772" y="27898"/>
                    <a:pt x="14842" y="22599"/>
                    <a:pt x="15888" y="16528"/>
                  </a:cubicBezTo>
                  <a:cubicBezTo>
                    <a:pt x="16457" y="13412"/>
                    <a:pt x="16252" y="10001"/>
                    <a:pt x="14842" y="7159"/>
                  </a:cubicBezTo>
                  <a:cubicBezTo>
                    <a:pt x="13228" y="4021"/>
                    <a:pt x="10089" y="1951"/>
                    <a:pt x="7247" y="41"/>
                  </a:cubicBezTo>
                  <a:cubicBezTo>
                    <a:pt x="7204" y="13"/>
                    <a:pt x="7162" y="1"/>
                    <a:pt x="7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200489" y="3225263"/>
              <a:ext cx="110680" cy="166433"/>
            </a:xfrm>
            <a:custGeom>
              <a:avLst/>
              <a:gdLst/>
              <a:ahLst/>
              <a:cxnLst/>
              <a:rect l="l" t="t" r="r" b="b"/>
              <a:pathLst>
                <a:path w="4024" h="6051" extrusionOk="0">
                  <a:moveTo>
                    <a:pt x="391" y="0"/>
                  </a:moveTo>
                  <a:cubicBezTo>
                    <a:pt x="169" y="0"/>
                    <a:pt x="1" y="348"/>
                    <a:pt x="249" y="520"/>
                  </a:cubicBezTo>
                  <a:cubicBezTo>
                    <a:pt x="1181" y="1088"/>
                    <a:pt x="2318" y="1657"/>
                    <a:pt x="2886" y="2589"/>
                  </a:cubicBezTo>
                  <a:cubicBezTo>
                    <a:pt x="3455" y="3635"/>
                    <a:pt x="3364" y="4977"/>
                    <a:pt x="2227" y="5545"/>
                  </a:cubicBezTo>
                  <a:cubicBezTo>
                    <a:pt x="2001" y="5696"/>
                    <a:pt x="2150" y="6050"/>
                    <a:pt x="2376" y="6050"/>
                  </a:cubicBezTo>
                  <a:cubicBezTo>
                    <a:pt x="2422" y="6050"/>
                    <a:pt x="2472" y="6035"/>
                    <a:pt x="2523" y="6000"/>
                  </a:cubicBezTo>
                  <a:cubicBezTo>
                    <a:pt x="3660" y="5545"/>
                    <a:pt x="4023" y="4295"/>
                    <a:pt x="3751" y="3158"/>
                  </a:cubicBezTo>
                  <a:cubicBezTo>
                    <a:pt x="3364" y="1657"/>
                    <a:pt x="1863" y="702"/>
                    <a:pt x="521" y="42"/>
                  </a:cubicBezTo>
                  <a:cubicBezTo>
                    <a:pt x="478" y="13"/>
                    <a:pt x="433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25639" y="2706326"/>
              <a:ext cx="291168" cy="525098"/>
            </a:xfrm>
            <a:custGeom>
              <a:avLst/>
              <a:gdLst/>
              <a:ahLst/>
              <a:cxnLst/>
              <a:rect l="l" t="t" r="r" b="b"/>
              <a:pathLst>
                <a:path w="10586" h="19091" extrusionOk="0">
                  <a:moveTo>
                    <a:pt x="457" y="1"/>
                  </a:moveTo>
                  <a:cubicBezTo>
                    <a:pt x="223" y="1"/>
                    <a:pt x="1" y="298"/>
                    <a:pt x="147" y="536"/>
                  </a:cubicBezTo>
                  <a:cubicBezTo>
                    <a:pt x="1193" y="1468"/>
                    <a:pt x="2421" y="2036"/>
                    <a:pt x="3672" y="2810"/>
                  </a:cubicBezTo>
                  <a:cubicBezTo>
                    <a:pt x="5378" y="3833"/>
                    <a:pt x="6787" y="5174"/>
                    <a:pt x="7834" y="6880"/>
                  </a:cubicBezTo>
                  <a:cubicBezTo>
                    <a:pt x="10017" y="10473"/>
                    <a:pt x="9926" y="14930"/>
                    <a:pt x="7924" y="18614"/>
                  </a:cubicBezTo>
                  <a:cubicBezTo>
                    <a:pt x="7864" y="18872"/>
                    <a:pt x="8057" y="19090"/>
                    <a:pt x="8247" y="19090"/>
                  </a:cubicBezTo>
                  <a:cubicBezTo>
                    <a:pt x="8340" y="19090"/>
                    <a:pt x="8433" y="19037"/>
                    <a:pt x="8493" y="18909"/>
                  </a:cubicBezTo>
                  <a:cubicBezTo>
                    <a:pt x="10198" y="15589"/>
                    <a:pt x="10585" y="11610"/>
                    <a:pt x="9061" y="8108"/>
                  </a:cubicBezTo>
                  <a:cubicBezTo>
                    <a:pt x="8311" y="6402"/>
                    <a:pt x="7174" y="4788"/>
                    <a:pt x="5650" y="3469"/>
                  </a:cubicBezTo>
                  <a:cubicBezTo>
                    <a:pt x="4036" y="2127"/>
                    <a:pt x="2058" y="1559"/>
                    <a:pt x="625" y="58"/>
                  </a:cubicBezTo>
                  <a:cubicBezTo>
                    <a:pt x="572" y="18"/>
                    <a:pt x="514" y="1"/>
                    <a:pt x="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" name="Google Shape;616;p17"/>
          <p:cNvSpPr/>
          <p:nvPr/>
        </p:nvSpPr>
        <p:spPr>
          <a:xfrm>
            <a:off x="11142862" y="5972157"/>
            <a:ext cx="1046006" cy="951343"/>
          </a:xfrm>
          <a:custGeom>
            <a:avLst/>
            <a:gdLst/>
            <a:ahLst/>
            <a:cxnLst/>
            <a:rect l="l" t="t" r="r" b="b"/>
            <a:pathLst>
              <a:path w="28593" h="25941" extrusionOk="0">
                <a:moveTo>
                  <a:pt x="24671" y="0"/>
                </a:moveTo>
                <a:cubicBezTo>
                  <a:pt x="23298" y="0"/>
                  <a:pt x="21899" y="523"/>
                  <a:pt x="20762" y="1478"/>
                </a:cubicBezTo>
                <a:cubicBezTo>
                  <a:pt x="17829" y="4025"/>
                  <a:pt x="17442" y="8095"/>
                  <a:pt x="17351" y="11711"/>
                </a:cubicBezTo>
                <a:cubicBezTo>
                  <a:pt x="16905" y="11419"/>
                  <a:pt x="16401" y="11280"/>
                  <a:pt x="15901" y="11280"/>
                </a:cubicBezTo>
                <a:cubicBezTo>
                  <a:pt x="14923" y="11280"/>
                  <a:pt x="13959" y="11810"/>
                  <a:pt x="13463" y="12757"/>
                </a:cubicBezTo>
                <a:cubicBezTo>
                  <a:pt x="13076" y="13212"/>
                  <a:pt x="12985" y="13894"/>
                  <a:pt x="12894" y="14463"/>
                </a:cubicBezTo>
                <a:cubicBezTo>
                  <a:pt x="12810" y="15075"/>
                  <a:pt x="13039" y="15609"/>
                  <a:pt x="12708" y="15609"/>
                </a:cubicBezTo>
                <a:cubicBezTo>
                  <a:pt x="12682" y="15609"/>
                  <a:pt x="12654" y="15606"/>
                  <a:pt x="12621" y="15600"/>
                </a:cubicBezTo>
                <a:cubicBezTo>
                  <a:pt x="12235" y="15600"/>
                  <a:pt x="11371" y="15031"/>
                  <a:pt x="10916" y="14917"/>
                </a:cubicBezTo>
                <a:cubicBezTo>
                  <a:pt x="10347" y="14736"/>
                  <a:pt x="9665" y="14645"/>
                  <a:pt x="9006" y="14645"/>
                </a:cubicBezTo>
                <a:cubicBezTo>
                  <a:pt x="3139" y="14645"/>
                  <a:pt x="1" y="20420"/>
                  <a:pt x="296" y="25719"/>
                </a:cubicBezTo>
                <a:cubicBezTo>
                  <a:pt x="296" y="25867"/>
                  <a:pt x="416" y="25941"/>
                  <a:pt x="535" y="25941"/>
                </a:cubicBezTo>
                <a:cubicBezTo>
                  <a:pt x="654" y="25941"/>
                  <a:pt x="774" y="25867"/>
                  <a:pt x="774" y="25719"/>
                </a:cubicBezTo>
                <a:cubicBezTo>
                  <a:pt x="569" y="22513"/>
                  <a:pt x="1433" y="19193"/>
                  <a:pt x="3889" y="17009"/>
                </a:cubicBezTo>
                <a:cubicBezTo>
                  <a:pt x="5317" y="15797"/>
                  <a:pt x="7117" y="15145"/>
                  <a:pt x="8906" y="15145"/>
                </a:cubicBezTo>
                <a:cubicBezTo>
                  <a:pt x="10338" y="15145"/>
                  <a:pt x="11762" y="15562"/>
                  <a:pt x="12985" y="16441"/>
                </a:cubicBezTo>
                <a:cubicBezTo>
                  <a:pt x="13045" y="16494"/>
                  <a:pt x="13103" y="16516"/>
                  <a:pt x="13155" y="16516"/>
                </a:cubicBezTo>
                <a:cubicBezTo>
                  <a:pt x="13281" y="16516"/>
                  <a:pt x="13372" y="16388"/>
                  <a:pt x="13372" y="16259"/>
                </a:cubicBezTo>
                <a:cubicBezTo>
                  <a:pt x="13281" y="15304"/>
                  <a:pt x="13281" y="14349"/>
                  <a:pt x="13645" y="13508"/>
                </a:cubicBezTo>
                <a:cubicBezTo>
                  <a:pt x="14028" y="12542"/>
                  <a:pt x="14980" y="11710"/>
                  <a:pt x="15964" y="11710"/>
                </a:cubicBezTo>
                <a:cubicBezTo>
                  <a:pt x="16439" y="11710"/>
                  <a:pt x="16922" y="11904"/>
                  <a:pt x="17351" y="12371"/>
                </a:cubicBezTo>
                <a:cubicBezTo>
                  <a:pt x="17405" y="12424"/>
                  <a:pt x="17460" y="12446"/>
                  <a:pt x="17511" y="12446"/>
                </a:cubicBezTo>
                <a:cubicBezTo>
                  <a:pt x="17636" y="12446"/>
                  <a:pt x="17738" y="12317"/>
                  <a:pt x="17738" y="12189"/>
                </a:cubicBezTo>
                <a:cubicBezTo>
                  <a:pt x="17920" y="9232"/>
                  <a:pt x="18011" y="6026"/>
                  <a:pt x="19716" y="3366"/>
                </a:cubicBezTo>
                <a:cubicBezTo>
                  <a:pt x="20877" y="1673"/>
                  <a:pt x="22829" y="488"/>
                  <a:pt x="24737" y="488"/>
                </a:cubicBezTo>
                <a:cubicBezTo>
                  <a:pt x="25931" y="488"/>
                  <a:pt x="27108" y="952"/>
                  <a:pt x="28062" y="2047"/>
                </a:cubicBezTo>
                <a:cubicBezTo>
                  <a:pt x="28112" y="2080"/>
                  <a:pt x="28162" y="2094"/>
                  <a:pt x="28210" y="2094"/>
                </a:cubicBezTo>
                <a:cubicBezTo>
                  <a:pt x="28426" y="2094"/>
                  <a:pt x="28593" y="1809"/>
                  <a:pt x="28426" y="1660"/>
                </a:cubicBezTo>
                <a:cubicBezTo>
                  <a:pt x="27391" y="523"/>
                  <a:pt x="26044" y="0"/>
                  <a:pt x="246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17"/>
          <p:cNvSpPr/>
          <p:nvPr/>
        </p:nvSpPr>
        <p:spPr>
          <a:xfrm>
            <a:off x="8569744" y="6629661"/>
            <a:ext cx="856802" cy="263755"/>
          </a:xfrm>
          <a:custGeom>
            <a:avLst/>
            <a:gdLst/>
            <a:ahLst/>
            <a:cxnLst/>
            <a:rect l="l" t="t" r="r" b="b"/>
            <a:pathLst>
              <a:path w="23421" h="7192" extrusionOk="0">
                <a:moveTo>
                  <a:pt x="6169" y="0"/>
                </a:moveTo>
                <a:cubicBezTo>
                  <a:pt x="5678" y="0"/>
                  <a:pt x="5185" y="54"/>
                  <a:pt x="4696" y="167"/>
                </a:cubicBezTo>
                <a:cubicBezTo>
                  <a:pt x="1672" y="918"/>
                  <a:pt x="535" y="3464"/>
                  <a:pt x="57" y="6307"/>
                </a:cubicBezTo>
                <a:cubicBezTo>
                  <a:pt x="0" y="6547"/>
                  <a:pt x="199" y="6709"/>
                  <a:pt x="357" y="6709"/>
                </a:cubicBezTo>
                <a:cubicBezTo>
                  <a:pt x="453" y="6709"/>
                  <a:pt x="535" y="6649"/>
                  <a:pt x="535" y="6512"/>
                </a:cubicBezTo>
                <a:cubicBezTo>
                  <a:pt x="1103" y="3373"/>
                  <a:pt x="2513" y="736"/>
                  <a:pt x="6015" y="531"/>
                </a:cubicBezTo>
                <a:cubicBezTo>
                  <a:pt x="6079" y="529"/>
                  <a:pt x="6143" y="528"/>
                  <a:pt x="6207" y="528"/>
                </a:cubicBezTo>
                <a:cubicBezTo>
                  <a:pt x="9053" y="528"/>
                  <a:pt x="11367" y="2491"/>
                  <a:pt x="12746" y="4715"/>
                </a:cubicBezTo>
                <a:cubicBezTo>
                  <a:pt x="12799" y="4822"/>
                  <a:pt x="12891" y="4866"/>
                  <a:pt x="12995" y="4866"/>
                </a:cubicBezTo>
                <a:cubicBezTo>
                  <a:pt x="13069" y="4866"/>
                  <a:pt x="13148" y="4844"/>
                  <a:pt x="13223" y="4806"/>
                </a:cubicBezTo>
                <a:cubicBezTo>
                  <a:pt x="14426" y="3630"/>
                  <a:pt x="15899" y="3077"/>
                  <a:pt x="17343" y="3077"/>
                </a:cubicBezTo>
                <a:cubicBezTo>
                  <a:pt x="19640" y="3077"/>
                  <a:pt x="21861" y="4476"/>
                  <a:pt x="22797" y="6989"/>
                </a:cubicBezTo>
                <a:cubicBezTo>
                  <a:pt x="22833" y="7133"/>
                  <a:pt x="22943" y="7191"/>
                  <a:pt x="23058" y="7191"/>
                </a:cubicBezTo>
                <a:cubicBezTo>
                  <a:pt x="23234" y="7191"/>
                  <a:pt x="23420" y="7054"/>
                  <a:pt x="23365" y="6875"/>
                </a:cubicBezTo>
                <a:cubicBezTo>
                  <a:pt x="22501" y="4601"/>
                  <a:pt x="20614" y="2805"/>
                  <a:pt x="18158" y="2532"/>
                </a:cubicBezTo>
                <a:cubicBezTo>
                  <a:pt x="17875" y="2489"/>
                  <a:pt x="17590" y="2468"/>
                  <a:pt x="17304" y="2468"/>
                </a:cubicBezTo>
                <a:cubicBezTo>
                  <a:pt x="16231" y="2468"/>
                  <a:pt x="15148" y="2762"/>
                  <a:pt x="14178" y="3282"/>
                </a:cubicBezTo>
                <a:cubicBezTo>
                  <a:pt x="13759" y="3568"/>
                  <a:pt x="13537" y="3903"/>
                  <a:pt x="13221" y="3903"/>
                </a:cubicBezTo>
                <a:cubicBezTo>
                  <a:pt x="13109" y="3903"/>
                  <a:pt x="12985" y="3861"/>
                  <a:pt x="12837" y="3760"/>
                </a:cubicBezTo>
                <a:cubicBezTo>
                  <a:pt x="12359" y="3464"/>
                  <a:pt x="11904" y="2623"/>
                  <a:pt x="11518" y="2236"/>
                </a:cubicBezTo>
                <a:cubicBezTo>
                  <a:pt x="10079" y="870"/>
                  <a:pt x="8144" y="0"/>
                  <a:pt x="6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8" name="Google Shape;618;p17"/>
          <p:cNvGrpSpPr/>
          <p:nvPr/>
        </p:nvGrpSpPr>
        <p:grpSpPr>
          <a:xfrm>
            <a:off x="1241958" y="6059318"/>
            <a:ext cx="2768059" cy="816641"/>
            <a:chOff x="705178" y="4477813"/>
            <a:chExt cx="2081193" cy="612481"/>
          </a:xfrm>
        </p:grpSpPr>
        <p:sp>
          <p:nvSpPr>
            <p:cNvPr id="619" name="Google Shape;619;p17"/>
            <p:cNvSpPr/>
            <p:nvPr/>
          </p:nvSpPr>
          <p:spPr>
            <a:xfrm>
              <a:off x="2522268" y="4941547"/>
              <a:ext cx="264103" cy="148747"/>
            </a:xfrm>
            <a:custGeom>
              <a:avLst/>
              <a:gdLst/>
              <a:ahLst/>
              <a:cxnLst/>
              <a:rect l="l" t="t" r="r" b="b"/>
              <a:pathLst>
                <a:path w="9602" h="5408" extrusionOk="0">
                  <a:moveTo>
                    <a:pt x="2356" y="0"/>
                  </a:moveTo>
                  <a:cubicBezTo>
                    <a:pt x="1690" y="0"/>
                    <a:pt x="1012" y="87"/>
                    <a:pt x="337" y="269"/>
                  </a:cubicBezTo>
                  <a:cubicBezTo>
                    <a:pt x="0" y="353"/>
                    <a:pt x="131" y="847"/>
                    <a:pt x="460" y="847"/>
                  </a:cubicBezTo>
                  <a:cubicBezTo>
                    <a:pt x="486" y="847"/>
                    <a:pt x="513" y="844"/>
                    <a:pt x="542" y="837"/>
                  </a:cubicBezTo>
                  <a:cubicBezTo>
                    <a:pt x="1174" y="649"/>
                    <a:pt x="1815" y="559"/>
                    <a:pt x="2448" y="559"/>
                  </a:cubicBezTo>
                  <a:cubicBezTo>
                    <a:pt x="5327" y="559"/>
                    <a:pt x="8046" y="2408"/>
                    <a:pt x="8978" y="5204"/>
                  </a:cubicBezTo>
                  <a:cubicBezTo>
                    <a:pt x="9051" y="5349"/>
                    <a:pt x="9171" y="5407"/>
                    <a:pt x="9283" y="5407"/>
                  </a:cubicBezTo>
                  <a:cubicBezTo>
                    <a:pt x="9451" y="5407"/>
                    <a:pt x="9601" y="5276"/>
                    <a:pt x="9547" y="5113"/>
                  </a:cubicBezTo>
                  <a:cubicBezTo>
                    <a:pt x="8438" y="1974"/>
                    <a:pt x="5527" y="0"/>
                    <a:pt x="2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7"/>
            <p:cNvSpPr/>
            <p:nvPr/>
          </p:nvSpPr>
          <p:spPr>
            <a:xfrm>
              <a:off x="705178" y="4722140"/>
              <a:ext cx="448799" cy="368154"/>
            </a:xfrm>
            <a:custGeom>
              <a:avLst/>
              <a:gdLst/>
              <a:ahLst/>
              <a:cxnLst/>
              <a:rect l="l" t="t" r="r" b="b"/>
              <a:pathLst>
                <a:path w="16317" h="13385" extrusionOk="0">
                  <a:moveTo>
                    <a:pt x="11370" y="0"/>
                  </a:moveTo>
                  <a:cubicBezTo>
                    <a:pt x="9206" y="0"/>
                    <a:pt x="7032" y="816"/>
                    <a:pt x="5299" y="2288"/>
                  </a:cubicBezTo>
                  <a:cubicBezTo>
                    <a:pt x="2366" y="4744"/>
                    <a:pt x="1" y="9474"/>
                    <a:pt x="1410" y="13181"/>
                  </a:cubicBezTo>
                  <a:cubicBezTo>
                    <a:pt x="1447" y="13326"/>
                    <a:pt x="1560" y="13384"/>
                    <a:pt x="1676" y="13384"/>
                  </a:cubicBezTo>
                  <a:cubicBezTo>
                    <a:pt x="1851" y="13384"/>
                    <a:pt x="2033" y="13253"/>
                    <a:pt x="1979" y="13090"/>
                  </a:cubicBezTo>
                  <a:cubicBezTo>
                    <a:pt x="660" y="9679"/>
                    <a:pt x="2729" y="5403"/>
                    <a:pt x="5208" y="3039"/>
                  </a:cubicBezTo>
                  <a:cubicBezTo>
                    <a:pt x="6942" y="1465"/>
                    <a:pt x="9138" y="592"/>
                    <a:pt x="11329" y="592"/>
                  </a:cubicBezTo>
                  <a:cubicBezTo>
                    <a:pt x="12844" y="592"/>
                    <a:pt x="14357" y="1009"/>
                    <a:pt x="15714" y="1902"/>
                  </a:cubicBezTo>
                  <a:cubicBezTo>
                    <a:pt x="15760" y="1930"/>
                    <a:pt x="15807" y="1942"/>
                    <a:pt x="15854" y="1942"/>
                  </a:cubicBezTo>
                  <a:cubicBezTo>
                    <a:pt x="16105" y="1942"/>
                    <a:pt x="16317" y="1578"/>
                    <a:pt x="16009" y="1424"/>
                  </a:cubicBezTo>
                  <a:cubicBezTo>
                    <a:pt x="14592" y="453"/>
                    <a:pt x="12984" y="0"/>
                    <a:pt x="1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7"/>
            <p:cNvSpPr/>
            <p:nvPr/>
          </p:nvSpPr>
          <p:spPr>
            <a:xfrm>
              <a:off x="1125482" y="4477813"/>
              <a:ext cx="1386692" cy="496630"/>
            </a:xfrm>
            <a:custGeom>
              <a:avLst/>
              <a:gdLst/>
              <a:ahLst/>
              <a:cxnLst/>
              <a:rect l="l" t="t" r="r" b="b"/>
              <a:pathLst>
                <a:path w="50416" h="18056" extrusionOk="0">
                  <a:moveTo>
                    <a:pt x="19526" y="1"/>
                  </a:moveTo>
                  <a:cubicBezTo>
                    <a:pt x="14107" y="1"/>
                    <a:pt x="8744" y="2477"/>
                    <a:pt x="6686" y="7760"/>
                  </a:cubicBezTo>
                  <a:cubicBezTo>
                    <a:pt x="5878" y="7113"/>
                    <a:pt x="4951" y="6806"/>
                    <a:pt x="4042" y="6806"/>
                  </a:cubicBezTo>
                  <a:cubicBezTo>
                    <a:pt x="2394" y="6806"/>
                    <a:pt x="802" y="7816"/>
                    <a:pt x="69" y="9648"/>
                  </a:cubicBezTo>
                  <a:cubicBezTo>
                    <a:pt x="0" y="9812"/>
                    <a:pt x="180" y="9952"/>
                    <a:pt x="359" y="9952"/>
                  </a:cubicBezTo>
                  <a:cubicBezTo>
                    <a:pt x="476" y="9952"/>
                    <a:pt x="592" y="9892"/>
                    <a:pt x="638" y="9739"/>
                  </a:cubicBezTo>
                  <a:cubicBezTo>
                    <a:pt x="1230" y="8198"/>
                    <a:pt x="2592" y="7397"/>
                    <a:pt x="4005" y="7397"/>
                  </a:cubicBezTo>
                  <a:cubicBezTo>
                    <a:pt x="5032" y="7397"/>
                    <a:pt x="6087" y="7821"/>
                    <a:pt x="6891" y="8692"/>
                  </a:cubicBezTo>
                  <a:cubicBezTo>
                    <a:pt x="6931" y="8758"/>
                    <a:pt x="6986" y="8786"/>
                    <a:pt x="7044" y="8786"/>
                  </a:cubicBezTo>
                  <a:cubicBezTo>
                    <a:pt x="7247" y="8786"/>
                    <a:pt x="7485" y="8445"/>
                    <a:pt x="7255" y="8215"/>
                  </a:cubicBezTo>
                  <a:cubicBezTo>
                    <a:pt x="7255" y="8215"/>
                    <a:pt x="7164" y="8215"/>
                    <a:pt x="7164" y="8124"/>
                  </a:cubicBezTo>
                  <a:cubicBezTo>
                    <a:pt x="7164" y="8124"/>
                    <a:pt x="7164" y="8033"/>
                    <a:pt x="7255" y="8033"/>
                  </a:cubicBezTo>
                  <a:cubicBezTo>
                    <a:pt x="9202" y="2884"/>
                    <a:pt x="14371" y="634"/>
                    <a:pt x="19525" y="634"/>
                  </a:cubicBezTo>
                  <a:cubicBezTo>
                    <a:pt x="20631" y="634"/>
                    <a:pt x="21736" y="737"/>
                    <a:pt x="22809" y="938"/>
                  </a:cubicBezTo>
                  <a:cubicBezTo>
                    <a:pt x="25742" y="1393"/>
                    <a:pt x="29062" y="2439"/>
                    <a:pt x="31427" y="4349"/>
                  </a:cubicBezTo>
                  <a:cubicBezTo>
                    <a:pt x="33792" y="6328"/>
                    <a:pt x="34747" y="9352"/>
                    <a:pt x="35589" y="12308"/>
                  </a:cubicBezTo>
                  <a:cubicBezTo>
                    <a:pt x="35589" y="12308"/>
                    <a:pt x="35589" y="12399"/>
                    <a:pt x="35680" y="12399"/>
                  </a:cubicBezTo>
                  <a:cubicBezTo>
                    <a:pt x="35589" y="12490"/>
                    <a:pt x="35589" y="12581"/>
                    <a:pt x="35498" y="12581"/>
                  </a:cubicBezTo>
                  <a:cubicBezTo>
                    <a:pt x="35266" y="12813"/>
                    <a:pt x="35510" y="13142"/>
                    <a:pt x="35768" y="13142"/>
                  </a:cubicBezTo>
                  <a:cubicBezTo>
                    <a:pt x="35839" y="13142"/>
                    <a:pt x="35912" y="13117"/>
                    <a:pt x="35975" y="13059"/>
                  </a:cubicBezTo>
                  <a:cubicBezTo>
                    <a:pt x="37648" y="11217"/>
                    <a:pt x="39796" y="10382"/>
                    <a:pt x="41898" y="10382"/>
                  </a:cubicBezTo>
                  <a:cubicBezTo>
                    <a:pt x="45741" y="10382"/>
                    <a:pt x="49434" y="13171"/>
                    <a:pt x="49801" y="17697"/>
                  </a:cubicBezTo>
                  <a:cubicBezTo>
                    <a:pt x="49801" y="17936"/>
                    <a:pt x="49966" y="18056"/>
                    <a:pt x="50120" y="18056"/>
                  </a:cubicBezTo>
                  <a:cubicBezTo>
                    <a:pt x="50273" y="18056"/>
                    <a:pt x="50415" y="17936"/>
                    <a:pt x="50370" y="17697"/>
                  </a:cubicBezTo>
                  <a:cubicBezTo>
                    <a:pt x="49986" y="12826"/>
                    <a:pt x="45966" y="9740"/>
                    <a:pt x="41793" y="9740"/>
                  </a:cubicBezTo>
                  <a:cubicBezTo>
                    <a:pt x="39791" y="9740"/>
                    <a:pt x="37754" y="10450"/>
                    <a:pt x="36066" y="12013"/>
                  </a:cubicBezTo>
                  <a:cubicBezTo>
                    <a:pt x="35202" y="9079"/>
                    <a:pt x="34270" y="5941"/>
                    <a:pt x="31791" y="3872"/>
                  </a:cubicBezTo>
                  <a:cubicBezTo>
                    <a:pt x="29153" y="1689"/>
                    <a:pt x="25265" y="643"/>
                    <a:pt x="21945" y="165"/>
                  </a:cubicBezTo>
                  <a:cubicBezTo>
                    <a:pt x="21144" y="56"/>
                    <a:pt x="20334" y="1"/>
                    <a:pt x="19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17"/>
          <p:cNvSpPr/>
          <p:nvPr/>
        </p:nvSpPr>
        <p:spPr>
          <a:xfrm>
            <a:off x="11798388" y="4454489"/>
            <a:ext cx="419309" cy="983836"/>
          </a:xfrm>
          <a:custGeom>
            <a:avLst/>
            <a:gdLst/>
            <a:ahLst/>
            <a:cxnLst/>
            <a:rect l="l" t="t" r="r" b="b"/>
            <a:pathLst>
              <a:path w="11462" h="26827" extrusionOk="0">
                <a:moveTo>
                  <a:pt x="11075" y="1"/>
                </a:moveTo>
                <a:cubicBezTo>
                  <a:pt x="8051" y="92"/>
                  <a:pt x="5117" y="1706"/>
                  <a:pt x="3025" y="3798"/>
                </a:cubicBezTo>
                <a:cubicBezTo>
                  <a:pt x="751" y="6163"/>
                  <a:pt x="478" y="9097"/>
                  <a:pt x="1706" y="12144"/>
                </a:cubicBezTo>
                <a:cubicBezTo>
                  <a:pt x="2366" y="13736"/>
                  <a:pt x="3321" y="15168"/>
                  <a:pt x="4458" y="16305"/>
                </a:cubicBezTo>
                <a:cubicBezTo>
                  <a:pt x="5026" y="16783"/>
                  <a:pt x="5868" y="17147"/>
                  <a:pt x="5868" y="17920"/>
                </a:cubicBezTo>
                <a:cubicBezTo>
                  <a:pt x="5959" y="18488"/>
                  <a:pt x="5299" y="19534"/>
                  <a:pt x="5299" y="20194"/>
                </a:cubicBezTo>
                <a:cubicBezTo>
                  <a:pt x="4935" y="23309"/>
                  <a:pt x="7005" y="25970"/>
                  <a:pt x="9938" y="26811"/>
                </a:cubicBezTo>
                <a:cubicBezTo>
                  <a:pt x="9973" y="26821"/>
                  <a:pt x="10006" y="26826"/>
                  <a:pt x="10037" y="26826"/>
                </a:cubicBezTo>
                <a:cubicBezTo>
                  <a:pt x="10353" y="26826"/>
                  <a:pt x="10474" y="26346"/>
                  <a:pt x="10143" y="26243"/>
                </a:cubicBezTo>
                <a:cubicBezTo>
                  <a:pt x="6345" y="25219"/>
                  <a:pt x="4731" y="21126"/>
                  <a:pt x="6732" y="17715"/>
                </a:cubicBezTo>
                <a:cubicBezTo>
                  <a:pt x="6823" y="17624"/>
                  <a:pt x="6732" y="17442"/>
                  <a:pt x="6641" y="17351"/>
                </a:cubicBezTo>
                <a:cubicBezTo>
                  <a:pt x="3412" y="14986"/>
                  <a:pt x="1" y="10143"/>
                  <a:pt x="2093" y="6072"/>
                </a:cubicBezTo>
                <a:cubicBezTo>
                  <a:pt x="3685" y="3048"/>
                  <a:pt x="7664" y="660"/>
                  <a:pt x="11075" y="569"/>
                </a:cubicBezTo>
                <a:cubicBezTo>
                  <a:pt x="11462" y="569"/>
                  <a:pt x="11462" y="1"/>
                  <a:pt x="110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3" name="Google Shape;623;p17"/>
          <p:cNvGrpSpPr/>
          <p:nvPr/>
        </p:nvGrpSpPr>
        <p:grpSpPr>
          <a:xfrm>
            <a:off x="1167942" y="36268"/>
            <a:ext cx="2646679" cy="1033675"/>
            <a:chOff x="878129" y="27201"/>
            <a:chExt cx="1989932" cy="775256"/>
          </a:xfrm>
        </p:grpSpPr>
        <p:sp>
          <p:nvSpPr>
            <p:cNvPr id="624" name="Google Shape;624;p17"/>
            <p:cNvSpPr/>
            <p:nvPr/>
          </p:nvSpPr>
          <p:spPr>
            <a:xfrm>
              <a:off x="1476363" y="27201"/>
              <a:ext cx="120114" cy="110350"/>
            </a:xfrm>
            <a:custGeom>
              <a:avLst/>
              <a:gdLst/>
              <a:ahLst/>
              <a:cxnLst/>
              <a:rect l="l" t="t" r="r" b="b"/>
              <a:pathLst>
                <a:path w="4367" h="4012" extrusionOk="0">
                  <a:moveTo>
                    <a:pt x="2179" y="502"/>
                  </a:moveTo>
                  <a:cubicBezTo>
                    <a:pt x="2761" y="502"/>
                    <a:pt x="3287" y="996"/>
                    <a:pt x="3503" y="1660"/>
                  </a:cubicBezTo>
                  <a:cubicBezTo>
                    <a:pt x="3822" y="2740"/>
                    <a:pt x="2950" y="3393"/>
                    <a:pt x="2086" y="3393"/>
                  </a:cubicBezTo>
                  <a:cubicBezTo>
                    <a:pt x="1659" y="3393"/>
                    <a:pt x="1234" y="3234"/>
                    <a:pt x="956" y="2888"/>
                  </a:cubicBezTo>
                  <a:lnTo>
                    <a:pt x="956" y="2706"/>
                  </a:lnTo>
                  <a:cubicBezTo>
                    <a:pt x="478" y="1956"/>
                    <a:pt x="956" y="1000"/>
                    <a:pt x="1706" y="614"/>
                  </a:cubicBezTo>
                  <a:cubicBezTo>
                    <a:pt x="1865" y="537"/>
                    <a:pt x="2024" y="502"/>
                    <a:pt x="2179" y="502"/>
                  </a:cubicBezTo>
                  <a:close/>
                  <a:moveTo>
                    <a:pt x="2127" y="1"/>
                  </a:moveTo>
                  <a:cubicBezTo>
                    <a:pt x="1890" y="1"/>
                    <a:pt x="1648" y="51"/>
                    <a:pt x="1411" y="159"/>
                  </a:cubicBezTo>
                  <a:cubicBezTo>
                    <a:pt x="569" y="523"/>
                    <a:pt x="92" y="1387"/>
                    <a:pt x="183" y="2319"/>
                  </a:cubicBezTo>
                  <a:cubicBezTo>
                    <a:pt x="92" y="2319"/>
                    <a:pt x="1" y="2433"/>
                    <a:pt x="92" y="2615"/>
                  </a:cubicBezTo>
                  <a:cubicBezTo>
                    <a:pt x="410" y="3475"/>
                    <a:pt x="1234" y="4012"/>
                    <a:pt x="2149" y="4012"/>
                  </a:cubicBezTo>
                  <a:cubicBezTo>
                    <a:pt x="2347" y="4012"/>
                    <a:pt x="2550" y="3987"/>
                    <a:pt x="2752" y="3934"/>
                  </a:cubicBezTo>
                  <a:cubicBezTo>
                    <a:pt x="3889" y="3661"/>
                    <a:pt x="4367" y="2433"/>
                    <a:pt x="3980" y="1387"/>
                  </a:cubicBezTo>
                  <a:cubicBezTo>
                    <a:pt x="3682" y="578"/>
                    <a:pt x="2934" y="1"/>
                    <a:pt x="2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7"/>
            <p:cNvSpPr/>
            <p:nvPr/>
          </p:nvSpPr>
          <p:spPr>
            <a:xfrm>
              <a:off x="878129" y="537474"/>
              <a:ext cx="77014" cy="63509"/>
            </a:xfrm>
            <a:custGeom>
              <a:avLst/>
              <a:gdLst/>
              <a:ahLst/>
              <a:cxnLst/>
              <a:rect l="l" t="t" r="r" b="b"/>
              <a:pathLst>
                <a:path w="2800" h="2309" extrusionOk="0">
                  <a:moveTo>
                    <a:pt x="1267" y="0"/>
                  </a:moveTo>
                  <a:cubicBezTo>
                    <a:pt x="737" y="0"/>
                    <a:pt x="211" y="295"/>
                    <a:pt x="57" y="822"/>
                  </a:cubicBezTo>
                  <a:cubicBezTo>
                    <a:pt x="0" y="1063"/>
                    <a:pt x="199" y="1224"/>
                    <a:pt x="379" y="1224"/>
                  </a:cubicBezTo>
                  <a:cubicBezTo>
                    <a:pt x="489" y="1224"/>
                    <a:pt x="591" y="1164"/>
                    <a:pt x="625" y="1027"/>
                  </a:cubicBezTo>
                  <a:cubicBezTo>
                    <a:pt x="683" y="726"/>
                    <a:pt x="1001" y="579"/>
                    <a:pt x="1303" y="579"/>
                  </a:cubicBezTo>
                  <a:cubicBezTo>
                    <a:pt x="1481" y="579"/>
                    <a:pt x="1653" y="630"/>
                    <a:pt x="1762" y="731"/>
                  </a:cubicBezTo>
                  <a:cubicBezTo>
                    <a:pt x="2073" y="1139"/>
                    <a:pt x="1572" y="1745"/>
                    <a:pt x="1122" y="1745"/>
                  </a:cubicBezTo>
                  <a:cubicBezTo>
                    <a:pt x="1045" y="1745"/>
                    <a:pt x="969" y="1727"/>
                    <a:pt x="898" y="1686"/>
                  </a:cubicBezTo>
                  <a:cubicBezTo>
                    <a:pt x="840" y="1657"/>
                    <a:pt x="783" y="1644"/>
                    <a:pt x="731" y="1644"/>
                  </a:cubicBezTo>
                  <a:cubicBezTo>
                    <a:pt x="457" y="1644"/>
                    <a:pt x="301" y="1992"/>
                    <a:pt x="625" y="2164"/>
                  </a:cubicBezTo>
                  <a:cubicBezTo>
                    <a:pt x="790" y="2264"/>
                    <a:pt x="967" y="2308"/>
                    <a:pt x="1143" y="2308"/>
                  </a:cubicBezTo>
                  <a:cubicBezTo>
                    <a:pt x="1971" y="2308"/>
                    <a:pt x="2799" y="1336"/>
                    <a:pt x="2331" y="549"/>
                  </a:cubicBezTo>
                  <a:cubicBezTo>
                    <a:pt x="2084" y="174"/>
                    <a:pt x="1674" y="0"/>
                    <a:pt x="12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7"/>
            <p:cNvSpPr/>
            <p:nvPr/>
          </p:nvSpPr>
          <p:spPr>
            <a:xfrm>
              <a:off x="1775975" y="239237"/>
              <a:ext cx="344033" cy="386528"/>
            </a:xfrm>
            <a:custGeom>
              <a:avLst/>
              <a:gdLst/>
              <a:ahLst/>
              <a:cxnLst/>
              <a:rect l="l" t="t" r="r" b="b"/>
              <a:pathLst>
                <a:path w="12508" h="14053" extrusionOk="0">
                  <a:moveTo>
                    <a:pt x="5107" y="0"/>
                  </a:moveTo>
                  <a:cubicBezTo>
                    <a:pt x="4954" y="0"/>
                    <a:pt x="4797" y="35"/>
                    <a:pt x="4639" y="113"/>
                  </a:cubicBezTo>
                  <a:cubicBezTo>
                    <a:pt x="4275" y="295"/>
                    <a:pt x="4071" y="682"/>
                    <a:pt x="3889" y="1069"/>
                  </a:cubicBezTo>
                  <a:cubicBezTo>
                    <a:pt x="2274" y="4184"/>
                    <a:pt x="1046" y="7504"/>
                    <a:pt x="182" y="11006"/>
                  </a:cubicBezTo>
                  <a:lnTo>
                    <a:pt x="0" y="11211"/>
                  </a:lnTo>
                  <a:cubicBezTo>
                    <a:pt x="1137" y="11870"/>
                    <a:pt x="2183" y="12620"/>
                    <a:pt x="3229" y="13280"/>
                  </a:cubicBezTo>
                  <a:cubicBezTo>
                    <a:pt x="3798" y="13666"/>
                    <a:pt x="4275" y="13939"/>
                    <a:pt x="4844" y="14053"/>
                  </a:cubicBezTo>
                  <a:cubicBezTo>
                    <a:pt x="5412" y="14053"/>
                    <a:pt x="5981" y="13848"/>
                    <a:pt x="6436" y="13575"/>
                  </a:cubicBezTo>
                  <a:cubicBezTo>
                    <a:pt x="8528" y="12529"/>
                    <a:pt x="10415" y="11211"/>
                    <a:pt x="12030" y="9596"/>
                  </a:cubicBezTo>
                  <a:cubicBezTo>
                    <a:pt x="12234" y="9391"/>
                    <a:pt x="12416" y="9209"/>
                    <a:pt x="12507" y="9027"/>
                  </a:cubicBezTo>
                  <a:cubicBezTo>
                    <a:pt x="12507" y="8732"/>
                    <a:pt x="12325" y="8459"/>
                    <a:pt x="12234" y="8163"/>
                  </a:cubicBezTo>
                  <a:cubicBezTo>
                    <a:pt x="10529" y="5707"/>
                    <a:pt x="8619" y="3252"/>
                    <a:pt x="6640" y="978"/>
                  </a:cubicBezTo>
                  <a:cubicBezTo>
                    <a:pt x="6260" y="525"/>
                    <a:pt x="5707" y="0"/>
                    <a:pt x="51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7"/>
            <p:cNvSpPr/>
            <p:nvPr/>
          </p:nvSpPr>
          <p:spPr>
            <a:xfrm>
              <a:off x="1461703" y="115052"/>
              <a:ext cx="495668" cy="469950"/>
            </a:xfrm>
            <a:custGeom>
              <a:avLst/>
              <a:gdLst/>
              <a:ahLst/>
              <a:cxnLst/>
              <a:rect l="l" t="t" r="r" b="b"/>
              <a:pathLst>
                <a:path w="18021" h="17086" extrusionOk="0">
                  <a:moveTo>
                    <a:pt x="16917" y="0"/>
                  </a:moveTo>
                  <a:cubicBezTo>
                    <a:pt x="16837" y="0"/>
                    <a:pt x="16762" y="51"/>
                    <a:pt x="16725" y="171"/>
                  </a:cubicBezTo>
                  <a:cubicBezTo>
                    <a:pt x="14564" y="4537"/>
                    <a:pt x="12381" y="8904"/>
                    <a:pt x="10380" y="13338"/>
                  </a:cubicBezTo>
                  <a:cubicBezTo>
                    <a:pt x="7174" y="11928"/>
                    <a:pt x="3854" y="10404"/>
                    <a:pt x="625" y="8995"/>
                  </a:cubicBezTo>
                  <a:cubicBezTo>
                    <a:pt x="590" y="8986"/>
                    <a:pt x="556" y="8983"/>
                    <a:pt x="524" y="8983"/>
                  </a:cubicBezTo>
                  <a:cubicBezTo>
                    <a:pt x="195" y="8983"/>
                    <a:pt x="0" y="9369"/>
                    <a:pt x="352" y="9472"/>
                  </a:cubicBezTo>
                  <a:cubicBezTo>
                    <a:pt x="6037" y="12019"/>
                    <a:pt x="11813" y="14589"/>
                    <a:pt x="17498" y="17044"/>
                  </a:cubicBezTo>
                  <a:cubicBezTo>
                    <a:pt x="17540" y="17073"/>
                    <a:pt x="17583" y="17085"/>
                    <a:pt x="17624" y="17085"/>
                  </a:cubicBezTo>
                  <a:cubicBezTo>
                    <a:pt x="17848" y="17085"/>
                    <a:pt x="18020" y="16721"/>
                    <a:pt x="17771" y="16567"/>
                  </a:cubicBezTo>
                  <a:cubicBezTo>
                    <a:pt x="15497" y="15612"/>
                    <a:pt x="13132" y="14589"/>
                    <a:pt x="10858" y="13542"/>
                  </a:cubicBezTo>
                  <a:cubicBezTo>
                    <a:pt x="12654" y="9654"/>
                    <a:pt x="14564" y="5765"/>
                    <a:pt x="16452" y="1877"/>
                  </a:cubicBezTo>
                  <a:cubicBezTo>
                    <a:pt x="16634" y="6630"/>
                    <a:pt x="16929" y="11359"/>
                    <a:pt x="17293" y="16180"/>
                  </a:cubicBezTo>
                  <a:cubicBezTo>
                    <a:pt x="17350" y="16328"/>
                    <a:pt x="17521" y="16402"/>
                    <a:pt x="17663" y="16402"/>
                  </a:cubicBezTo>
                  <a:cubicBezTo>
                    <a:pt x="17805" y="16402"/>
                    <a:pt x="17919" y="16328"/>
                    <a:pt x="17862" y="16180"/>
                  </a:cubicBezTo>
                  <a:cubicBezTo>
                    <a:pt x="17407" y="11064"/>
                    <a:pt x="17111" y="6061"/>
                    <a:pt x="17020" y="1036"/>
                  </a:cubicBezTo>
                  <a:lnTo>
                    <a:pt x="17020" y="831"/>
                  </a:lnTo>
                  <a:cubicBezTo>
                    <a:pt x="17020" y="740"/>
                    <a:pt x="17111" y="558"/>
                    <a:pt x="17202" y="467"/>
                  </a:cubicBezTo>
                  <a:cubicBezTo>
                    <a:pt x="17263" y="208"/>
                    <a:pt x="17079" y="0"/>
                    <a:pt x="16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7"/>
            <p:cNvSpPr/>
            <p:nvPr/>
          </p:nvSpPr>
          <p:spPr>
            <a:xfrm>
              <a:off x="1138106" y="126989"/>
              <a:ext cx="1576092" cy="675468"/>
            </a:xfrm>
            <a:custGeom>
              <a:avLst/>
              <a:gdLst/>
              <a:ahLst/>
              <a:cxnLst/>
              <a:rect l="l" t="t" r="r" b="b"/>
              <a:pathLst>
                <a:path w="57302" h="24558" extrusionOk="0">
                  <a:moveTo>
                    <a:pt x="30400" y="2876"/>
                  </a:moveTo>
                  <a:lnTo>
                    <a:pt x="30400" y="2876"/>
                  </a:lnTo>
                  <a:cubicBezTo>
                    <a:pt x="32469" y="6377"/>
                    <a:pt x="34743" y="9788"/>
                    <a:pt x="37222" y="13108"/>
                  </a:cubicBezTo>
                  <a:cubicBezTo>
                    <a:pt x="37222" y="13108"/>
                    <a:pt x="37313" y="13108"/>
                    <a:pt x="37313" y="13199"/>
                  </a:cubicBezTo>
                  <a:cubicBezTo>
                    <a:pt x="35221" y="14155"/>
                    <a:pt x="33151" y="15087"/>
                    <a:pt x="31059" y="16042"/>
                  </a:cubicBezTo>
                  <a:cubicBezTo>
                    <a:pt x="30764" y="11676"/>
                    <a:pt x="30582" y="7333"/>
                    <a:pt x="30400" y="2876"/>
                  </a:cubicBezTo>
                  <a:close/>
                  <a:moveTo>
                    <a:pt x="29180" y="1"/>
                  </a:moveTo>
                  <a:cubicBezTo>
                    <a:pt x="28993" y="1"/>
                    <a:pt x="28748" y="205"/>
                    <a:pt x="28876" y="397"/>
                  </a:cubicBezTo>
                  <a:cubicBezTo>
                    <a:pt x="29172" y="965"/>
                    <a:pt x="29445" y="1443"/>
                    <a:pt x="29740" y="1920"/>
                  </a:cubicBezTo>
                  <a:lnTo>
                    <a:pt x="29740" y="2102"/>
                  </a:lnTo>
                  <a:cubicBezTo>
                    <a:pt x="30013" y="6764"/>
                    <a:pt x="30195" y="11494"/>
                    <a:pt x="30491" y="16224"/>
                  </a:cubicBezTo>
                  <a:lnTo>
                    <a:pt x="30491" y="16315"/>
                  </a:lnTo>
                  <a:cubicBezTo>
                    <a:pt x="30309" y="16428"/>
                    <a:pt x="30013" y="16519"/>
                    <a:pt x="29831" y="16610"/>
                  </a:cubicBezTo>
                  <a:cubicBezTo>
                    <a:pt x="29505" y="16764"/>
                    <a:pt x="29665" y="17129"/>
                    <a:pt x="29942" y="17129"/>
                  </a:cubicBezTo>
                  <a:cubicBezTo>
                    <a:pt x="29993" y="17129"/>
                    <a:pt x="30048" y="17116"/>
                    <a:pt x="30104" y="17088"/>
                  </a:cubicBezTo>
                  <a:cubicBezTo>
                    <a:pt x="35789" y="14518"/>
                    <a:pt x="41565" y="11881"/>
                    <a:pt x="47250" y="9220"/>
                  </a:cubicBezTo>
                  <a:lnTo>
                    <a:pt x="47250" y="9220"/>
                  </a:lnTo>
                  <a:cubicBezTo>
                    <a:pt x="46409" y="14245"/>
                    <a:pt x="44976" y="19066"/>
                    <a:pt x="43089" y="23705"/>
                  </a:cubicBezTo>
                  <a:cubicBezTo>
                    <a:pt x="42410" y="23816"/>
                    <a:pt x="41528" y="23903"/>
                    <a:pt x="40628" y="23903"/>
                  </a:cubicBezTo>
                  <a:cubicBezTo>
                    <a:pt x="38391" y="23903"/>
                    <a:pt x="36043" y="23368"/>
                    <a:pt x="36449" y="21340"/>
                  </a:cubicBezTo>
                  <a:cubicBezTo>
                    <a:pt x="36562" y="21067"/>
                    <a:pt x="36358" y="20976"/>
                    <a:pt x="36085" y="20976"/>
                  </a:cubicBezTo>
                  <a:cubicBezTo>
                    <a:pt x="31343" y="21864"/>
                    <a:pt x="26545" y="24015"/>
                    <a:pt x="21692" y="24015"/>
                  </a:cubicBezTo>
                  <a:cubicBezTo>
                    <a:pt x="20332" y="24015"/>
                    <a:pt x="18967" y="23846"/>
                    <a:pt x="17597" y="23432"/>
                  </a:cubicBezTo>
                  <a:cubicBezTo>
                    <a:pt x="15892" y="18498"/>
                    <a:pt x="14004" y="13677"/>
                    <a:pt x="11912" y="8924"/>
                  </a:cubicBezTo>
                  <a:cubicBezTo>
                    <a:pt x="11852" y="8804"/>
                    <a:pt x="11760" y="8753"/>
                    <a:pt x="11666" y="8753"/>
                  </a:cubicBezTo>
                  <a:cubicBezTo>
                    <a:pt x="11477" y="8753"/>
                    <a:pt x="11283" y="8961"/>
                    <a:pt x="11344" y="9220"/>
                  </a:cubicBezTo>
                  <a:cubicBezTo>
                    <a:pt x="13345" y="13586"/>
                    <a:pt x="15141" y="18134"/>
                    <a:pt x="16756" y="22568"/>
                  </a:cubicBezTo>
                  <a:cubicBezTo>
                    <a:pt x="14391" y="20499"/>
                    <a:pt x="11344" y="19453"/>
                    <a:pt x="8137" y="19453"/>
                  </a:cubicBezTo>
                  <a:cubicBezTo>
                    <a:pt x="8024" y="19453"/>
                    <a:pt x="7933" y="19544"/>
                    <a:pt x="7842" y="19635"/>
                  </a:cubicBezTo>
                  <a:cubicBezTo>
                    <a:pt x="7660" y="20294"/>
                    <a:pt x="7933" y="19839"/>
                    <a:pt x="7842" y="20499"/>
                  </a:cubicBezTo>
                  <a:cubicBezTo>
                    <a:pt x="7933" y="20681"/>
                    <a:pt x="8024" y="20772"/>
                    <a:pt x="8137" y="20976"/>
                  </a:cubicBezTo>
                  <a:cubicBezTo>
                    <a:pt x="7861" y="22381"/>
                    <a:pt x="7266" y="23148"/>
                    <a:pt x="6334" y="23148"/>
                  </a:cubicBezTo>
                  <a:cubicBezTo>
                    <a:pt x="6270" y="23148"/>
                    <a:pt x="6204" y="23144"/>
                    <a:pt x="6136" y="23137"/>
                  </a:cubicBezTo>
                  <a:cubicBezTo>
                    <a:pt x="5664" y="23238"/>
                    <a:pt x="5166" y="23280"/>
                    <a:pt x="4656" y="23280"/>
                  </a:cubicBezTo>
                  <a:cubicBezTo>
                    <a:pt x="3226" y="23280"/>
                    <a:pt x="1709" y="22950"/>
                    <a:pt x="451" y="22682"/>
                  </a:cubicBezTo>
                  <a:cubicBezTo>
                    <a:pt x="417" y="22672"/>
                    <a:pt x="384" y="22667"/>
                    <a:pt x="354" y="22667"/>
                  </a:cubicBezTo>
                  <a:cubicBezTo>
                    <a:pt x="52" y="22667"/>
                    <a:pt x="0" y="23147"/>
                    <a:pt x="269" y="23250"/>
                  </a:cubicBezTo>
                  <a:cubicBezTo>
                    <a:pt x="1267" y="23443"/>
                    <a:pt x="3486" y="23934"/>
                    <a:pt x="5453" y="23934"/>
                  </a:cubicBezTo>
                  <a:cubicBezTo>
                    <a:pt x="7206" y="23934"/>
                    <a:pt x="8759" y="23544"/>
                    <a:pt x="9070" y="22204"/>
                  </a:cubicBezTo>
                  <a:cubicBezTo>
                    <a:pt x="9161" y="21636"/>
                    <a:pt x="8888" y="21340"/>
                    <a:pt x="8706" y="20863"/>
                  </a:cubicBezTo>
                  <a:cubicBezTo>
                    <a:pt x="8592" y="20112"/>
                    <a:pt x="8592" y="20112"/>
                    <a:pt x="9365" y="20021"/>
                  </a:cubicBezTo>
                  <a:cubicBezTo>
                    <a:pt x="9445" y="20009"/>
                    <a:pt x="9528" y="20003"/>
                    <a:pt x="9613" y="20003"/>
                  </a:cubicBezTo>
                  <a:cubicBezTo>
                    <a:pt x="10140" y="20003"/>
                    <a:pt x="10764" y="20216"/>
                    <a:pt x="11253" y="20294"/>
                  </a:cubicBezTo>
                  <a:cubicBezTo>
                    <a:pt x="13345" y="20863"/>
                    <a:pt x="15141" y="21909"/>
                    <a:pt x="16665" y="23341"/>
                  </a:cubicBezTo>
                  <a:cubicBezTo>
                    <a:pt x="16551" y="23432"/>
                    <a:pt x="16665" y="23614"/>
                    <a:pt x="16847" y="23705"/>
                  </a:cubicBezTo>
                  <a:cubicBezTo>
                    <a:pt x="16938" y="23705"/>
                    <a:pt x="17029" y="23819"/>
                    <a:pt x="17120" y="23819"/>
                  </a:cubicBezTo>
                  <a:lnTo>
                    <a:pt x="17233" y="23819"/>
                  </a:lnTo>
                  <a:cubicBezTo>
                    <a:pt x="17233" y="23952"/>
                    <a:pt x="17282" y="24037"/>
                    <a:pt x="17380" y="24037"/>
                  </a:cubicBezTo>
                  <a:cubicBezTo>
                    <a:pt x="17415" y="24037"/>
                    <a:pt x="17458" y="24025"/>
                    <a:pt x="17506" y="24001"/>
                  </a:cubicBezTo>
                  <a:cubicBezTo>
                    <a:pt x="17506" y="24031"/>
                    <a:pt x="17516" y="24041"/>
                    <a:pt x="17533" y="24041"/>
                  </a:cubicBezTo>
                  <a:cubicBezTo>
                    <a:pt x="17567" y="24041"/>
                    <a:pt x="17628" y="24001"/>
                    <a:pt x="17688" y="24001"/>
                  </a:cubicBezTo>
                  <a:cubicBezTo>
                    <a:pt x="19024" y="24396"/>
                    <a:pt x="20360" y="24558"/>
                    <a:pt x="21695" y="24558"/>
                  </a:cubicBezTo>
                  <a:cubicBezTo>
                    <a:pt x="26430" y="24558"/>
                    <a:pt x="31162" y="22523"/>
                    <a:pt x="35880" y="21636"/>
                  </a:cubicBezTo>
                  <a:lnTo>
                    <a:pt x="35880" y="21636"/>
                  </a:lnTo>
                  <a:cubicBezTo>
                    <a:pt x="35676" y="23836"/>
                    <a:pt x="38080" y="24437"/>
                    <a:pt x="40533" y="24437"/>
                  </a:cubicBezTo>
                  <a:cubicBezTo>
                    <a:pt x="41351" y="24437"/>
                    <a:pt x="42173" y="24370"/>
                    <a:pt x="42907" y="24274"/>
                  </a:cubicBezTo>
                  <a:cubicBezTo>
                    <a:pt x="42907" y="24404"/>
                    <a:pt x="43055" y="24525"/>
                    <a:pt x="43191" y="24525"/>
                  </a:cubicBezTo>
                  <a:cubicBezTo>
                    <a:pt x="43269" y="24525"/>
                    <a:pt x="43343" y="24486"/>
                    <a:pt x="43384" y="24387"/>
                  </a:cubicBezTo>
                  <a:cubicBezTo>
                    <a:pt x="43384" y="24274"/>
                    <a:pt x="43475" y="24183"/>
                    <a:pt x="43475" y="24092"/>
                  </a:cubicBezTo>
                  <a:cubicBezTo>
                    <a:pt x="44044" y="24001"/>
                    <a:pt x="44612" y="23910"/>
                    <a:pt x="44885" y="23705"/>
                  </a:cubicBezTo>
                  <a:cubicBezTo>
                    <a:pt x="47364" y="22773"/>
                    <a:pt x="49524" y="21067"/>
                    <a:pt x="52185" y="20499"/>
                  </a:cubicBezTo>
                  <a:cubicBezTo>
                    <a:pt x="52542" y="20401"/>
                    <a:pt x="53484" y="20268"/>
                    <a:pt x="54381" y="20268"/>
                  </a:cubicBezTo>
                  <a:cubicBezTo>
                    <a:pt x="55366" y="20268"/>
                    <a:pt x="56299" y="20429"/>
                    <a:pt x="56346" y="20976"/>
                  </a:cubicBezTo>
                  <a:cubicBezTo>
                    <a:pt x="56346" y="20976"/>
                    <a:pt x="55596" y="21818"/>
                    <a:pt x="55596" y="21909"/>
                  </a:cubicBezTo>
                  <a:cubicBezTo>
                    <a:pt x="55209" y="22386"/>
                    <a:pt x="55027" y="22864"/>
                    <a:pt x="54845" y="23432"/>
                  </a:cubicBezTo>
                  <a:cubicBezTo>
                    <a:pt x="54723" y="23664"/>
                    <a:pt x="54877" y="23789"/>
                    <a:pt x="55046" y="23789"/>
                  </a:cubicBezTo>
                  <a:cubicBezTo>
                    <a:pt x="55158" y="23789"/>
                    <a:pt x="55277" y="23733"/>
                    <a:pt x="55323" y="23614"/>
                  </a:cubicBezTo>
                  <a:cubicBezTo>
                    <a:pt x="55687" y="22477"/>
                    <a:pt x="56255" y="21727"/>
                    <a:pt x="57119" y="21067"/>
                  </a:cubicBezTo>
                  <a:cubicBezTo>
                    <a:pt x="57301" y="20976"/>
                    <a:pt x="57210" y="20681"/>
                    <a:pt x="57119" y="20590"/>
                  </a:cubicBezTo>
                  <a:cubicBezTo>
                    <a:pt x="56058" y="20025"/>
                    <a:pt x="54951" y="19786"/>
                    <a:pt x="53844" y="19786"/>
                  </a:cubicBezTo>
                  <a:cubicBezTo>
                    <a:pt x="52366" y="19786"/>
                    <a:pt x="50889" y="20213"/>
                    <a:pt x="49524" y="20863"/>
                  </a:cubicBezTo>
                  <a:cubicBezTo>
                    <a:pt x="47637" y="21727"/>
                    <a:pt x="45840" y="22864"/>
                    <a:pt x="43839" y="23523"/>
                  </a:cubicBezTo>
                  <a:lnTo>
                    <a:pt x="43748" y="23523"/>
                  </a:lnTo>
                  <a:cubicBezTo>
                    <a:pt x="45658" y="18884"/>
                    <a:pt x="47068" y="13950"/>
                    <a:pt x="47932" y="8924"/>
                  </a:cubicBezTo>
                  <a:cubicBezTo>
                    <a:pt x="47932" y="8833"/>
                    <a:pt x="47819" y="8651"/>
                    <a:pt x="47637" y="8651"/>
                  </a:cubicBezTo>
                  <a:cubicBezTo>
                    <a:pt x="47572" y="8587"/>
                    <a:pt x="47508" y="8523"/>
                    <a:pt x="47444" y="8523"/>
                  </a:cubicBezTo>
                  <a:cubicBezTo>
                    <a:pt x="47417" y="8523"/>
                    <a:pt x="47391" y="8534"/>
                    <a:pt x="47364" y="8561"/>
                  </a:cubicBezTo>
                  <a:cubicBezTo>
                    <a:pt x="44135" y="10061"/>
                    <a:pt x="40906" y="11494"/>
                    <a:pt x="37699" y="13018"/>
                  </a:cubicBezTo>
                  <a:cubicBezTo>
                    <a:pt x="37790" y="12904"/>
                    <a:pt x="37699" y="12813"/>
                    <a:pt x="37699" y="12722"/>
                  </a:cubicBezTo>
                  <a:cubicBezTo>
                    <a:pt x="34652" y="8742"/>
                    <a:pt x="31901" y="4490"/>
                    <a:pt x="29354" y="124"/>
                  </a:cubicBezTo>
                  <a:cubicBezTo>
                    <a:pt x="29327" y="37"/>
                    <a:pt x="29258" y="1"/>
                    <a:pt x="29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2430209" y="153532"/>
              <a:ext cx="73191" cy="73191"/>
            </a:xfrm>
            <a:custGeom>
              <a:avLst/>
              <a:gdLst/>
              <a:ahLst/>
              <a:cxnLst/>
              <a:rect l="l" t="t" r="r" b="b"/>
              <a:pathLst>
                <a:path w="2661" h="2661" extrusionOk="0">
                  <a:moveTo>
                    <a:pt x="1319" y="0"/>
                  </a:moveTo>
                  <a:cubicBezTo>
                    <a:pt x="660" y="0"/>
                    <a:pt x="0" y="683"/>
                    <a:pt x="0" y="1342"/>
                  </a:cubicBezTo>
                  <a:cubicBezTo>
                    <a:pt x="0" y="2092"/>
                    <a:pt x="660" y="2661"/>
                    <a:pt x="1319" y="2661"/>
                  </a:cubicBezTo>
                  <a:cubicBezTo>
                    <a:pt x="2092" y="2661"/>
                    <a:pt x="2661" y="2092"/>
                    <a:pt x="2661" y="1342"/>
                  </a:cubicBezTo>
                  <a:cubicBezTo>
                    <a:pt x="2661" y="683"/>
                    <a:pt x="2092" y="0"/>
                    <a:pt x="1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2422067" y="144400"/>
              <a:ext cx="99486" cy="89061"/>
            </a:xfrm>
            <a:custGeom>
              <a:avLst/>
              <a:gdLst/>
              <a:ahLst/>
              <a:cxnLst/>
              <a:rect l="l" t="t" r="r" b="b"/>
              <a:pathLst>
                <a:path w="3617" h="3238" extrusionOk="0">
                  <a:moveTo>
                    <a:pt x="1824" y="570"/>
                  </a:moveTo>
                  <a:cubicBezTo>
                    <a:pt x="2071" y="570"/>
                    <a:pt x="2332" y="668"/>
                    <a:pt x="2570" y="901"/>
                  </a:cubicBezTo>
                  <a:cubicBezTo>
                    <a:pt x="3231" y="1722"/>
                    <a:pt x="2504" y="2656"/>
                    <a:pt x="1698" y="2656"/>
                  </a:cubicBezTo>
                  <a:cubicBezTo>
                    <a:pt x="1478" y="2656"/>
                    <a:pt x="1252" y="2586"/>
                    <a:pt x="1047" y="2424"/>
                  </a:cubicBezTo>
                  <a:lnTo>
                    <a:pt x="956" y="2333"/>
                  </a:lnTo>
                  <a:lnTo>
                    <a:pt x="956" y="2243"/>
                  </a:lnTo>
                  <a:cubicBezTo>
                    <a:pt x="461" y="1458"/>
                    <a:pt x="1080" y="570"/>
                    <a:pt x="1824" y="570"/>
                  </a:cubicBezTo>
                  <a:close/>
                  <a:moveTo>
                    <a:pt x="1756" y="1"/>
                  </a:moveTo>
                  <a:cubicBezTo>
                    <a:pt x="1441" y="1"/>
                    <a:pt x="1129" y="105"/>
                    <a:pt x="865" y="332"/>
                  </a:cubicBezTo>
                  <a:cubicBezTo>
                    <a:pt x="205" y="901"/>
                    <a:pt x="1" y="1856"/>
                    <a:pt x="478" y="2515"/>
                  </a:cubicBezTo>
                  <a:cubicBezTo>
                    <a:pt x="478" y="2606"/>
                    <a:pt x="569" y="2606"/>
                    <a:pt x="569" y="2606"/>
                  </a:cubicBezTo>
                  <a:cubicBezTo>
                    <a:pt x="569" y="2720"/>
                    <a:pt x="683" y="2811"/>
                    <a:pt x="683" y="2811"/>
                  </a:cubicBezTo>
                  <a:cubicBezTo>
                    <a:pt x="1013" y="3095"/>
                    <a:pt x="1388" y="3237"/>
                    <a:pt x="1763" y="3237"/>
                  </a:cubicBezTo>
                  <a:cubicBezTo>
                    <a:pt x="2138" y="3237"/>
                    <a:pt x="2513" y="3095"/>
                    <a:pt x="2843" y="2811"/>
                  </a:cubicBezTo>
                  <a:cubicBezTo>
                    <a:pt x="3525" y="2333"/>
                    <a:pt x="3616" y="1287"/>
                    <a:pt x="3048" y="628"/>
                  </a:cubicBezTo>
                  <a:cubicBezTo>
                    <a:pt x="2707" y="233"/>
                    <a:pt x="2228" y="1"/>
                    <a:pt x="1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2763569" y="606979"/>
              <a:ext cx="104491" cy="104491"/>
            </a:xfrm>
            <a:custGeom>
              <a:avLst/>
              <a:gdLst/>
              <a:ahLst/>
              <a:cxnLst/>
              <a:rect l="l" t="t" r="r" b="b"/>
              <a:pathLst>
                <a:path w="3799" h="3799" extrusionOk="0">
                  <a:moveTo>
                    <a:pt x="1911" y="1"/>
                  </a:moveTo>
                  <a:cubicBezTo>
                    <a:pt x="865" y="1"/>
                    <a:pt x="1" y="865"/>
                    <a:pt x="1" y="1911"/>
                  </a:cubicBezTo>
                  <a:cubicBezTo>
                    <a:pt x="1" y="2957"/>
                    <a:pt x="865" y="3798"/>
                    <a:pt x="1911" y="3798"/>
                  </a:cubicBezTo>
                  <a:cubicBezTo>
                    <a:pt x="2934" y="3798"/>
                    <a:pt x="3798" y="2957"/>
                    <a:pt x="3798" y="1911"/>
                  </a:cubicBezTo>
                  <a:cubicBezTo>
                    <a:pt x="3798" y="865"/>
                    <a:pt x="2934" y="1"/>
                    <a:pt x="19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2763569" y="604256"/>
              <a:ext cx="104491" cy="102429"/>
            </a:xfrm>
            <a:custGeom>
              <a:avLst/>
              <a:gdLst/>
              <a:ahLst/>
              <a:cxnLst/>
              <a:rect l="l" t="t" r="r" b="b"/>
              <a:pathLst>
                <a:path w="3799" h="3724" extrusionOk="0">
                  <a:moveTo>
                    <a:pt x="1891" y="555"/>
                  </a:moveTo>
                  <a:cubicBezTo>
                    <a:pt x="2561" y="555"/>
                    <a:pt x="3230" y="1012"/>
                    <a:pt x="3230" y="1919"/>
                  </a:cubicBezTo>
                  <a:cubicBezTo>
                    <a:pt x="3184" y="2727"/>
                    <a:pt x="2576" y="3124"/>
                    <a:pt x="1949" y="3124"/>
                  </a:cubicBezTo>
                  <a:cubicBezTo>
                    <a:pt x="1341" y="3124"/>
                    <a:pt x="715" y="2749"/>
                    <a:pt x="569" y="2010"/>
                  </a:cubicBezTo>
                  <a:cubicBezTo>
                    <a:pt x="569" y="1919"/>
                    <a:pt x="478" y="1919"/>
                    <a:pt x="478" y="1805"/>
                  </a:cubicBezTo>
                  <a:cubicBezTo>
                    <a:pt x="478" y="1805"/>
                    <a:pt x="569" y="1714"/>
                    <a:pt x="569" y="1623"/>
                  </a:cubicBezTo>
                  <a:cubicBezTo>
                    <a:pt x="708" y="910"/>
                    <a:pt x="1300" y="555"/>
                    <a:pt x="1891" y="555"/>
                  </a:cubicBezTo>
                  <a:close/>
                  <a:moveTo>
                    <a:pt x="1991" y="0"/>
                  </a:moveTo>
                  <a:cubicBezTo>
                    <a:pt x="1025" y="0"/>
                    <a:pt x="193" y="636"/>
                    <a:pt x="1" y="1532"/>
                  </a:cubicBezTo>
                  <a:cubicBezTo>
                    <a:pt x="1" y="1623"/>
                    <a:pt x="1" y="1805"/>
                    <a:pt x="205" y="1805"/>
                  </a:cubicBezTo>
                  <a:cubicBezTo>
                    <a:pt x="1" y="1919"/>
                    <a:pt x="1" y="2010"/>
                    <a:pt x="1" y="2192"/>
                  </a:cubicBezTo>
                  <a:cubicBezTo>
                    <a:pt x="193" y="3088"/>
                    <a:pt x="945" y="3724"/>
                    <a:pt x="1901" y="3724"/>
                  </a:cubicBezTo>
                  <a:cubicBezTo>
                    <a:pt x="1964" y="3724"/>
                    <a:pt x="2028" y="3721"/>
                    <a:pt x="2093" y="3715"/>
                  </a:cubicBezTo>
                  <a:cubicBezTo>
                    <a:pt x="3048" y="3715"/>
                    <a:pt x="3798" y="2851"/>
                    <a:pt x="3798" y="1919"/>
                  </a:cubicBezTo>
                  <a:cubicBezTo>
                    <a:pt x="3798" y="964"/>
                    <a:pt x="3139" y="9"/>
                    <a:pt x="2184" y="9"/>
                  </a:cubicBezTo>
                  <a:cubicBezTo>
                    <a:pt x="2119" y="3"/>
                    <a:pt x="2055" y="0"/>
                    <a:pt x="1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934102" y="75335"/>
              <a:ext cx="252716" cy="329207"/>
            </a:xfrm>
            <a:custGeom>
              <a:avLst/>
              <a:gdLst/>
              <a:ahLst/>
              <a:cxnLst/>
              <a:rect l="l" t="t" r="r" b="b"/>
              <a:pathLst>
                <a:path w="9188" h="11969" extrusionOk="0">
                  <a:moveTo>
                    <a:pt x="2253" y="1086"/>
                  </a:moveTo>
                  <a:cubicBezTo>
                    <a:pt x="2573" y="1086"/>
                    <a:pt x="2910" y="1201"/>
                    <a:pt x="3138" y="1343"/>
                  </a:cubicBezTo>
                  <a:cubicBezTo>
                    <a:pt x="6549" y="3526"/>
                    <a:pt x="8437" y="7505"/>
                    <a:pt x="8050" y="11485"/>
                  </a:cubicBezTo>
                  <a:cubicBezTo>
                    <a:pt x="7959" y="11371"/>
                    <a:pt x="7959" y="11371"/>
                    <a:pt x="7868" y="11280"/>
                  </a:cubicBezTo>
                  <a:cubicBezTo>
                    <a:pt x="5503" y="10620"/>
                    <a:pt x="3889" y="8733"/>
                    <a:pt x="2843" y="6550"/>
                  </a:cubicBezTo>
                  <a:cubicBezTo>
                    <a:pt x="2365" y="5504"/>
                    <a:pt x="2092" y="4458"/>
                    <a:pt x="1706" y="3412"/>
                  </a:cubicBezTo>
                  <a:cubicBezTo>
                    <a:pt x="1615" y="3048"/>
                    <a:pt x="1228" y="2093"/>
                    <a:pt x="1433" y="1615"/>
                  </a:cubicBezTo>
                  <a:cubicBezTo>
                    <a:pt x="1575" y="1224"/>
                    <a:pt x="1904" y="1086"/>
                    <a:pt x="2253" y="1086"/>
                  </a:cubicBezTo>
                  <a:close/>
                  <a:moveTo>
                    <a:pt x="1706" y="1"/>
                  </a:moveTo>
                  <a:cubicBezTo>
                    <a:pt x="1615" y="1"/>
                    <a:pt x="1524" y="115"/>
                    <a:pt x="1433" y="115"/>
                  </a:cubicBezTo>
                  <a:cubicBezTo>
                    <a:pt x="0" y="1911"/>
                    <a:pt x="1524" y="4754"/>
                    <a:pt x="2274" y="6550"/>
                  </a:cubicBezTo>
                  <a:cubicBezTo>
                    <a:pt x="3320" y="9006"/>
                    <a:pt x="5117" y="11098"/>
                    <a:pt x="7686" y="11848"/>
                  </a:cubicBezTo>
                  <a:cubicBezTo>
                    <a:pt x="7740" y="11875"/>
                    <a:pt x="7785" y="11886"/>
                    <a:pt x="7825" y="11886"/>
                  </a:cubicBezTo>
                  <a:cubicBezTo>
                    <a:pt x="7922" y="11886"/>
                    <a:pt x="7986" y="11822"/>
                    <a:pt x="8050" y="11757"/>
                  </a:cubicBezTo>
                  <a:cubicBezTo>
                    <a:pt x="8050" y="11895"/>
                    <a:pt x="8154" y="11969"/>
                    <a:pt x="8265" y="11969"/>
                  </a:cubicBezTo>
                  <a:cubicBezTo>
                    <a:pt x="8392" y="11969"/>
                    <a:pt x="8528" y="11873"/>
                    <a:pt x="8528" y="11666"/>
                  </a:cubicBezTo>
                  <a:cubicBezTo>
                    <a:pt x="9187" y="6732"/>
                    <a:pt x="6345" y="1911"/>
                    <a:pt x="1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1523286" y="422476"/>
              <a:ext cx="804989" cy="359655"/>
            </a:xfrm>
            <a:custGeom>
              <a:avLst/>
              <a:gdLst/>
              <a:ahLst/>
              <a:cxnLst/>
              <a:rect l="l" t="t" r="r" b="b"/>
              <a:pathLst>
                <a:path w="29267" h="13076" extrusionOk="0">
                  <a:moveTo>
                    <a:pt x="0" y="1"/>
                  </a:moveTo>
                  <a:lnTo>
                    <a:pt x="0" y="1"/>
                  </a:lnTo>
                  <a:cubicBezTo>
                    <a:pt x="1686" y="4382"/>
                    <a:pt x="3548" y="8697"/>
                    <a:pt x="5611" y="12923"/>
                  </a:cubicBezTo>
                  <a:lnTo>
                    <a:pt x="5611" y="12923"/>
                  </a:lnTo>
                  <a:cubicBezTo>
                    <a:pt x="10858" y="12003"/>
                    <a:pt x="16083" y="11062"/>
                    <a:pt x="21308" y="10120"/>
                  </a:cubicBezTo>
                  <a:cubicBezTo>
                    <a:pt x="21501" y="10074"/>
                    <a:pt x="21694" y="10052"/>
                    <a:pt x="21885" y="10052"/>
                  </a:cubicBezTo>
                  <a:cubicBezTo>
                    <a:pt x="22075" y="10052"/>
                    <a:pt x="22263" y="10074"/>
                    <a:pt x="22445" y="10120"/>
                  </a:cubicBezTo>
                  <a:cubicBezTo>
                    <a:pt x="23127" y="10415"/>
                    <a:pt x="23309" y="11257"/>
                    <a:pt x="23786" y="11825"/>
                  </a:cubicBezTo>
                  <a:cubicBezTo>
                    <a:pt x="24238" y="12322"/>
                    <a:pt x="24869" y="12546"/>
                    <a:pt x="25524" y="12546"/>
                  </a:cubicBezTo>
                  <a:cubicBezTo>
                    <a:pt x="26518" y="12546"/>
                    <a:pt x="27568" y="12030"/>
                    <a:pt x="28130" y="11166"/>
                  </a:cubicBezTo>
                  <a:cubicBezTo>
                    <a:pt x="29176" y="9847"/>
                    <a:pt x="29267" y="8050"/>
                    <a:pt x="29267" y="6345"/>
                  </a:cubicBezTo>
                  <a:cubicBezTo>
                    <a:pt x="29267" y="5867"/>
                    <a:pt x="29267" y="5390"/>
                    <a:pt x="28994" y="5003"/>
                  </a:cubicBezTo>
                  <a:cubicBezTo>
                    <a:pt x="28698" y="4549"/>
                    <a:pt x="28243" y="4435"/>
                    <a:pt x="27675" y="4344"/>
                  </a:cubicBezTo>
                  <a:cubicBezTo>
                    <a:pt x="27602" y="4340"/>
                    <a:pt x="27530" y="4338"/>
                    <a:pt x="27459" y="4338"/>
                  </a:cubicBezTo>
                  <a:cubicBezTo>
                    <a:pt x="24255" y="4338"/>
                    <a:pt x="22008" y="8241"/>
                    <a:pt x="18761" y="8619"/>
                  </a:cubicBezTo>
                  <a:cubicBezTo>
                    <a:pt x="18577" y="8640"/>
                    <a:pt x="18393" y="8649"/>
                    <a:pt x="18209" y="8649"/>
                  </a:cubicBezTo>
                  <a:cubicBezTo>
                    <a:pt x="16781" y="8649"/>
                    <a:pt x="15371" y="8056"/>
                    <a:pt x="14122" y="7391"/>
                  </a:cubicBezTo>
                  <a:cubicBezTo>
                    <a:pt x="9278" y="5003"/>
                    <a:pt x="4639" y="2547"/>
                    <a:pt x="0" y="1"/>
                  </a:cubicBezTo>
                  <a:close/>
                  <a:moveTo>
                    <a:pt x="5611" y="12923"/>
                  </a:moveTo>
                  <a:lnTo>
                    <a:pt x="5611" y="12923"/>
                  </a:lnTo>
                  <a:cubicBezTo>
                    <a:pt x="5537" y="12936"/>
                    <a:pt x="5463" y="12949"/>
                    <a:pt x="5390" y="12962"/>
                  </a:cubicBezTo>
                  <a:lnTo>
                    <a:pt x="5685" y="13076"/>
                  </a:lnTo>
                  <a:cubicBezTo>
                    <a:pt x="5661" y="13025"/>
                    <a:pt x="5636" y="12974"/>
                    <a:pt x="5611" y="129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17"/>
          <p:cNvGrpSpPr/>
          <p:nvPr/>
        </p:nvGrpSpPr>
        <p:grpSpPr>
          <a:xfrm>
            <a:off x="56255" y="212184"/>
            <a:ext cx="751480" cy="1040643"/>
            <a:chOff x="118496" y="6738"/>
            <a:chExt cx="565008" cy="780482"/>
          </a:xfrm>
        </p:grpSpPr>
        <p:sp>
          <p:nvSpPr>
            <p:cNvPr id="636" name="Google Shape;636;p17"/>
            <p:cNvSpPr/>
            <p:nvPr/>
          </p:nvSpPr>
          <p:spPr>
            <a:xfrm>
              <a:off x="118496" y="6738"/>
              <a:ext cx="177022" cy="171109"/>
            </a:xfrm>
            <a:custGeom>
              <a:avLst/>
              <a:gdLst/>
              <a:ahLst/>
              <a:cxnLst/>
              <a:rect l="l" t="t" r="r" b="b"/>
              <a:pathLst>
                <a:path w="6436" h="6221" extrusionOk="0">
                  <a:moveTo>
                    <a:pt x="3017" y="544"/>
                  </a:moveTo>
                  <a:cubicBezTo>
                    <a:pt x="3282" y="544"/>
                    <a:pt x="3547" y="593"/>
                    <a:pt x="3798" y="698"/>
                  </a:cubicBezTo>
                  <a:cubicBezTo>
                    <a:pt x="5117" y="1176"/>
                    <a:pt x="5981" y="2881"/>
                    <a:pt x="5299" y="4200"/>
                  </a:cubicBezTo>
                  <a:cubicBezTo>
                    <a:pt x="4930" y="5049"/>
                    <a:pt x="3978" y="5643"/>
                    <a:pt x="3024" y="5643"/>
                  </a:cubicBezTo>
                  <a:cubicBezTo>
                    <a:pt x="2802" y="5643"/>
                    <a:pt x="2580" y="5611"/>
                    <a:pt x="2365" y="5542"/>
                  </a:cubicBezTo>
                  <a:cubicBezTo>
                    <a:pt x="1047" y="5155"/>
                    <a:pt x="478" y="3541"/>
                    <a:pt x="956" y="2313"/>
                  </a:cubicBezTo>
                  <a:cubicBezTo>
                    <a:pt x="956" y="2131"/>
                    <a:pt x="956" y="2040"/>
                    <a:pt x="865" y="2040"/>
                  </a:cubicBezTo>
                  <a:cubicBezTo>
                    <a:pt x="1148" y="1154"/>
                    <a:pt x="2081" y="544"/>
                    <a:pt x="3017" y="544"/>
                  </a:cubicBezTo>
                  <a:close/>
                  <a:moveTo>
                    <a:pt x="2959" y="1"/>
                  </a:moveTo>
                  <a:cubicBezTo>
                    <a:pt x="1526" y="1"/>
                    <a:pt x="285" y="1146"/>
                    <a:pt x="182" y="2609"/>
                  </a:cubicBezTo>
                  <a:lnTo>
                    <a:pt x="182" y="2700"/>
                  </a:lnTo>
                  <a:cubicBezTo>
                    <a:pt x="0" y="4109"/>
                    <a:pt x="751" y="5633"/>
                    <a:pt x="2184" y="6111"/>
                  </a:cubicBezTo>
                  <a:cubicBezTo>
                    <a:pt x="2436" y="6185"/>
                    <a:pt x="2696" y="6220"/>
                    <a:pt x="2955" y="6220"/>
                  </a:cubicBezTo>
                  <a:cubicBezTo>
                    <a:pt x="4352" y="6220"/>
                    <a:pt x="5746" y="5198"/>
                    <a:pt x="6072" y="3837"/>
                  </a:cubicBezTo>
                  <a:cubicBezTo>
                    <a:pt x="6436" y="2222"/>
                    <a:pt x="5208" y="221"/>
                    <a:pt x="3411" y="39"/>
                  </a:cubicBezTo>
                  <a:cubicBezTo>
                    <a:pt x="3259" y="13"/>
                    <a:pt x="3108" y="1"/>
                    <a:pt x="2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230441" y="15539"/>
              <a:ext cx="453062" cy="771680"/>
            </a:xfrm>
            <a:custGeom>
              <a:avLst/>
              <a:gdLst/>
              <a:ahLst/>
              <a:cxnLst/>
              <a:rect l="l" t="t" r="r" b="b"/>
              <a:pathLst>
                <a:path w="16472" h="28056" extrusionOk="0">
                  <a:moveTo>
                    <a:pt x="14691" y="856"/>
                  </a:moveTo>
                  <a:cubicBezTo>
                    <a:pt x="14691" y="2084"/>
                    <a:pt x="14782" y="3312"/>
                    <a:pt x="14873" y="4563"/>
                  </a:cubicBezTo>
                  <a:cubicBezTo>
                    <a:pt x="14821" y="4498"/>
                    <a:pt x="14740" y="4441"/>
                    <a:pt x="14663" y="4441"/>
                  </a:cubicBezTo>
                  <a:cubicBezTo>
                    <a:pt x="14605" y="4441"/>
                    <a:pt x="14548" y="4474"/>
                    <a:pt x="14509" y="4563"/>
                  </a:cubicBezTo>
                  <a:cubicBezTo>
                    <a:pt x="11007" y="7678"/>
                    <a:pt x="7482" y="10611"/>
                    <a:pt x="3799" y="13454"/>
                  </a:cubicBezTo>
                  <a:cubicBezTo>
                    <a:pt x="3617" y="11657"/>
                    <a:pt x="3617" y="9861"/>
                    <a:pt x="4936" y="8542"/>
                  </a:cubicBezTo>
                  <a:cubicBezTo>
                    <a:pt x="6459" y="7109"/>
                    <a:pt x="8165" y="5972"/>
                    <a:pt x="9756" y="4745"/>
                  </a:cubicBezTo>
                  <a:cubicBezTo>
                    <a:pt x="11371" y="3426"/>
                    <a:pt x="12985" y="2084"/>
                    <a:pt x="14691" y="856"/>
                  </a:cubicBezTo>
                  <a:close/>
                  <a:moveTo>
                    <a:pt x="3889" y="22368"/>
                  </a:moveTo>
                  <a:lnTo>
                    <a:pt x="3889" y="22641"/>
                  </a:lnTo>
                  <a:cubicBezTo>
                    <a:pt x="3980" y="22754"/>
                    <a:pt x="3980" y="22845"/>
                    <a:pt x="3980" y="22845"/>
                  </a:cubicBezTo>
                  <a:lnTo>
                    <a:pt x="3412" y="24824"/>
                  </a:lnTo>
                  <a:cubicBezTo>
                    <a:pt x="3230" y="25301"/>
                    <a:pt x="3048" y="25688"/>
                    <a:pt x="2843" y="26165"/>
                  </a:cubicBezTo>
                  <a:cubicBezTo>
                    <a:pt x="2623" y="26674"/>
                    <a:pt x="2603" y="26909"/>
                    <a:pt x="2390" y="26909"/>
                  </a:cubicBezTo>
                  <a:cubicBezTo>
                    <a:pt x="2250" y="26909"/>
                    <a:pt x="2029" y="26809"/>
                    <a:pt x="1615" y="26620"/>
                  </a:cubicBezTo>
                  <a:cubicBezTo>
                    <a:pt x="865" y="26529"/>
                    <a:pt x="660" y="26256"/>
                    <a:pt x="956" y="25688"/>
                  </a:cubicBezTo>
                  <a:cubicBezTo>
                    <a:pt x="956" y="25392"/>
                    <a:pt x="1047" y="25210"/>
                    <a:pt x="1138" y="25028"/>
                  </a:cubicBezTo>
                  <a:cubicBezTo>
                    <a:pt x="1343" y="24642"/>
                    <a:pt x="1525" y="24346"/>
                    <a:pt x="1797" y="23982"/>
                  </a:cubicBezTo>
                  <a:cubicBezTo>
                    <a:pt x="2366" y="23323"/>
                    <a:pt x="3048" y="22845"/>
                    <a:pt x="3799" y="22459"/>
                  </a:cubicBezTo>
                  <a:cubicBezTo>
                    <a:pt x="3889" y="22459"/>
                    <a:pt x="3889" y="22459"/>
                    <a:pt x="3889" y="22368"/>
                  </a:cubicBezTo>
                  <a:close/>
                  <a:moveTo>
                    <a:pt x="14908" y="1"/>
                  </a:moveTo>
                  <a:cubicBezTo>
                    <a:pt x="14833" y="1"/>
                    <a:pt x="14755" y="33"/>
                    <a:pt x="14691" y="106"/>
                  </a:cubicBezTo>
                  <a:cubicBezTo>
                    <a:pt x="12713" y="1606"/>
                    <a:pt x="10711" y="3221"/>
                    <a:pt x="8824" y="4745"/>
                  </a:cubicBezTo>
                  <a:lnTo>
                    <a:pt x="5982" y="7018"/>
                  </a:lnTo>
                  <a:cubicBezTo>
                    <a:pt x="5208" y="7587"/>
                    <a:pt x="4071" y="8246"/>
                    <a:pt x="3503" y="8997"/>
                  </a:cubicBezTo>
                  <a:cubicBezTo>
                    <a:pt x="2571" y="10248"/>
                    <a:pt x="3048" y="12226"/>
                    <a:pt x="3230" y="13840"/>
                  </a:cubicBezTo>
                  <a:cubicBezTo>
                    <a:pt x="3048" y="14022"/>
                    <a:pt x="3139" y="14409"/>
                    <a:pt x="3321" y="14409"/>
                  </a:cubicBezTo>
                  <a:cubicBezTo>
                    <a:pt x="3503" y="16956"/>
                    <a:pt x="3708" y="19525"/>
                    <a:pt x="3889" y="22186"/>
                  </a:cubicBezTo>
                  <a:cubicBezTo>
                    <a:pt x="3799" y="21981"/>
                    <a:pt x="3708" y="21981"/>
                    <a:pt x="3503" y="21981"/>
                  </a:cubicBezTo>
                  <a:cubicBezTo>
                    <a:pt x="2275" y="22550"/>
                    <a:pt x="1229" y="23505"/>
                    <a:pt x="660" y="24824"/>
                  </a:cubicBezTo>
                  <a:cubicBezTo>
                    <a:pt x="297" y="25688"/>
                    <a:pt x="1" y="26916"/>
                    <a:pt x="865" y="27666"/>
                  </a:cubicBezTo>
                  <a:cubicBezTo>
                    <a:pt x="1175" y="27937"/>
                    <a:pt x="1467" y="28055"/>
                    <a:pt x="1741" y="28055"/>
                  </a:cubicBezTo>
                  <a:cubicBezTo>
                    <a:pt x="3401" y="28055"/>
                    <a:pt x="4406" y="23730"/>
                    <a:pt x="4640" y="22754"/>
                  </a:cubicBezTo>
                  <a:cubicBezTo>
                    <a:pt x="4640" y="22550"/>
                    <a:pt x="4549" y="22459"/>
                    <a:pt x="4458" y="22459"/>
                  </a:cubicBezTo>
                  <a:cubicBezTo>
                    <a:pt x="4367" y="20276"/>
                    <a:pt x="4185" y="18093"/>
                    <a:pt x="3980" y="15933"/>
                  </a:cubicBezTo>
                  <a:cubicBezTo>
                    <a:pt x="3980" y="15364"/>
                    <a:pt x="3889" y="14682"/>
                    <a:pt x="3799" y="14113"/>
                  </a:cubicBezTo>
                  <a:cubicBezTo>
                    <a:pt x="7687" y="11180"/>
                    <a:pt x="11280" y="8155"/>
                    <a:pt x="14873" y="4926"/>
                  </a:cubicBezTo>
                  <a:lnTo>
                    <a:pt x="14873" y="4835"/>
                  </a:lnTo>
                  <a:cubicBezTo>
                    <a:pt x="15078" y="8428"/>
                    <a:pt x="15259" y="12044"/>
                    <a:pt x="15555" y="15637"/>
                  </a:cubicBezTo>
                  <a:lnTo>
                    <a:pt x="15555" y="15728"/>
                  </a:lnTo>
                  <a:cubicBezTo>
                    <a:pt x="14940" y="17449"/>
                    <a:pt x="13883" y="19299"/>
                    <a:pt x="12082" y="19299"/>
                  </a:cubicBezTo>
                  <a:cubicBezTo>
                    <a:pt x="11885" y="19299"/>
                    <a:pt x="11678" y="19277"/>
                    <a:pt x="11462" y="19230"/>
                  </a:cubicBezTo>
                  <a:cubicBezTo>
                    <a:pt x="11848" y="17433"/>
                    <a:pt x="13167" y="16023"/>
                    <a:pt x="15078" y="15637"/>
                  </a:cubicBezTo>
                  <a:cubicBezTo>
                    <a:pt x="15414" y="15637"/>
                    <a:pt x="15283" y="15150"/>
                    <a:pt x="14955" y="15150"/>
                  </a:cubicBezTo>
                  <a:cubicBezTo>
                    <a:pt x="14929" y="15150"/>
                    <a:pt x="14901" y="15153"/>
                    <a:pt x="14873" y="15159"/>
                  </a:cubicBezTo>
                  <a:cubicBezTo>
                    <a:pt x="12804" y="15546"/>
                    <a:pt x="11189" y="17251"/>
                    <a:pt x="10802" y="19344"/>
                  </a:cubicBezTo>
                  <a:cubicBezTo>
                    <a:pt x="10802" y="19525"/>
                    <a:pt x="10893" y="19707"/>
                    <a:pt x="11007" y="19707"/>
                  </a:cubicBezTo>
                  <a:cubicBezTo>
                    <a:pt x="11383" y="19823"/>
                    <a:pt x="11735" y="19876"/>
                    <a:pt x="12066" y="19876"/>
                  </a:cubicBezTo>
                  <a:cubicBezTo>
                    <a:pt x="14479" y="19876"/>
                    <a:pt x="15737" y="17057"/>
                    <a:pt x="16396" y="14977"/>
                  </a:cubicBezTo>
                  <a:cubicBezTo>
                    <a:pt x="16471" y="14734"/>
                    <a:pt x="16299" y="14567"/>
                    <a:pt x="16122" y="14567"/>
                  </a:cubicBezTo>
                  <a:cubicBezTo>
                    <a:pt x="16084" y="14567"/>
                    <a:pt x="16046" y="14575"/>
                    <a:pt x="16010" y="14591"/>
                  </a:cubicBezTo>
                  <a:cubicBezTo>
                    <a:pt x="15737" y="9861"/>
                    <a:pt x="15441" y="5017"/>
                    <a:pt x="15168" y="287"/>
                  </a:cubicBezTo>
                  <a:cubicBezTo>
                    <a:pt x="15168" y="111"/>
                    <a:pt x="15045" y="1"/>
                    <a:pt x="149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17"/>
          <p:cNvGrpSpPr/>
          <p:nvPr/>
        </p:nvGrpSpPr>
        <p:grpSpPr>
          <a:xfrm>
            <a:off x="87862" y="1172481"/>
            <a:ext cx="1251198" cy="1545304"/>
            <a:chOff x="142260" y="879361"/>
            <a:chExt cx="940726" cy="1158978"/>
          </a:xfrm>
        </p:grpSpPr>
        <p:sp>
          <p:nvSpPr>
            <p:cNvPr id="639" name="Google Shape;639;p17"/>
            <p:cNvSpPr/>
            <p:nvPr/>
          </p:nvSpPr>
          <p:spPr>
            <a:xfrm>
              <a:off x="183545" y="1719997"/>
              <a:ext cx="145281" cy="90519"/>
            </a:xfrm>
            <a:custGeom>
              <a:avLst/>
              <a:gdLst/>
              <a:ahLst/>
              <a:cxnLst/>
              <a:rect l="l" t="t" r="r" b="b"/>
              <a:pathLst>
                <a:path w="5282" h="3291" extrusionOk="0">
                  <a:moveTo>
                    <a:pt x="1731" y="1"/>
                  </a:moveTo>
                  <a:cubicBezTo>
                    <a:pt x="1663" y="1"/>
                    <a:pt x="1594" y="4"/>
                    <a:pt x="1524" y="12"/>
                  </a:cubicBezTo>
                  <a:cubicBezTo>
                    <a:pt x="774" y="103"/>
                    <a:pt x="0" y="762"/>
                    <a:pt x="0" y="1604"/>
                  </a:cubicBezTo>
                  <a:cubicBezTo>
                    <a:pt x="91" y="2468"/>
                    <a:pt x="1137" y="2945"/>
                    <a:pt x="1797" y="3127"/>
                  </a:cubicBezTo>
                  <a:cubicBezTo>
                    <a:pt x="2221" y="3237"/>
                    <a:pt x="2632" y="3291"/>
                    <a:pt x="3030" y="3291"/>
                  </a:cubicBezTo>
                  <a:cubicBezTo>
                    <a:pt x="3701" y="3291"/>
                    <a:pt x="4336" y="3140"/>
                    <a:pt x="4935" y="2854"/>
                  </a:cubicBezTo>
                  <a:cubicBezTo>
                    <a:pt x="5281" y="2671"/>
                    <a:pt x="5080" y="2268"/>
                    <a:pt x="4756" y="2268"/>
                  </a:cubicBezTo>
                  <a:cubicBezTo>
                    <a:pt x="4719" y="2268"/>
                    <a:pt x="4680" y="2274"/>
                    <a:pt x="4639" y="2286"/>
                  </a:cubicBezTo>
                  <a:cubicBezTo>
                    <a:pt x="4132" y="2568"/>
                    <a:pt x="3524" y="2732"/>
                    <a:pt x="2913" y="2732"/>
                  </a:cubicBezTo>
                  <a:cubicBezTo>
                    <a:pt x="2291" y="2732"/>
                    <a:pt x="1665" y="2562"/>
                    <a:pt x="1137" y="2172"/>
                  </a:cubicBezTo>
                  <a:cubicBezTo>
                    <a:pt x="99" y="1570"/>
                    <a:pt x="957" y="645"/>
                    <a:pt x="1841" y="645"/>
                  </a:cubicBezTo>
                  <a:cubicBezTo>
                    <a:pt x="1925" y="645"/>
                    <a:pt x="2010" y="653"/>
                    <a:pt x="2093" y="671"/>
                  </a:cubicBezTo>
                  <a:cubicBezTo>
                    <a:pt x="2752" y="762"/>
                    <a:pt x="3320" y="1331"/>
                    <a:pt x="3798" y="1808"/>
                  </a:cubicBezTo>
                  <a:cubicBezTo>
                    <a:pt x="3847" y="1841"/>
                    <a:pt x="3900" y="1855"/>
                    <a:pt x="3951" y="1855"/>
                  </a:cubicBezTo>
                  <a:cubicBezTo>
                    <a:pt x="4188" y="1855"/>
                    <a:pt x="4409" y="1555"/>
                    <a:pt x="4185" y="1331"/>
                  </a:cubicBezTo>
                  <a:cubicBezTo>
                    <a:pt x="3548" y="715"/>
                    <a:pt x="2693" y="1"/>
                    <a:pt x="1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251730" y="1914869"/>
              <a:ext cx="67580" cy="123470"/>
            </a:xfrm>
            <a:custGeom>
              <a:avLst/>
              <a:gdLst/>
              <a:ahLst/>
              <a:cxnLst/>
              <a:rect l="l" t="t" r="r" b="b"/>
              <a:pathLst>
                <a:path w="2457" h="4489" extrusionOk="0">
                  <a:moveTo>
                    <a:pt x="1319" y="1545"/>
                  </a:moveTo>
                  <a:cubicBezTo>
                    <a:pt x="1501" y="2023"/>
                    <a:pt x="1797" y="2478"/>
                    <a:pt x="1797" y="3046"/>
                  </a:cubicBezTo>
                  <a:cubicBezTo>
                    <a:pt x="1797" y="3361"/>
                    <a:pt x="1736" y="3916"/>
                    <a:pt x="1346" y="3916"/>
                  </a:cubicBezTo>
                  <a:cubicBezTo>
                    <a:pt x="1257" y="3916"/>
                    <a:pt x="1150" y="3887"/>
                    <a:pt x="1023" y="3819"/>
                  </a:cubicBezTo>
                  <a:cubicBezTo>
                    <a:pt x="751" y="3615"/>
                    <a:pt x="751" y="3160"/>
                    <a:pt x="751" y="2864"/>
                  </a:cubicBezTo>
                  <a:cubicBezTo>
                    <a:pt x="841" y="2387"/>
                    <a:pt x="1137" y="2023"/>
                    <a:pt x="1319" y="1545"/>
                  </a:cubicBezTo>
                  <a:close/>
                  <a:moveTo>
                    <a:pt x="1580" y="0"/>
                  </a:moveTo>
                  <a:cubicBezTo>
                    <a:pt x="1503" y="0"/>
                    <a:pt x="1436" y="33"/>
                    <a:pt x="1410" y="113"/>
                  </a:cubicBezTo>
                  <a:cubicBezTo>
                    <a:pt x="1319" y="317"/>
                    <a:pt x="1228" y="590"/>
                    <a:pt x="1228" y="772"/>
                  </a:cubicBezTo>
                  <a:cubicBezTo>
                    <a:pt x="1137" y="772"/>
                    <a:pt x="1023" y="772"/>
                    <a:pt x="1023" y="886"/>
                  </a:cubicBezTo>
                  <a:cubicBezTo>
                    <a:pt x="751" y="1727"/>
                    <a:pt x="0" y="2478"/>
                    <a:pt x="182" y="3433"/>
                  </a:cubicBezTo>
                  <a:cubicBezTo>
                    <a:pt x="351" y="3960"/>
                    <a:pt x="775" y="4488"/>
                    <a:pt x="1289" y="4488"/>
                  </a:cubicBezTo>
                  <a:cubicBezTo>
                    <a:pt x="1329" y="4488"/>
                    <a:pt x="1369" y="4485"/>
                    <a:pt x="1410" y="4479"/>
                  </a:cubicBezTo>
                  <a:cubicBezTo>
                    <a:pt x="1978" y="4479"/>
                    <a:pt x="2274" y="3910"/>
                    <a:pt x="2365" y="3433"/>
                  </a:cubicBezTo>
                  <a:cubicBezTo>
                    <a:pt x="2456" y="2387"/>
                    <a:pt x="1410" y="1341"/>
                    <a:pt x="1888" y="408"/>
                  </a:cubicBezTo>
                  <a:cubicBezTo>
                    <a:pt x="2017" y="198"/>
                    <a:pt x="1768" y="0"/>
                    <a:pt x="1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762086" y="909699"/>
              <a:ext cx="187667" cy="213329"/>
            </a:xfrm>
            <a:custGeom>
              <a:avLst/>
              <a:gdLst/>
              <a:ahLst/>
              <a:cxnLst/>
              <a:rect l="l" t="t" r="r" b="b"/>
              <a:pathLst>
                <a:path w="6823" h="7756" extrusionOk="0">
                  <a:moveTo>
                    <a:pt x="5981" y="1"/>
                  </a:moveTo>
                  <a:cubicBezTo>
                    <a:pt x="5777" y="1"/>
                    <a:pt x="5686" y="92"/>
                    <a:pt x="5595" y="92"/>
                  </a:cubicBezTo>
                  <a:cubicBezTo>
                    <a:pt x="3139" y="1797"/>
                    <a:pt x="1615" y="4549"/>
                    <a:pt x="206" y="7096"/>
                  </a:cubicBezTo>
                  <a:cubicBezTo>
                    <a:pt x="92" y="7187"/>
                    <a:pt x="1" y="7300"/>
                    <a:pt x="92" y="7482"/>
                  </a:cubicBezTo>
                  <a:cubicBezTo>
                    <a:pt x="92" y="7482"/>
                    <a:pt x="206" y="7573"/>
                    <a:pt x="297" y="7573"/>
                  </a:cubicBezTo>
                  <a:cubicBezTo>
                    <a:pt x="535" y="7619"/>
                    <a:pt x="797" y="7641"/>
                    <a:pt x="1055" y="7641"/>
                  </a:cubicBezTo>
                  <a:cubicBezTo>
                    <a:pt x="1314" y="7641"/>
                    <a:pt x="1570" y="7619"/>
                    <a:pt x="1797" y="7573"/>
                  </a:cubicBezTo>
                  <a:lnTo>
                    <a:pt x="2843" y="7755"/>
                  </a:lnTo>
                  <a:cubicBezTo>
                    <a:pt x="3889" y="6823"/>
                    <a:pt x="4935" y="5686"/>
                    <a:pt x="5686" y="4458"/>
                  </a:cubicBezTo>
                  <a:cubicBezTo>
                    <a:pt x="6163" y="3776"/>
                    <a:pt x="6550" y="3116"/>
                    <a:pt x="6732" y="2366"/>
                  </a:cubicBezTo>
                  <a:cubicBezTo>
                    <a:pt x="6823" y="1615"/>
                    <a:pt x="6732" y="751"/>
                    <a:pt x="6163" y="183"/>
                  </a:cubicBezTo>
                  <a:cubicBezTo>
                    <a:pt x="6163" y="92"/>
                    <a:pt x="6072" y="1"/>
                    <a:pt x="5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431228" y="1590448"/>
              <a:ext cx="164535" cy="173667"/>
            </a:xfrm>
            <a:custGeom>
              <a:avLst/>
              <a:gdLst/>
              <a:ahLst/>
              <a:cxnLst/>
              <a:rect l="l" t="t" r="r" b="b"/>
              <a:pathLst>
                <a:path w="5982" h="6314" extrusionOk="0">
                  <a:moveTo>
                    <a:pt x="4117" y="0"/>
                  </a:moveTo>
                  <a:cubicBezTo>
                    <a:pt x="3574" y="0"/>
                    <a:pt x="2988" y="210"/>
                    <a:pt x="2570" y="538"/>
                  </a:cubicBezTo>
                  <a:cubicBezTo>
                    <a:pt x="1706" y="1402"/>
                    <a:pt x="1319" y="2539"/>
                    <a:pt x="1046" y="3676"/>
                  </a:cubicBezTo>
                  <a:cubicBezTo>
                    <a:pt x="865" y="4335"/>
                    <a:pt x="660" y="4995"/>
                    <a:pt x="478" y="5654"/>
                  </a:cubicBezTo>
                  <a:lnTo>
                    <a:pt x="0" y="6314"/>
                  </a:lnTo>
                  <a:cubicBezTo>
                    <a:pt x="1433" y="5563"/>
                    <a:pt x="2843" y="4608"/>
                    <a:pt x="4162" y="3585"/>
                  </a:cubicBezTo>
                  <a:cubicBezTo>
                    <a:pt x="5026" y="2812"/>
                    <a:pt x="5981" y="1675"/>
                    <a:pt x="5413" y="742"/>
                  </a:cubicBezTo>
                  <a:cubicBezTo>
                    <a:pt x="5172" y="216"/>
                    <a:pt x="4667" y="0"/>
                    <a:pt x="4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366179" y="879361"/>
              <a:ext cx="716808" cy="913524"/>
            </a:xfrm>
            <a:custGeom>
              <a:avLst/>
              <a:gdLst/>
              <a:ahLst/>
              <a:cxnLst/>
              <a:rect l="l" t="t" r="r" b="b"/>
              <a:pathLst>
                <a:path w="26061" h="33213" extrusionOk="0">
                  <a:moveTo>
                    <a:pt x="20551" y="776"/>
                  </a:moveTo>
                  <a:cubicBezTo>
                    <a:pt x="21229" y="776"/>
                    <a:pt x="21878" y="1061"/>
                    <a:pt x="22263" y="1672"/>
                  </a:cubicBezTo>
                  <a:cubicBezTo>
                    <a:pt x="23786" y="3855"/>
                    <a:pt x="21785" y="6584"/>
                    <a:pt x="20557" y="8403"/>
                  </a:cubicBezTo>
                  <a:cubicBezTo>
                    <a:pt x="20557" y="8494"/>
                    <a:pt x="20466" y="8585"/>
                    <a:pt x="20466" y="8676"/>
                  </a:cubicBezTo>
                  <a:cubicBezTo>
                    <a:pt x="20391" y="8639"/>
                    <a:pt x="20312" y="8617"/>
                    <a:pt x="20238" y="8617"/>
                  </a:cubicBezTo>
                  <a:cubicBezTo>
                    <a:pt x="20134" y="8617"/>
                    <a:pt x="20042" y="8661"/>
                    <a:pt x="19989" y="8767"/>
                  </a:cubicBezTo>
                  <a:cubicBezTo>
                    <a:pt x="19516" y="9729"/>
                    <a:pt x="18704" y="10235"/>
                    <a:pt x="17755" y="10235"/>
                  </a:cubicBezTo>
                  <a:cubicBezTo>
                    <a:pt x="17380" y="10235"/>
                    <a:pt x="16984" y="10156"/>
                    <a:pt x="16578" y="9995"/>
                  </a:cubicBezTo>
                  <a:cubicBezTo>
                    <a:pt x="16009" y="9722"/>
                    <a:pt x="15532" y="9245"/>
                    <a:pt x="14872" y="9154"/>
                  </a:cubicBezTo>
                  <a:cubicBezTo>
                    <a:pt x="14708" y="9131"/>
                    <a:pt x="14554" y="9120"/>
                    <a:pt x="14409" y="9120"/>
                  </a:cubicBezTo>
                  <a:cubicBezTo>
                    <a:pt x="13974" y="9120"/>
                    <a:pt x="13616" y="9222"/>
                    <a:pt x="13258" y="9427"/>
                  </a:cubicBezTo>
                  <a:cubicBezTo>
                    <a:pt x="14122" y="8017"/>
                    <a:pt x="15054" y="6584"/>
                    <a:pt x="16009" y="5265"/>
                  </a:cubicBezTo>
                  <a:cubicBezTo>
                    <a:pt x="16669" y="4424"/>
                    <a:pt x="17237" y="3560"/>
                    <a:pt x="17897" y="2718"/>
                  </a:cubicBezTo>
                  <a:cubicBezTo>
                    <a:pt x="18283" y="2241"/>
                    <a:pt x="18670" y="1377"/>
                    <a:pt x="19148" y="1195"/>
                  </a:cubicBezTo>
                  <a:cubicBezTo>
                    <a:pt x="19573" y="921"/>
                    <a:pt x="20069" y="776"/>
                    <a:pt x="20551" y="776"/>
                  </a:cubicBezTo>
                  <a:close/>
                  <a:moveTo>
                    <a:pt x="14164" y="9811"/>
                  </a:moveTo>
                  <a:cubicBezTo>
                    <a:pt x="15303" y="9811"/>
                    <a:pt x="16463" y="10862"/>
                    <a:pt x="17784" y="10862"/>
                  </a:cubicBezTo>
                  <a:cubicBezTo>
                    <a:pt x="17822" y="10862"/>
                    <a:pt x="17859" y="10861"/>
                    <a:pt x="17897" y="10859"/>
                  </a:cubicBezTo>
                  <a:cubicBezTo>
                    <a:pt x="18374" y="10859"/>
                    <a:pt x="18852" y="10677"/>
                    <a:pt x="19238" y="10382"/>
                  </a:cubicBezTo>
                  <a:lnTo>
                    <a:pt x="19238" y="10382"/>
                  </a:lnTo>
                  <a:cubicBezTo>
                    <a:pt x="18670" y="11337"/>
                    <a:pt x="18011" y="12269"/>
                    <a:pt x="17328" y="13133"/>
                  </a:cubicBezTo>
                  <a:cubicBezTo>
                    <a:pt x="16100" y="14839"/>
                    <a:pt x="14691" y="16453"/>
                    <a:pt x="13349" y="18068"/>
                  </a:cubicBezTo>
                  <a:cubicBezTo>
                    <a:pt x="11939" y="19660"/>
                    <a:pt x="10324" y="21661"/>
                    <a:pt x="8050" y="21934"/>
                  </a:cubicBezTo>
                  <a:lnTo>
                    <a:pt x="8050" y="21843"/>
                  </a:lnTo>
                  <a:cubicBezTo>
                    <a:pt x="6527" y="19773"/>
                    <a:pt x="8619" y="17113"/>
                    <a:pt x="9665" y="15316"/>
                  </a:cubicBezTo>
                  <a:cubicBezTo>
                    <a:pt x="10506" y="13793"/>
                    <a:pt x="11370" y="12269"/>
                    <a:pt x="12326" y="10768"/>
                  </a:cubicBezTo>
                  <a:cubicBezTo>
                    <a:pt x="12417" y="10768"/>
                    <a:pt x="12507" y="10768"/>
                    <a:pt x="12598" y="10677"/>
                  </a:cubicBezTo>
                  <a:cubicBezTo>
                    <a:pt x="13125" y="10032"/>
                    <a:pt x="13642" y="9811"/>
                    <a:pt x="14164" y="9811"/>
                  </a:cubicBezTo>
                  <a:close/>
                  <a:moveTo>
                    <a:pt x="7482" y="22320"/>
                  </a:moveTo>
                  <a:cubicBezTo>
                    <a:pt x="7573" y="22411"/>
                    <a:pt x="7573" y="22502"/>
                    <a:pt x="7778" y="22502"/>
                  </a:cubicBezTo>
                  <a:lnTo>
                    <a:pt x="7959" y="22502"/>
                  </a:lnTo>
                  <a:cubicBezTo>
                    <a:pt x="7959" y="22616"/>
                    <a:pt x="7959" y="22707"/>
                    <a:pt x="8050" y="22798"/>
                  </a:cubicBezTo>
                  <a:cubicBezTo>
                    <a:pt x="9847" y="24981"/>
                    <a:pt x="9006" y="28187"/>
                    <a:pt x="7004" y="30006"/>
                  </a:cubicBezTo>
                  <a:cubicBezTo>
                    <a:pt x="5390" y="31416"/>
                    <a:pt x="3230" y="32076"/>
                    <a:pt x="1137" y="32462"/>
                  </a:cubicBezTo>
                  <a:cubicBezTo>
                    <a:pt x="1888" y="31325"/>
                    <a:pt x="2093" y="30006"/>
                    <a:pt x="2184" y="28574"/>
                  </a:cubicBezTo>
                  <a:cubicBezTo>
                    <a:pt x="2456" y="25345"/>
                    <a:pt x="3684" y="22411"/>
                    <a:pt x="7482" y="22320"/>
                  </a:cubicBezTo>
                  <a:close/>
                  <a:moveTo>
                    <a:pt x="20471" y="0"/>
                  </a:moveTo>
                  <a:cubicBezTo>
                    <a:pt x="19677" y="0"/>
                    <a:pt x="18928" y="438"/>
                    <a:pt x="18283" y="1195"/>
                  </a:cubicBezTo>
                  <a:cubicBezTo>
                    <a:pt x="16487" y="3469"/>
                    <a:pt x="14781" y="6016"/>
                    <a:pt x="13167" y="8403"/>
                  </a:cubicBezTo>
                  <a:cubicBezTo>
                    <a:pt x="11461" y="11041"/>
                    <a:pt x="9756" y="13793"/>
                    <a:pt x="8232" y="16544"/>
                  </a:cubicBezTo>
                  <a:cubicBezTo>
                    <a:pt x="7391" y="18159"/>
                    <a:pt x="6345" y="20046"/>
                    <a:pt x="7300" y="21752"/>
                  </a:cubicBezTo>
                  <a:cubicBezTo>
                    <a:pt x="5208" y="21843"/>
                    <a:pt x="3321" y="22980"/>
                    <a:pt x="2365" y="24981"/>
                  </a:cubicBezTo>
                  <a:cubicBezTo>
                    <a:pt x="1228" y="27437"/>
                    <a:pt x="2274" y="30666"/>
                    <a:pt x="182" y="32735"/>
                  </a:cubicBezTo>
                  <a:cubicBezTo>
                    <a:pt x="1" y="32940"/>
                    <a:pt x="182" y="33213"/>
                    <a:pt x="478" y="33213"/>
                  </a:cubicBezTo>
                  <a:cubicBezTo>
                    <a:pt x="3411" y="32644"/>
                    <a:pt x="6732" y="31712"/>
                    <a:pt x="8528" y="29142"/>
                  </a:cubicBezTo>
                  <a:cubicBezTo>
                    <a:pt x="9847" y="27050"/>
                    <a:pt x="10052" y="24412"/>
                    <a:pt x="8437" y="22411"/>
                  </a:cubicBezTo>
                  <a:cubicBezTo>
                    <a:pt x="10506" y="22047"/>
                    <a:pt x="11939" y="20433"/>
                    <a:pt x="13258" y="18909"/>
                  </a:cubicBezTo>
                  <a:cubicBezTo>
                    <a:pt x="15054" y="16931"/>
                    <a:pt x="16874" y="14839"/>
                    <a:pt x="18374" y="12565"/>
                  </a:cubicBezTo>
                  <a:cubicBezTo>
                    <a:pt x="20285" y="10109"/>
                    <a:pt x="26060" y="3560"/>
                    <a:pt x="21990" y="535"/>
                  </a:cubicBezTo>
                  <a:cubicBezTo>
                    <a:pt x="21476" y="169"/>
                    <a:pt x="20965" y="0"/>
                    <a:pt x="20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142260" y="1256207"/>
              <a:ext cx="103859" cy="104491"/>
            </a:xfrm>
            <a:custGeom>
              <a:avLst/>
              <a:gdLst/>
              <a:ahLst/>
              <a:cxnLst/>
              <a:rect l="l" t="t" r="r" b="b"/>
              <a:pathLst>
                <a:path w="3776" h="3799" extrusionOk="0">
                  <a:moveTo>
                    <a:pt x="1888" y="1"/>
                  </a:moveTo>
                  <a:cubicBezTo>
                    <a:pt x="842" y="1"/>
                    <a:pt x="1" y="842"/>
                    <a:pt x="1" y="1888"/>
                  </a:cubicBezTo>
                  <a:cubicBezTo>
                    <a:pt x="1" y="2934"/>
                    <a:pt x="842" y="3798"/>
                    <a:pt x="1888" y="3798"/>
                  </a:cubicBezTo>
                  <a:cubicBezTo>
                    <a:pt x="2934" y="3798"/>
                    <a:pt x="3775" y="2934"/>
                    <a:pt x="3775" y="1888"/>
                  </a:cubicBezTo>
                  <a:cubicBezTo>
                    <a:pt x="3775" y="842"/>
                    <a:pt x="2934" y="1"/>
                    <a:pt x="18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147266" y="1236734"/>
              <a:ext cx="127623" cy="109305"/>
            </a:xfrm>
            <a:custGeom>
              <a:avLst/>
              <a:gdLst/>
              <a:ahLst/>
              <a:cxnLst/>
              <a:rect l="l" t="t" r="r" b="b"/>
              <a:pathLst>
                <a:path w="4640" h="3974" extrusionOk="0">
                  <a:moveTo>
                    <a:pt x="2339" y="0"/>
                  </a:moveTo>
                  <a:cubicBezTo>
                    <a:pt x="1846" y="0"/>
                    <a:pt x="1348" y="170"/>
                    <a:pt x="956" y="527"/>
                  </a:cubicBezTo>
                  <a:cubicBezTo>
                    <a:pt x="182" y="1186"/>
                    <a:pt x="1" y="2323"/>
                    <a:pt x="387" y="3256"/>
                  </a:cubicBezTo>
                  <a:cubicBezTo>
                    <a:pt x="441" y="3343"/>
                    <a:pt x="520" y="3379"/>
                    <a:pt x="600" y="3379"/>
                  </a:cubicBezTo>
                  <a:cubicBezTo>
                    <a:pt x="792" y="3379"/>
                    <a:pt x="986" y="3175"/>
                    <a:pt x="842" y="2983"/>
                  </a:cubicBezTo>
                  <a:cubicBezTo>
                    <a:pt x="400" y="1798"/>
                    <a:pt x="1278" y="557"/>
                    <a:pt x="2365" y="557"/>
                  </a:cubicBezTo>
                  <a:cubicBezTo>
                    <a:pt x="2675" y="557"/>
                    <a:pt x="3002" y="658"/>
                    <a:pt x="3321" y="891"/>
                  </a:cubicBezTo>
                  <a:cubicBezTo>
                    <a:pt x="3889" y="1368"/>
                    <a:pt x="3980" y="2232"/>
                    <a:pt x="3593" y="2801"/>
                  </a:cubicBezTo>
                  <a:cubicBezTo>
                    <a:pt x="3300" y="3262"/>
                    <a:pt x="2801" y="3440"/>
                    <a:pt x="2301" y="3440"/>
                  </a:cubicBezTo>
                  <a:cubicBezTo>
                    <a:pt x="1987" y="3440"/>
                    <a:pt x="1673" y="3370"/>
                    <a:pt x="1410" y="3256"/>
                  </a:cubicBezTo>
                  <a:cubicBezTo>
                    <a:pt x="1384" y="3249"/>
                    <a:pt x="1358" y="3246"/>
                    <a:pt x="1334" y="3246"/>
                  </a:cubicBezTo>
                  <a:cubicBezTo>
                    <a:pt x="1035" y="3246"/>
                    <a:pt x="976" y="3740"/>
                    <a:pt x="1228" y="3824"/>
                  </a:cubicBezTo>
                  <a:cubicBezTo>
                    <a:pt x="1563" y="3919"/>
                    <a:pt x="1906" y="3974"/>
                    <a:pt x="2240" y="3974"/>
                  </a:cubicBezTo>
                  <a:cubicBezTo>
                    <a:pt x="2952" y="3974"/>
                    <a:pt x="3622" y="3724"/>
                    <a:pt x="4071" y="3074"/>
                  </a:cubicBezTo>
                  <a:cubicBezTo>
                    <a:pt x="4639" y="2232"/>
                    <a:pt x="4458" y="1095"/>
                    <a:pt x="3593" y="413"/>
                  </a:cubicBezTo>
                  <a:cubicBezTo>
                    <a:pt x="3235" y="142"/>
                    <a:pt x="2789" y="0"/>
                    <a:pt x="2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827135" y="1571195"/>
              <a:ext cx="162032" cy="217317"/>
            </a:xfrm>
            <a:custGeom>
              <a:avLst/>
              <a:gdLst/>
              <a:ahLst/>
              <a:cxnLst/>
              <a:rect l="l" t="t" r="r" b="b"/>
              <a:pathLst>
                <a:path w="5891" h="7901" extrusionOk="0">
                  <a:moveTo>
                    <a:pt x="3745" y="1053"/>
                  </a:moveTo>
                  <a:cubicBezTo>
                    <a:pt x="3873" y="1053"/>
                    <a:pt x="4019" y="1120"/>
                    <a:pt x="4185" y="1238"/>
                  </a:cubicBezTo>
                  <a:cubicBezTo>
                    <a:pt x="4263" y="1227"/>
                    <a:pt x="4334" y="1222"/>
                    <a:pt x="4399" y="1222"/>
                  </a:cubicBezTo>
                  <a:cubicBezTo>
                    <a:pt x="4884" y="1222"/>
                    <a:pt x="5016" y="1520"/>
                    <a:pt x="4935" y="2102"/>
                  </a:cubicBezTo>
                  <a:cubicBezTo>
                    <a:pt x="4935" y="2466"/>
                    <a:pt x="4844" y="2852"/>
                    <a:pt x="4753" y="3330"/>
                  </a:cubicBezTo>
                  <a:cubicBezTo>
                    <a:pt x="4549" y="3898"/>
                    <a:pt x="4185" y="4558"/>
                    <a:pt x="3707" y="5035"/>
                  </a:cubicBezTo>
                  <a:cubicBezTo>
                    <a:pt x="2957" y="5990"/>
                    <a:pt x="1820" y="6650"/>
                    <a:pt x="774" y="7309"/>
                  </a:cubicBezTo>
                  <a:cubicBezTo>
                    <a:pt x="774" y="7309"/>
                    <a:pt x="683" y="7309"/>
                    <a:pt x="683" y="7400"/>
                  </a:cubicBezTo>
                  <a:cubicBezTo>
                    <a:pt x="683" y="6081"/>
                    <a:pt x="956" y="4853"/>
                    <a:pt x="1615" y="3716"/>
                  </a:cubicBezTo>
                  <a:cubicBezTo>
                    <a:pt x="1820" y="3330"/>
                    <a:pt x="2093" y="2852"/>
                    <a:pt x="2389" y="2466"/>
                  </a:cubicBezTo>
                  <a:cubicBezTo>
                    <a:pt x="2661" y="2102"/>
                    <a:pt x="2957" y="1806"/>
                    <a:pt x="3321" y="1442"/>
                  </a:cubicBezTo>
                  <a:cubicBezTo>
                    <a:pt x="3437" y="1170"/>
                    <a:pt x="3576" y="1053"/>
                    <a:pt x="3745" y="1053"/>
                  </a:cubicBezTo>
                  <a:close/>
                  <a:moveTo>
                    <a:pt x="4273" y="0"/>
                  </a:moveTo>
                  <a:cubicBezTo>
                    <a:pt x="3328" y="0"/>
                    <a:pt x="2330" y="1614"/>
                    <a:pt x="1911" y="2193"/>
                  </a:cubicBezTo>
                  <a:cubicBezTo>
                    <a:pt x="774" y="3807"/>
                    <a:pt x="1" y="5604"/>
                    <a:pt x="115" y="7696"/>
                  </a:cubicBezTo>
                  <a:cubicBezTo>
                    <a:pt x="160" y="7832"/>
                    <a:pt x="302" y="7900"/>
                    <a:pt x="433" y="7900"/>
                  </a:cubicBezTo>
                  <a:cubicBezTo>
                    <a:pt x="564" y="7900"/>
                    <a:pt x="683" y="7832"/>
                    <a:pt x="683" y="7696"/>
                  </a:cubicBezTo>
                  <a:cubicBezTo>
                    <a:pt x="747" y="7760"/>
                    <a:pt x="857" y="7824"/>
                    <a:pt x="948" y="7824"/>
                  </a:cubicBezTo>
                  <a:cubicBezTo>
                    <a:pt x="986" y="7824"/>
                    <a:pt x="1020" y="7813"/>
                    <a:pt x="1047" y="7787"/>
                  </a:cubicBezTo>
                  <a:cubicBezTo>
                    <a:pt x="2661" y="6832"/>
                    <a:pt x="4367" y="5695"/>
                    <a:pt x="5117" y="3898"/>
                  </a:cubicBezTo>
                  <a:cubicBezTo>
                    <a:pt x="5504" y="2943"/>
                    <a:pt x="5890" y="760"/>
                    <a:pt x="4663" y="101"/>
                  </a:cubicBezTo>
                  <a:cubicBezTo>
                    <a:pt x="4535" y="31"/>
                    <a:pt x="4405" y="0"/>
                    <a:pt x="42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587594" y="1171519"/>
              <a:ext cx="203289" cy="290508"/>
            </a:xfrm>
            <a:custGeom>
              <a:avLst/>
              <a:gdLst/>
              <a:ahLst/>
              <a:cxnLst/>
              <a:rect l="l" t="t" r="r" b="b"/>
              <a:pathLst>
                <a:path w="7391" h="10562" extrusionOk="0">
                  <a:moveTo>
                    <a:pt x="6150" y="0"/>
                  </a:moveTo>
                  <a:cubicBezTo>
                    <a:pt x="6023" y="0"/>
                    <a:pt x="5896" y="18"/>
                    <a:pt x="5776" y="55"/>
                  </a:cubicBezTo>
                  <a:cubicBezTo>
                    <a:pt x="5117" y="237"/>
                    <a:pt x="4639" y="806"/>
                    <a:pt x="4162" y="1374"/>
                  </a:cubicBezTo>
                  <a:cubicBezTo>
                    <a:pt x="2661" y="3353"/>
                    <a:pt x="1615" y="5740"/>
                    <a:pt x="478" y="8014"/>
                  </a:cubicBezTo>
                  <a:cubicBezTo>
                    <a:pt x="182" y="8583"/>
                    <a:pt x="0" y="9424"/>
                    <a:pt x="478" y="9811"/>
                  </a:cubicBezTo>
                  <a:lnTo>
                    <a:pt x="751" y="10561"/>
                  </a:lnTo>
                  <a:cubicBezTo>
                    <a:pt x="3025" y="7810"/>
                    <a:pt x="5117" y="4967"/>
                    <a:pt x="7004" y="1943"/>
                  </a:cubicBezTo>
                  <a:cubicBezTo>
                    <a:pt x="7209" y="1647"/>
                    <a:pt x="7391" y="1283"/>
                    <a:pt x="7300" y="897"/>
                  </a:cubicBezTo>
                  <a:cubicBezTo>
                    <a:pt x="7300" y="357"/>
                    <a:pt x="6722" y="0"/>
                    <a:pt x="6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17"/>
          <p:cNvGrpSpPr/>
          <p:nvPr/>
        </p:nvGrpSpPr>
        <p:grpSpPr>
          <a:xfrm>
            <a:off x="10946392" y="68358"/>
            <a:ext cx="1029910" cy="1021316"/>
            <a:chOff x="6810930" y="51268"/>
            <a:chExt cx="774348" cy="765987"/>
          </a:xfrm>
        </p:grpSpPr>
        <p:sp>
          <p:nvSpPr>
            <p:cNvPr id="649" name="Google Shape;649;p17"/>
            <p:cNvSpPr/>
            <p:nvPr/>
          </p:nvSpPr>
          <p:spPr>
            <a:xfrm>
              <a:off x="7280028" y="510657"/>
              <a:ext cx="213934" cy="263360"/>
            </a:xfrm>
            <a:custGeom>
              <a:avLst/>
              <a:gdLst/>
              <a:ahLst/>
              <a:cxnLst/>
              <a:rect l="l" t="t" r="r" b="b"/>
              <a:pathLst>
                <a:path w="7778" h="9575" extrusionOk="0">
                  <a:moveTo>
                    <a:pt x="1229" y="1"/>
                  </a:moveTo>
                  <a:lnTo>
                    <a:pt x="478" y="206"/>
                  </a:lnTo>
                  <a:cubicBezTo>
                    <a:pt x="1" y="478"/>
                    <a:pt x="183" y="1229"/>
                    <a:pt x="478" y="1797"/>
                  </a:cubicBezTo>
                  <a:cubicBezTo>
                    <a:pt x="1888" y="4458"/>
                    <a:pt x="3889" y="6732"/>
                    <a:pt x="5868" y="8915"/>
                  </a:cubicBezTo>
                  <a:cubicBezTo>
                    <a:pt x="6163" y="9301"/>
                    <a:pt x="6436" y="9574"/>
                    <a:pt x="6914" y="9574"/>
                  </a:cubicBezTo>
                  <a:cubicBezTo>
                    <a:pt x="7391" y="9574"/>
                    <a:pt x="7778" y="9006"/>
                    <a:pt x="7687" y="8437"/>
                  </a:cubicBezTo>
                  <a:cubicBezTo>
                    <a:pt x="7687" y="7960"/>
                    <a:pt x="7300" y="7482"/>
                    <a:pt x="6914" y="7118"/>
                  </a:cubicBezTo>
                  <a:cubicBezTo>
                    <a:pt x="5026" y="4753"/>
                    <a:pt x="3139" y="2366"/>
                    <a:pt x="1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7"/>
            <p:cNvSpPr/>
            <p:nvPr/>
          </p:nvSpPr>
          <p:spPr>
            <a:xfrm>
              <a:off x="6875980" y="88868"/>
              <a:ext cx="453062" cy="449542"/>
            </a:xfrm>
            <a:custGeom>
              <a:avLst/>
              <a:gdLst/>
              <a:ahLst/>
              <a:cxnLst/>
              <a:rect l="l" t="t" r="r" b="b"/>
              <a:pathLst>
                <a:path w="16472" h="16344" extrusionOk="0">
                  <a:moveTo>
                    <a:pt x="4073" y="1"/>
                  </a:moveTo>
                  <a:cubicBezTo>
                    <a:pt x="3949" y="1"/>
                    <a:pt x="3820" y="56"/>
                    <a:pt x="3707" y="191"/>
                  </a:cubicBezTo>
                  <a:cubicBezTo>
                    <a:pt x="1706" y="2351"/>
                    <a:pt x="1" y="4921"/>
                    <a:pt x="92" y="7945"/>
                  </a:cubicBezTo>
                  <a:cubicBezTo>
                    <a:pt x="205" y="10515"/>
                    <a:pt x="1433" y="13062"/>
                    <a:pt x="3503" y="14676"/>
                  </a:cubicBezTo>
                  <a:cubicBezTo>
                    <a:pt x="4950" y="15819"/>
                    <a:pt x="6669" y="16343"/>
                    <a:pt x="8389" y="16343"/>
                  </a:cubicBezTo>
                  <a:cubicBezTo>
                    <a:pt x="11533" y="16343"/>
                    <a:pt x="14686" y="14591"/>
                    <a:pt x="16214" y="11652"/>
                  </a:cubicBezTo>
                  <a:cubicBezTo>
                    <a:pt x="16472" y="11250"/>
                    <a:pt x="16081" y="10848"/>
                    <a:pt x="15693" y="10848"/>
                  </a:cubicBezTo>
                  <a:cubicBezTo>
                    <a:pt x="15533" y="10848"/>
                    <a:pt x="15372" y="10917"/>
                    <a:pt x="15259" y="11083"/>
                  </a:cubicBezTo>
                  <a:cubicBezTo>
                    <a:pt x="13878" y="13659"/>
                    <a:pt x="11130" y="15215"/>
                    <a:pt x="8388" y="15215"/>
                  </a:cubicBezTo>
                  <a:cubicBezTo>
                    <a:pt x="6797" y="15215"/>
                    <a:pt x="5208" y="14692"/>
                    <a:pt x="3889" y="13539"/>
                  </a:cubicBezTo>
                  <a:cubicBezTo>
                    <a:pt x="2275" y="12130"/>
                    <a:pt x="1342" y="10037"/>
                    <a:pt x="1229" y="7945"/>
                  </a:cubicBezTo>
                  <a:cubicBezTo>
                    <a:pt x="1138" y="5194"/>
                    <a:pt x="2752" y="2920"/>
                    <a:pt x="4458" y="942"/>
                  </a:cubicBezTo>
                  <a:cubicBezTo>
                    <a:pt x="4822" y="577"/>
                    <a:pt x="4472" y="1"/>
                    <a:pt x="4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6810930" y="51268"/>
              <a:ext cx="599224" cy="522457"/>
            </a:xfrm>
            <a:custGeom>
              <a:avLst/>
              <a:gdLst/>
              <a:ahLst/>
              <a:cxnLst/>
              <a:rect l="l" t="t" r="r" b="b"/>
              <a:pathLst>
                <a:path w="21786" h="18995" extrusionOk="0">
                  <a:moveTo>
                    <a:pt x="12333" y="1"/>
                  </a:moveTo>
                  <a:cubicBezTo>
                    <a:pt x="11253" y="1"/>
                    <a:pt x="10155" y="171"/>
                    <a:pt x="9097" y="512"/>
                  </a:cubicBezTo>
                  <a:cubicBezTo>
                    <a:pt x="8739" y="596"/>
                    <a:pt x="8888" y="1090"/>
                    <a:pt x="9129" y="1090"/>
                  </a:cubicBezTo>
                  <a:cubicBezTo>
                    <a:pt x="9148" y="1090"/>
                    <a:pt x="9168" y="1087"/>
                    <a:pt x="9188" y="1081"/>
                  </a:cubicBezTo>
                  <a:cubicBezTo>
                    <a:pt x="10230" y="738"/>
                    <a:pt x="11302" y="568"/>
                    <a:pt x="12350" y="568"/>
                  </a:cubicBezTo>
                  <a:cubicBezTo>
                    <a:pt x="15965" y="568"/>
                    <a:pt x="19287" y="2594"/>
                    <a:pt x="20080" y="6561"/>
                  </a:cubicBezTo>
                  <a:cubicBezTo>
                    <a:pt x="21126" y="11495"/>
                    <a:pt x="18284" y="16908"/>
                    <a:pt x="13258" y="18135"/>
                  </a:cubicBezTo>
                  <a:cubicBezTo>
                    <a:pt x="12480" y="18344"/>
                    <a:pt x="11698" y="18443"/>
                    <a:pt x="10928" y="18443"/>
                  </a:cubicBezTo>
                  <a:cubicBezTo>
                    <a:pt x="7494" y="18443"/>
                    <a:pt x="4311" y="16452"/>
                    <a:pt x="2843" y="13201"/>
                  </a:cubicBezTo>
                  <a:cubicBezTo>
                    <a:pt x="751" y="8380"/>
                    <a:pt x="3230" y="4014"/>
                    <a:pt x="6550" y="694"/>
                  </a:cubicBezTo>
                  <a:cubicBezTo>
                    <a:pt x="6757" y="487"/>
                    <a:pt x="6584" y="214"/>
                    <a:pt x="6370" y="214"/>
                  </a:cubicBezTo>
                  <a:cubicBezTo>
                    <a:pt x="6301" y="214"/>
                    <a:pt x="6229" y="242"/>
                    <a:pt x="6163" y="307"/>
                  </a:cubicBezTo>
                  <a:cubicBezTo>
                    <a:pt x="2457" y="4014"/>
                    <a:pt x="1" y="8835"/>
                    <a:pt x="2661" y="13951"/>
                  </a:cubicBezTo>
                  <a:cubicBezTo>
                    <a:pt x="4310" y="17180"/>
                    <a:pt x="7566" y="18995"/>
                    <a:pt x="11021" y="18995"/>
                  </a:cubicBezTo>
                  <a:cubicBezTo>
                    <a:pt x="12141" y="18995"/>
                    <a:pt x="13282" y="18804"/>
                    <a:pt x="14395" y="18408"/>
                  </a:cubicBezTo>
                  <a:cubicBezTo>
                    <a:pt x="19239" y="16612"/>
                    <a:pt x="21786" y="11018"/>
                    <a:pt x="20558" y="6106"/>
                  </a:cubicBezTo>
                  <a:cubicBezTo>
                    <a:pt x="19605" y="2047"/>
                    <a:pt x="16076" y="1"/>
                    <a:pt x="1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6912891" y="112357"/>
              <a:ext cx="390929" cy="376791"/>
            </a:xfrm>
            <a:custGeom>
              <a:avLst/>
              <a:gdLst/>
              <a:ahLst/>
              <a:cxnLst/>
              <a:rect l="l" t="t" r="r" b="b"/>
              <a:pathLst>
                <a:path w="14213" h="13699" extrusionOk="0">
                  <a:moveTo>
                    <a:pt x="6141" y="568"/>
                  </a:moveTo>
                  <a:cubicBezTo>
                    <a:pt x="6410" y="568"/>
                    <a:pt x="6698" y="596"/>
                    <a:pt x="7004" y="656"/>
                  </a:cubicBezTo>
                  <a:cubicBezTo>
                    <a:pt x="8528" y="929"/>
                    <a:pt x="10120" y="1611"/>
                    <a:pt x="11257" y="2748"/>
                  </a:cubicBezTo>
                  <a:cubicBezTo>
                    <a:pt x="13644" y="5022"/>
                    <a:pt x="13349" y="8888"/>
                    <a:pt x="10984" y="11162"/>
                  </a:cubicBezTo>
                  <a:cubicBezTo>
                    <a:pt x="9769" y="12330"/>
                    <a:pt x="7828" y="13102"/>
                    <a:pt x="5996" y="13102"/>
                  </a:cubicBezTo>
                  <a:cubicBezTo>
                    <a:pt x="4262" y="13102"/>
                    <a:pt x="2626" y="12410"/>
                    <a:pt x="1797" y="10707"/>
                  </a:cubicBezTo>
                  <a:cubicBezTo>
                    <a:pt x="933" y="8888"/>
                    <a:pt x="842" y="6045"/>
                    <a:pt x="1888" y="4067"/>
                  </a:cubicBezTo>
                  <a:cubicBezTo>
                    <a:pt x="1979" y="4067"/>
                    <a:pt x="2070" y="4067"/>
                    <a:pt x="2161" y="3976"/>
                  </a:cubicBezTo>
                  <a:cubicBezTo>
                    <a:pt x="2456" y="3408"/>
                    <a:pt x="2729" y="2839"/>
                    <a:pt x="3116" y="2361"/>
                  </a:cubicBezTo>
                  <a:cubicBezTo>
                    <a:pt x="3207" y="2271"/>
                    <a:pt x="3411" y="2180"/>
                    <a:pt x="3593" y="1975"/>
                  </a:cubicBezTo>
                  <a:cubicBezTo>
                    <a:pt x="3684" y="1975"/>
                    <a:pt x="3684" y="1793"/>
                    <a:pt x="3684" y="1702"/>
                  </a:cubicBezTo>
                  <a:cubicBezTo>
                    <a:pt x="4284" y="1012"/>
                    <a:pt x="5072" y="568"/>
                    <a:pt x="6141" y="568"/>
                  </a:cubicBezTo>
                  <a:close/>
                  <a:moveTo>
                    <a:pt x="6209" y="0"/>
                  </a:moveTo>
                  <a:cubicBezTo>
                    <a:pt x="5894" y="0"/>
                    <a:pt x="5588" y="28"/>
                    <a:pt x="5299" y="88"/>
                  </a:cubicBezTo>
                  <a:cubicBezTo>
                    <a:pt x="4071" y="269"/>
                    <a:pt x="3207" y="1134"/>
                    <a:pt x="2547" y="2066"/>
                  </a:cubicBezTo>
                  <a:cubicBezTo>
                    <a:pt x="273" y="4249"/>
                    <a:pt x="0" y="8797"/>
                    <a:pt x="1501" y="11366"/>
                  </a:cubicBezTo>
                  <a:cubicBezTo>
                    <a:pt x="2531" y="13019"/>
                    <a:pt x="4234" y="13699"/>
                    <a:pt x="6015" y="13699"/>
                  </a:cubicBezTo>
                  <a:cubicBezTo>
                    <a:pt x="8010" y="13699"/>
                    <a:pt x="10104" y="12846"/>
                    <a:pt x="11461" y="11548"/>
                  </a:cubicBezTo>
                  <a:cubicBezTo>
                    <a:pt x="14099" y="9002"/>
                    <a:pt x="14213" y="4340"/>
                    <a:pt x="11166" y="1884"/>
                  </a:cubicBezTo>
                  <a:cubicBezTo>
                    <a:pt x="9972" y="844"/>
                    <a:pt x="7948" y="0"/>
                    <a:pt x="6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7247737" y="474240"/>
              <a:ext cx="337541" cy="343015"/>
            </a:xfrm>
            <a:custGeom>
              <a:avLst/>
              <a:gdLst/>
              <a:ahLst/>
              <a:cxnLst/>
              <a:rect l="l" t="t" r="r" b="b"/>
              <a:pathLst>
                <a:path w="12272" h="12471" extrusionOk="0">
                  <a:moveTo>
                    <a:pt x="3236" y="1"/>
                  </a:moveTo>
                  <a:cubicBezTo>
                    <a:pt x="3024" y="1"/>
                    <a:pt x="2857" y="261"/>
                    <a:pt x="3062" y="483"/>
                  </a:cubicBezTo>
                  <a:cubicBezTo>
                    <a:pt x="4404" y="2098"/>
                    <a:pt x="5723" y="3599"/>
                    <a:pt x="7155" y="5213"/>
                  </a:cubicBezTo>
                  <a:cubicBezTo>
                    <a:pt x="7815" y="5964"/>
                    <a:pt x="8383" y="6737"/>
                    <a:pt x="9043" y="7396"/>
                  </a:cubicBezTo>
                  <a:cubicBezTo>
                    <a:pt x="9316" y="7783"/>
                    <a:pt x="9793" y="8147"/>
                    <a:pt x="9998" y="8533"/>
                  </a:cubicBezTo>
                  <a:cubicBezTo>
                    <a:pt x="10453" y="8920"/>
                    <a:pt x="10566" y="9375"/>
                    <a:pt x="10271" y="10057"/>
                  </a:cubicBezTo>
                  <a:cubicBezTo>
                    <a:pt x="10657" y="11080"/>
                    <a:pt x="10271" y="11558"/>
                    <a:pt x="9316" y="11649"/>
                  </a:cubicBezTo>
                  <a:cubicBezTo>
                    <a:pt x="8888" y="11768"/>
                    <a:pt x="8490" y="11828"/>
                    <a:pt x="8120" y="11828"/>
                  </a:cubicBezTo>
                  <a:cubicBezTo>
                    <a:pt x="7013" y="11828"/>
                    <a:pt x="6148" y="11295"/>
                    <a:pt x="5450" y="10239"/>
                  </a:cubicBezTo>
                  <a:cubicBezTo>
                    <a:pt x="4881" y="9488"/>
                    <a:pt x="4495" y="8715"/>
                    <a:pt x="4017" y="7965"/>
                  </a:cubicBezTo>
                  <a:cubicBezTo>
                    <a:pt x="2880" y="6077"/>
                    <a:pt x="1743" y="4167"/>
                    <a:pt x="697" y="2280"/>
                  </a:cubicBezTo>
                  <a:cubicBezTo>
                    <a:pt x="643" y="2193"/>
                    <a:pt x="556" y="2157"/>
                    <a:pt x="464" y="2157"/>
                  </a:cubicBezTo>
                  <a:cubicBezTo>
                    <a:pt x="245" y="2157"/>
                    <a:pt x="0" y="2360"/>
                    <a:pt x="129" y="2553"/>
                  </a:cubicBezTo>
                  <a:cubicBezTo>
                    <a:pt x="1834" y="5304"/>
                    <a:pt x="3267" y="8442"/>
                    <a:pt x="5245" y="10989"/>
                  </a:cubicBezTo>
                  <a:cubicBezTo>
                    <a:pt x="6025" y="12033"/>
                    <a:pt x="6959" y="12471"/>
                    <a:pt x="7992" y="12471"/>
                  </a:cubicBezTo>
                  <a:cubicBezTo>
                    <a:pt x="8737" y="12471"/>
                    <a:pt x="9533" y="12244"/>
                    <a:pt x="10362" y="11853"/>
                  </a:cubicBezTo>
                  <a:cubicBezTo>
                    <a:pt x="12272" y="10898"/>
                    <a:pt x="11885" y="9852"/>
                    <a:pt x="10657" y="8442"/>
                  </a:cubicBezTo>
                  <a:cubicBezTo>
                    <a:pt x="8292" y="5600"/>
                    <a:pt x="5814" y="2848"/>
                    <a:pt x="3449" y="97"/>
                  </a:cubicBezTo>
                  <a:cubicBezTo>
                    <a:pt x="3381" y="29"/>
                    <a:pt x="3306" y="1"/>
                    <a:pt x="3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7018345" y="257391"/>
              <a:ext cx="33666" cy="43128"/>
            </a:xfrm>
            <a:custGeom>
              <a:avLst/>
              <a:gdLst/>
              <a:ahLst/>
              <a:cxnLst/>
              <a:rect l="l" t="t" r="r" b="b"/>
              <a:pathLst>
                <a:path w="1224" h="1568" extrusionOk="0">
                  <a:moveTo>
                    <a:pt x="391" y="0"/>
                  </a:moveTo>
                  <a:cubicBezTo>
                    <a:pt x="199" y="0"/>
                    <a:pt x="1" y="199"/>
                    <a:pt x="146" y="409"/>
                  </a:cubicBezTo>
                  <a:cubicBezTo>
                    <a:pt x="237" y="772"/>
                    <a:pt x="419" y="1068"/>
                    <a:pt x="601" y="1455"/>
                  </a:cubicBezTo>
                  <a:cubicBezTo>
                    <a:pt x="660" y="1534"/>
                    <a:pt x="743" y="1567"/>
                    <a:pt x="825" y="1567"/>
                  </a:cubicBezTo>
                  <a:cubicBezTo>
                    <a:pt x="1025" y="1567"/>
                    <a:pt x="1223" y="1369"/>
                    <a:pt x="1078" y="1159"/>
                  </a:cubicBezTo>
                  <a:cubicBezTo>
                    <a:pt x="896" y="772"/>
                    <a:pt x="714" y="499"/>
                    <a:pt x="601" y="113"/>
                  </a:cubicBezTo>
                  <a:cubicBezTo>
                    <a:pt x="548" y="34"/>
                    <a:pt x="470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7092389" y="200593"/>
              <a:ext cx="26295" cy="127926"/>
            </a:xfrm>
            <a:custGeom>
              <a:avLst/>
              <a:gdLst/>
              <a:ahLst/>
              <a:cxnLst/>
              <a:rect l="l" t="t" r="r" b="b"/>
              <a:pathLst>
                <a:path w="956" h="4651" extrusionOk="0">
                  <a:moveTo>
                    <a:pt x="285" y="1"/>
                  </a:moveTo>
                  <a:cubicBezTo>
                    <a:pt x="143" y="1"/>
                    <a:pt x="1" y="97"/>
                    <a:pt x="1" y="290"/>
                  </a:cubicBezTo>
                  <a:cubicBezTo>
                    <a:pt x="92" y="1609"/>
                    <a:pt x="296" y="3042"/>
                    <a:pt x="387" y="4361"/>
                  </a:cubicBezTo>
                  <a:cubicBezTo>
                    <a:pt x="387" y="4554"/>
                    <a:pt x="529" y="4651"/>
                    <a:pt x="672" y="4651"/>
                  </a:cubicBezTo>
                  <a:cubicBezTo>
                    <a:pt x="814" y="4651"/>
                    <a:pt x="956" y="4554"/>
                    <a:pt x="956" y="4361"/>
                  </a:cubicBezTo>
                  <a:cubicBezTo>
                    <a:pt x="865" y="3042"/>
                    <a:pt x="660" y="1609"/>
                    <a:pt x="569" y="290"/>
                  </a:cubicBezTo>
                  <a:cubicBezTo>
                    <a:pt x="569" y="97"/>
                    <a:pt x="427" y="1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6959787" y="112247"/>
              <a:ext cx="344033" cy="339907"/>
            </a:xfrm>
            <a:custGeom>
              <a:avLst/>
              <a:gdLst/>
              <a:ahLst/>
              <a:cxnLst/>
              <a:rect l="l" t="t" r="r" b="b"/>
              <a:pathLst>
                <a:path w="12508" h="12358" extrusionOk="0">
                  <a:moveTo>
                    <a:pt x="3503" y="1"/>
                  </a:moveTo>
                  <a:lnTo>
                    <a:pt x="3503" y="1"/>
                  </a:lnTo>
                  <a:cubicBezTo>
                    <a:pt x="1593" y="2070"/>
                    <a:pt x="1" y="4821"/>
                    <a:pt x="456" y="7573"/>
                  </a:cubicBezTo>
                  <a:cubicBezTo>
                    <a:pt x="751" y="9369"/>
                    <a:pt x="1979" y="10984"/>
                    <a:pt x="3594" y="11734"/>
                  </a:cubicBezTo>
                  <a:cubicBezTo>
                    <a:pt x="4391" y="12156"/>
                    <a:pt x="5285" y="12358"/>
                    <a:pt x="6183" y="12358"/>
                  </a:cubicBezTo>
                  <a:cubicBezTo>
                    <a:pt x="7951" y="12358"/>
                    <a:pt x="9732" y="11575"/>
                    <a:pt x="10802" y="10143"/>
                  </a:cubicBezTo>
                  <a:cubicBezTo>
                    <a:pt x="12508" y="8050"/>
                    <a:pt x="12303" y="4730"/>
                    <a:pt x="10507" y="2752"/>
                  </a:cubicBezTo>
                  <a:cubicBezTo>
                    <a:pt x="9450" y="1575"/>
                    <a:pt x="7867" y="957"/>
                    <a:pt x="6279" y="957"/>
                  </a:cubicBezTo>
                  <a:cubicBezTo>
                    <a:pt x="5167" y="957"/>
                    <a:pt x="4053" y="1260"/>
                    <a:pt x="3116" y="1888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" name="Google Shape;657;p17"/>
          <p:cNvGrpSpPr/>
          <p:nvPr/>
        </p:nvGrpSpPr>
        <p:grpSpPr>
          <a:xfrm>
            <a:off x="8764650" y="65549"/>
            <a:ext cx="1182131" cy="1128585"/>
            <a:chOff x="5322965" y="-27039"/>
            <a:chExt cx="888797" cy="846439"/>
          </a:xfrm>
        </p:grpSpPr>
        <p:sp>
          <p:nvSpPr>
            <p:cNvPr id="658" name="Google Shape;658;p17"/>
            <p:cNvSpPr/>
            <p:nvPr/>
          </p:nvSpPr>
          <p:spPr>
            <a:xfrm>
              <a:off x="5474325" y="6050"/>
              <a:ext cx="354044" cy="241741"/>
            </a:xfrm>
            <a:custGeom>
              <a:avLst/>
              <a:gdLst/>
              <a:ahLst/>
              <a:cxnLst/>
              <a:rect l="l" t="t" r="r" b="b"/>
              <a:pathLst>
                <a:path w="12872" h="8789" extrusionOk="0">
                  <a:moveTo>
                    <a:pt x="9228" y="0"/>
                  </a:moveTo>
                  <a:cubicBezTo>
                    <a:pt x="8892" y="0"/>
                    <a:pt x="8558" y="23"/>
                    <a:pt x="8232" y="64"/>
                  </a:cubicBezTo>
                  <a:cubicBezTo>
                    <a:pt x="6709" y="360"/>
                    <a:pt x="5390" y="928"/>
                    <a:pt x="4071" y="1497"/>
                  </a:cubicBezTo>
                  <a:cubicBezTo>
                    <a:pt x="3207" y="1860"/>
                    <a:pt x="2365" y="2247"/>
                    <a:pt x="1706" y="2725"/>
                  </a:cubicBezTo>
                  <a:lnTo>
                    <a:pt x="1979" y="2065"/>
                  </a:lnTo>
                  <a:lnTo>
                    <a:pt x="1979" y="2065"/>
                  </a:lnTo>
                  <a:cubicBezTo>
                    <a:pt x="660" y="3384"/>
                    <a:pt x="1" y="5362"/>
                    <a:pt x="364" y="7182"/>
                  </a:cubicBezTo>
                  <a:cubicBezTo>
                    <a:pt x="455" y="7750"/>
                    <a:pt x="660" y="8205"/>
                    <a:pt x="1024" y="8500"/>
                  </a:cubicBezTo>
                  <a:cubicBezTo>
                    <a:pt x="1307" y="8709"/>
                    <a:pt x="1627" y="8789"/>
                    <a:pt x="1955" y="8789"/>
                  </a:cubicBezTo>
                  <a:cubicBezTo>
                    <a:pt x="2524" y="8789"/>
                    <a:pt x="3118" y="8549"/>
                    <a:pt x="3593" y="8319"/>
                  </a:cubicBezTo>
                  <a:cubicBezTo>
                    <a:pt x="6823" y="6613"/>
                    <a:pt x="9847" y="4521"/>
                    <a:pt x="12508" y="2065"/>
                  </a:cubicBezTo>
                  <a:cubicBezTo>
                    <a:pt x="12689" y="1860"/>
                    <a:pt x="12871" y="1679"/>
                    <a:pt x="12871" y="1497"/>
                  </a:cubicBezTo>
                  <a:cubicBezTo>
                    <a:pt x="12871" y="1201"/>
                    <a:pt x="12689" y="1019"/>
                    <a:pt x="12508" y="928"/>
                  </a:cubicBezTo>
                  <a:cubicBezTo>
                    <a:pt x="11541" y="260"/>
                    <a:pt x="10371" y="0"/>
                    <a:pt x="9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5653932" y="622767"/>
              <a:ext cx="297026" cy="125450"/>
            </a:xfrm>
            <a:custGeom>
              <a:avLst/>
              <a:gdLst/>
              <a:ahLst/>
              <a:cxnLst/>
              <a:rect l="l" t="t" r="r" b="b"/>
              <a:pathLst>
                <a:path w="10799" h="4561" extrusionOk="0">
                  <a:moveTo>
                    <a:pt x="3411" y="1"/>
                  </a:moveTo>
                  <a:cubicBezTo>
                    <a:pt x="2936" y="1"/>
                    <a:pt x="2464" y="52"/>
                    <a:pt x="1998" y="200"/>
                  </a:cubicBezTo>
                  <a:cubicBezTo>
                    <a:pt x="1134" y="473"/>
                    <a:pt x="293" y="1246"/>
                    <a:pt x="88" y="2178"/>
                  </a:cubicBezTo>
                  <a:cubicBezTo>
                    <a:pt x="1" y="3094"/>
                    <a:pt x="687" y="4094"/>
                    <a:pt x="1667" y="4094"/>
                  </a:cubicBezTo>
                  <a:cubicBezTo>
                    <a:pt x="1708" y="4094"/>
                    <a:pt x="1751" y="4092"/>
                    <a:pt x="1793" y="4088"/>
                  </a:cubicBezTo>
                  <a:lnTo>
                    <a:pt x="1998" y="4452"/>
                  </a:lnTo>
                  <a:cubicBezTo>
                    <a:pt x="2532" y="4525"/>
                    <a:pt x="3066" y="4561"/>
                    <a:pt x="3597" y="4561"/>
                  </a:cubicBezTo>
                  <a:cubicBezTo>
                    <a:pt x="5892" y="4561"/>
                    <a:pt x="8127" y="3893"/>
                    <a:pt x="10048" y="2656"/>
                  </a:cubicBezTo>
                  <a:cubicBezTo>
                    <a:pt x="10412" y="2474"/>
                    <a:pt x="10798" y="2087"/>
                    <a:pt x="10616" y="1701"/>
                  </a:cubicBezTo>
                  <a:cubicBezTo>
                    <a:pt x="10525" y="1428"/>
                    <a:pt x="10230" y="1337"/>
                    <a:pt x="9957" y="1246"/>
                  </a:cubicBezTo>
                  <a:cubicBezTo>
                    <a:pt x="8342" y="768"/>
                    <a:pt x="6637" y="382"/>
                    <a:pt x="4841" y="109"/>
                  </a:cubicBezTo>
                  <a:cubicBezTo>
                    <a:pt x="4363" y="52"/>
                    <a:pt x="3885" y="1"/>
                    <a:pt x="3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5374867" y="150066"/>
              <a:ext cx="693676" cy="550760"/>
            </a:xfrm>
            <a:custGeom>
              <a:avLst/>
              <a:gdLst/>
              <a:ahLst/>
              <a:cxnLst/>
              <a:rect l="l" t="t" r="r" b="b"/>
              <a:pathLst>
                <a:path w="25220" h="20024" extrusionOk="0">
                  <a:moveTo>
                    <a:pt x="20767" y="1"/>
                  </a:moveTo>
                  <a:cubicBezTo>
                    <a:pt x="19972" y="1"/>
                    <a:pt x="19233" y="496"/>
                    <a:pt x="18579" y="990"/>
                  </a:cubicBezTo>
                  <a:cubicBezTo>
                    <a:pt x="17533" y="1741"/>
                    <a:pt x="16578" y="2400"/>
                    <a:pt x="15555" y="3174"/>
                  </a:cubicBezTo>
                  <a:cubicBezTo>
                    <a:pt x="13645" y="4492"/>
                    <a:pt x="11757" y="5811"/>
                    <a:pt x="9574" y="6585"/>
                  </a:cubicBezTo>
                  <a:cubicBezTo>
                    <a:pt x="8651" y="6863"/>
                    <a:pt x="7663" y="7024"/>
                    <a:pt x="6685" y="7024"/>
                  </a:cubicBezTo>
                  <a:cubicBezTo>
                    <a:pt x="5351" y="7024"/>
                    <a:pt x="4037" y="6725"/>
                    <a:pt x="2934" y="6016"/>
                  </a:cubicBezTo>
                  <a:cubicBezTo>
                    <a:pt x="2661" y="5720"/>
                    <a:pt x="2275" y="5448"/>
                    <a:pt x="1911" y="5448"/>
                  </a:cubicBezTo>
                  <a:cubicBezTo>
                    <a:pt x="1229" y="5448"/>
                    <a:pt x="865" y="6380"/>
                    <a:pt x="774" y="7062"/>
                  </a:cubicBezTo>
                  <a:cubicBezTo>
                    <a:pt x="1" y="11883"/>
                    <a:pt x="2002" y="16999"/>
                    <a:pt x="5891" y="20024"/>
                  </a:cubicBezTo>
                  <a:cubicBezTo>
                    <a:pt x="6254" y="18523"/>
                    <a:pt x="6641" y="16908"/>
                    <a:pt x="7869" y="15953"/>
                  </a:cubicBezTo>
                  <a:cubicBezTo>
                    <a:pt x="8824" y="15112"/>
                    <a:pt x="10143" y="14816"/>
                    <a:pt x="11462" y="14725"/>
                  </a:cubicBezTo>
                  <a:cubicBezTo>
                    <a:pt x="11746" y="14693"/>
                    <a:pt x="12030" y="14678"/>
                    <a:pt x="12315" y="14678"/>
                  </a:cubicBezTo>
                  <a:cubicBezTo>
                    <a:pt x="15441" y="14678"/>
                    <a:pt x="18568" y="16493"/>
                    <a:pt x="21695" y="17181"/>
                  </a:cubicBezTo>
                  <a:lnTo>
                    <a:pt x="22559" y="17295"/>
                  </a:lnTo>
                  <a:cubicBezTo>
                    <a:pt x="25015" y="12542"/>
                    <a:pt x="25219" y="6675"/>
                    <a:pt x="22832" y="1946"/>
                  </a:cubicBezTo>
                  <a:cubicBezTo>
                    <a:pt x="22468" y="1081"/>
                    <a:pt x="21990" y="331"/>
                    <a:pt x="21126" y="35"/>
                  </a:cubicBezTo>
                  <a:cubicBezTo>
                    <a:pt x="21005" y="12"/>
                    <a:pt x="20886" y="1"/>
                    <a:pt x="20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5322965" y="-27039"/>
              <a:ext cx="888797" cy="846439"/>
            </a:xfrm>
            <a:custGeom>
              <a:avLst/>
              <a:gdLst/>
              <a:ahLst/>
              <a:cxnLst/>
              <a:rect l="l" t="t" r="r" b="b"/>
              <a:pathLst>
                <a:path w="32314" h="30774" extrusionOk="0">
                  <a:moveTo>
                    <a:pt x="15951" y="598"/>
                  </a:moveTo>
                  <a:cubicBezTo>
                    <a:pt x="18250" y="598"/>
                    <a:pt x="20623" y="1170"/>
                    <a:pt x="22740" y="2313"/>
                  </a:cubicBezTo>
                  <a:cubicBezTo>
                    <a:pt x="19602" y="3723"/>
                    <a:pt x="17146" y="6111"/>
                    <a:pt x="14486" y="8180"/>
                  </a:cubicBezTo>
                  <a:cubicBezTo>
                    <a:pt x="13076" y="9226"/>
                    <a:pt x="11461" y="10272"/>
                    <a:pt x="9665" y="10840"/>
                  </a:cubicBezTo>
                  <a:cubicBezTo>
                    <a:pt x="10052" y="6861"/>
                    <a:pt x="11939" y="3063"/>
                    <a:pt x="15350" y="698"/>
                  </a:cubicBezTo>
                  <a:cubicBezTo>
                    <a:pt x="15350" y="608"/>
                    <a:pt x="15441" y="608"/>
                    <a:pt x="15441" y="608"/>
                  </a:cubicBezTo>
                  <a:cubicBezTo>
                    <a:pt x="15610" y="601"/>
                    <a:pt x="15780" y="598"/>
                    <a:pt x="15951" y="598"/>
                  </a:cubicBezTo>
                  <a:close/>
                  <a:moveTo>
                    <a:pt x="14486" y="608"/>
                  </a:moveTo>
                  <a:lnTo>
                    <a:pt x="14486" y="608"/>
                  </a:lnTo>
                  <a:cubicBezTo>
                    <a:pt x="11279" y="3154"/>
                    <a:pt x="9483" y="6952"/>
                    <a:pt x="9096" y="10931"/>
                  </a:cubicBezTo>
                  <a:lnTo>
                    <a:pt x="9096" y="11022"/>
                  </a:lnTo>
                  <a:cubicBezTo>
                    <a:pt x="8649" y="11100"/>
                    <a:pt x="8188" y="11151"/>
                    <a:pt x="7738" y="11151"/>
                  </a:cubicBezTo>
                  <a:cubicBezTo>
                    <a:pt x="6476" y="11151"/>
                    <a:pt x="5300" y="10749"/>
                    <a:pt x="4730" y="9408"/>
                  </a:cubicBezTo>
                  <a:cubicBezTo>
                    <a:pt x="4162" y="8089"/>
                    <a:pt x="4639" y="6565"/>
                    <a:pt x="5117" y="5337"/>
                  </a:cubicBezTo>
                  <a:lnTo>
                    <a:pt x="5117" y="5156"/>
                  </a:lnTo>
                  <a:cubicBezTo>
                    <a:pt x="5867" y="4291"/>
                    <a:pt x="6913" y="3450"/>
                    <a:pt x="7959" y="2791"/>
                  </a:cubicBezTo>
                  <a:cubicBezTo>
                    <a:pt x="9938" y="1563"/>
                    <a:pt x="12212" y="880"/>
                    <a:pt x="14486" y="608"/>
                  </a:cubicBezTo>
                  <a:close/>
                  <a:moveTo>
                    <a:pt x="4162" y="6293"/>
                  </a:moveTo>
                  <a:cubicBezTo>
                    <a:pt x="3798" y="7702"/>
                    <a:pt x="3593" y="9408"/>
                    <a:pt x="4730" y="10659"/>
                  </a:cubicBezTo>
                  <a:cubicBezTo>
                    <a:pt x="5522" y="11450"/>
                    <a:pt x="6589" y="11735"/>
                    <a:pt x="7679" y="11735"/>
                  </a:cubicBezTo>
                  <a:cubicBezTo>
                    <a:pt x="8154" y="11735"/>
                    <a:pt x="8634" y="11681"/>
                    <a:pt x="9096" y="11591"/>
                  </a:cubicBezTo>
                  <a:lnTo>
                    <a:pt x="9096" y="11591"/>
                  </a:lnTo>
                  <a:cubicBezTo>
                    <a:pt x="9005" y="12546"/>
                    <a:pt x="9096" y="13592"/>
                    <a:pt x="9187" y="14524"/>
                  </a:cubicBezTo>
                  <a:cubicBezTo>
                    <a:pt x="9278" y="14820"/>
                    <a:pt x="9278" y="15093"/>
                    <a:pt x="9369" y="15388"/>
                  </a:cubicBezTo>
                  <a:cubicBezTo>
                    <a:pt x="6641" y="16434"/>
                    <a:pt x="3980" y="17753"/>
                    <a:pt x="1615" y="19459"/>
                  </a:cubicBezTo>
                  <a:cubicBezTo>
                    <a:pt x="1524" y="19277"/>
                    <a:pt x="1524" y="18981"/>
                    <a:pt x="1410" y="18799"/>
                  </a:cubicBezTo>
                  <a:cubicBezTo>
                    <a:pt x="387" y="14342"/>
                    <a:pt x="1524" y="9703"/>
                    <a:pt x="4162" y="6293"/>
                  </a:cubicBezTo>
                  <a:close/>
                  <a:moveTo>
                    <a:pt x="9483" y="15957"/>
                  </a:moveTo>
                  <a:cubicBezTo>
                    <a:pt x="10052" y="18618"/>
                    <a:pt x="11189" y="21073"/>
                    <a:pt x="12689" y="23347"/>
                  </a:cubicBezTo>
                  <a:cubicBezTo>
                    <a:pt x="12598" y="23347"/>
                    <a:pt x="12416" y="23438"/>
                    <a:pt x="12212" y="23438"/>
                  </a:cubicBezTo>
                  <a:cubicBezTo>
                    <a:pt x="10984" y="23916"/>
                    <a:pt x="10052" y="24871"/>
                    <a:pt x="10052" y="26281"/>
                  </a:cubicBezTo>
                  <a:cubicBezTo>
                    <a:pt x="10142" y="27713"/>
                    <a:pt x="10984" y="28737"/>
                    <a:pt x="11939" y="29692"/>
                  </a:cubicBezTo>
                  <a:cubicBezTo>
                    <a:pt x="7209" y="28373"/>
                    <a:pt x="3321" y="24666"/>
                    <a:pt x="1797" y="20027"/>
                  </a:cubicBezTo>
                  <a:cubicBezTo>
                    <a:pt x="4162" y="18322"/>
                    <a:pt x="6732" y="17003"/>
                    <a:pt x="9483" y="15957"/>
                  </a:cubicBezTo>
                  <a:close/>
                  <a:moveTo>
                    <a:pt x="23309" y="2586"/>
                  </a:moveTo>
                  <a:cubicBezTo>
                    <a:pt x="23968" y="2972"/>
                    <a:pt x="24537" y="3359"/>
                    <a:pt x="25105" y="3837"/>
                  </a:cubicBezTo>
                  <a:cubicBezTo>
                    <a:pt x="30608" y="8180"/>
                    <a:pt x="32109" y="15866"/>
                    <a:pt x="29085" y="22119"/>
                  </a:cubicBezTo>
                  <a:cubicBezTo>
                    <a:pt x="26454" y="27023"/>
                    <a:pt x="21310" y="30232"/>
                    <a:pt x="15745" y="30232"/>
                  </a:cubicBezTo>
                  <a:cubicBezTo>
                    <a:pt x="15297" y="30232"/>
                    <a:pt x="14847" y="30212"/>
                    <a:pt x="14395" y="30169"/>
                  </a:cubicBezTo>
                  <a:cubicBezTo>
                    <a:pt x="14031" y="30078"/>
                    <a:pt x="13644" y="30078"/>
                    <a:pt x="13258" y="29987"/>
                  </a:cubicBezTo>
                  <a:cubicBezTo>
                    <a:pt x="11461" y="28646"/>
                    <a:pt x="9278" y="26190"/>
                    <a:pt x="11848" y="24302"/>
                  </a:cubicBezTo>
                  <a:cubicBezTo>
                    <a:pt x="12121" y="24007"/>
                    <a:pt x="12598" y="23916"/>
                    <a:pt x="13076" y="23825"/>
                  </a:cubicBezTo>
                  <a:cubicBezTo>
                    <a:pt x="14690" y="26008"/>
                    <a:pt x="16669" y="27986"/>
                    <a:pt x="18852" y="29601"/>
                  </a:cubicBezTo>
                  <a:cubicBezTo>
                    <a:pt x="18916" y="29660"/>
                    <a:pt x="18978" y="29685"/>
                    <a:pt x="19035" y="29685"/>
                  </a:cubicBezTo>
                  <a:cubicBezTo>
                    <a:pt x="19240" y="29685"/>
                    <a:pt x="19361" y="29355"/>
                    <a:pt x="19148" y="29123"/>
                  </a:cubicBezTo>
                  <a:cubicBezTo>
                    <a:pt x="17055" y="27600"/>
                    <a:pt x="15259" y="25803"/>
                    <a:pt x="13735" y="23734"/>
                  </a:cubicBezTo>
                  <a:cubicBezTo>
                    <a:pt x="13994" y="23700"/>
                    <a:pt x="14259" y="23686"/>
                    <a:pt x="14520" y="23686"/>
                  </a:cubicBezTo>
                  <a:cubicBezTo>
                    <a:pt x="15133" y="23686"/>
                    <a:pt x="15729" y="23761"/>
                    <a:pt x="16191" y="23825"/>
                  </a:cubicBezTo>
                  <a:cubicBezTo>
                    <a:pt x="19329" y="24007"/>
                    <a:pt x="22354" y="25053"/>
                    <a:pt x="25105" y="26576"/>
                  </a:cubicBezTo>
                  <a:cubicBezTo>
                    <a:pt x="25165" y="26605"/>
                    <a:pt x="25223" y="26617"/>
                    <a:pt x="25275" y="26617"/>
                  </a:cubicBezTo>
                  <a:cubicBezTo>
                    <a:pt x="25561" y="26617"/>
                    <a:pt x="25708" y="26253"/>
                    <a:pt x="25401" y="26099"/>
                  </a:cubicBezTo>
                  <a:cubicBezTo>
                    <a:pt x="22679" y="24584"/>
                    <a:pt x="18744" y="22989"/>
                    <a:pt x="15246" y="22989"/>
                  </a:cubicBezTo>
                  <a:cubicBezTo>
                    <a:pt x="14595" y="22989"/>
                    <a:pt x="13959" y="23044"/>
                    <a:pt x="13349" y="23165"/>
                  </a:cubicBezTo>
                  <a:cubicBezTo>
                    <a:pt x="11757" y="20982"/>
                    <a:pt x="10620" y="18504"/>
                    <a:pt x="10052" y="15775"/>
                  </a:cubicBezTo>
                  <a:cubicBezTo>
                    <a:pt x="13807" y="14429"/>
                    <a:pt x="17761" y="13744"/>
                    <a:pt x="21740" y="13744"/>
                  </a:cubicBezTo>
                  <a:cubicBezTo>
                    <a:pt x="24483" y="13744"/>
                    <a:pt x="27239" y="14070"/>
                    <a:pt x="29949" y="14729"/>
                  </a:cubicBezTo>
                  <a:cubicBezTo>
                    <a:pt x="29976" y="14736"/>
                    <a:pt x="30002" y="14739"/>
                    <a:pt x="30027" y="14739"/>
                  </a:cubicBezTo>
                  <a:cubicBezTo>
                    <a:pt x="30340" y="14739"/>
                    <a:pt x="30489" y="14245"/>
                    <a:pt x="30131" y="14161"/>
                  </a:cubicBezTo>
                  <a:cubicBezTo>
                    <a:pt x="27384" y="13502"/>
                    <a:pt x="24576" y="13176"/>
                    <a:pt x="21775" y="13176"/>
                  </a:cubicBezTo>
                  <a:cubicBezTo>
                    <a:pt x="17715" y="13176"/>
                    <a:pt x="13669" y="13861"/>
                    <a:pt x="9847" y="15207"/>
                  </a:cubicBezTo>
                  <a:cubicBezTo>
                    <a:pt x="9665" y="13956"/>
                    <a:pt x="9574" y="12637"/>
                    <a:pt x="9665" y="11409"/>
                  </a:cubicBezTo>
                  <a:cubicBezTo>
                    <a:pt x="9847" y="11318"/>
                    <a:pt x="10052" y="11318"/>
                    <a:pt x="10233" y="11227"/>
                  </a:cubicBezTo>
                  <a:cubicBezTo>
                    <a:pt x="15259" y="9408"/>
                    <a:pt x="18374" y="4678"/>
                    <a:pt x="23309" y="2700"/>
                  </a:cubicBezTo>
                  <a:lnTo>
                    <a:pt x="23309" y="2586"/>
                  </a:lnTo>
                  <a:close/>
                  <a:moveTo>
                    <a:pt x="15733" y="1"/>
                  </a:moveTo>
                  <a:cubicBezTo>
                    <a:pt x="13734" y="1"/>
                    <a:pt x="11729" y="384"/>
                    <a:pt x="9847" y="1176"/>
                  </a:cubicBezTo>
                  <a:cubicBezTo>
                    <a:pt x="3889" y="3723"/>
                    <a:pt x="0" y="9976"/>
                    <a:pt x="478" y="16434"/>
                  </a:cubicBezTo>
                  <a:cubicBezTo>
                    <a:pt x="956" y="22688"/>
                    <a:pt x="5299" y="28282"/>
                    <a:pt x="11370" y="30078"/>
                  </a:cubicBezTo>
                  <a:cubicBezTo>
                    <a:pt x="11939" y="30260"/>
                    <a:pt x="12507" y="30351"/>
                    <a:pt x="12985" y="30442"/>
                  </a:cubicBezTo>
                  <a:lnTo>
                    <a:pt x="12985" y="30556"/>
                  </a:lnTo>
                  <a:lnTo>
                    <a:pt x="13258" y="30556"/>
                  </a:lnTo>
                  <a:cubicBezTo>
                    <a:pt x="14101" y="30702"/>
                    <a:pt x="14946" y="30773"/>
                    <a:pt x="15784" y="30773"/>
                  </a:cubicBezTo>
                  <a:cubicBezTo>
                    <a:pt x="21454" y="30773"/>
                    <a:pt x="26828" y="27524"/>
                    <a:pt x="29562" y="22392"/>
                  </a:cubicBezTo>
                  <a:cubicBezTo>
                    <a:pt x="32314" y="16616"/>
                    <a:pt x="31541" y="9703"/>
                    <a:pt x="27197" y="4974"/>
                  </a:cubicBezTo>
                  <a:cubicBezTo>
                    <a:pt x="24226" y="1740"/>
                    <a:pt x="19992" y="1"/>
                    <a:pt x="15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F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3" r:id="rId9"/>
    <p:sldLayoutId id="2147483665" r:id="rId10"/>
    <p:sldLayoutId id="2147483675" r:id="rId11"/>
    <p:sldLayoutId id="2147483686" r:id="rId12"/>
    <p:sldLayoutId id="2147483687" r:id="rId13"/>
    <p:sldLayoutId id="2147483688" r:id="rId14"/>
    <p:sldLayoutId id="214748368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895478" y="4454101"/>
            <a:ext cx="1333300" cy="160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28" y="3886203"/>
            <a:ext cx="3494440" cy="2226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327660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42" tIns="45422" rIns="90842" bIns="45422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6603" y="225289"/>
            <a:ext cx="1889525" cy="174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94366" y="764614"/>
            <a:ext cx="866035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1217249">
              <a:buClrTx/>
            </a:pPr>
            <a:r>
              <a:rPr lang="en-US" sz="3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Thứ </a:t>
            </a:r>
            <a:r>
              <a:rPr lang="en-US" sz="3600" b="1" kern="120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sáu </a:t>
            </a:r>
            <a:r>
              <a:rPr lang="en-US" sz="3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ngày </a:t>
            </a:r>
            <a:r>
              <a:rPr lang="en-US" sz="3600" b="1" kern="120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5 </a:t>
            </a:r>
            <a:r>
              <a:rPr lang="en-US" sz="3600" b="1" kern="1200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- 11 -2021</a:t>
            </a:r>
          </a:p>
          <a:p>
            <a:pPr lvl="0" algn="ctr" defTabSz="1217249">
              <a:buClrTx/>
            </a:pPr>
            <a:r>
              <a:rPr lang="en-US" sz="3600" b="1" kern="120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Toán</a:t>
            </a:r>
          </a:p>
          <a:p>
            <a:pPr lvl="0" defTabSz="1217249">
              <a:buClrTx/>
            </a:pPr>
            <a:r>
              <a:rPr lang="en-US" sz="3600" b="1" kern="120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2 ô   Thực hành và trải nghiệm</a:t>
            </a:r>
          </a:p>
          <a:p>
            <a:pPr lvl="0" algn="ctr" defTabSz="1217249">
              <a:buClrTx/>
            </a:pPr>
            <a:r>
              <a:rPr lang="en-US" sz="3600" b="1" kern="120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   với các đơn vị ki - lô - gam, lít.</a:t>
            </a:r>
            <a:endParaRPr lang="en-US" sz="3600" b="1" kern="1200" dirty="0">
              <a:solidFill>
                <a:prstClr val="black"/>
              </a:solidFill>
              <a:latin typeface="HP001 4 hàng" panose="020B0603050302020204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3997" y="4374970"/>
            <a:ext cx="1691190" cy="1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324541" y="3986258"/>
            <a:ext cx="2438906" cy="20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6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0762" y="228600"/>
            <a:ext cx="733334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40432" y="-76199"/>
            <a:ext cx="4950855" cy="3104926"/>
            <a:chOff x="1540432" y="408983"/>
            <a:chExt cx="4950855" cy="3104926"/>
          </a:xfrm>
        </p:grpSpPr>
        <p:sp>
          <p:nvSpPr>
            <p:cNvPr id="12" name="Rounded Rectangle 11"/>
            <p:cNvSpPr/>
            <p:nvPr/>
          </p:nvSpPr>
          <p:spPr>
            <a:xfrm>
              <a:off x="1540432" y="408983"/>
              <a:ext cx="4950855" cy="31049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pic>
          <p:nvPicPr>
            <p:cNvPr id="1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DFF3FF"/>
                </a:clrFrom>
                <a:clrTo>
                  <a:srgbClr val="DFF3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000" b="50938" l="15965" r="24211">
                          <a14:foregroundMark x1="18509" y1="50313" x2="22368" y2="50375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3" t="38435" r="74752" b="48426"/>
            <a:stretch/>
          </p:blipFill>
          <p:spPr bwMode="auto">
            <a:xfrm>
              <a:off x="1754917" y="661213"/>
              <a:ext cx="1268771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5530554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6216935" y="-76200"/>
            <a:ext cx="4677488" cy="3104927"/>
            <a:chOff x="6216935" y="408982"/>
            <a:chExt cx="4677488" cy="3104927"/>
          </a:xfrm>
        </p:grpSpPr>
        <p:sp>
          <p:nvSpPr>
            <p:cNvPr id="31" name="Rounded Rectangle 30"/>
            <p:cNvSpPr/>
            <p:nvPr/>
          </p:nvSpPr>
          <p:spPr>
            <a:xfrm>
              <a:off x="6216935" y="408982"/>
              <a:ext cx="4677488" cy="310492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pic>
          <p:nvPicPr>
            <p:cNvPr id="3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313" b="50250" l="61579" r="68158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01" t="39968" r="31620" b="49375"/>
            <a:stretch/>
          </p:blipFill>
          <p:spPr bwMode="auto">
            <a:xfrm>
              <a:off x="6631784" y="691278"/>
              <a:ext cx="1112935" cy="2225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682137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xtBox 39"/>
          <p:cNvSpPr txBox="1"/>
          <p:nvPr/>
        </p:nvSpPr>
        <p:spPr>
          <a:xfrm>
            <a:off x="1886904" y="2342927"/>
            <a:ext cx="4604383" cy="95410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Lượng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</a:rPr>
              <a:t>bình</a:t>
            </a:r>
            <a:r>
              <a:rPr lang="en-US" sz="2800" dirty="0" smtClean="0">
                <a:solidFill>
                  <a:srgbClr val="002060"/>
                </a:solidFill>
              </a:rPr>
              <a:t> A </a:t>
            </a:r>
            <a:r>
              <a:rPr lang="en-US" sz="2800" dirty="0" err="1" smtClean="0">
                <a:solidFill>
                  <a:srgbClr val="002060"/>
                </a:solidFill>
              </a:rPr>
              <a:t>bằng</a:t>
            </a:r>
            <a:r>
              <a:rPr lang="en-US" sz="2800" dirty="0" smtClean="0">
                <a:solidFill>
                  <a:srgbClr val="002060"/>
                </a:solidFill>
              </a:rPr>
              <a:t> 9 </a:t>
            </a:r>
            <a:r>
              <a:rPr lang="en-US" sz="2800" dirty="0" err="1" smtClean="0">
                <a:solidFill>
                  <a:srgbClr val="002060"/>
                </a:solidFill>
              </a:rPr>
              <a:t>cốc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90664" y="2342927"/>
            <a:ext cx="4604383" cy="95410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Lượng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</a:rPr>
              <a:t>bình</a:t>
            </a:r>
            <a:r>
              <a:rPr lang="en-US" sz="2800" dirty="0" smtClean="0">
                <a:solidFill>
                  <a:srgbClr val="002060"/>
                </a:solidFill>
              </a:rPr>
              <a:t> B </a:t>
            </a:r>
            <a:r>
              <a:rPr lang="en-US" sz="2800" dirty="0" err="1" smtClean="0">
                <a:solidFill>
                  <a:srgbClr val="002060"/>
                </a:solidFill>
              </a:rPr>
              <a:t>bằng</a:t>
            </a:r>
            <a:r>
              <a:rPr lang="en-US" sz="2800" dirty="0" smtClean="0">
                <a:solidFill>
                  <a:srgbClr val="002060"/>
                </a:solidFill>
              </a:rPr>
              <a:t> 7 </a:t>
            </a:r>
            <a:r>
              <a:rPr lang="en-US" sz="2800" dirty="0" err="1" smtClean="0">
                <a:solidFill>
                  <a:srgbClr val="002060"/>
                </a:solidFill>
              </a:rPr>
              <a:t>cốc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63131" y="3352800"/>
            <a:ext cx="7325002" cy="3503523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smtClean="0">
                <a:solidFill>
                  <a:srgbClr val="002060"/>
                </a:solidFill>
              </a:rPr>
              <a:t>                      Bài giải</a:t>
            </a:r>
          </a:p>
          <a:p>
            <a:pPr>
              <a:lnSpc>
                <a:spcPts val="3800"/>
              </a:lnSpc>
            </a:pPr>
            <a:r>
              <a:rPr lang="en-US" sz="2800" smtClean="0">
                <a:solidFill>
                  <a:srgbClr val="002060"/>
                </a:solidFill>
              </a:rPr>
              <a:t>a</a:t>
            </a:r>
            <a:r>
              <a:rPr lang="en-US" sz="2800" dirty="0" smtClean="0">
                <a:solidFill>
                  <a:srgbClr val="002060"/>
                </a:solidFill>
              </a:rPr>
              <a:t>) </a:t>
            </a:r>
            <a:r>
              <a:rPr lang="en-US" sz="2800" dirty="0" err="1" smtClean="0">
                <a:solidFill>
                  <a:srgbClr val="002060"/>
                </a:solidFill>
              </a:rPr>
              <a:t>Lượng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</a:rPr>
              <a:t>cả</a:t>
            </a:r>
            <a:r>
              <a:rPr lang="en-US" sz="2800" dirty="0" smtClean="0">
                <a:solidFill>
                  <a:srgbClr val="002060"/>
                </a:solidFill>
              </a:rPr>
              <a:t> 2 </a:t>
            </a:r>
            <a:r>
              <a:rPr lang="en-US" sz="2800" dirty="0" err="1" smtClean="0">
                <a:solidFill>
                  <a:srgbClr val="002060"/>
                </a:solidFill>
              </a:rPr>
              <a:t>bình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là</a:t>
            </a:r>
            <a:r>
              <a:rPr lang="en-US" sz="2800" dirty="0" smtClean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         9 + 7 = 16 (</a:t>
            </a:r>
            <a:r>
              <a:rPr lang="en-US" sz="2800" dirty="0" err="1" smtClean="0">
                <a:solidFill>
                  <a:srgbClr val="002060"/>
                </a:solidFill>
              </a:rPr>
              <a:t>cốc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ts val="3800"/>
              </a:lnSpc>
            </a:pP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en-US" sz="2800" smtClean="0">
                <a:solidFill>
                  <a:srgbClr val="002060"/>
                </a:solidFill>
              </a:rPr>
              <a:t>                     </a:t>
            </a:r>
            <a:r>
              <a:rPr lang="en-US" sz="2800" dirty="0" err="1" smtClean="0">
                <a:solidFill>
                  <a:srgbClr val="002060"/>
                </a:solidFill>
              </a:rPr>
              <a:t>Đáp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số</a:t>
            </a:r>
            <a:r>
              <a:rPr lang="en-US" sz="2800" dirty="0" smtClean="0">
                <a:solidFill>
                  <a:srgbClr val="002060"/>
                </a:solidFill>
              </a:rPr>
              <a:t>: 16 </a:t>
            </a:r>
            <a:r>
              <a:rPr lang="en-US" sz="2800" dirty="0" err="1" smtClean="0">
                <a:solidFill>
                  <a:srgbClr val="002060"/>
                </a:solidFill>
              </a:rPr>
              <a:t>cốc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lnSpc>
                <a:spcPts val="38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b) </a:t>
            </a:r>
            <a:r>
              <a:rPr lang="en-US" sz="2800" dirty="0" err="1" smtClean="0">
                <a:solidFill>
                  <a:srgbClr val="002060"/>
                </a:solidFill>
              </a:rPr>
              <a:t>Lượng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</a:rPr>
              <a:t>bình</a:t>
            </a:r>
            <a:r>
              <a:rPr lang="en-US" sz="2800" dirty="0" smtClean="0">
                <a:solidFill>
                  <a:srgbClr val="002060"/>
                </a:solidFill>
              </a:rPr>
              <a:t> B </a:t>
            </a:r>
            <a:r>
              <a:rPr lang="en-US" sz="2800" dirty="0" err="1" smtClean="0">
                <a:solidFill>
                  <a:srgbClr val="002060"/>
                </a:solidFill>
              </a:rPr>
              <a:t>ít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hơn</a:t>
            </a:r>
            <a:r>
              <a:rPr lang="en-US" sz="2800" dirty="0" smtClean="0">
                <a:solidFill>
                  <a:srgbClr val="002060"/>
                </a:solidFill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</a:rPr>
              <a:t>bình</a:t>
            </a:r>
            <a:r>
              <a:rPr lang="en-US" sz="2800" dirty="0" smtClean="0">
                <a:solidFill>
                  <a:srgbClr val="002060"/>
                </a:solidFill>
              </a:rPr>
              <a:t> A </a:t>
            </a:r>
            <a:r>
              <a:rPr lang="en-US" sz="2800" dirty="0" err="1" smtClean="0">
                <a:solidFill>
                  <a:srgbClr val="002060"/>
                </a:solidFill>
              </a:rPr>
              <a:t>là</a:t>
            </a:r>
            <a:r>
              <a:rPr lang="en-US" sz="2800" dirty="0" smtClean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         9 – 7 = 2 (</a:t>
            </a:r>
            <a:r>
              <a:rPr lang="en-US" sz="2800" dirty="0" err="1" smtClean="0">
                <a:solidFill>
                  <a:srgbClr val="002060"/>
                </a:solidFill>
              </a:rPr>
              <a:t>cốc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ts val="3800"/>
              </a:lnSpc>
            </a:pP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en-US" sz="2800" smtClean="0">
                <a:solidFill>
                  <a:srgbClr val="002060"/>
                </a:solidFill>
              </a:rPr>
              <a:t>                     Đáp </a:t>
            </a:r>
            <a:r>
              <a:rPr lang="en-US" sz="2800" dirty="0" err="1" smtClean="0">
                <a:solidFill>
                  <a:srgbClr val="002060"/>
                </a:solidFill>
              </a:rPr>
              <a:t>số</a:t>
            </a:r>
            <a:r>
              <a:rPr lang="en-US" sz="2800" dirty="0" smtClean="0">
                <a:solidFill>
                  <a:srgbClr val="002060"/>
                </a:solidFill>
              </a:rPr>
              <a:t>: 2 </a:t>
            </a:r>
            <a:r>
              <a:rPr lang="en-US" sz="2800" dirty="0" err="1" smtClean="0">
                <a:solidFill>
                  <a:srgbClr val="002060"/>
                </a:solidFill>
              </a:rPr>
              <a:t>cốc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7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1" grpId="0" build="p"/>
      <p:bldP spid="4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0762" y="228600"/>
            <a:ext cx="733334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56519" y="267622"/>
            <a:ext cx="1021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2060"/>
                </a:solidFill>
              </a:rPr>
              <a:t>Dùng ca 1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>
                <a:solidFill>
                  <a:srgbClr val="002060"/>
                </a:solidFill>
              </a:rPr>
              <a:t>, múc nước ở trong thùng </a:t>
            </a:r>
            <a:r>
              <a:rPr lang="en-US" sz="3200" dirty="0" smtClean="0">
                <a:solidFill>
                  <a:srgbClr val="002060"/>
                </a:solidFill>
              </a:rPr>
              <a:t>đổ </a:t>
            </a:r>
            <a:r>
              <a:rPr lang="en-US" sz="3200" dirty="0" smtClean="0">
                <a:solidFill>
                  <a:srgbClr val="002060"/>
                </a:solidFill>
              </a:rPr>
              <a:t>3 ca đầy vào xô màu vàng và 5 ca đầy vào xô màu đỏ hỏi cả hai xô có bao nhiêu lít nước?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4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75181" r="39027" b="7443"/>
          <a:stretch/>
        </p:blipFill>
        <p:spPr bwMode="auto">
          <a:xfrm>
            <a:off x="2878153" y="2168679"/>
            <a:ext cx="3643671" cy="250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 rot="379327" flipH="1">
            <a:off x="5186564" y="2105027"/>
            <a:ext cx="1098387" cy="1356031"/>
            <a:chOff x="5894004" y="2335578"/>
            <a:chExt cx="1083351" cy="1356031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894004" y="2204810"/>
            <a:ext cx="1083351" cy="1356031"/>
            <a:chOff x="5894004" y="2335578"/>
            <a:chExt cx="1083351" cy="1356031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 rot="1054321" flipH="1">
            <a:off x="7718657" y="1718188"/>
            <a:ext cx="1074927" cy="1359794"/>
            <a:chOff x="5894004" y="2335578"/>
            <a:chExt cx="1083351" cy="135603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60" t="78637" r="23165" b="7443"/>
          <a:stretch/>
        </p:blipFill>
        <p:spPr bwMode="auto">
          <a:xfrm>
            <a:off x="7724587" y="2666220"/>
            <a:ext cx="1546413" cy="20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8564095" y="2240078"/>
            <a:ext cx="1083351" cy="1016222"/>
            <a:chOff x="5905853" y="2335992"/>
            <a:chExt cx="1083351" cy="1016222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 rot="21167910">
            <a:off x="8264455" y="1798684"/>
            <a:ext cx="1083351" cy="1356031"/>
            <a:chOff x="5894004" y="2335578"/>
            <a:chExt cx="1083351" cy="1356031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60" name="Rectangle 59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 flipH="1">
            <a:off x="7276280" y="2261346"/>
            <a:ext cx="1068694" cy="1016222"/>
            <a:chOff x="5905853" y="2335992"/>
            <a:chExt cx="1083351" cy="1016222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 rot="367292" flipH="1">
            <a:off x="7555251" y="1976989"/>
            <a:ext cx="953381" cy="1368953"/>
            <a:chOff x="5894004" y="2335578"/>
            <a:chExt cx="1083351" cy="1356031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2963131" y="4724400"/>
            <a:ext cx="7325002" cy="2041585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3200" smtClean="0">
                <a:solidFill>
                  <a:srgbClr val="002060"/>
                </a:solidFill>
              </a:rPr>
              <a:t>                Bài giải</a:t>
            </a:r>
          </a:p>
          <a:p>
            <a:pPr>
              <a:lnSpc>
                <a:spcPts val="3800"/>
              </a:lnSpc>
            </a:pPr>
            <a:r>
              <a:rPr lang="en-US" sz="3200" smtClean="0">
                <a:solidFill>
                  <a:srgbClr val="002060"/>
                </a:solidFill>
              </a:rPr>
              <a:t>Số </a:t>
            </a:r>
            <a:r>
              <a:rPr lang="en-US" sz="3200" dirty="0" err="1" smtClean="0">
                <a:solidFill>
                  <a:srgbClr val="002060"/>
                </a:solidFill>
              </a:rPr>
              <a:t>lít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nước</a:t>
            </a:r>
            <a:r>
              <a:rPr lang="en-US" sz="3200" dirty="0" smtClean="0">
                <a:solidFill>
                  <a:srgbClr val="002060"/>
                </a:solidFill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</a:rPr>
              <a:t>cả</a:t>
            </a:r>
            <a:r>
              <a:rPr lang="en-US" sz="3200" dirty="0" smtClean="0">
                <a:solidFill>
                  <a:srgbClr val="002060"/>
                </a:solidFill>
              </a:rPr>
              <a:t> 2 </a:t>
            </a:r>
            <a:r>
              <a:rPr lang="en-US" sz="3200" dirty="0" err="1" smtClean="0">
                <a:solidFill>
                  <a:srgbClr val="002060"/>
                </a:solidFill>
              </a:rPr>
              <a:t>xô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là</a:t>
            </a:r>
            <a:r>
              <a:rPr lang="en-US" sz="3200" dirty="0" smtClean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ts val="3800"/>
              </a:lnSpc>
            </a:pP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          3 + 5= 8 (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ts val="3800"/>
              </a:lnSpc>
            </a:pPr>
            <a:r>
              <a:rPr lang="en-US" sz="3200">
                <a:solidFill>
                  <a:srgbClr val="002060"/>
                </a:solidFill>
              </a:rPr>
              <a:t> </a:t>
            </a:r>
            <a:r>
              <a:rPr lang="en-US" sz="3200" smtClean="0">
                <a:solidFill>
                  <a:srgbClr val="002060"/>
                </a:solidFill>
              </a:rPr>
              <a:t>                Đáp </a:t>
            </a:r>
            <a:r>
              <a:rPr lang="en-US" sz="3200" dirty="0" err="1" smtClean="0">
                <a:solidFill>
                  <a:srgbClr val="002060"/>
                </a:solidFill>
              </a:rPr>
              <a:t>số</a:t>
            </a:r>
            <a:r>
              <a:rPr lang="en-US" sz="3200" dirty="0" smtClean="0">
                <a:solidFill>
                  <a:srgbClr val="002060"/>
                </a:solidFill>
              </a:rPr>
              <a:t>: 8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0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2"/>
          <p:cNvSpPr/>
          <p:nvPr/>
        </p:nvSpPr>
        <p:spPr>
          <a:xfrm>
            <a:off x="-629075" y="1095040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2495" name="Google Shape;2495;p52"/>
          <p:cNvGrpSpPr/>
          <p:nvPr/>
        </p:nvGrpSpPr>
        <p:grpSpPr>
          <a:xfrm>
            <a:off x="3078201" y="2895600"/>
            <a:ext cx="539119" cy="1240799"/>
            <a:chOff x="2386301" y="1484037"/>
            <a:chExt cx="425735" cy="977314"/>
          </a:xfrm>
        </p:grpSpPr>
        <p:sp>
          <p:nvSpPr>
            <p:cNvPr id="2496" name="Google Shape;2496;p52"/>
            <p:cNvSpPr/>
            <p:nvPr/>
          </p:nvSpPr>
          <p:spPr>
            <a:xfrm>
              <a:off x="2408328" y="1484037"/>
              <a:ext cx="398493" cy="213207"/>
            </a:xfrm>
            <a:custGeom>
              <a:avLst/>
              <a:gdLst/>
              <a:ahLst/>
              <a:cxnLst/>
              <a:rect l="l" t="t" r="r" b="b"/>
              <a:pathLst>
                <a:path w="12302" h="6582" extrusionOk="0">
                  <a:moveTo>
                    <a:pt x="384" y="1"/>
                  </a:moveTo>
                  <a:cubicBezTo>
                    <a:pt x="1" y="1"/>
                    <a:pt x="1" y="512"/>
                    <a:pt x="256" y="671"/>
                  </a:cubicBezTo>
                  <a:cubicBezTo>
                    <a:pt x="4501" y="1852"/>
                    <a:pt x="8107" y="4118"/>
                    <a:pt x="11681" y="6511"/>
                  </a:cubicBezTo>
                  <a:cubicBezTo>
                    <a:pt x="11737" y="6561"/>
                    <a:pt x="11796" y="6582"/>
                    <a:pt x="11854" y="6582"/>
                  </a:cubicBezTo>
                  <a:cubicBezTo>
                    <a:pt x="12093" y="6582"/>
                    <a:pt x="12302" y="6225"/>
                    <a:pt x="12096" y="6097"/>
                  </a:cubicBezTo>
                  <a:cubicBezTo>
                    <a:pt x="9032" y="3448"/>
                    <a:pt x="4501" y="512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7" name="Google Shape;2497;p52"/>
            <p:cNvSpPr/>
            <p:nvPr/>
          </p:nvSpPr>
          <p:spPr>
            <a:xfrm>
              <a:off x="2386301" y="1907018"/>
              <a:ext cx="407854" cy="94197"/>
            </a:xfrm>
            <a:custGeom>
              <a:avLst/>
              <a:gdLst/>
              <a:ahLst/>
              <a:cxnLst/>
              <a:rect l="l" t="t" r="r" b="b"/>
              <a:pathLst>
                <a:path w="12591" h="2908" extrusionOk="0">
                  <a:moveTo>
                    <a:pt x="7631" y="0"/>
                  </a:moveTo>
                  <a:cubicBezTo>
                    <a:pt x="7158" y="0"/>
                    <a:pt x="6697" y="32"/>
                    <a:pt x="6266" y="92"/>
                  </a:cubicBezTo>
                  <a:cubicBezTo>
                    <a:pt x="4925" y="219"/>
                    <a:pt x="3713" y="634"/>
                    <a:pt x="2404" y="890"/>
                  </a:cubicBezTo>
                  <a:cubicBezTo>
                    <a:pt x="1606" y="890"/>
                    <a:pt x="1064" y="1017"/>
                    <a:pt x="521" y="1560"/>
                  </a:cubicBezTo>
                  <a:cubicBezTo>
                    <a:pt x="1" y="2106"/>
                    <a:pt x="435" y="2908"/>
                    <a:pt x="1046" y="2908"/>
                  </a:cubicBezTo>
                  <a:cubicBezTo>
                    <a:pt x="1184" y="2908"/>
                    <a:pt x="1331" y="2867"/>
                    <a:pt x="1479" y="2772"/>
                  </a:cubicBezTo>
                  <a:cubicBezTo>
                    <a:pt x="1749" y="2620"/>
                    <a:pt x="2028" y="2585"/>
                    <a:pt x="2331" y="2585"/>
                  </a:cubicBezTo>
                  <a:cubicBezTo>
                    <a:pt x="2599" y="2585"/>
                    <a:pt x="2887" y="2613"/>
                    <a:pt x="3202" y="2613"/>
                  </a:cubicBezTo>
                  <a:cubicBezTo>
                    <a:pt x="4127" y="2485"/>
                    <a:pt x="5053" y="1975"/>
                    <a:pt x="5978" y="1815"/>
                  </a:cubicBezTo>
                  <a:cubicBezTo>
                    <a:pt x="6623" y="1651"/>
                    <a:pt x="7251" y="1579"/>
                    <a:pt x="7868" y="1579"/>
                  </a:cubicBezTo>
                  <a:cubicBezTo>
                    <a:pt x="9176" y="1579"/>
                    <a:pt x="10433" y="1902"/>
                    <a:pt x="11691" y="2358"/>
                  </a:cubicBezTo>
                  <a:cubicBezTo>
                    <a:pt x="11762" y="2385"/>
                    <a:pt x="11829" y="2397"/>
                    <a:pt x="11891" y="2397"/>
                  </a:cubicBezTo>
                  <a:cubicBezTo>
                    <a:pt x="12413" y="2397"/>
                    <a:pt x="12591" y="1519"/>
                    <a:pt x="12106" y="1177"/>
                  </a:cubicBezTo>
                  <a:cubicBezTo>
                    <a:pt x="10882" y="345"/>
                    <a:pt x="9189" y="0"/>
                    <a:pt x="7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8" name="Google Shape;2498;p52"/>
            <p:cNvSpPr/>
            <p:nvPr/>
          </p:nvSpPr>
          <p:spPr>
            <a:xfrm>
              <a:off x="2468027" y="2199781"/>
              <a:ext cx="344008" cy="261569"/>
            </a:xfrm>
            <a:custGeom>
              <a:avLst/>
              <a:gdLst/>
              <a:ahLst/>
              <a:cxnLst/>
              <a:rect l="l" t="t" r="r" b="b"/>
              <a:pathLst>
                <a:path w="10620" h="8075" extrusionOk="0">
                  <a:moveTo>
                    <a:pt x="9806" y="1"/>
                  </a:moveTo>
                  <a:cubicBezTo>
                    <a:pt x="9685" y="1"/>
                    <a:pt x="9564" y="36"/>
                    <a:pt x="9455" y="117"/>
                  </a:cubicBezTo>
                  <a:cubicBezTo>
                    <a:pt x="7860" y="1171"/>
                    <a:pt x="6264" y="2351"/>
                    <a:pt x="4541" y="3564"/>
                  </a:cubicBezTo>
                  <a:cubicBezTo>
                    <a:pt x="3200" y="4490"/>
                    <a:pt x="1604" y="5415"/>
                    <a:pt x="551" y="6628"/>
                  </a:cubicBezTo>
                  <a:cubicBezTo>
                    <a:pt x="0" y="7179"/>
                    <a:pt x="441" y="8075"/>
                    <a:pt x="1059" y="8075"/>
                  </a:cubicBezTo>
                  <a:cubicBezTo>
                    <a:pt x="1193" y="8075"/>
                    <a:pt x="1335" y="8033"/>
                    <a:pt x="1477" y="7936"/>
                  </a:cubicBezTo>
                  <a:cubicBezTo>
                    <a:pt x="2785" y="6883"/>
                    <a:pt x="4253" y="5958"/>
                    <a:pt x="5466" y="5032"/>
                  </a:cubicBezTo>
                  <a:cubicBezTo>
                    <a:pt x="6136" y="4490"/>
                    <a:pt x="6775" y="3947"/>
                    <a:pt x="7445" y="3436"/>
                  </a:cubicBezTo>
                  <a:cubicBezTo>
                    <a:pt x="7732" y="3149"/>
                    <a:pt x="9583" y="1426"/>
                    <a:pt x="9838" y="1426"/>
                  </a:cubicBezTo>
                  <a:cubicBezTo>
                    <a:pt x="9894" y="1443"/>
                    <a:pt x="9948" y="1451"/>
                    <a:pt x="10001" y="1451"/>
                  </a:cubicBezTo>
                  <a:cubicBezTo>
                    <a:pt x="10346" y="1451"/>
                    <a:pt x="10619" y="1115"/>
                    <a:pt x="10509" y="756"/>
                  </a:cubicBezTo>
                  <a:lnTo>
                    <a:pt x="10509" y="500"/>
                  </a:lnTo>
                  <a:cubicBezTo>
                    <a:pt x="10417" y="226"/>
                    <a:pt x="10113" y="1"/>
                    <a:pt x="9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99" name="Google Shape;2499;p52"/>
          <p:cNvGrpSpPr/>
          <p:nvPr/>
        </p:nvGrpSpPr>
        <p:grpSpPr>
          <a:xfrm flipH="1">
            <a:off x="7942936" y="2895600"/>
            <a:ext cx="539119" cy="1240799"/>
            <a:chOff x="2386301" y="1484037"/>
            <a:chExt cx="425735" cy="977314"/>
          </a:xfrm>
        </p:grpSpPr>
        <p:sp>
          <p:nvSpPr>
            <p:cNvPr id="2500" name="Google Shape;2500;p52"/>
            <p:cNvSpPr/>
            <p:nvPr/>
          </p:nvSpPr>
          <p:spPr>
            <a:xfrm>
              <a:off x="2408328" y="1484037"/>
              <a:ext cx="398493" cy="213207"/>
            </a:xfrm>
            <a:custGeom>
              <a:avLst/>
              <a:gdLst/>
              <a:ahLst/>
              <a:cxnLst/>
              <a:rect l="l" t="t" r="r" b="b"/>
              <a:pathLst>
                <a:path w="12302" h="6582" extrusionOk="0">
                  <a:moveTo>
                    <a:pt x="384" y="1"/>
                  </a:moveTo>
                  <a:cubicBezTo>
                    <a:pt x="1" y="1"/>
                    <a:pt x="1" y="512"/>
                    <a:pt x="256" y="671"/>
                  </a:cubicBezTo>
                  <a:cubicBezTo>
                    <a:pt x="4501" y="1852"/>
                    <a:pt x="8107" y="4118"/>
                    <a:pt x="11681" y="6511"/>
                  </a:cubicBezTo>
                  <a:cubicBezTo>
                    <a:pt x="11737" y="6561"/>
                    <a:pt x="11796" y="6582"/>
                    <a:pt x="11854" y="6582"/>
                  </a:cubicBezTo>
                  <a:cubicBezTo>
                    <a:pt x="12093" y="6582"/>
                    <a:pt x="12302" y="6225"/>
                    <a:pt x="12096" y="6097"/>
                  </a:cubicBezTo>
                  <a:cubicBezTo>
                    <a:pt x="9032" y="3448"/>
                    <a:pt x="4501" y="512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1" name="Google Shape;2501;p52"/>
            <p:cNvSpPr/>
            <p:nvPr/>
          </p:nvSpPr>
          <p:spPr>
            <a:xfrm>
              <a:off x="2386301" y="1907018"/>
              <a:ext cx="407854" cy="94197"/>
            </a:xfrm>
            <a:custGeom>
              <a:avLst/>
              <a:gdLst/>
              <a:ahLst/>
              <a:cxnLst/>
              <a:rect l="l" t="t" r="r" b="b"/>
              <a:pathLst>
                <a:path w="12591" h="2908" extrusionOk="0">
                  <a:moveTo>
                    <a:pt x="7631" y="0"/>
                  </a:moveTo>
                  <a:cubicBezTo>
                    <a:pt x="7158" y="0"/>
                    <a:pt x="6697" y="32"/>
                    <a:pt x="6266" y="92"/>
                  </a:cubicBezTo>
                  <a:cubicBezTo>
                    <a:pt x="4925" y="219"/>
                    <a:pt x="3713" y="634"/>
                    <a:pt x="2404" y="890"/>
                  </a:cubicBezTo>
                  <a:cubicBezTo>
                    <a:pt x="1606" y="890"/>
                    <a:pt x="1064" y="1017"/>
                    <a:pt x="521" y="1560"/>
                  </a:cubicBezTo>
                  <a:cubicBezTo>
                    <a:pt x="1" y="2106"/>
                    <a:pt x="435" y="2908"/>
                    <a:pt x="1046" y="2908"/>
                  </a:cubicBezTo>
                  <a:cubicBezTo>
                    <a:pt x="1184" y="2908"/>
                    <a:pt x="1331" y="2867"/>
                    <a:pt x="1479" y="2772"/>
                  </a:cubicBezTo>
                  <a:cubicBezTo>
                    <a:pt x="1749" y="2620"/>
                    <a:pt x="2028" y="2585"/>
                    <a:pt x="2331" y="2585"/>
                  </a:cubicBezTo>
                  <a:cubicBezTo>
                    <a:pt x="2599" y="2585"/>
                    <a:pt x="2887" y="2613"/>
                    <a:pt x="3202" y="2613"/>
                  </a:cubicBezTo>
                  <a:cubicBezTo>
                    <a:pt x="4127" y="2485"/>
                    <a:pt x="5053" y="1975"/>
                    <a:pt x="5978" y="1815"/>
                  </a:cubicBezTo>
                  <a:cubicBezTo>
                    <a:pt x="6623" y="1651"/>
                    <a:pt x="7251" y="1579"/>
                    <a:pt x="7868" y="1579"/>
                  </a:cubicBezTo>
                  <a:cubicBezTo>
                    <a:pt x="9176" y="1579"/>
                    <a:pt x="10433" y="1902"/>
                    <a:pt x="11691" y="2358"/>
                  </a:cubicBezTo>
                  <a:cubicBezTo>
                    <a:pt x="11762" y="2385"/>
                    <a:pt x="11829" y="2397"/>
                    <a:pt x="11891" y="2397"/>
                  </a:cubicBezTo>
                  <a:cubicBezTo>
                    <a:pt x="12413" y="2397"/>
                    <a:pt x="12591" y="1519"/>
                    <a:pt x="12106" y="1177"/>
                  </a:cubicBezTo>
                  <a:cubicBezTo>
                    <a:pt x="10882" y="345"/>
                    <a:pt x="9189" y="0"/>
                    <a:pt x="7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2" name="Google Shape;2502;p52"/>
            <p:cNvSpPr/>
            <p:nvPr/>
          </p:nvSpPr>
          <p:spPr>
            <a:xfrm>
              <a:off x="2468027" y="2199781"/>
              <a:ext cx="344008" cy="261569"/>
            </a:xfrm>
            <a:custGeom>
              <a:avLst/>
              <a:gdLst/>
              <a:ahLst/>
              <a:cxnLst/>
              <a:rect l="l" t="t" r="r" b="b"/>
              <a:pathLst>
                <a:path w="10620" h="8075" extrusionOk="0">
                  <a:moveTo>
                    <a:pt x="9806" y="1"/>
                  </a:moveTo>
                  <a:cubicBezTo>
                    <a:pt x="9685" y="1"/>
                    <a:pt x="9564" y="36"/>
                    <a:pt x="9455" y="117"/>
                  </a:cubicBezTo>
                  <a:cubicBezTo>
                    <a:pt x="7860" y="1171"/>
                    <a:pt x="6264" y="2351"/>
                    <a:pt x="4541" y="3564"/>
                  </a:cubicBezTo>
                  <a:cubicBezTo>
                    <a:pt x="3200" y="4490"/>
                    <a:pt x="1604" y="5415"/>
                    <a:pt x="551" y="6628"/>
                  </a:cubicBezTo>
                  <a:cubicBezTo>
                    <a:pt x="0" y="7179"/>
                    <a:pt x="441" y="8075"/>
                    <a:pt x="1059" y="8075"/>
                  </a:cubicBezTo>
                  <a:cubicBezTo>
                    <a:pt x="1193" y="8075"/>
                    <a:pt x="1335" y="8033"/>
                    <a:pt x="1477" y="7936"/>
                  </a:cubicBezTo>
                  <a:cubicBezTo>
                    <a:pt x="2785" y="6883"/>
                    <a:pt x="4253" y="5958"/>
                    <a:pt x="5466" y="5032"/>
                  </a:cubicBezTo>
                  <a:cubicBezTo>
                    <a:pt x="6136" y="4490"/>
                    <a:pt x="6775" y="3947"/>
                    <a:pt x="7445" y="3436"/>
                  </a:cubicBezTo>
                  <a:cubicBezTo>
                    <a:pt x="7732" y="3149"/>
                    <a:pt x="9583" y="1426"/>
                    <a:pt x="9838" y="1426"/>
                  </a:cubicBezTo>
                  <a:cubicBezTo>
                    <a:pt x="9894" y="1443"/>
                    <a:pt x="9948" y="1451"/>
                    <a:pt x="10001" y="1451"/>
                  </a:cubicBezTo>
                  <a:cubicBezTo>
                    <a:pt x="10346" y="1451"/>
                    <a:pt x="10619" y="1115"/>
                    <a:pt x="10509" y="756"/>
                  </a:cubicBezTo>
                  <a:lnTo>
                    <a:pt x="10509" y="500"/>
                  </a:lnTo>
                  <a:cubicBezTo>
                    <a:pt x="10417" y="226"/>
                    <a:pt x="10113" y="1"/>
                    <a:pt x="9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80519" y="2792510"/>
            <a:ext cx="5799218" cy="951200"/>
          </a:xfrm>
        </p:spPr>
        <p:txBody>
          <a:bodyPr/>
          <a:lstStyle/>
          <a:p>
            <a:r>
              <a:rPr lang="en-US" sz="6600" smtClean="0">
                <a:latin typeface="+mj-lt"/>
              </a:rPr>
              <a:t>Củng cố</a:t>
            </a:r>
            <a:endParaRPr lang="en-US" sz="66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p59"/>
          <p:cNvSpPr txBox="1">
            <a:spLocks noGrp="1"/>
          </p:cNvSpPr>
          <p:nvPr>
            <p:ph type="title"/>
          </p:nvPr>
        </p:nvSpPr>
        <p:spPr>
          <a:xfrm>
            <a:off x="3684064" y="554233"/>
            <a:ext cx="4793711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smtClean="0">
                <a:latin typeface="+mj-lt"/>
              </a:rPr>
              <a:t>Dặn dò</a:t>
            </a:r>
            <a:endParaRPr>
              <a:latin typeface="+mj-lt"/>
            </a:endParaRPr>
          </a:p>
        </p:txBody>
      </p:sp>
      <p:sp>
        <p:nvSpPr>
          <p:cNvPr id="2948" name="Google Shape;2948;p59"/>
          <p:cNvSpPr txBox="1">
            <a:spLocks noGrp="1"/>
          </p:cNvSpPr>
          <p:nvPr>
            <p:ph type="subTitle" idx="2"/>
          </p:nvPr>
        </p:nvSpPr>
        <p:spPr>
          <a:xfrm>
            <a:off x="3580460" y="2133600"/>
            <a:ext cx="5799218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 algn="just">
              <a:spcAft>
                <a:spcPts val="2130"/>
              </a:spcAft>
            </a:pPr>
            <a:r>
              <a:rPr lang="en" sz="3600" smtClean="0">
                <a:latin typeface="+mj-lt"/>
              </a:rPr>
              <a:t>Xem lại bài đã học.</a:t>
            </a:r>
            <a:endParaRPr lang="en" sz="3600">
              <a:latin typeface="+mj-lt"/>
            </a:endParaRPr>
          </a:p>
        </p:txBody>
      </p:sp>
      <p:grpSp>
        <p:nvGrpSpPr>
          <p:cNvPr id="12" name="Google Shape;4160;p77"/>
          <p:cNvGrpSpPr/>
          <p:nvPr/>
        </p:nvGrpSpPr>
        <p:grpSpPr>
          <a:xfrm>
            <a:off x="2769550" y="3505200"/>
            <a:ext cx="810337" cy="1305193"/>
            <a:chOff x="3884065" y="2891767"/>
            <a:chExt cx="1062198" cy="1706628"/>
          </a:xfrm>
        </p:grpSpPr>
        <p:sp>
          <p:nvSpPr>
            <p:cNvPr id="13" name="Google Shape;4161;p77"/>
            <p:cNvSpPr/>
            <p:nvPr/>
          </p:nvSpPr>
          <p:spPr>
            <a:xfrm>
              <a:off x="4052175" y="3098975"/>
              <a:ext cx="728700" cy="728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4162;p77"/>
            <p:cNvSpPr/>
            <p:nvPr/>
          </p:nvSpPr>
          <p:spPr>
            <a:xfrm>
              <a:off x="3884065" y="2891767"/>
              <a:ext cx="1062198" cy="1706628"/>
            </a:xfrm>
            <a:custGeom>
              <a:avLst/>
              <a:gdLst/>
              <a:ahLst/>
              <a:cxnLst/>
              <a:rect l="l" t="t" r="r" b="b"/>
              <a:pathLst>
                <a:path w="44937" h="72200" extrusionOk="0">
                  <a:moveTo>
                    <a:pt x="22474" y="1141"/>
                  </a:moveTo>
                  <a:cubicBezTo>
                    <a:pt x="22906" y="1141"/>
                    <a:pt x="23321" y="1589"/>
                    <a:pt x="24033" y="2522"/>
                  </a:cubicBezTo>
                  <a:cubicBezTo>
                    <a:pt x="25552" y="4406"/>
                    <a:pt x="27466" y="5682"/>
                    <a:pt x="30110" y="5682"/>
                  </a:cubicBezTo>
                  <a:cubicBezTo>
                    <a:pt x="32145" y="5682"/>
                    <a:pt x="33664" y="6168"/>
                    <a:pt x="34424" y="8325"/>
                  </a:cubicBezTo>
                  <a:cubicBezTo>
                    <a:pt x="35062" y="9966"/>
                    <a:pt x="36065" y="11364"/>
                    <a:pt x="37584" y="12245"/>
                  </a:cubicBezTo>
                  <a:cubicBezTo>
                    <a:pt x="39741" y="13521"/>
                    <a:pt x="41017" y="15040"/>
                    <a:pt x="40622" y="16559"/>
                  </a:cubicBezTo>
                  <a:cubicBezTo>
                    <a:pt x="40136" y="19992"/>
                    <a:pt x="40895" y="21876"/>
                    <a:pt x="42141" y="23790"/>
                  </a:cubicBezTo>
                  <a:cubicBezTo>
                    <a:pt x="43417" y="25917"/>
                    <a:pt x="43417" y="26069"/>
                    <a:pt x="41776" y="28074"/>
                  </a:cubicBezTo>
                  <a:cubicBezTo>
                    <a:pt x="40379" y="29867"/>
                    <a:pt x="39619" y="31872"/>
                    <a:pt x="39619" y="34151"/>
                  </a:cubicBezTo>
                  <a:cubicBezTo>
                    <a:pt x="39619" y="35305"/>
                    <a:pt x="39103" y="36065"/>
                    <a:pt x="37979" y="36186"/>
                  </a:cubicBezTo>
                  <a:cubicBezTo>
                    <a:pt x="35062" y="36429"/>
                    <a:pt x="33543" y="38222"/>
                    <a:pt x="32540" y="40744"/>
                  </a:cubicBezTo>
                  <a:cubicBezTo>
                    <a:pt x="32200" y="41501"/>
                    <a:pt x="31771" y="41900"/>
                    <a:pt x="31097" y="41900"/>
                  </a:cubicBezTo>
                  <a:cubicBezTo>
                    <a:pt x="30987" y="41900"/>
                    <a:pt x="30871" y="41889"/>
                    <a:pt x="30748" y="41868"/>
                  </a:cubicBezTo>
                  <a:cubicBezTo>
                    <a:pt x="30241" y="41868"/>
                    <a:pt x="29789" y="41935"/>
                    <a:pt x="29363" y="41935"/>
                  </a:cubicBezTo>
                  <a:cubicBezTo>
                    <a:pt x="29151" y="41935"/>
                    <a:pt x="28945" y="41919"/>
                    <a:pt x="28742" y="41868"/>
                  </a:cubicBezTo>
                  <a:cubicBezTo>
                    <a:pt x="28433" y="41812"/>
                    <a:pt x="28141" y="41786"/>
                    <a:pt x="27865" y="41786"/>
                  </a:cubicBezTo>
                  <a:cubicBezTo>
                    <a:pt x="26322" y="41786"/>
                    <a:pt x="25260" y="42615"/>
                    <a:pt x="24306" y="43904"/>
                  </a:cubicBezTo>
                  <a:cubicBezTo>
                    <a:pt x="24185" y="44147"/>
                    <a:pt x="23911" y="44420"/>
                    <a:pt x="23790" y="44542"/>
                  </a:cubicBezTo>
                  <a:cubicBezTo>
                    <a:pt x="23137" y="45194"/>
                    <a:pt x="22660" y="45545"/>
                    <a:pt x="22210" y="45545"/>
                  </a:cubicBezTo>
                  <a:cubicBezTo>
                    <a:pt x="21781" y="45545"/>
                    <a:pt x="21378" y="45225"/>
                    <a:pt x="20873" y="44542"/>
                  </a:cubicBezTo>
                  <a:cubicBezTo>
                    <a:pt x="19613" y="42551"/>
                    <a:pt x="17915" y="41773"/>
                    <a:pt x="15864" y="41773"/>
                  </a:cubicBezTo>
                  <a:cubicBezTo>
                    <a:pt x="15442" y="41773"/>
                    <a:pt x="15005" y="41806"/>
                    <a:pt x="14554" y="41868"/>
                  </a:cubicBezTo>
                  <a:cubicBezTo>
                    <a:pt x="14386" y="41888"/>
                    <a:pt x="14224" y="41898"/>
                    <a:pt x="14070" y="41898"/>
                  </a:cubicBezTo>
                  <a:cubicBezTo>
                    <a:pt x="13052" y="41898"/>
                    <a:pt x="12328" y="41441"/>
                    <a:pt x="11880" y="40227"/>
                  </a:cubicBezTo>
                  <a:cubicBezTo>
                    <a:pt x="11120" y="37948"/>
                    <a:pt x="9480" y="36429"/>
                    <a:pt x="6836" y="36186"/>
                  </a:cubicBezTo>
                  <a:cubicBezTo>
                    <a:pt x="5560" y="36065"/>
                    <a:pt x="5044" y="35305"/>
                    <a:pt x="5044" y="34151"/>
                  </a:cubicBezTo>
                  <a:cubicBezTo>
                    <a:pt x="5044" y="31629"/>
                    <a:pt x="4284" y="29472"/>
                    <a:pt x="2522" y="27710"/>
                  </a:cubicBezTo>
                  <a:cubicBezTo>
                    <a:pt x="1519" y="26555"/>
                    <a:pt x="1398" y="25431"/>
                    <a:pt x="2279" y="24276"/>
                  </a:cubicBezTo>
                  <a:cubicBezTo>
                    <a:pt x="4041" y="21998"/>
                    <a:pt x="4558" y="19476"/>
                    <a:pt x="4284" y="16681"/>
                  </a:cubicBezTo>
                  <a:cubicBezTo>
                    <a:pt x="4041" y="14918"/>
                    <a:pt x="4801" y="13764"/>
                    <a:pt x="6198" y="12883"/>
                  </a:cubicBezTo>
                  <a:cubicBezTo>
                    <a:pt x="8082" y="11759"/>
                    <a:pt x="9601" y="10239"/>
                    <a:pt x="10361" y="8204"/>
                  </a:cubicBezTo>
                  <a:cubicBezTo>
                    <a:pt x="10999" y="6442"/>
                    <a:pt x="12275" y="5682"/>
                    <a:pt x="14037" y="5682"/>
                  </a:cubicBezTo>
                  <a:cubicBezTo>
                    <a:pt x="14146" y="5687"/>
                    <a:pt x="14255" y="5689"/>
                    <a:pt x="14362" y="5689"/>
                  </a:cubicBezTo>
                  <a:cubicBezTo>
                    <a:pt x="17115" y="5689"/>
                    <a:pt x="19182" y="4208"/>
                    <a:pt x="20995" y="2249"/>
                  </a:cubicBezTo>
                  <a:cubicBezTo>
                    <a:pt x="21665" y="1521"/>
                    <a:pt x="22076" y="1141"/>
                    <a:pt x="22474" y="1141"/>
                  </a:cubicBezTo>
                  <a:close/>
                  <a:moveTo>
                    <a:pt x="31021" y="43265"/>
                  </a:moveTo>
                  <a:cubicBezTo>
                    <a:pt x="32145" y="49980"/>
                    <a:pt x="33300" y="56695"/>
                    <a:pt x="34424" y="63409"/>
                  </a:cubicBezTo>
                  <a:cubicBezTo>
                    <a:pt x="33543" y="63136"/>
                    <a:pt x="33026" y="62528"/>
                    <a:pt x="32540" y="61890"/>
                  </a:cubicBezTo>
                  <a:cubicBezTo>
                    <a:pt x="30748" y="60371"/>
                    <a:pt x="29623" y="58852"/>
                    <a:pt x="29988" y="56057"/>
                  </a:cubicBezTo>
                  <a:cubicBezTo>
                    <a:pt x="30504" y="51894"/>
                    <a:pt x="30504" y="47580"/>
                    <a:pt x="30626" y="43387"/>
                  </a:cubicBezTo>
                  <a:cubicBezTo>
                    <a:pt x="30748" y="43265"/>
                    <a:pt x="30869" y="43265"/>
                    <a:pt x="31021" y="43265"/>
                  </a:cubicBezTo>
                  <a:close/>
                  <a:moveTo>
                    <a:pt x="32662" y="42779"/>
                  </a:moveTo>
                  <a:cubicBezTo>
                    <a:pt x="34302" y="50102"/>
                    <a:pt x="34940" y="57576"/>
                    <a:pt x="36338" y="65050"/>
                  </a:cubicBezTo>
                  <a:cubicBezTo>
                    <a:pt x="35700" y="64807"/>
                    <a:pt x="35305" y="64533"/>
                    <a:pt x="35305" y="63774"/>
                  </a:cubicBezTo>
                  <a:cubicBezTo>
                    <a:pt x="34424" y="59216"/>
                    <a:pt x="33664" y="54537"/>
                    <a:pt x="32783" y="49859"/>
                  </a:cubicBezTo>
                  <a:cubicBezTo>
                    <a:pt x="32388" y="47944"/>
                    <a:pt x="32145" y="45939"/>
                    <a:pt x="31902" y="44025"/>
                  </a:cubicBezTo>
                  <a:cubicBezTo>
                    <a:pt x="31781" y="43539"/>
                    <a:pt x="31386" y="42779"/>
                    <a:pt x="32662" y="42779"/>
                  </a:cubicBezTo>
                  <a:close/>
                  <a:moveTo>
                    <a:pt x="17110" y="42761"/>
                  </a:moveTo>
                  <a:cubicBezTo>
                    <a:pt x="17705" y="42761"/>
                    <a:pt x="18054" y="43150"/>
                    <a:pt x="18351" y="43539"/>
                  </a:cubicBezTo>
                  <a:cubicBezTo>
                    <a:pt x="19111" y="44298"/>
                    <a:pt x="19749" y="45180"/>
                    <a:pt x="20509" y="45939"/>
                  </a:cubicBezTo>
                  <a:cubicBezTo>
                    <a:pt x="21044" y="46410"/>
                    <a:pt x="21580" y="46664"/>
                    <a:pt x="22139" y="46664"/>
                  </a:cubicBezTo>
                  <a:cubicBezTo>
                    <a:pt x="22626" y="46664"/>
                    <a:pt x="23131" y="46471"/>
                    <a:pt x="23668" y="46061"/>
                  </a:cubicBezTo>
                  <a:cubicBezTo>
                    <a:pt x="24944" y="45180"/>
                    <a:pt x="25826" y="43782"/>
                    <a:pt x="27071" y="42779"/>
                  </a:cubicBezTo>
                  <a:lnTo>
                    <a:pt x="27071" y="42779"/>
                  </a:lnTo>
                  <a:cubicBezTo>
                    <a:pt x="27588" y="44663"/>
                    <a:pt x="26069" y="65810"/>
                    <a:pt x="25188" y="68726"/>
                  </a:cubicBezTo>
                  <a:cubicBezTo>
                    <a:pt x="24033" y="68088"/>
                    <a:pt x="23273" y="67086"/>
                    <a:pt x="22392" y="66326"/>
                  </a:cubicBezTo>
                  <a:cubicBezTo>
                    <a:pt x="21815" y="65729"/>
                    <a:pt x="21291" y="65367"/>
                    <a:pt x="20605" y="65367"/>
                  </a:cubicBezTo>
                  <a:cubicBezTo>
                    <a:pt x="20243" y="65367"/>
                    <a:pt x="19837" y="65468"/>
                    <a:pt x="19354" y="65688"/>
                  </a:cubicBezTo>
                  <a:cubicBezTo>
                    <a:pt x="17713" y="66448"/>
                    <a:pt x="15951" y="67086"/>
                    <a:pt x="14037" y="67845"/>
                  </a:cubicBezTo>
                  <a:cubicBezTo>
                    <a:pt x="15435" y="59490"/>
                    <a:pt x="16073" y="51256"/>
                    <a:pt x="16437" y="42901"/>
                  </a:cubicBezTo>
                  <a:cubicBezTo>
                    <a:pt x="16693" y="42803"/>
                    <a:pt x="16915" y="42761"/>
                    <a:pt x="17110" y="42761"/>
                  </a:cubicBezTo>
                  <a:close/>
                  <a:moveTo>
                    <a:pt x="15313" y="43022"/>
                  </a:moveTo>
                  <a:cubicBezTo>
                    <a:pt x="15830" y="43387"/>
                    <a:pt x="15678" y="43904"/>
                    <a:pt x="15678" y="44298"/>
                  </a:cubicBezTo>
                  <a:cubicBezTo>
                    <a:pt x="15435" y="52016"/>
                    <a:pt x="14675" y="59611"/>
                    <a:pt x="13277" y="67207"/>
                  </a:cubicBezTo>
                  <a:cubicBezTo>
                    <a:pt x="13034" y="68331"/>
                    <a:pt x="12396" y="68605"/>
                    <a:pt x="11515" y="68848"/>
                  </a:cubicBezTo>
                  <a:cubicBezTo>
                    <a:pt x="12518" y="60098"/>
                    <a:pt x="14310" y="51621"/>
                    <a:pt x="15313" y="43022"/>
                  </a:cubicBezTo>
                  <a:close/>
                  <a:moveTo>
                    <a:pt x="28576" y="42918"/>
                  </a:moveTo>
                  <a:cubicBezTo>
                    <a:pt x="28847" y="42918"/>
                    <a:pt x="29146" y="43060"/>
                    <a:pt x="29502" y="43144"/>
                  </a:cubicBezTo>
                  <a:cubicBezTo>
                    <a:pt x="29350" y="52259"/>
                    <a:pt x="28590" y="61374"/>
                    <a:pt x="26828" y="70488"/>
                  </a:cubicBezTo>
                  <a:cubicBezTo>
                    <a:pt x="25947" y="69972"/>
                    <a:pt x="25826" y="69486"/>
                    <a:pt x="25947" y="68605"/>
                  </a:cubicBezTo>
                  <a:cubicBezTo>
                    <a:pt x="26828" y="63652"/>
                    <a:pt x="27223" y="58730"/>
                    <a:pt x="27466" y="53656"/>
                  </a:cubicBezTo>
                  <a:cubicBezTo>
                    <a:pt x="27709" y="50102"/>
                    <a:pt x="27983" y="46577"/>
                    <a:pt x="28226" y="43022"/>
                  </a:cubicBezTo>
                  <a:cubicBezTo>
                    <a:pt x="28339" y="42947"/>
                    <a:pt x="28455" y="42918"/>
                    <a:pt x="28576" y="42918"/>
                  </a:cubicBezTo>
                  <a:close/>
                  <a:moveTo>
                    <a:pt x="22421" y="0"/>
                  </a:moveTo>
                  <a:cubicBezTo>
                    <a:pt x="21780" y="0"/>
                    <a:pt x="21118" y="501"/>
                    <a:pt x="20235" y="1489"/>
                  </a:cubicBezTo>
                  <a:cubicBezTo>
                    <a:pt x="18351" y="3646"/>
                    <a:pt x="16194" y="4801"/>
                    <a:pt x="13277" y="4801"/>
                  </a:cubicBezTo>
                  <a:cubicBezTo>
                    <a:pt x="11637" y="4801"/>
                    <a:pt x="10513" y="5560"/>
                    <a:pt x="9753" y="7201"/>
                  </a:cubicBezTo>
                  <a:cubicBezTo>
                    <a:pt x="8842" y="9358"/>
                    <a:pt x="7322" y="11121"/>
                    <a:pt x="5317" y="12245"/>
                  </a:cubicBezTo>
                  <a:cubicBezTo>
                    <a:pt x="4041" y="13004"/>
                    <a:pt x="2917" y="14159"/>
                    <a:pt x="3160" y="15921"/>
                  </a:cubicBezTo>
                  <a:cubicBezTo>
                    <a:pt x="3403" y="18959"/>
                    <a:pt x="2765" y="21633"/>
                    <a:pt x="1003" y="24155"/>
                  </a:cubicBezTo>
                  <a:cubicBezTo>
                    <a:pt x="0" y="25552"/>
                    <a:pt x="122" y="26950"/>
                    <a:pt x="1398" y="28348"/>
                  </a:cubicBezTo>
                  <a:cubicBezTo>
                    <a:pt x="2917" y="29715"/>
                    <a:pt x="3798" y="31629"/>
                    <a:pt x="3920" y="33786"/>
                  </a:cubicBezTo>
                  <a:cubicBezTo>
                    <a:pt x="4163" y="36703"/>
                    <a:pt x="4163" y="36946"/>
                    <a:pt x="7079" y="37462"/>
                  </a:cubicBezTo>
                  <a:cubicBezTo>
                    <a:pt x="9115" y="37827"/>
                    <a:pt x="10239" y="38830"/>
                    <a:pt x="10877" y="40622"/>
                  </a:cubicBezTo>
                  <a:cubicBezTo>
                    <a:pt x="11365" y="42058"/>
                    <a:pt x="12179" y="43032"/>
                    <a:pt x="13755" y="43032"/>
                  </a:cubicBezTo>
                  <a:cubicBezTo>
                    <a:pt x="13846" y="43032"/>
                    <a:pt x="13940" y="43029"/>
                    <a:pt x="14037" y="43022"/>
                  </a:cubicBezTo>
                  <a:lnTo>
                    <a:pt x="14037" y="43022"/>
                  </a:lnTo>
                  <a:cubicBezTo>
                    <a:pt x="13916" y="43539"/>
                    <a:pt x="13916" y="43904"/>
                    <a:pt x="13916" y="44298"/>
                  </a:cubicBezTo>
                  <a:cubicBezTo>
                    <a:pt x="13672" y="47458"/>
                    <a:pt x="13034" y="50497"/>
                    <a:pt x="12518" y="53656"/>
                  </a:cubicBezTo>
                  <a:cubicBezTo>
                    <a:pt x="11880" y="58578"/>
                    <a:pt x="11120" y="63652"/>
                    <a:pt x="10361" y="68605"/>
                  </a:cubicBezTo>
                  <a:cubicBezTo>
                    <a:pt x="10239" y="69212"/>
                    <a:pt x="9996" y="69850"/>
                    <a:pt x="10513" y="70367"/>
                  </a:cubicBezTo>
                  <a:cubicBezTo>
                    <a:pt x="10730" y="70552"/>
                    <a:pt x="10952" y="70620"/>
                    <a:pt x="11170" y="70620"/>
                  </a:cubicBezTo>
                  <a:cubicBezTo>
                    <a:pt x="11562" y="70620"/>
                    <a:pt x="11943" y="70401"/>
                    <a:pt x="12275" y="70245"/>
                  </a:cubicBezTo>
                  <a:cubicBezTo>
                    <a:pt x="14797" y="69091"/>
                    <a:pt x="17470" y="68088"/>
                    <a:pt x="19871" y="66812"/>
                  </a:cubicBezTo>
                  <a:cubicBezTo>
                    <a:pt x="20150" y="66696"/>
                    <a:pt x="20381" y="66642"/>
                    <a:pt x="20585" y="66642"/>
                  </a:cubicBezTo>
                  <a:cubicBezTo>
                    <a:pt x="21024" y="66642"/>
                    <a:pt x="21340" y="66893"/>
                    <a:pt x="21754" y="67329"/>
                  </a:cubicBezTo>
                  <a:cubicBezTo>
                    <a:pt x="23152" y="68848"/>
                    <a:pt x="24671" y="70245"/>
                    <a:pt x="26190" y="71765"/>
                  </a:cubicBezTo>
                  <a:cubicBezTo>
                    <a:pt x="26534" y="72061"/>
                    <a:pt x="26840" y="72200"/>
                    <a:pt x="27110" y="72200"/>
                  </a:cubicBezTo>
                  <a:cubicBezTo>
                    <a:pt x="27532" y="72200"/>
                    <a:pt x="27863" y="71860"/>
                    <a:pt x="28104" y="71248"/>
                  </a:cubicBezTo>
                  <a:cubicBezTo>
                    <a:pt x="28226" y="70883"/>
                    <a:pt x="28226" y="70367"/>
                    <a:pt x="28347" y="69850"/>
                  </a:cubicBezTo>
                  <a:cubicBezTo>
                    <a:pt x="29107" y="67086"/>
                    <a:pt x="29228" y="64047"/>
                    <a:pt x="29623" y="60857"/>
                  </a:cubicBezTo>
                  <a:cubicBezTo>
                    <a:pt x="29866" y="61131"/>
                    <a:pt x="30110" y="61252"/>
                    <a:pt x="30110" y="61374"/>
                  </a:cubicBezTo>
                  <a:cubicBezTo>
                    <a:pt x="31629" y="63531"/>
                    <a:pt x="33664" y="64928"/>
                    <a:pt x="35700" y="66448"/>
                  </a:cubicBezTo>
                  <a:cubicBezTo>
                    <a:pt x="36039" y="66702"/>
                    <a:pt x="36393" y="67030"/>
                    <a:pt x="36834" y="67030"/>
                  </a:cubicBezTo>
                  <a:cubicBezTo>
                    <a:pt x="37025" y="67030"/>
                    <a:pt x="37232" y="66968"/>
                    <a:pt x="37462" y="66812"/>
                  </a:cubicBezTo>
                  <a:cubicBezTo>
                    <a:pt x="38100" y="66448"/>
                    <a:pt x="37857" y="65688"/>
                    <a:pt x="37705" y="65171"/>
                  </a:cubicBezTo>
                  <a:cubicBezTo>
                    <a:pt x="37462" y="63652"/>
                    <a:pt x="37219" y="62133"/>
                    <a:pt x="36946" y="60614"/>
                  </a:cubicBezTo>
                  <a:cubicBezTo>
                    <a:pt x="35943" y="54416"/>
                    <a:pt x="35426" y="48218"/>
                    <a:pt x="33664" y="42141"/>
                  </a:cubicBezTo>
                  <a:cubicBezTo>
                    <a:pt x="33421" y="41625"/>
                    <a:pt x="33664" y="40987"/>
                    <a:pt x="33786" y="40501"/>
                  </a:cubicBezTo>
                  <a:cubicBezTo>
                    <a:pt x="34545" y="38343"/>
                    <a:pt x="36338" y="37705"/>
                    <a:pt x="38343" y="37310"/>
                  </a:cubicBezTo>
                  <a:cubicBezTo>
                    <a:pt x="40257" y="36824"/>
                    <a:pt x="40622" y="36429"/>
                    <a:pt x="40743" y="34272"/>
                  </a:cubicBezTo>
                  <a:cubicBezTo>
                    <a:pt x="40895" y="32145"/>
                    <a:pt x="41655" y="30231"/>
                    <a:pt x="43022" y="28469"/>
                  </a:cubicBezTo>
                  <a:cubicBezTo>
                    <a:pt x="44815" y="26433"/>
                    <a:pt x="44936" y="25917"/>
                    <a:pt x="43539" y="23790"/>
                  </a:cubicBezTo>
                  <a:cubicBezTo>
                    <a:pt x="42020" y="21511"/>
                    <a:pt x="41381" y="19233"/>
                    <a:pt x="41655" y="16437"/>
                  </a:cubicBezTo>
                  <a:cubicBezTo>
                    <a:pt x="41776" y="14797"/>
                    <a:pt x="41138" y="13278"/>
                    <a:pt x="39619" y="12518"/>
                  </a:cubicBezTo>
                  <a:cubicBezTo>
                    <a:pt x="37341" y="11121"/>
                    <a:pt x="35700" y="9085"/>
                    <a:pt x="34667" y="6685"/>
                  </a:cubicBezTo>
                  <a:cubicBezTo>
                    <a:pt x="34181" y="5682"/>
                    <a:pt x="33300" y="5044"/>
                    <a:pt x="32024" y="4922"/>
                  </a:cubicBezTo>
                  <a:cubicBezTo>
                    <a:pt x="29107" y="4801"/>
                    <a:pt x="26464" y="4163"/>
                    <a:pt x="24549" y="1611"/>
                  </a:cubicBezTo>
                  <a:cubicBezTo>
                    <a:pt x="23717" y="532"/>
                    <a:pt x="23080" y="0"/>
                    <a:pt x="22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4163;p77"/>
            <p:cNvSpPr/>
            <p:nvPr/>
          </p:nvSpPr>
          <p:spPr>
            <a:xfrm>
              <a:off x="4012750" y="3079925"/>
              <a:ext cx="795355" cy="766801"/>
            </a:xfrm>
            <a:custGeom>
              <a:avLst/>
              <a:gdLst/>
              <a:ahLst/>
              <a:cxnLst/>
              <a:rect l="l" t="t" r="r" b="b"/>
              <a:pathLst>
                <a:path w="33648" h="32440" extrusionOk="0">
                  <a:moveTo>
                    <a:pt x="17222" y="1125"/>
                  </a:moveTo>
                  <a:cubicBezTo>
                    <a:pt x="24544" y="1125"/>
                    <a:pt x="32018" y="8842"/>
                    <a:pt x="31897" y="16316"/>
                  </a:cubicBezTo>
                  <a:cubicBezTo>
                    <a:pt x="31897" y="24033"/>
                    <a:pt x="24666" y="31386"/>
                    <a:pt x="17222" y="31386"/>
                  </a:cubicBezTo>
                  <a:cubicBezTo>
                    <a:pt x="8866" y="31265"/>
                    <a:pt x="1514" y="24428"/>
                    <a:pt x="1514" y="16316"/>
                  </a:cubicBezTo>
                  <a:cubicBezTo>
                    <a:pt x="1635" y="8356"/>
                    <a:pt x="8988" y="1125"/>
                    <a:pt x="17222" y="1125"/>
                  </a:cubicBezTo>
                  <a:close/>
                  <a:moveTo>
                    <a:pt x="17070" y="1"/>
                  </a:moveTo>
                  <a:cubicBezTo>
                    <a:pt x="8988" y="1"/>
                    <a:pt x="116" y="7080"/>
                    <a:pt x="116" y="16316"/>
                  </a:cubicBezTo>
                  <a:cubicBezTo>
                    <a:pt x="0" y="24904"/>
                    <a:pt x="8529" y="32440"/>
                    <a:pt x="15595" y="32440"/>
                  </a:cubicBezTo>
                  <a:cubicBezTo>
                    <a:pt x="15928" y="32440"/>
                    <a:pt x="16258" y="32423"/>
                    <a:pt x="16584" y="32389"/>
                  </a:cubicBezTo>
                  <a:cubicBezTo>
                    <a:pt x="16932" y="32423"/>
                    <a:pt x="17283" y="32440"/>
                    <a:pt x="17637" y="32440"/>
                  </a:cubicBezTo>
                  <a:cubicBezTo>
                    <a:pt x="25126" y="32440"/>
                    <a:pt x="33648" y="24927"/>
                    <a:pt x="33416" y="16833"/>
                  </a:cubicBezTo>
                  <a:cubicBezTo>
                    <a:pt x="33021" y="7596"/>
                    <a:pt x="25942" y="122"/>
                    <a:pt x="17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" name="Google Shape;4164;p77"/>
          <p:cNvGrpSpPr/>
          <p:nvPr/>
        </p:nvGrpSpPr>
        <p:grpSpPr>
          <a:xfrm>
            <a:off x="2885438" y="2191656"/>
            <a:ext cx="694449" cy="1071315"/>
            <a:chOff x="2310169" y="2942282"/>
            <a:chExt cx="1044257" cy="1606972"/>
          </a:xfrm>
        </p:grpSpPr>
        <p:sp>
          <p:nvSpPr>
            <p:cNvPr id="17" name="Google Shape;4165;p77"/>
            <p:cNvSpPr/>
            <p:nvPr/>
          </p:nvSpPr>
          <p:spPr>
            <a:xfrm>
              <a:off x="2492175" y="3079925"/>
              <a:ext cx="728700" cy="728700"/>
            </a:xfrm>
            <a:prstGeom prst="ellipse">
              <a:avLst/>
            </a:prstGeom>
            <a:solidFill>
              <a:srgbClr val="E45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8" name="Google Shape;4166;p77"/>
            <p:cNvGrpSpPr/>
            <p:nvPr/>
          </p:nvGrpSpPr>
          <p:grpSpPr>
            <a:xfrm>
              <a:off x="2310169" y="2942282"/>
              <a:ext cx="1044257" cy="1606972"/>
              <a:chOff x="1732925" y="3713475"/>
              <a:chExt cx="1104450" cy="1699600"/>
            </a:xfrm>
          </p:grpSpPr>
          <p:sp>
            <p:nvSpPr>
              <p:cNvPr id="19" name="Google Shape;4167;p77"/>
              <p:cNvSpPr/>
              <p:nvPr/>
            </p:nvSpPr>
            <p:spPr>
              <a:xfrm>
                <a:off x="1732925" y="3713475"/>
                <a:ext cx="1104450" cy="1699600"/>
              </a:xfrm>
              <a:custGeom>
                <a:avLst/>
                <a:gdLst/>
                <a:ahLst/>
                <a:cxnLst/>
                <a:rect l="l" t="t" r="r" b="b"/>
                <a:pathLst>
                  <a:path w="44178" h="67984" extrusionOk="0">
                    <a:moveTo>
                      <a:pt x="18817" y="1000"/>
                    </a:moveTo>
                    <a:cubicBezTo>
                      <a:pt x="19718" y="1000"/>
                      <a:pt x="20666" y="1168"/>
                      <a:pt x="21664" y="1506"/>
                    </a:cubicBezTo>
                    <a:cubicBezTo>
                      <a:pt x="21826" y="1547"/>
                      <a:pt x="21991" y="1560"/>
                      <a:pt x="22153" y="1560"/>
                    </a:cubicBezTo>
                    <a:cubicBezTo>
                      <a:pt x="22477" y="1560"/>
                      <a:pt x="22788" y="1506"/>
                      <a:pt x="23031" y="1506"/>
                    </a:cubicBezTo>
                    <a:cubicBezTo>
                      <a:pt x="23765" y="1352"/>
                      <a:pt x="24471" y="1272"/>
                      <a:pt x="25148" y="1272"/>
                    </a:cubicBezTo>
                    <a:cubicBezTo>
                      <a:pt x="27271" y="1272"/>
                      <a:pt x="29106" y="2057"/>
                      <a:pt x="30627" y="3785"/>
                    </a:cubicBezTo>
                    <a:cubicBezTo>
                      <a:pt x="31265" y="4423"/>
                      <a:pt x="31903" y="4940"/>
                      <a:pt x="32784" y="4940"/>
                    </a:cubicBezTo>
                    <a:cubicBezTo>
                      <a:pt x="35701" y="5304"/>
                      <a:pt x="38101" y="7461"/>
                      <a:pt x="38617" y="10378"/>
                    </a:cubicBezTo>
                    <a:cubicBezTo>
                      <a:pt x="38860" y="11776"/>
                      <a:pt x="39498" y="12900"/>
                      <a:pt x="40501" y="13903"/>
                    </a:cubicBezTo>
                    <a:cubicBezTo>
                      <a:pt x="42537" y="16333"/>
                      <a:pt x="42932" y="19220"/>
                      <a:pt x="42020" y="22258"/>
                    </a:cubicBezTo>
                    <a:cubicBezTo>
                      <a:pt x="41656" y="23777"/>
                      <a:pt x="41413" y="25053"/>
                      <a:pt x="42020" y="26572"/>
                    </a:cubicBezTo>
                    <a:cubicBezTo>
                      <a:pt x="42658" y="28213"/>
                      <a:pt x="41777" y="29732"/>
                      <a:pt x="40896" y="31130"/>
                    </a:cubicBezTo>
                    <a:cubicBezTo>
                      <a:pt x="40258" y="31889"/>
                      <a:pt x="39620" y="32649"/>
                      <a:pt x="38982" y="33287"/>
                    </a:cubicBezTo>
                    <a:cubicBezTo>
                      <a:pt x="37979" y="34411"/>
                      <a:pt x="36855" y="35322"/>
                      <a:pt x="36217" y="36690"/>
                    </a:cubicBezTo>
                    <a:cubicBezTo>
                      <a:pt x="35336" y="38482"/>
                      <a:pt x="33422" y="39120"/>
                      <a:pt x="31538" y="39485"/>
                    </a:cubicBezTo>
                    <a:cubicBezTo>
                      <a:pt x="31493" y="39495"/>
                      <a:pt x="31450" y="39500"/>
                      <a:pt x="31408" y="39500"/>
                    </a:cubicBezTo>
                    <a:cubicBezTo>
                      <a:pt x="31027" y="39500"/>
                      <a:pt x="30785" y="39097"/>
                      <a:pt x="30333" y="39097"/>
                    </a:cubicBezTo>
                    <a:cubicBezTo>
                      <a:pt x="30273" y="39097"/>
                      <a:pt x="30209" y="39104"/>
                      <a:pt x="30141" y="39120"/>
                    </a:cubicBezTo>
                    <a:cubicBezTo>
                      <a:pt x="30141" y="39242"/>
                      <a:pt x="29867" y="39363"/>
                      <a:pt x="29746" y="39606"/>
                    </a:cubicBezTo>
                    <a:cubicBezTo>
                      <a:pt x="28790" y="41093"/>
                      <a:pt x="27658" y="41879"/>
                      <a:pt x="26406" y="41879"/>
                    </a:cubicBezTo>
                    <a:cubicBezTo>
                      <a:pt x="25508" y="41879"/>
                      <a:pt x="24549" y="41476"/>
                      <a:pt x="23548" y="40639"/>
                    </a:cubicBezTo>
                    <a:cubicBezTo>
                      <a:pt x="23201" y="40359"/>
                      <a:pt x="22935" y="40231"/>
                      <a:pt x="22662" y="40231"/>
                    </a:cubicBezTo>
                    <a:cubicBezTo>
                      <a:pt x="22432" y="40231"/>
                      <a:pt x="22198" y="40321"/>
                      <a:pt x="21907" y="40487"/>
                    </a:cubicBezTo>
                    <a:cubicBezTo>
                      <a:pt x="20948" y="40973"/>
                      <a:pt x="20011" y="41212"/>
                      <a:pt x="19086" y="41212"/>
                    </a:cubicBezTo>
                    <a:cubicBezTo>
                      <a:pt x="17813" y="41212"/>
                      <a:pt x="16563" y="40760"/>
                      <a:pt x="15314" y="39880"/>
                    </a:cubicBezTo>
                    <a:cubicBezTo>
                      <a:pt x="14554" y="39242"/>
                      <a:pt x="13673" y="39363"/>
                      <a:pt x="12914" y="39242"/>
                    </a:cubicBezTo>
                    <a:cubicBezTo>
                      <a:pt x="10392" y="38725"/>
                      <a:pt x="8235" y="37844"/>
                      <a:pt x="7232" y="35170"/>
                    </a:cubicBezTo>
                    <a:cubicBezTo>
                      <a:pt x="6837" y="34168"/>
                      <a:pt x="5561" y="33530"/>
                      <a:pt x="4801" y="32649"/>
                    </a:cubicBezTo>
                    <a:cubicBezTo>
                      <a:pt x="3556" y="31525"/>
                      <a:pt x="2523" y="30248"/>
                      <a:pt x="2158" y="28608"/>
                    </a:cubicBezTo>
                    <a:cubicBezTo>
                      <a:pt x="1915" y="27575"/>
                      <a:pt x="1763" y="26572"/>
                      <a:pt x="2280" y="25570"/>
                    </a:cubicBezTo>
                    <a:cubicBezTo>
                      <a:pt x="2796" y="24688"/>
                      <a:pt x="2523" y="23655"/>
                      <a:pt x="2280" y="22774"/>
                    </a:cubicBezTo>
                    <a:cubicBezTo>
                      <a:pt x="1399" y="19979"/>
                      <a:pt x="1155" y="17214"/>
                      <a:pt x="2918" y="14662"/>
                    </a:cubicBezTo>
                    <a:cubicBezTo>
                      <a:pt x="4315" y="12900"/>
                      <a:pt x="5196" y="11016"/>
                      <a:pt x="5834" y="8981"/>
                    </a:cubicBezTo>
                    <a:cubicBezTo>
                      <a:pt x="6716" y="6580"/>
                      <a:pt x="8478" y="4788"/>
                      <a:pt x="11273" y="4666"/>
                    </a:cubicBezTo>
                    <a:cubicBezTo>
                      <a:pt x="12032" y="4666"/>
                      <a:pt x="12671" y="4302"/>
                      <a:pt x="13309" y="3664"/>
                    </a:cubicBezTo>
                    <a:cubicBezTo>
                      <a:pt x="14901" y="1902"/>
                      <a:pt x="16730" y="1000"/>
                      <a:pt x="18817" y="1000"/>
                    </a:cubicBezTo>
                    <a:close/>
                    <a:moveTo>
                      <a:pt x="14311" y="40639"/>
                    </a:moveTo>
                    <a:cubicBezTo>
                      <a:pt x="14828" y="41004"/>
                      <a:pt x="15071" y="41247"/>
                      <a:pt x="15587" y="41642"/>
                    </a:cubicBezTo>
                    <a:cubicBezTo>
                      <a:pt x="15192" y="42766"/>
                      <a:pt x="14433" y="43799"/>
                      <a:pt x="13795" y="44802"/>
                    </a:cubicBezTo>
                    <a:cubicBezTo>
                      <a:pt x="11030" y="49481"/>
                      <a:pt x="8113" y="54312"/>
                      <a:pt x="5196" y="58991"/>
                    </a:cubicBezTo>
                    <a:cubicBezTo>
                      <a:pt x="4867" y="59523"/>
                      <a:pt x="4558" y="59780"/>
                      <a:pt x="3953" y="59780"/>
                    </a:cubicBezTo>
                    <a:cubicBezTo>
                      <a:pt x="3833" y="59780"/>
                      <a:pt x="3702" y="59770"/>
                      <a:pt x="3556" y="59750"/>
                    </a:cubicBezTo>
                    <a:cubicBezTo>
                      <a:pt x="6716" y="53157"/>
                      <a:pt x="11151" y="47324"/>
                      <a:pt x="14311" y="40639"/>
                    </a:cubicBezTo>
                    <a:close/>
                    <a:moveTo>
                      <a:pt x="33205" y="40419"/>
                    </a:moveTo>
                    <a:cubicBezTo>
                      <a:pt x="33567" y="40419"/>
                      <a:pt x="33713" y="40881"/>
                      <a:pt x="33817" y="41399"/>
                    </a:cubicBezTo>
                    <a:cubicBezTo>
                      <a:pt x="35458" y="46837"/>
                      <a:pt x="36703" y="52276"/>
                      <a:pt x="38101" y="57836"/>
                    </a:cubicBezTo>
                    <a:cubicBezTo>
                      <a:pt x="38496" y="59112"/>
                      <a:pt x="38982" y="60236"/>
                      <a:pt x="39134" y="61634"/>
                    </a:cubicBezTo>
                    <a:cubicBezTo>
                      <a:pt x="38374" y="61634"/>
                      <a:pt x="38101" y="61269"/>
                      <a:pt x="37979" y="60631"/>
                    </a:cubicBezTo>
                    <a:cubicBezTo>
                      <a:pt x="36339" y="54038"/>
                      <a:pt x="34576" y="47324"/>
                      <a:pt x="32541" y="40761"/>
                    </a:cubicBezTo>
                    <a:cubicBezTo>
                      <a:pt x="32821" y="40519"/>
                      <a:pt x="33037" y="40419"/>
                      <a:pt x="33205" y="40419"/>
                    </a:cubicBezTo>
                    <a:close/>
                    <a:moveTo>
                      <a:pt x="31014" y="40644"/>
                    </a:moveTo>
                    <a:cubicBezTo>
                      <a:pt x="31489" y="40644"/>
                      <a:pt x="31918" y="41061"/>
                      <a:pt x="32146" y="41764"/>
                    </a:cubicBezTo>
                    <a:cubicBezTo>
                      <a:pt x="33938" y="47202"/>
                      <a:pt x="35184" y="52792"/>
                      <a:pt x="36703" y="58231"/>
                    </a:cubicBezTo>
                    <a:cubicBezTo>
                      <a:pt x="36977" y="58991"/>
                      <a:pt x="37098" y="59872"/>
                      <a:pt x="37341" y="60874"/>
                    </a:cubicBezTo>
                    <a:cubicBezTo>
                      <a:pt x="36096" y="60115"/>
                      <a:pt x="35184" y="59629"/>
                      <a:pt x="34182" y="59112"/>
                    </a:cubicBezTo>
                    <a:cubicBezTo>
                      <a:pt x="33539" y="58739"/>
                      <a:pt x="33125" y="58524"/>
                      <a:pt x="32783" y="58524"/>
                    </a:cubicBezTo>
                    <a:cubicBezTo>
                      <a:pt x="32315" y="58524"/>
                      <a:pt x="31982" y="58925"/>
                      <a:pt x="31386" y="59872"/>
                    </a:cubicBezTo>
                    <a:cubicBezTo>
                      <a:pt x="30900" y="60874"/>
                      <a:pt x="30262" y="61907"/>
                      <a:pt x="29624" y="62788"/>
                    </a:cubicBezTo>
                    <a:cubicBezTo>
                      <a:pt x="29624" y="62910"/>
                      <a:pt x="29503" y="62910"/>
                      <a:pt x="29381" y="63153"/>
                    </a:cubicBezTo>
                    <a:cubicBezTo>
                      <a:pt x="27588" y="56195"/>
                      <a:pt x="25948" y="49359"/>
                      <a:pt x="23943" y="42402"/>
                    </a:cubicBezTo>
                    <a:lnTo>
                      <a:pt x="23943" y="42402"/>
                    </a:lnTo>
                    <a:cubicBezTo>
                      <a:pt x="24808" y="42787"/>
                      <a:pt x="25598" y="42969"/>
                      <a:pt x="26335" y="42969"/>
                    </a:cubicBezTo>
                    <a:cubicBezTo>
                      <a:pt x="27746" y="42969"/>
                      <a:pt x="28963" y="42303"/>
                      <a:pt x="30141" y="41125"/>
                    </a:cubicBezTo>
                    <a:cubicBezTo>
                      <a:pt x="30426" y="40795"/>
                      <a:pt x="30728" y="40644"/>
                      <a:pt x="31014" y="40644"/>
                    </a:cubicBezTo>
                    <a:close/>
                    <a:moveTo>
                      <a:pt x="16589" y="42069"/>
                    </a:moveTo>
                    <a:cubicBezTo>
                      <a:pt x="16696" y="42069"/>
                      <a:pt x="16817" y="42096"/>
                      <a:pt x="16954" y="42158"/>
                    </a:cubicBezTo>
                    <a:cubicBezTo>
                      <a:pt x="17720" y="42377"/>
                      <a:pt x="18486" y="42421"/>
                      <a:pt x="19304" y="42421"/>
                    </a:cubicBezTo>
                    <a:cubicBezTo>
                      <a:pt x="19849" y="42421"/>
                      <a:pt x="20418" y="42402"/>
                      <a:pt x="21026" y="42402"/>
                    </a:cubicBezTo>
                    <a:cubicBezTo>
                      <a:pt x="21390" y="45197"/>
                      <a:pt x="22028" y="47962"/>
                      <a:pt x="22788" y="50635"/>
                    </a:cubicBezTo>
                    <a:cubicBezTo>
                      <a:pt x="22910" y="51000"/>
                      <a:pt x="22788" y="51395"/>
                      <a:pt x="22666" y="51638"/>
                    </a:cubicBezTo>
                    <a:cubicBezTo>
                      <a:pt x="20266" y="55831"/>
                      <a:pt x="17988" y="59993"/>
                      <a:pt x="15587" y="64308"/>
                    </a:cubicBezTo>
                    <a:cubicBezTo>
                      <a:pt x="14828" y="62788"/>
                      <a:pt x="14676" y="61148"/>
                      <a:pt x="14311" y="59629"/>
                    </a:cubicBezTo>
                    <a:cubicBezTo>
                      <a:pt x="14110" y="58574"/>
                      <a:pt x="13806" y="58038"/>
                      <a:pt x="12917" y="58038"/>
                    </a:cubicBezTo>
                    <a:cubicBezTo>
                      <a:pt x="12731" y="58038"/>
                      <a:pt x="12518" y="58062"/>
                      <a:pt x="12276" y="58109"/>
                    </a:cubicBezTo>
                    <a:cubicBezTo>
                      <a:pt x="10118" y="58474"/>
                      <a:pt x="8113" y="59355"/>
                      <a:pt x="5713" y="59477"/>
                    </a:cubicBezTo>
                    <a:cubicBezTo>
                      <a:pt x="6959" y="56833"/>
                      <a:pt x="8751" y="54555"/>
                      <a:pt x="10118" y="52154"/>
                    </a:cubicBezTo>
                    <a:cubicBezTo>
                      <a:pt x="12032" y="48995"/>
                      <a:pt x="13916" y="45956"/>
                      <a:pt x="15830" y="42766"/>
                    </a:cubicBezTo>
                    <a:cubicBezTo>
                      <a:pt x="16018" y="42390"/>
                      <a:pt x="16224" y="42069"/>
                      <a:pt x="16589" y="42069"/>
                    </a:cubicBezTo>
                    <a:close/>
                    <a:moveTo>
                      <a:pt x="23031" y="41520"/>
                    </a:moveTo>
                    <a:cubicBezTo>
                      <a:pt x="23943" y="45045"/>
                      <a:pt x="24824" y="48600"/>
                      <a:pt x="25826" y="52033"/>
                    </a:cubicBezTo>
                    <a:cubicBezTo>
                      <a:pt x="26707" y="55831"/>
                      <a:pt x="27588" y="59629"/>
                      <a:pt x="28621" y="63275"/>
                    </a:cubicBezTo>
                    <a:cubicBezTo>
                      <a:pt x="28986" y="64551"/>
                      <a:pt x="28226" y="65067"/>
                      <a:pt x="27740" y="65948"/>
                    </a:cubicBezTo>
                    <a:cubicBezTo>
                      <a:pt x="26586" y="61634"/>
                      <a:pt x="25705" y="57471"/>
                      <a:pt x="24702" y="53279"/>
                    </a:cubicBezTo>
                    <a:cubicBezTo>
                      <a:pt x="23791" y="49876"/>
                      <a:pt x="22910" y="46442"/>
                      <a:pt x="21907" y="42918"/>
                    </a:cubicBezTo>
                    <a:cubicBezTo>
                      <a:pt x="21785" y="42007"/>
                      <a:pt x="21907" y="41764"/>
                      <a:pt x="23031" y="41520"/>
                    </a:cubicBezTo>
                    <a:close/>
                    <a:moveTo>
                      <a:pt x="23031" y="52397"/>
                    </a:moveTo>
                    <a:cubicBezTo>
                      <a:pt x="23791" y="53279"/>
                      <a:pt x="23426" y="54038"/>
                      <a:pt x="23031" y="54798"/>
                    </a:cubicBezTo>
                    <a:cubicBezTo>
                      <a:pt x="21907" y="57198"/>
                      <a:pt x="20388" y="59477"/>
                      <a:pt x="18990" y="61755"/>
                    </a:cubicBezTo>
                    <a:cubicBezTo>
                      <a:pt x="17988" y="63275"/>
                      <a:pt x="17106" y="64946"/>
                      <a:pt x="16195" y="66465"/>
                    </a:cubicBezTo>
                    <a:cubicBezTo>
                      <a:pt x="15192" y="65432"/>
                      <a:pt x="16073" y="64794"/>
                      <a:pt x="16590" y="64034"/>
                    </a:cubicBezTo>
                    <a:cubicBezTo>
                      <a:pt x="18626" y="60388"/>
                      <a:pt x="20631" y="56833"/>
                      <a:pt x="22666" y="53157"/>
                    </a:cubicBezTo>
                    <a:cubicBezTo>
                      <a:pt x="22788" y="52914"/>
                      <a:pt x="22910" y="52792"/>
                      <a:pt x="23031" y="52397"/>
                    </a:cubicBezTo>
                    <a:close/>
                    <a:moveTo>
                      <a:pt x="18768" y="1"/>
                    </a:moveTo>
                    <a:cubicBezTo>
                      <a:pt x="16550" y="1"/>
                      <a:pt x="14573" y="945"/>
                      <a:pt x="12792" y="2661"/>
                    </a:cubicBezTo>
                    <a:cubicBezTo>
                      <a:pt x="12397" y="3025"/>
                      <a:pt x="12032" y="3420"/>
                      <a:pt x="11394" y="3542"/>
                    </a:cubicBezTo>
                    <a:cubicBezTo>
                      <a:pt x="7232" y="3907"/>
                      <a:pt x="5318" y="6702"/>
                      <a:pt x="4315" y="10378"/>
                    </a:cubicBezTo>
                    <a:cubicBezTo>
                      <a:pt x="4042" y="11138"/>
                      <a:pt x="3677" y="11776"/>
                      <a:pt x="3161" y="12383"/>
                    </a:cubicBezTo>
                    <a:cubicBezTo>
                      <a:pt x="1277" y="14662"/>
                      <a:pt x="1" y="17093"/>
                      <a:pt x="517" y="19979"/>
                    </a:cubicBezTo>
                    <a:cubicBezTo>
                      <a:pt x="761" y="22410"/>
                      <a:pt x="1277" y="24810"/>
                      <a:pt x="882" y="27332"/>
                    </a:cubicBezTo>
                    <a:cubicBezTo>
                      <a:pt x="517" y="29367"/>
                      <a:pt x="1763" y="31130"/>
                      <a:pt x="3161" y="32770"/>
                    </a:cubicBezTo>
                    <a:cubicBezTo>
                      <a:pt x="4558" y="34411"/>
                      <a:pt x="6472" y="35444"/>
                      <a:pt x="7080" y="37601"/>
                    </a:cubicBezTo>
                    <a:cubicBezTo>
                      <a:pt x="7232" y="37966"/>
                      <a:pt x="7718" y="38361"/>
                      <a:pt x="8113" y="38725"/>
                    </a:cubicBezTo>
                    <a:cubicBezTo>
                      <a:pt x="9511" y="39880"/>
                      <a:pt x="11151" y="40244"/>
                      <a:pt x="12914" y="40487"/>
                    </a:cubicBezTo>
                    <a:cubicBezTo>
                      <a:pt x="12914" y="41125"/>
                      <a:pt x="12549" y="41520"/>
                      <a:pt x="12276" y="41885"/>
                    </a:cubicBezTo>
                    <a:cubicBezTo>
                      <a:pt x="10756" y="44802"/>
                      <a:pt x="9116" y="47597"/>
                      <a:pt x="7475" y="50514"/>
                    </a:cubicBezTo>
                    <a:cubicBezTo>
                      <a:pt x="5956" y="53279"/>
                      <a:pt x="4315" y="56195"/>
                      <a:pt x="2796" y="58991"/>
                    </a:cubicBezTo>
                    <a:cubicBezTo>
                      <a:pt x="2158" y="60388"/>
                      <a:pt x="2401" y="60753"/>
                      <a:pt x="3920" y="60753"/>
                    </a:cubicBezTo>
                    <a:cubicBezTo>
                      <a:pt x="4680" y="60753"/>
                      <a:pt x="5561" y="60753"/>
                      <a:pt x="6472" y="60631"/>
                    </a:cubicBezTo>
                    <a:cubicBezTo>
                      <a:pt x="8751" y="60388"/>
                      <a:pt x="10756" y="59355"/>
                      <a:pt x="13035" y="59112"/>
                    </a:cubicBezTo>
                    <a:cubicBezTo>
                      <a:pt x="13552" y="61634"/>
                      <a:pt x="14190" y="64034"/>
                      <a:pt x="14949" y="66465"/>
                    </a:cubicBezTo>
                    <a:cubicBezTo>
                      <a:pt x="15192" y="67072"/>
                      <a:pt x="15071" y="67984"/>
                      <a:pt x="15952" y="67984"/>
                    </a:cubicBezTo>
                    <a:cubicBezTo>
                      <a:pt x="16833" y="67984"/>
                      <a:pt x="16954" y="67224"/>
                      <a:pt x="17228" y="66708"/>
                    </a:cubicBezTo>
                    <a:cubicBezTo>
                      <a:pt x="19385" y="62910"/>
                      <a:pt x="21512" y="59234"/>
                      <a:pt x="23943" y="55071"/>
                    </a:cubicBezTo>
                    <a:cubicBezTo>
                      <a:pt x="24824" y="58474"/>
                      <a:pt x="25583" y="61634"/>
                      <a:pt x="26343" y="64672"/>
                    </a:cubicBezTo>
                    <a:cubicBezTo>
                      <a:pt x="26586" y="65553"/>
                      <a:pt x="26586" y="66829"/>
                      <a:pt x="27588" y="66951"/>
                    </a:cubicBezTo>
                    <a:cubicBezTo>
                      <a:pt x="27641" y="66957"/>
                      <a:pt x="27691" y="66960"/>
                      <a:pt x="27740" y="66960"/>
                    </a:cubicBezTo>
                    <a:cubicBezTo>
                      <a:pt x="28659" y="66960"/>
                      <a:pt x="29012" y="65910"/>
                      <a:pt x="29503" y="65189"/>
                    </a:cubicBezTo>
                    <a:cubicBezTo>
                      <a:pt x="30627" y="63426"/>
                      <a:pt x="31660" y="61512"/>
                      <a:pt x="32662" y="59629"/>
                    </a:cubicBezTo>
                    <a:cubicBezTo>
                      <a:pt x="34698" y="60753"/>
                      <a:pt x="36460" y="62029"/>
                      <a:pt x="38496" y="62788"/>
                    </a:cubicBezTo>
                    <a:cubicBezTo>
                      <a:pt x="38828" y="62871"/>
                      <a:pt x="39174" y="63068"/>
                      <a:pt x="39525" y="63068"/>
                    </a:cubicBezTo>
                    <a:cubicBezTo>
                      <a:pt x="39688" y="63068"/>
                      <a:pt x="39851" y="63026"/>
                      <a:pt x="40015" y="62910"/>
                    </a:cubicBezTo>
                    <a:cubicBezTo>
                      <a:pt x="40501" y="62515"/>
                      <a:pt x="40380" y="62029"/>
                      <a:pt x="40258" y="61512"/>
                    </a:cubicBezTo>
                    <a:cubicBezTo>
                      <a:pt x="38739" y="55071"/>
                      <a:pt x="37098" y="48721"/>
                      <a:pt x="35336" y="42523"/>
                    </a:cubicBezTo>
                    <a:cubicBezTo>
                      <a:pt x="34820" y="40882"/>
                      <a:pt x="34425" y="39606"/>
                      <a:pt x="36217" y="38725"/>
                    </a:cubicBezTo>
                    <a:cubicBezTo>
                      <a:pt x="36582" y="38482"/>
                      <a:pt x="36977" y="38209"/>
                      <a:pt x="36977" y="37844"/>
                    </a:cubicBezTo>
                    <a:cubicBezTo>
                      <a:pt x="37615" y="35687"/>
                      <a:pt x="39498" y="34806"/>
                      <a:pt x="40775" y="33287"/>
                    </a:cubicBezTo>
                    <a:cubicBezTo>
                      <a:pt x="41018" y="32770"/>
                      <a:pt x="41534" y="32406"/>
                      <a:pt x="41777" y="31889"/>
                    </a:cubicBezTo>
                    <a:cubicBezTo>
                      <a:pt x="42932" y="30127"/>
                      <a:pt x="43813" y="28213"/>
                      <a:pt x="43175" y="26056"/>
                    </a:cubicBezTo>
                    <a:cubicBezTo>
                      <a:pt x="42780" y="24931"/>
                      <a:pt x="42932" y="23929"/>
                      <a:pt x="43175" y="22774"/>
                    </a:cubicBezTo>
                    <a:cubicBezTo>
                      <a:pt x="44177" y="19493"/>
                      <a:pt x="43813" y="16333"/>
                      <a:pt x="41656" y="13659"/>
                    </a:cubicBezTo>
                    <a:cubicBezTo>
                      <a:pt x="40501" y="12262"/>
                      <a:pt x="40015" y="10864"/>
                      <a:pt x="39377" y="9345"/>
                    </a:cubicBezTo>
                    <a:cubicBezTo>
                      <a:pt x="38496" y="6580"/>
                      <a:pt x="36582" y="4423"/>
                      <a:pt x="33422" y="3907"/>
                    </a:cubicBezTo>
                    <a:cubicBezTo>
                      <a:pt x="32541" y="3785"/>
                      <a:pt x="31781" y="3420"/>
                      <a:pt x="31143" y="2782"/>
                    </a:cubicBezTo>
                    <a:cubicBezTo>
                      <a:pt x="29356" y="1186"/>
                      <a:pt x="27250" y="299"/>
                      <a:pt x="24959" y="299"/>
                    </a:cubicBezTo>
                    <a:cubicBezTo>
                      <a:pt x="24330" y="299"/>
                      <a:pt x="23686" y="366"/>
                      <a:pt x="23031" y="504"/>
                    </a:cubicBezTo>
                    <a:cubicBezTo>
                      <a:pt x="22788" y="564"/>
                      <a:pt x="22568" y="595"/>
                      <a:pt x="22347" y="595"/>
                    </a:cubicBezTo>
                    <a:cubicBezTo>
                      <a:pt x="22127" y="595"/>
                      <a:pt x="21907" y="564"/>
                      <a:pt x="21664" y="504"/>
                    </a:cubicBezTo>
                    <a:cubicBezTo>
                      <a:pt x="20655" y="164"/>
                      <a:pt x="19690" y="1"/>
                      <a:pt x="187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Google Shape;4168;p77"/>
              <p:cNvSpPr/>
              <p:nvPr/>
            </p:nvSpPr>
            <p:spPr>
              <a:xfrm>
                <a:off x="1846875" y="3838475"/>
                <a:ext cx="940375" cy="813750"/>
              </a:xfrm>
              <a:custGeom>
                <a:avLst/>
                <a:gdLst/>
                <a:ahLst/>
                <a:cxnLst/>
                <a:rect l="l" t="t" r="r" b="b"/>
                <a:pathLst>
                  <a:path w="37615" h="32550" extrusionOk="0">
                    <a:moveTo>
                      <a:pt x="18667" y="1184"/>
                    </a:moveTo>
                    <a:cubicBezTo>
                      <a:pt x="18734" y="1184"/>
                      <a:pt x="18801" y="1184"/>
                      <a:pt x="18868" y="1185"/>
                    </a:cubicBezTo>
                    <a:cubicBezTo>
                      <a:pt x="26221" y="1185"/>
                      <a:pt x="33543" y="8903"/>
                      <a:pt x="33543" y="16377"/>
                    </a:cubicBezTo>
                    <a:cubicBezTo>
                      <a:pt x="33543" y="23972"/>
                      <a:pt x="26342" y="31325"/>
                      <a:pt x="18868" y="31325"/>
                    </a:cubicBezTo>
                    <a:cubicBezTo>
                      <a:pt x="10391" y="31325"/>
                      <a:pt x="3160" y="24367"/>
                      <a:pt x="3160" y="16377"/>
                    </a:cubicBezTo>
                    <a:cubicBezTo>
                      <a:pt x="3160" y="8481"/>
                      <a:pt x="10513" y="1184"/>
                      <a:pt x="18667" y="1184"/>
                    </a:cubicBezTo>
                    <a:close/>
                    <a:moveTo>
                      <a:pt x="18401" y="0"/>
                    </a:moveTo>
                    <a:cubicBezTo>
                      <a:pt x="14873" y="0"/>
                      <a:pt x="11379" y="1306"/>
                      <a:pt x="7991" y="3737"/>
                    </a:cubicBezTo>
                    <a:cubicBezTo>
                      <a:pt x="7080" y="3464"/>
                      <a:pt x="7353" y="2461"/>
                      <a:pt x="6472" y="2461"/>
                    </a:cubicBezTo>
                    <a:cubicBezTo>
                      <a:pt x="6198" y="3099"/>
                      <a:pt x="6593" y="3464"/>
                      <a:pt x="6836" y="3859"/>
                    </a:cubicBezTo>
                    <a:cubicBezTo>
                      <a:pt x="6958" y="4102"/>
                      <a:pt x="7080" y="4345"/>
                      <a:pt x="6836" y="4740"/>
                    </a:cubicBezTo>
                    <a:cubicBezTo>
                      <a:pt x="6721" y="4856"/>
                      <a:pt x="6602" y="4898"/>
                      <a:pt x="6486" y="4898"/>
                    </a:cubicBezTo>
                    <a:cubicBezTo>
                      <a:pt x="6237" y="4898"/>
                      <a:pt x="6000" y="4702"/>
                      <a:pt x="5834" y="4619"/>
                    </a:cubicBezTo>
                    <a:cubicBezTo>
                      <a:pt x="5474" y="4369"/>
                      <a:pt x="5240" y="3843"/>
                      <a:pt x="4627" y="3843"/>
                    </a:cubicBezTo>
                    <a:cubicBezTo>
                      <a:pt x="4568" y="3843"/>
                      <a:pt x="4504" y="3848"/>
                      <a:pt x="4436" y="3859"/>
                    </a:cubicBezTo>
                    <a:cubicBezTo>
                      <a:pt x="4558" y="4740"/>
                      <a:pt x="5439" y="4983"/>
                      <a:pt x="5712" y="5743"/>
                    </a:cubicBezTo>
                    <a:cubicBezTo>
                      <a:pt x="1003" y="10938"/>
                      <a:pt x="1155" y="17410"/>
                      <a:pt x="2796" y="22575"/>
                    </a:cubicBezTo>
                    <a:cubicBezTo>
                      <a:pt x="2036" y="23091"/>
                      <a:pt x="638" y="22848"/>
                      <a:pt x="0" y="24094"/>
                    </a:cubicBezTo>
                    <a:cubicBezTo>
                      <a:pt x="100" y="24106"/>
                      <a:pt x="198" y="24111"/>
                      <a:pt x="293" y="24111"/>
                    </a:cubicBezTo>
                    <a:cubicBezTo>
                      <a:pt x="1196" y="24111"/>
                      <a:pt x="1909" y="23629"/>
                      <a:pt x="2692" y="23629"/>
                    </a:cubicBezTo>
                    <a:cubicBezTo>
                      <a:pt x="2883" y="23629"/>
                      <a:pt x="3078" y="23658"/>
                      <a:pt x="3282" y="23729"/>
                    </a:cubicBezTo>
                    <a:cubicBezTo>
                      <a:pt x="1641" y="24610"/>
                      <a:pt x="1155" y="25005"/>
                      <a:pt x="1155" y="25370"/>
                    </a:cubicBezTo>
                    <a:cubicBezTo>
                      <a:pt x="1206" y="25473"/>
                      <a:pt x="1258" y="25510"/>
                      <a:pt x="1318" y="25510"/>
                    </a:cubicBezTo>
                    <a:cubicBezTo>
                      <a:pt x="1401" y="25510"/>
                      <a:pt x="1501" y="25440"/>
                      <a:pt x="1641" y="25370"/>
                    </a:cubicBezTo>
                    <a:cubicBezTo>
                      <a:pt x="2517" y="25012"/>
                      <a:pt x="3037" y="24800"/>
                      <a:pt x="3448" y="24800"/>
                    </a:cubicBezTo>
                    <a:cubicBezTo>
                      <a:pt x="4049" y="24800"/>
                      <a:pt x="4415" y="25254"/>
                      <a:pt x="5317" y="26373"/>
                    </a:cubicBezTo>
                    <a:cubicBezTo>
                      <a:pt x="8446" y="30127"/>
                      <a:pt x="13307" y="32550"/>
                      <a:pt x="18299" y="32550"/>
                    </a:cubicBezTo>
                    <a:cubicBezTo>
                      <a:pt x="20578" y="32550"/>
                      <a:pt x="22885" y="32044"/>
                      <a:pt x="25066" y="30930"/>
                    </a:cubicBezTo>
                    <a:cubicBezTo>
                      <a:pt x="25461" y="30808"/>
                      <a:pt x="25947" y="30687"/>
                      <a:pt x="26069" y="30565"/>
                    </a:cubicBezTo>
                    <a:cubicBezTo>
                      <a:pt x="26785" y="30680"/>
                      <a:pt x="26718" y="31578"/>
                      <a:pt x="27447" y="31578"/>
                    </a:cubicBezTo>
                    <a:cubicBezTo>
                      <a:pt x="27491" y="31578"/>
                      <a:pt x="27538" y="31575"/>
                      <a:pt x="27588" y="31568"/>
                    </a:cubicBezTo>
                    <a:cubicBezTo>
                      <a:pt x="27740" y="30930"/>
                      <a:pt x="26707" y="30444"/>
                      <a:pt x="27345" y="29927"/>
                    </a:cubicBezTo>
                    <a:cubicBezTo>
                      <a:pt x="27475" y="29797"/>
                      <a:pt x="27589" y="29747"/>
                      <a:pt x="27693" y="29747"/>
                    </a:cubicBezTo>
                    <a:cubicBezTo>
                      <a:pt x="28053" y="29747"/>
                      <a:pt x="28297" y="30354"/>
                      <a:pt x="28703" y="30354"/>
                    </a:cubicBezTo>
                    <a:cubicBezTo>
                      <a:pt x="28754" y="30354"/>
                      <a:pt x="28807" y="30344"/>
                      <a:pt x="28864" y="30322"/>
                    </a:cubicBezTo>
                    <a:cubicBezTo>
                      <a:pt x="28985" y="29806"/>
                      <a:pt x="28499" y="29563"/>
                      <a:pt x="28499" y="29046"/>
                    </a:cubicBezTo>
                    <a:cubicBezTo>
                      <a:pt x="35822" y="23608"/>
                      <a:pt x="37614" y="12579"/>
                      <a:pt x="30383" y="5105"/>
                    </a:cubicBezTo>
                    <a:cubicBezTo>
                      <a:pt x="30505" y="4497"/>
                      <a:pt x="31264" y="4224"/>
                      <a:pt x="31143" y="3586"/>
                    </a:cubicBezTo>
                    <a:cubicBezTo>
                      <a:pt x="31095" y="3570"/>
                      <a:pt x="31051" y="3563"/>
                      <a:pt x="31010" y="3563"/>
                    </a:cubicBezTo>
                    <a:cubicBezTo>
                      <a:pt x="30737" y="3563"/>
                      <a:pt x="30594" y="3875"/>
                      <a:pt x="30383" y="3981"/>
                    </a:cubicBezTo>
                    <a:cubicBezTo>
                      <a:pt x="30132" y="4148"/>
                      <a:pt x="29982" y="4445"/>
                      <a:pt x="29754" y="4445"/>
                    </a:cubicBezTo>
                    <a:cubicBezTo>
                      <a:pt x="29651" y="4445"/>
                      <a:pt x="29532" y="4384"/>
                      <a:pt x="29380" y="4224"/>
                    </a:cubicBezTo>
                    <a:cubicBezTo>
                      <a:pt x="28985" y="3859"/>
                      <a:pt x="29380" y="3586"/>
                      <a:pt x="29502" y="3221"/>
                    </a:cubicBezTo>
                    <a:cubicBezTo>
                      <a:pt x="29624" y="2826"/>
                      <a:pt x="30262" y="2704"/>
                      <a:pt x="30140" y="2066"/>
                    </a:cubicBezTo>
                    <a:lnTo>
                      <a:pt x="30140" y="2066"/>
                    </a:lnTo>
                    <a:cubicBezTo>
                      <a:pt x="29259" y="2218"/>
                      <a:pt x="29107" y="3099"/>
                      <a:pt x="28347" y="3586"/>
                    </a:cubicBezTo>
                    <a:cubicBezTo>
                      <a:pt x="25041" y="1146"/>
                      <a:pt x="21706" y="0"/>
                      <a:pt x="18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1" name="Google Shape;2948;p59"/>
          <p:cNvSpPr txBox="1">
            <a:spLocks noGrp="1"/>
          </p:cNvSpPr>
          <p:nvPr>
            <p:ph type="subTitle" idx="2"/>
          </p:nvPr>
        </p:nvSpPr>
        <p:spPr>
          <a:xfrm>
            <a:off x="3586577" y="3380600"/>
            <a:ext cx="6603218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 algn="just">
              <a:spcAft>
                <a:spcPts val="2130"/>
              </a:spcAft>
            </a:pPr>
            <a:r>
              <a:rPr lang="en" sz="3600" smtClean="0">
                <a:latin typeface="+mj-lt"/>
              </a:rPr>
              <a:t>Chuẩn bị bài mới: </a:t>
            </a:r>
            <a:r>
              <a:rPr lang="en" sz="3600" i="1" smtClean="0">
                <a:latin typeface="+mj-lt"/>
              </a:rPr>
              <a:t>Bài 18: Luyện tập chung.</a:t>
            </a:r>
            <a:endParaRPr lang="en" sz="3600" i="1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8" grpId="0" build="p"/>
      <p:bldP spid="2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p46"/>
          <p:cNvSpPr/>
          <p:nvPr/>
        </p:nvSpPr>
        <p:spPr>
          <a:xfrm>
            <a:off x="859158" y="1575667"/>
            <a:ext cx="8279" cy="11067"/>
          </a:xfrm>
          <a:custGeom>
            <a:avLst/>
            <a:gdLst/>
            <a:ahLst/>
            <a:cxnLst/>
            <a:rect l="l" t="t" r="r" b="b"/>
            <a:pathLst>
              <a:path w="249" h="332" extrusionOk="0">
                <a:moveTo>
                  <a:pt x="1" y="1"/>
                </a:moveTo>
                <a:cubicBezTo>
                  <a:pt x="1" y="221"/>
                  <a:pt x="1" y="331"/>
                  <a:pt x="249" y="331"/>
                </a:cubicBezTo>
                <a:cubicBezTo>
                  <a:pt x="138" y="221"/>
                  <a:pt x="1" y="111"/>
                  <a:pt x="1" y="1"/>
                </a:cubicBezTo>
                <a:close/>
              </a:path>
            </a:pathLst>
          </a:custGeom>
          <a:solidFill>
            <a:srgbClr val="DCE3E8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337" name="Google Shape;2337;p46"/>
          <p:cNvSpPr/>
          <p:nvPr/>
        </p:nvSpPr>
        <p:spPr>
          <a:xfrm>
            <a:off x="4001731" y="2360034"/>
            <a:ext cx="106303" cy="103833"/>
          </a:xfrm>
          <a:custGeom>
            <a:avLst/>
            <a:gdLst/>
            <a:ahLst/>
            <a:cxnLst/>
            <a:rect l="l" t="t" r="r" b="b"/>
            <a:pathLst>
              <a:path w="3197" h="3115" extrusionOk="0">
                <a:moveTo>
                  <a:pt x="1599" y="1"/>
                </a:moveTo>
                <a:cubicBezTo>
                  <a:pt x="800" y="1"/>
                  <a:pt x="1" y="690"/>
                  <a:pt x="1" y="1489"/>
                </a:cubicBezTo>
                <a:cubicBezTo>
                  <a:pt x="1" y="2426"/>
                  <a:pt x="800" y="3115"/>
                  <a:pt x="1599" y="3115"/>
                </a:cubicBezTo>
                <a:cubicBezTo>
                  <a:pt x="2508" y="3115"/>
                  <a:pt x="3197" y="2426"/>
                  <a:pt x="3197" y="1489"/>
                </a:cubicBezTo>
                <a:cubicBezTo>
                  <a:pt x="3197" y="690"/>
                  <a:pt x="2508" y="1"/>
                  <a:pt x="1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338" name="Google Shape;2338;p46"/>
          <p:cNvSpPr txBox="1">
            <a:spLocks noGrp="1"/>
          </p:cNvSpPr>
          <p:nvPr>
            <p:ph type="ctrTitle"/>
          </p:nvPr>
        </p:nvSpPr>
        <p:spPr>
          <a:xfrm>
            <a:off x="4278251" y="1228151"/>
            <a:ext cx="6537786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8700">
                <a:latin typeface="+mj-lt"/>
              </a:rPr>
              <a:t>K</a:t>
            </a:r>
            <a:r>
              <a:rPr lang="en-US" sz="8700">
                <a:latin typeface="+mj-lt"/>
              </a:rPr>
              <a:t>h</a:t>
            </a:r>
            <a:r>
              <a:rPr lang="en" sz="8700">
                <a:latin typeface="+mj-lt"/>
              </a:rPr>
              <a:t>ởi động</a:t>
            </a:r>
            <a:endParaRPr>
              <a:solidFill>
                <a:schemeClr val="accent3"/>
              </a:solidFill>
              <a:latin typeface="+mj-lt"/>
            </a:endParaRPr>
          </a:p>
        </p:txBody>
      </p:sp>
      <p:grpSp>
        <p:nvGrpSpPr>
          <p:cNvPr id="2339" name="Google Shape;2339;p46"/>
          <p:cNvGrpSpPr/>
          <p:nvPr/>
        </p:nvGrpSpPr>
        <p:grpSpPr>
          <a:xfrm>
            <a:off x="994567" y="1188934"/>
            <a:ext cx="1463803" cy="822033"/>
            <a:chOff x="-749725" y="1426375"/>
            <a:chExt cx="1100575" cy="616525"/>
          </a:xfrm>
        </p:grpSpPr>
        <p:sp>
          <p:nvSpPr>
            <p:cNvPr id="2340" name="Google Shape;2340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42" name="Google Shape;2342;p46"/>
          <p:cNvGrpSpPr/>
          <p:nvPr/>
        </p:nvGrpSpPr>
        <p:grpSpPr>
          <a:xfrm flipH="1">
            <a:off x="2741752" y="1910585"/>
            <a:ext cx="1463803" cy="822033"/>
            <a:chOff x="-749725" y="1426375"/>
            <a:chExt cx="1100575" cy="616525"/>
          </a:xfrm>
        </p:grpSpPr>
        <p:sp>
          <p:nvSpPr>
            <p:cNvPr id="2343" name="Google Shape;2343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45" name="Google Shape;2345;p46"/>
          <p:cNvGrpSpPr/>
          <p:nvPr/>
        </p:nvGrpSpPr>
        <p:grpSpPr>
          <a:xfrm>
            <a:off x="670705" y="3057483"/>
            <a:ext cx="4161797" cy="4937613"/>
            <a:chOff x="504276" y="2293112"/>
            <a:chExt cx="3129089" cy="3703210"/>
          </a:xfrm>
        </p:grpSpPr>
        <p:grpSp>
          <p:nvGrpSpPr>
            <p:cNvPr id="2346" name="Google Shape;2346;p46"/>
            <p:cNvGrpSpPr/>
            <p:nvPr/>
          </p:nvGrpSpPr>
          <p:grpSpPr>
            <a:xfrm rot="10800000">
              <a:off x="1452776" y="2293112"/>
              <a:ext cx="920076" cy="3019723"/>
              <a:chOff x="3720000" y="288525"/>
              <a:chExt cx="312600" cy="1026000"/>
            </a:xfrm>
          </p:grpSpPr>
          <p:sp>
            <p:nvSpPr>
              <p:cNvPr id="2347" name="Google Shape;2347;p46"/>
              <p:cNvSpPr/>
              <p:nvPr/>
            </p:nvSpPr>
            <p:spPr>
              <a:xfrm>
                <a:off x="3785250" y="1076625"/>
                <a:ext cx="247350" cy="237850"/>
              </a:xfrm>
              <a:custGeom>
                <a:avLst/>
                <a:gdLst/>
                <a:ahLst/>
                <a:cxnLst/>
                <a:rect l="l" t="t" r="r" b="b"/>
                <a:pathLst>
                  <a:path w="9894" h="9514" extrusionOk="0">
                    <a:moveTo>
                      <a:pt x="2904" y="1"/>
                    </a:moveTo>
                    <a:cubicBezTo>
                      <a:pt x="2374" y="1"/>
                      <a:pt x="1891" y="474"/>
                      <a:pt x="2175" y="1077"/>
                    </a:cubicBezTo>
                    <a:cubicBezTo>
                      <a:pt x="826" y="2621"/>
                      <a:pt x="0" y="4969"/>
                      <a:pt x="109" y="6970"/>
                    </a:cubicBezTo>
                    <a:cubicBezTo>
                      <a:pt x="109" y="8057"/>
                      <a:pt x="652" y="8687"/>
                      <a:pt x="1370" y="9035"/>
                    </a:cubicBezTo>
                    <a:lnTo>
                      <a:pt x="1631" y="9318"/>
                    </a:lnTo>
                    <a:cubicBezTo>
                      <a:pt x="1816" y="9449"/>
                      <a:pt x="2001" y="9514"/>
                      <a:pt x="2183" y="9514"/>
                    </a:cubicBezTo>
                    <a:cubicBezTo>
                      <a:pt x="2365" y="9514"/>
                      <a:pt x="2544" y="9449"/>
                      <a:pt x="2718" y="9318"/>
                    </a:cubicBezTo>
                    <a:cubicBezTo>
                      <a:pt x="3052" y="9376"/>
                      <a:pt x="3404" y="9395"/>
                      <a:pt x="3760" y="9395"/>
                    </a:cubicBezTo>
                    <a:cubicBezTo>
                      <a:pt x="4472" y="9395"/>
                      <a:pt x="5197" y="9318"/>
                      <a:pt x="5806" y="9318"/>
                    </a:cubicBezTo>
                    <a:cubicBezTo>
                      <a:pt x="7980" y="9231"/>
                      <a:pt x="9894" y="7948"/>
                      <a:pt x="8807" y="5600"/>
                    </a:cubicBezTo>
                    <a:cubicBezTo>
                      <a:pt x="8154" y="4339"/>
                      <a:pt x="7719" y="2969"/>
                      <a:pt x="6980" y="1881"/>
                    </a:cubicBezTo>
                    <a:cubicBezTo>
                      <a:pt x="5980" y="338"/>
                      <a:pt x="4719" y="707"/>
                      <a:pt x="3262" y="77"/>
                    </a:cubicBezTo>
                    <a:cubicBezTo>
                      <a:pt x="3146" y="25"/>
                      <a:pt x="3024" y="1"/>
                      <a:pt x="29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8" name="Google Shape;2348;p46"/>
              <p:cNvSpPr/>
              <p:nvPr/>
            </p:nvSpPr>
            <p:spPr>
              <a:xfrm>
                <a:off x="3826000" y="288525"/>
                <a:ext cx="198950" cy="769375"/>
              </a:xfrm>
              <a:custGeom>
                <a:avLst/>
                <a:gdLst/>
                <a:ahLst/>
                <a:cxnLst/>
                <a:rect l="l" t="t" r="r" b="b"/>
                <a:pathLst>
                  <a:path w="7958" h="30775" extrusionOk="0">
                    <a:moveTo>
                      <a:pt x="4849" y="487"/>
                    </a:moveTo>
                    <a:cubicBezTo>
                      <a:pt x="7282" y="487"/>
                      <a:pt x="6434" y="9190"/>
                      <a:pt x="6350" y="10487"/>
                    </a:cubicBezTo>
                    <a:cubicBezTo>
                      <a:pt x="5981" y="15119"/>
                      <a:pt x="5720" y="19728"/>
                      <a:pt x="5263" y="24360"/>
                    </a:cubicBezTo>
                    <a:cubicBezTo>
                      <a:pt x="5176" y="25795"/>
                      <a:pt x="4893" y="27165"/>
                      <a:pt x="4633" y="28513"/>
                    </a:cubicBezTo>
                    <a:cubicBezTo>
                      <a:pt x="4468" y="29109"/>
                      <a:pt x="4537" y="29803"/>
                      <a:pt x="3846" y="29803"/>
                    </a:cubicBezTo>
                    <a:cubicBezTo>
                      <a:pt x="3806" y="29803"/>
                      <a:pt x="3764" y="29801"/>
                      <a:pt x="3719" y="29796"/>
                    </a:cubicBezTo>
                    <a:lnTo>
                      <a:pt x="2088" y="29796"/>
                    </a:lnTo>
                    <a:cubicBezTo>
                      <a:pt x="545" y="29687"/>
                      <a:pt x="1001" y="25795"/>
                      <a:pt x="1001" y="24990"/>
                    </a:cubicBezTo>
                    <a:cubicBezTo>
                      <a:pt x="914" y="23164"/>
                      <a:pt x="914" y="21446"/>
                      <a:pt x="827" y="19728"/>
                    </a:cubicBezTo>
                    <a:cubicBezTo>
                      <a:pt x="740" y="15923"/>
                      <a:pt x="653" y="12118"/>
                      <a:pt x="740" y="8313"/>
                    </a:cubicBezTo>
                    <a:cubicBezTo>
                      <a:pt x="740" y="6964"/>
                      <a:pt x="740" y="5595"/>
                      <a:pt x="827" y="4246"/>
                    </a:cubicBezTo>
                    <a:cubicBezTo>
                      <a:pt x="914" y="3507"/>
                      <a:pt x="1088" y="2703"/>
                      <a:pt x="1284" y="1963"/>
                    </a:cubicBezTo>
                    <a:cubicBezTo>
                      <a:pt x="1734" y="634"/>
                      <a:pt x="3219" y="531"/>
                      <a:pt x="4407" y="528"/>
                    </a:cubicBezTo>
                    <a:lnTo>
                      <a:pt x="4407" y="528"/>
                    </a:lnTo>
                    <a:cubicBezTo>
                      <a:pt x="4428" y="535"/>
                      <a:pt x="4451" y="539"/>
                      <a:pt x="4475" y="539"/>
                    </a:cubicBezTo>
                    <a:cubicBezTo>
                      <a:pt x="4498" y="539"/>
                      <a:pt x="4521" y="536"/>
                      <a:pt x="4546" y="528"/>
                    </a:cubicBezTo>
                    <a:cubicBezTo>
                      <a:pt x="4652" y="500"/>
                      <a:pt x="4753" y="487"/>
                      <a:pt x="4849" y="487"/>
                    </a:cubicBezTo>
                    <a:close/>
                    <a:moveTo>
                      <a:pt x="4852" y="0"/>
                    </a:moveTo>
                    <a:cubicBezTo>
                      <a:pt x="4696" y="0"/>
                      <a:pt x="4529" y="23"/>
                      <a:pt x="4351" y="71"/>
                    </a:cubicBezTo>
                    <a:lnTo>
                      <a:pt x="4351" y="71"/>
                    </a:lnTo>
                    <a:cubicBezTo>
                      <a:pt x="4177" y="71"/>
                      <a:pt x="4010" y="69"/>
                      <a:pt x="3848" y="69"/>
                    </a:cubicBezTo>
                    <a:cubicBezTo>
                      <a:pt x="2945" y="69"/>
                      <a:pt x="2209" y="128"/>
                      <a:pt x="1458" y="789"/>
                    </a:cubicBezTo>
                    <a:cubicBezTo>
                      <a:pt x="740" y="1420"/>
                      <a:pt x="545" y="2876"/>
                      <a:pt x="458" y="3790"/>
                    </a:cubicBezTo>
                    <a:cubicBezTo>
                      <a:pt x="1" y="7856"/>
                      <a:pt x="197" y="12031"/>
                      <a:pt x="284" y="16097"/>
                    </a:cubicBezTo>
                    <a:cubicBezTo>
                      <a:pt x="371" y="20185"/>
                      <a:pt x="653" y="24251"/>
                      <a:pt x="545" y="28339"/>
                    </a:cubicBezTo>
                    <a:cubicBezTo>
                      <a:pt x="545" y="30774"/>
                      <a:pt x="2632" y="30144"/>
                      <a:pt x="4459" y="30340"/>
                    </a:cubicBezTo>
                    <a:cubicBezTo>
                      <a:pt x="4546" y="30340"/>
                      <a:pt x="4633" y="30231"/>
                      <a:pt x="4633" y="30144"/>
                    </a:cubicBezTo>
                    <a:cubicBezTo>
                      <a:pt x="5633" y="26795"/>
                      <a:pt x="5807" y="23360"/>
                      <a:pt x="6089" y="19815"/>
                    </a:cubicBezTo>
                    <a:cubicBezTo>
                      <a:pt x="6263" y="16749"/>
                      <a:pt x="6524" y="13662"/>
                      <a:pt x="6807" y="10487"/>
                    </a:cubicBezTo>
                    <a:cubicBezTo>
                      <a:pt x="6890" y="9017"/>
                      <a:pt x="7958" y="0"/>
                      <a:pt x="48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9" name="Google Shape;2349;p46"/>
              <p:cNvSpPr/>
              <p:nvPr/>
            </p:nvSpPr>
            <p:spPr>
              <a:xfrm>
                <a:off x="3837425" y="1014525"/>
                <a:ext cx="104400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3271" extrusionOk="0">
                    <a:moveTo>
                      <a:pt x="414" y="0"/>
                    </a:moveTo>
                    <a:cubicBezTo>
                      <a:pt x="305" y="0"/>
                      <a:pt x="196" y="71"/>
                      <a:pt x="196" y="212"/>
                    </a:cubicBezTo>
                    <a:cubicBezTo>
                      <a:pt x="196" y="1017"/>
                      <a:pt x="1" y="2474"/>
                      <a:pt x="827" y="3017"/>
                    </a:cubicBezTo>
                    <a:cubicBezTo>
                      <a:pt x="1165" y="3209"/>
                      <a:pt x="1604" y="3271"/>
                      <a:pt x="2059" y="3271"/>
                    </a:cubicBezTo>
                    <a:cubicBezTo>
                      <a:pt x="2684" y="3271"/>
                      <a:pt x="3340" y="3155"/>
                      <a:pt x="3806" y="3104"/>
                    </a:cubicBezTo>
                    <a:cubicBezTo>
                      <a:pt x="4002" y="3104"/>
                      <a:pt x="4002" y="2930"/>
                      <a:pt x="4002" y="2822"/>
                    </a:cubicBezTo>
                    <a:cubicBezTo>
                      <a:pt x="4002" y="2278"/>
                      <a:pt x="4176" y="1647"/>
                      <a:pt x="4176" y="1017"/>
                    </a:cubicBezTo>
                    <a:cubicBezTo>
                      <a:pt x="4176" y="886"/>
                      <a:pt x="4061" y="821"/>
                      <a:pt x="3947" y="821"/>
                    </a:cubicBezTo>
                    <a:cubicBezTo>
                      <a:pt x="3833" y="821"/>
                      <a:pt x="3719" y="886"/>
                      <a:pt x="3719" y="1017"/>
                    </a:cubicBezTo>
                    <a:cubicBezTo>
                      <a:pt x="3719" y="1589"/>
                      <a:pt x="3576" y="2160"/>
                      <a:pt x="3549" y="2667"/>
                    </a:cubicBezTo>
                    <a:lnTo>
                      <a:pt x="3549" y="2667"/>
                    </a:lnTo>
                    <a:cubicBezTo>
                      <a:pt x="3105" y="2721"/>
                      <a:pt x="2633" y="2795"/>
                      <a:pt x="2164" y="2795"/>
                    </a:cubicBezTo>
                    <a:cubicBezTo>
                      <a:pt x="1829" y="2795"/>
                      <a:pt x="1495" y="2757"/>
                      <a:pt x="1175" y="2648"/>
                    </a:cubicBezTo>
                    <a:cubicBezTo>
                      <a:pt x="457" y="2474"/>
                      <a:pt x="631" y="843"/>
                      <a:pt x="631" y="212"/>
                    </a:cubicBezTo>
                    <a:cubicBezTo>
                      <a:pt x="631" y="71"/>
                      <a:pt x="522" y="0"/>
                      <a:pt x="4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0" name="Google Shape;2350;p46"/>
              <p:cNvSpPr/>
              <p:nvPr/>
            </p:nvSpPr>
            <p:spPr>
              <a:xfrm>
                <a:off x="3720000" y="1066075"/>
                <a:ext cx="305550" cy="24845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9938" extrusionOk="0">
                    <a:moveTo>
                      <a:pt x="5203" y="1"/>
                    </a:moveTo>
                    <a:cubicBezTo>
                      <a:pt x="5123" y="1"/>
                      <a:pt x="5040" y="39"/>
                      <a:pt x="4980" y="129"/>
                    </a:cubicBezTo>
                    <a:cubicBezTo>
                      <a:pt x="4067" y="2043"/>
                      <a:pt x="1" y="9566"/>
                      <a:pt x="4524" y="9914"/>
                    </a:cubicBezTo>
                    <a:cubicBezTo>
                      <a:pt x="4871" y="9930"/>
                      <a:pt x="5219" y="9937"/>
                      <a:pt x="5566" y="9937"/>
                    </a:cubicBezTo>
                    <a:cubicBezTo>
                      <a:pt x="7114" y="9937"/>
                      <a:pt x="8660" y="9795"/>
                      <a:pt x="10134" y="9653"/>
                    </a:cubicBezTo>
                    <a:cubicBezTo>
                      <a:pt x="11134" y="9566"/>
                      <a:pt x="11678" y="9022"/>
                      <a:pt x="11851" y="8109"/>
                    </a:cubicBezTo>
                    <a:cubicBezTo>
                      <a:pt x="12221" y="5761"/>
                      <a:pt x="9873" y="2390"/>
                      <a:pt x="8699" y="673"/>
                    </a:cubicBezTo>
                    <a:cubicBezTo>
                      <a:pt x="8642" y="597"/>
                      <a:pt x="8572" y="565"/>
                      <a:pt x="8506" y="565"/>
                    </a:cubicBezTo>
                    <a:cubicBezTo>
                      <a:pt x="8345" y="565"/>
                      <a:pt x="8205" y="755"/>
                      <a:pt x="8329" y="955"/>
                    </a:cubicBezTo>
                    <a:cubicBezTo>
                      <a:pt x="9503" y="2586"/>
                      <a:pt x="10503" y="4565"/>
                      <a:pt x="11134" y="6478"/>
                    </a:cubicBezTo>
                    <a:cubicBezTo>
                      <a:pt x="11764" y="8283"/>
                      <a:pt x="11047" y="9196"/>
                      <a:pt x="9133" y="9283"/>
                    </a:cubicBezTo>
                    <a:cubicBezTo>
                      <a:pt x="7785" y="9283"/>
                      <a:pt x="6524" y="9457"/>
                      <a:pt x="5154" y="9457"/>
                    </a:cubicBezTo>
                    <a:cubicBezTo>
                      <a:pt x="436" y="9370"/>
                      <a:pt x="4350" y="2499"/>
                      <a:pt x="5437" y="325"/>
                    </a:cubicBezTo>
                    <a:cubicBezTo>
                      <a:pt x="5494" y="139"/>
                      <a:pt x="5355" y="1"/>
                      <a:pt x="5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1" name="Google Shape;2351;p46"/>
              <p:cNvSpPr/>
              <p:nvPr/>
            </p:nvSpPr>
            <p:spPr>
              <a:xfrm>
                <a:off x="3795225" y="1081850"/>
                <a:ext cx="7337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8607" extrusionOk="0">
                    <a:moveTo>
                      <a:pt x="2611" y="0"/>
                    </a:moveTo>
                    <a:cubicBezTo>
                      <a:pt x="2532" y="0"/>
                      <a:pt x="2458" y="39"/>
                      <a:pt x="2428" y="129"/>
                    </a:cubicBezTo>
                    <a:cubicBezTo>
                      <a:pt x="1689" y="2847"/>
                      <a:pt x="884" y="5673"/>
                      <a:pt x="58" y="8283"/>
                    </a:cubicBezTo>
                    <a:cubicBezTo>
                      <a:pt x="1" y="8468"/>
                      <a:pt x="177" y="8607"/>
                      <a:pt x="330" y="8607"/>
                    </a:cubicBezTo>
                    <a:cubicBezTo>
                      <a:pt x="411" y="8607"/>
                      <a:pt x="484" y="8568"/>
                      <a:pt x="514" y="8478"/>
                    </a:cubicBezTo>
                    <a:cubicBezTo>
                      <a:pt x="1341" y="5760"/>
                      <a:pt x="2058" y="3042"/>
                      <a:pt x="2863" y="324"/>
                    </a:cubicBezTo>
                    <a:cubicBezTo>
                      <a:pt x="2934" y="139"/>
                      <a:pt x="2762" y="0"/>
                      <a:pt x="2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2" name="Google Shape;2352;p46"/>
              <p:cNvSpPr/>
              <p:nvPr/>
            </p:nvSpPr>
            <p:spPr>
              <a:xfrm>
                <a:off x="3837075" y="1087950"/>
                <a:ext cx="5167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023" extrusionOk="0">
                    <a:moveTo>
                      <a:pt x="1791" y="1"/>
                    </a:moveTo>
                    <a:cubicBezTo>
                      <a:pt x="1693" y="1"/>
                      <a:pt x="1594" y="50"/>
                      <a:pt x="1558" y="167"/>
                    </a:cubicBezTo>
                    <a:cubicBezTo>
                      <a:pt x="754" y="2972"/>
                      <a:pt x="1015" y="5973"/>
                      <a:pt x="102" y="8778"/>
                    </a:cubicBezTo>
                    <a:cubicBezTo>
                      <a:pt x="0" y="8930"/>
                      <a:pt x="112" y="9023"/>
                      <a:pt x="241" y="9023"/>
                    </a:cubicBezTo>
                    <a:cubicBezTo>
                      <a:pt x="334" y="9023"/>
                      <a:pt x="435" y="8974"/>
                      <a:pt x="471" y="8865"/>
                    </a:cubicBezTo>
                    <a:cubicBezTo>
                      <a:pt x="1471" y="6147"/>
                      <a:pt x="1189" y="3059"/>
                      <a:pt x="2015" y="254"/>
                    </a:cubicBezTo>
                    <a:cubicBezTo>
                      <a:pt x="2066" y="101"/>
                      <a:pt x="1930" y="1"/>
                      <a:pt x="17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3" name="Google Shape;2353;p46"/>
              <p:cNvSpPr/>
              <p:nvPr/>
            </p:nvSpPr>
            <p:spPr>
              <a:xfrm>
                <a:off x="3883100" y="1090350"/>
                <a:ext cx="31550" cy="2231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8927" extrusionOk="0">
                    <a:moveTo>
                      <a:pt x="746" y="1"/>
                    </a:moveTo>
                    <a:cubicBezTo>
                      <a:pt x="662" y="1"/>
                      <a:pt x="580" y="49"/>
                      <a:pt x="544" y="158"/>
                    </a:cubicBezTo>
                    <a:cubicBezTo>
                      <a:pt x="0" y="2876"/>
                      <a:pt x="892" y="5964"/>
                      <a:pt x="87" y="8682"/>
                    </a:cubicBezTo>
                    <a:cubicBezTo>
                      <a:pt x="87" y="8834"/>
                      <a:pt x="205" y="8927"/>
                      <a:pt x="324" y="8927"/>
                    </a:cubicBezTo>
                    <a:cubicBezTo>
                      <a:pt x="411" y="8927"/>
                      <a:pt x="498" y="8878"/>
                      <a:pt x="544" y="8769"/>
                    </a:cubicBezTo>
                    <a:cubicBezTo>
                      <a:pt x="1261" y="6051"/>
                      <a:pt x="435" y="3050"/>
                      <a:pt x="979" y="245"/>
                    </a:cubicBezTo>
                    <a:cubicBezTo>
                      <a:pt x="979" y="94"/>
                      <a:pt x="861" y="1"/>
                      <a:pt x="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4" name="Google Shape;2354;p46"/>
              <p:cNvSpPr/>
              <p:nvPr/>
            </p:nvSpPr>
            <p:spPr>
              <a:xfrm>
                <a:off x="3917700" y="1087950"/>
                <a:ext cx="28475" cy="2177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8708" extrusionOk="0">
                    <a:moveTo>
                      <a:pt x="258" y="1"/>
                    </a:moveTo>
                    <a:cubicBezTo>
                      <a:pt x="136" y="1"/>
                      <a:pt x="0" y="101"/>
                      <a:pt x="51" y="254"/>
                    </a:cubicBezTo>
                    <a:cubicBezTo>
                      <a:pt x="334" y="1711"/>
                      <a:pt x="247" y="3059"/>
                      <a:pt x="421" y="4516"/>
                    </a:cubicBezTo>
                    <a:cubicBezTo>
                      <a:pt x="508" y="5864"/>
                      <a:pt x="682" y="7147"/>
                      <a:pt x="682" y="8495"/>
                    </a:cubicBezTo>
                    <a:cubicBezTo>
                      <a:pt x="682" y="8637"/>
                      <a:pt x="796" y="8707"/>
                      <a:pt x="910" y="8707"/>
                    </a:cubicBezTo>
                    <a:cubicBezTo>
                      <a:pt x="1024" y="8707"/>
                      <a:pt x="1138" y="8637"/>
                      <a:pt x="1138" y="8495"/>
                    </a:cubicBezTo>
                    <a:cubicBezTo>
                      <a:pt x="1138" y="6952"/>
                      <a:pt x="965" y="5516"/>
                      <a:pt x="791" y="3973"/>
                    </a:cubicBezTo>
                    <a:cubicBezTo>
                      <a:pt x="682" y="2711"/>
                      <a:pt x="682" y="1428"/>
                      <a:pt x="421" y="167"/>
                    </a:cubicBezTo>
                    <a:cubicBezTo>
                      <a:pt x="421" y="50"/>
                      <a:pt x="343" y="1"/>
                      <a:pt x="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5" name="Google Shape;2355;p46"/>
              <p:cNvSpPr/>
              <p:nvPr/>
            </p:nvSpPr>
            <p:spPr>
              <a:xfrm>
                <a:off x="3924500" y="1084825"/>
                <a:ext cx="72975" cy="210725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8429" extrusionOk="0">
                    <a:moveTo>
                      <a:pt x="321" y="1"/>
                    </a:moveTo>
                    <a:cubicBezTo>
                      <a:pt x="155" y="1"/>
                      <a:pt x="1" y="195"/>
                      <a:pt x="62" y="379"/>
                    </a:cubicBezTo>
                    <a:cubicBezTo>
                      <a:pt x="1323" y="2836"/>
                      <a:pt x="1606" y="5641"/>
                      <a:pt x="2410" y="8272"/>
                    </a:cubicBezTo>
                    <a:cubicBezTo>
                      <a:pt x="2446" y="8380"/>
                      <a:pt x="2545" y="8428"/>
                      <a:pt x="2642" y="8428"/>
                    </a:cubicBezTo>
                    <a:cubicBezTo>
                      <a:pt x="2781" y="8428"/>
                      <a:pt x="2918" y="8330"/>
                      <a:pt x="2867" y="8164"/>
                    </a:cubicBezTo>
                    <a:cubicBezTo>
                      <a:pt x="1954" y="5554"/>
                      <a:pt x="1780" y="2641"/>
                      <a:pt x="519" y="118"/>
                    </a:cubicBezTo>
                    <a:cubicBezTo>
                      <a:pt x="461" y="35"/>
                      <a:pt x="390" y="1"/>
                      <a:pt x="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6" name="Google Shape;2356;p46"/>
              <p:cNvSpPr/>
              <p:nvPr/>
            </p:nvSpPr>
            <p:spPr>
              <a:xfrm>
                <a:off x="3839600" y="965050"/>
                <a:ext cx="357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452" extrusionOk="0">
                    <a:moveTo>
                      <a:pt x="1171" y="0"/>
                    </a:moveTo>
                    <a:cubicBezTo>
                      <a:pt x="1146" y="0"/>
                      <a:pt x="1118" y="5"/>
                      <a:pt x="1088" y="17"/>
                    </a:cubicBezTo>
                    <a:lnTo>
                      <a:pt x="370" y="17"/>
                    </a:lnTo>
                    <a:cubicBezTo>
                      <a:pt x="1" y="17"/>
                      <a:pt x="1" y="452"/>
                      <a:pt x="370" y="452"/>
                    </a:cubicBezTo>
                    <a:cubicBezTo>
                      <a:pt x="653" y="452"/>
                      <a:pt x="914" y="452"/>
                      <a:pt x="1197" y="365"/>
                    </a:cubicBezTo>
                    <a:cubicBezTo>
                      <a:pt x="1430" y="365"/>
                      <a:pt x="1385" y="0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7" name="Google Shape;2357;p46"/>
              <p:cNvSpPr/>
              <p:nvPr/>
            </p:nvSpPr>
            <p:spPr>
              <a:xfrm>
                <a:off x="3839600" y="914900"/>
                <a:ext cx="672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91" extrusionOk="0">
                    <a:moveTo>
                      <a:pt x="1370" y="1"/>
                    </a:moveTo>
                    <a:cubicBezTo>
                      <a:pt x="1028" y="1"/>
                      <a:pt x="686" y="22"/>
                      <a:pt x="370" y="22"/>
                    </a:cubicBezTo>
                    <a:cubicBezTo>
                      <a:pt x="1" y="22"/>
                      <a:pt x="1" y="479"/>
                      <a:pt x="370" y="479"/>
                    </a:cubicBezTo>
                    <a:cubicBezTo>
                      <a:pt x="791" y="479"/>
                      <a:pt x="1211" y="440"/>
                      <a:pt x="1638" y="440"/>
                    </a:cubicBezTo>
                    <a:cubicBezTo>
                      <a:pt x="1851" y="440"/>
                      <a:pt x="2066" y="450"/>
                      <a:pt x="2284" y="479"/>
                    </a:cubicBezTo>
                    <a:cubicBezTo>
                      <a:pt x="2306" y="487"/>
                      <a:pt x="2328" y="490"/>
                      <a:pt x="2350" y="490"/>
                    </a:cubicBezTo>
                    <a:cubicBezTo>
                      <a:pt x="2571" y="490"/>
                      <a:pt x="2688" y="109"/>
                      <a:pt x="2371" y="109"/>
                    </a:cubicBezTo>
                    <a:cubicBezTo>
                      <a:pt x="2055" y="22"/>
                      <a:pt x="1713" y="1"/>
                      <a:pt x="1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8" name="Google Shape;2358;p46"/>
              <p:cNvSpPr/>
              <p:nvPr/>
            </p:nvSpPr>
            <p:spPr>
              <a:xfrm>
                <a:off x="3839600" y="858925"/>
                <a:ext cx="4570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544" extrusionOk="0">
                    <a:moveTo>
                      <a:pt x="370" y="0"/>
                    </a:moveTo>
                    <a:cubicBezTo>
                      <a:pt x="1" y="0"/>
                      <a:pt x="1" y="457"/>
                      <a:pt x="370" y="457"/>
                    </a:cubicBezTo>
                    <a:cubicBezTo>
                      <a:pt x="740" y="544"/>
                      <a:pt x="1197" y="544"/>
                      <a:pt x="1544" y="544"/>
                    </a:cubicBezTo>
                    <a:cubicBezTo>
                      <a:pt x="1827" y="544"/>
                      <a:pt x="1827" y="87"/>
                      <a:pt x="1544" y="87"/>
                    </a:cubicBezTo>
                    <a:cubicBezTo>
                      <a:pt x="1197" y="87"/>
                      <a:pt x="740" y="87"/>
                      <a:pt x="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9" name="Google Shape;2359;p46"/>
              <p:cNvSpPr/>
              <p:nvPr/>
            </p:nvSpPr>
            <p:spPr>
              <a:xfrm>
                <a:off x="3839650" y="795025"/>
                <a:ext cx="521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556" extrusionOk="0">
                    <a:moveTo>
                      <a:pt x="214" y="1"/>
                    </a:moveTo>
                    <a:cubicBezTo>
                      <a:pt x="1" y="1"/>
                      <a:pt x="23" y="389"/>
                      <a:pt x="281" y="469"/>
                    </a:cubicBezTo>
                    <a:cubicBezTo>
                      <a:pt x="738" y="469"/>
                      <a:pt x="1281" y="469"/>
                      <a:pt x="1825" y="556"/>
                    </a:cubicBezTo>
                    <a:cubicBezTo>
                      <a:pt x="2086" y="556"/>
                      <a:pt x="2086" y="99"/>
                      <a:pt x="1825" y="99"/>
                    </a:cubicBezTo>
                    <a:cubicBezTo>
                      <a:pt x="1281" y="12"/>
                      <a:pt x="738" y="12"/>
                      <a:pt x="281" y="12"/>
                    </a:cubicBezTo>
                    <a:cubicBezTo>
                      <a:pt x="257" y="4"/>
                      <a:pt x="235" y="1"/>
                      <a:pt x="2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0" name="Google Shape;2360;p46"/>
              <p:cNvSpPr/>
              <p:nvPr/>
            </p:nvSpPr>
            <p:spPr>
              <a:xfrm>
                <a:off x="3833650" y="738500"/>
                <a:ext cx="445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556" extrusionOk="0">
                    <a:moveTo>
                      <a:pt x="364" y="1"/>
                    </a:moveTo>
                    <a:cubicBezTo>
                      <a:pt x="125" y="1"/>
                      <a:pt x="0" y="389"/>
                      <a:pt x="239" y="468"/>
                    </a:cubicBezTo>
                    <a:cubicBezTo>
                      <a:pt x="467" y="512"/>
                      <a:pt x="673" y="512"/>
                      <a:pt x="880" y="512"/>
                    </a:cubicBezTo>
                    <a:cubicBezTo>
                      <a:pt x="1087" y="512"/>
                      <a:pt x="1293" y="512"/>
                      <a:pt x="1521" y="555"/>
                    </a:cubicBezTo>
                    <a:cubicBezTo>
                      <a:pt x="1782" y="555"/>
                      <a:pt x="1782" y="98"/>
                      <a:pt x="1521" y="98"/>
                    </a:cubicBezTo>
                    <a:cubicBezTo>
                      <a:pt x="1152" y="98"/>
                      <a:pt x="782" y="98"/>
                      <a:pt x="434" y="12"/>
                    </a:cubicBezTo>
                    <a:cubicBezTo>
                      <a:pt x="410" y="4"/>
                      <a:pt x="386" y="1"/>
                      <a:pt x="3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1" name="Google Shape;2361;p46"/>
              <p:cNvSpPr/>
              <p:nvPr/>
            </p:nvSpPr>
            <p:spPr>
              <a:xfrm>
                <a:off x="3833075" y="680075"/>
                <a:ext cx="6362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436" extrusionOk="0">
                    <a:moveTo>
                      <a:pt x="262" y="0"/>
                    </a:moveTo>
                    <a:cubicBezTo>
                      <a:pt x="1" y="0"/>
                      <a:pt x="1" y="435"/>
                      <a:pt x="262" y="435"/>
                    </a:cubicBezTo>
                    <a:lnTo>
                      <a:pt x="2262" y="435"/>
                    </a:lnTo>
                    <a:cubicBezTo>
                      <a:pt x="2545" y="435"/>
                      <a:pt x="2545" y="0"/>
                      <a:pt x="2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2" name="Google Shape;2362;p46"/>
              <p:cNvSpPr/>
              <p:nvPr/>
            </p:nvSpPr>
            <p:spPr>
              <a:xfrm>
                <a:off x="3830900" y="591450"/>
                <a:ext cx="4515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97" extrusionOk="0">
                    <a:moveTo>
                      <a:pt x="262" y="1"/>
                    </a:moveTo>
                    <a:cubicBezTo>
                      <a:pt x="1" y="1"/>
                      <a:pt x="1" y="457"/>
                      <a:pt x="262" y="457"/>
                    </a:cubicBezTo>
                    <a:cubicBezTo>
                      <a:pt x="414" y="486"/>
                      <a:pt x="556" y="496"/>
                      <a:pt x="696" y="496"/>
                    </a:cubicBezTo>
                    <a:cubicBezTo>
                      <a:pt x="974" y="496"/>
                      <a:pt x="1240" y="457"/>
                      <a:pt x="1545" y="457"/>
                    </a:cubicBezTo>
                    <a:cubicBezTo>
                      <a:pt x="1805" y="457"/>
                      <a:pt x="1805" y="1"/>
                      <a:pt x="1545" y="1"/>
                    </a:cubicBezTo>
                    <a:cubicBezTo>
                      <a:pt x="1240" y="1"/>
                      <a:pt x="974" y="39"/>
                      <a:pt x="696" y="39"/>
                    </a:cubicBezTo>
                    <a:cubicBezTo>
                      <a:pt x="556" y="39"/>
                      <a:pt x="414" y="30"/>
                      <a:pt x="262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3" name="Google Shape;2363;p46"/>
              <p:cNvSpPr/>
              <p:nvPr/>
            </p:nvSpPr>
            <p:spPr>
              <a:xfrm>
                <a:off x="3829425" y="502975"/>
                <a:ext cx="509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572" extrusionOk="0">
                    <a:moveTo>
                      <a:pt x="328" y="1"/>
                    </a:moveTo>
                    <a:cubicBezTo>
                      <a:pt x="115" y="1"/>
                      <a:pt x="0" y="374"/>
                      <a:pt x="234" y="452"/>
                    </a:cubicBezTo>
                    <a:cubicBezTo>
                      <a:pt x="777" y="452"/>
                      <a:pt x="1234" y="561"/>
                      <a:pt x="1777" y="561"/>
                    </a:cubicBezTo>
                    <a:cubicBezTo>
                      <a:pt x="1800" y="568"/>
                      <a:pt x="1821" y="572"/>
                      <a:pt x="1839" y="572"/>
                    </a:cubicBezTo>
                    <a:cubicBezTo>
                      <a:pt x="2036" y="572"/>
                      <a:pt x="2016" y="184"/>
                      <a:pt x="1777" y="104"/>
                    </a:cubicBezTo>
                    <a:cubicBezTo>
                      <a:pt x="1321" y="104"/>
                      <a:pt x="864" y="17"/>
                      <a:pt x="408" y="17"/>
                    </a:cubicBezTo>
                    <a:cubicBezTo>
                      <a:pt x="380" y="6"/>
                      <a:pt x="354" y="1"/>
                      <a:pt x="328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4" name="Google Shape;2364;p46"/>
              <p:cNvSpPr/>
              <p:nvPr/>
            </p:nvSpPr>
            <p:spPr>
              <a:xfrm>
                <a:off x="3833075" y="439250"/>
                <a:ext cx="400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2" extrusionOk="0">
                    <a:moveTo>
                      <a:pt x="813" y="0"/>
                    </a:moveTo>
                    <a:cubicBezTo>
                      <a:pt x="631" y="0"/>
                      <a:pt x="446" y="22"/>
                      <a:pt x="262" y="22"/>
                    </a:cubicBezTo>
                    <a:cubicBezTo>
                      <a:pt x="1" y="22"/>
                      <a:pt x="1" y="479"/>
                      <a:pt x="262" y="479"/>
                    </a:cubicBezTo>
                    <a:cubicBezTo>
                      <a:pt x="508" y="479"/>
                      <a:pt x="716" y="440"/>
                      <a:pt x="930" y="440"/>
                    </a:cubicBezTo>
                    <a:cubicBezTo>
                      <a:pt x="1037" y="440"/>
                      <a:pt x="1146" y="450"/>
                      <a:pt x="1262" y="479"/>
                    </a:cubicBezTo>
                    <a:cubicBezTo>
                      <a:pt x="1291" y="488"/>
                      <a:pt x="1318" y="492"/>
                      <a:pt x="1343" y="492"/>
                    </a:cubicBezTo>
                    <a:cubicBezTo>
                      <a:pt x="1559" y="492"/>
                      <a:pt x="1602" y="187"/>
                      <a:pt x="1349" y="109"/>
                    </a:cubicBezTo>
                    <a:cubicBezTo>
                      <a:pt x="1175" y="22"/>
                      <a:pt x="995" y="0"/>
                      <a:pt x="813" y="0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5" name="Google Shape;2365;p46"/>
              <p:cNvSpPr/>
              <p:nvPr/>
            </p:nvSpPr>
            <p:spPr>
              <a:xfrm>
                <a:off x="3837425" y="378375"/>
                <a:ext cx="38625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544" extrusionOk="0">
                    <a:moveTo>
                      <a:pt x="283" y="0"/>
                    </a:moveTo>
                    <a:cubicBezTo>
                      <a:pt x="1" y="0"/>
                      <a:pt x="1" y="457"/>
                      <a:pt x="283" y="457"/>
                    </a:cubicBezTo>
                    <a:cubicBezTo>
                      <a:pt x="631" y="544"/>
                      <a:pt x="914" y="544"/>
                      <a:pt x="1284" y="544"/>
                    </a:cubicBezTo>
                    <a:cubicBezTo>
                      <a:pt x="1544" y="544"/>
                      <a:pt x="1544" y="109"/>
                      <a:pt x="1284" y="109"/>
                    </a:cubicBezTo>
                    <a:cubicBezTo>
                      <a:pt x="914" y="109"/>
                      <a:pt x="631" y="109"/>
                      <a:pt x="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66" name="Google Shape;2366;p46"/>
            <p:cNvGrpSpPr/>
            <p:nvPr/>
          </p:nvGrpSpPr>
          <p:grpSpPr>
            <a:xfrm rot="10272019" flipH="1">
              <a:off x="674736" y="3160368"/>
              <a:ext cx="1074192" cy="2311171"/>
              <a:chOff x="4132075" y="375950"/>
              <a:chExt cx="362600" cy="780150"/>
            </a:xfrm>
          </p:grpSpPr>
          <p:sp>
            <p:nvSpPr>
              <p:cNvPr id="2367" name="Google Shape;2367;p46"/>
              <p:cNvSpPr/>
              <p:nvPr/>
            </p:nvSpPr>
            <p:spPr>
              <a:xfrm>
                <a:off x="4132075" y="926000"/>
                <a:ext cx="169625" cy="220175"/>
              </a:xfrm>
              <a:custGeom>
                <a:avLst/>
                <a:gdLst/>
                <a:ahLst/>
                <a:cxnLst/>
                <a:rect l="l" t="t" r="r" b="b"/>
                <a:pathLst>
                  <a:path w="6785" h="8807" extrusionOk="0">
                    <a:moveTo>
                      <a:pt x="3754" y="1"/>
                    </a:moveTo>
                    <a:cubicBezTo>
                      <a:pt x="3540" y="1"/>
                      <a:pt x="3325" y="82"/>
                      <a:pt x="3262" y="209"/>
                    </a:cubicBezTo>
                    <a:cubicBezTo>
                      <a:pt x="0" y="1122"/>
                      <a:pt x="1718" y="5558"/>
                      <a:pt x="1261" y="7820"/>
                    </a:cubicBezTo>
                    <a:cubicBezTo>
                      <a:pt x="1121" y="8398"/>
                      <a:pt x="1504" y="8807"/>
                      <a:pt x="1988" y="8807"/>
                    </a:cubicBezTo>
                    <a:cubicBezTo>
                      <a:pt x="2104" y="8807"/>
                      <a:pt x="2226" y="8783"/>
                      <a:pt x="2348" y="8733"/>
                    </a:cubicBezTo>
                    <a:cubicBezTo>
                      <a:pt x="4262" y="7820"/>
                      <a:pt x="5806" y="6189"/>
                      <a:pt x="6436" y="4188"/>
                    </a:cubicBezTo>
                    <a:cubicBezTo>
                      <a:pt x="6784" y="3384"/>
                      <a:pt x="6523" y="2383"/>
                      <a:pt x="6241" y="1666"/>
                    </a:cubicBezTo>
                    <a:cubicBezTo>
                      <a:pt x="5806" y="579"/>
                      <a:pt x="5153" y="296"/>
                      <a:pt x="3979" y="35"/>
                    </a:cubicBezTo>
                    <a:cubicBezTo>
                      <a:pt x="3909" y="12"/>
                      <a:pt x="3832" y="1"/>
                      <a:pt x="37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8" name="Google Shape;2368;p46"/>
              <p:cNvSpPr/>
              <p:nvPr/>
            </p:nvSpPr>
            <p:spPr>
              <a:xfrm>
                <a:off x="4222850" y="375950"/>
                <a:ext cx="271825" cy="567600"/>
              </a:xfrm>
              <a:custGeom>
                <a:avLst/>
                <a:gdLst/>
                <a:ahLst/>
                <a:cxnLst/>
                <a:rect l="l" t="t" r="r" b="b"/>
                <a:pathLst>
                  <a:path w="10873" h="22704" extrusionOk="0">
                    <a:moveTo>
                      <a:pt x="8091" y="468"/>
                    </a:moveTo>
                    <a:cubicBezTo>
                      <a:pt x="8242" y="468"/>
                      <a:pt x="8399" y="485"/>
                      <a:pt x="8562" y="520"/>
                    </a:cubicBezTo>
                    <a:lnTo>
                      <a:pt x="8562" y="520"/>
                    </a:lnTo>
                    <a:cubicBezTo>
                      <a:pt x="8570" y="532"/>
                      <a:pt x="8579" y="543"/>
                      <a:pt x="8589" y="554"/>
                    </a:cubicBezTo>
                    <a:cubicBezTo>
                      <a:pt x="9785" y="1380"/>
                      <a:pt x="8502" y="4359"/>
                      <a:pt x="8154" y="5359"/>
                    </a:cubicBezTo>
                    <a:cubicBezTo>
                      <a:pt x="7502" y="6990"/>
                      <a:pt x="6872" y="8534"/>
                      <a:pt x="6241" y="10078"/>
                    </a:cubicBezTo>
                    <a:cubicBezTo>
                      <a:pt x="5523" y="12165"/>
                      <a:pt x="4784" y="14340"/>
                      <a:pt x="3980" y="16405"/>
                    </a:cubicBezTo>
                    <a:cubicBezTo>
                      <a:pt x="3523" y="17601"/>
                      <a:pt x="2979" y="18862"/>
                      <a:pt x="2523" y="20037"/>
                    </a:cubicBezTo>
                    <a:cubicBezTo>
                      <a:pt x="2349" y="20667"/>
                      <a:pt x="2175" y="21211"/>
                      <a:pt x="1979" y="21841"/>
                    </a:cubicBezTo>
                    <a:cubicBezTo>
                      <a:pt x="1910" y="22057"/>
                      <a:pt x="1841" y="22133"/>
                      <a:pt x="1754" y="22133"/>
                    </a:cubicBezTo>
                    <a:cubicBezTo>
                      <a:pt x="1622" y="22133"/>
                      <a:pt x="1450" y="21959"/>
                      <a:pt x="1175" y="21841"/>
                    </a:cubicBezTo>
                    <a:cubicBezTo>
                      <a:pt x="174" y="21406"/>
                      <a:pt x="979" y="19863"/>
                      <a:pt x="1175" y="18949"/>
                    </a:cubicBezTo>
                    <a:cubicBezTo>
                      <a:pt x="1522" y="17775"/>
                      <a:pt x="1805" y="16514"/>
                      <a:pt x="2175" y="15318"/>
                    </a:cubicBezTo>
                    <a:cubicBezTo>
                      <a:pt x="2718" y="12883"/>
                      <a:pt x="3436" y="10534"/>
                      <a:pt x="4067" y="8077"/>
                    </a:cubicBezTo>
                    <a:cubicBezTo>
                      <a:pt x="4575" y="6126"/>
                      <a:pt x="5330" y="468"/>
                      <a:pt x="8091" y="468"/>
                    </a:cubicBezTo>
                    <a:close/>
                    <a:moveTo>
                      <a:pt x="8088" y="1"/>
                    </a:moveTo>
                    <a:cubicBezTo>
                      <a:pt x="5610" y="1"/>
                      <a:pt x="4646" y="3899"/>
                      <a:pt x="4067" y="5816"/>
                    </a:cubicBezTo>
                    <a:cubicBezTo>
                      <a:pt x="2718" y="11165"/>
                      <a:pt x="1348" y="16405"/>
                      <a:pt x="87" y="21667"/>
                    </a:cubicBezTo>
                    <a:cubicBezTo>
                      <a:pt x="0" y="21841"/>
                      <a:pt x="87" y="21950"/>
                      <a:pt x="174" y="21950"/>
                    </a:cubicBezTo>
                    <a:cubicBezTo>
                      <a:pt x="805" y="22211"/>
                      <a:pt x="1348" y="22385"/>
                      <a:pt x="1892" y="22668"/>
                    </a:cubicBezTo>
                    <a:cubicBezTo>
                      <a:pt x="1918" y="22693"/>
                      <a:pt x="1952" y="22704"/>
                      <a:pt x="1991" y="22704"/>
                    </a:cubicBezTo>
                    <a:cubicBezTo>
                      <a:pt x="2084" y="22704"/>
                      <a:pt x="2200" y="22642"/>
                      <a:pt x="2262" y="22581"/>
                    </a:cubicBezTo>
                    <a:cubicBezTo>
                      <a:pt x="3066" y="19667"/>
                      <a:pt x="4240" y="16949"/>
                      <a:pt x="5328" y="14144"/>
                    </a:cubicBezTo>
                    <a:cubicBezTo>
                      <a:pt x="6154" y="12056"/>
                      <a:pt x="6785" y="9991"/>
                      <a:pt x="7611" y="7990"/>
                    </a:cubicBezTo>
                    <a:cubicBezTo>
                      <a:pt x="8241" y="6446"/>
                      <a:pt x="10872" y="1554"/>
                      <a:pt x="8872" y="97"/>
                    </a:cubicBezTo>
                    <a:cubicBezTo>
                      <a:pt x="8828" y="70"/>
                      <a:pt x="8787" y="58"/>
                      <a:pt x="8749" y="58"/>
                    </a:cubicBezTo>
                    <a:cubicBezTo>
                      <a:pt x="8725" y="58"/>
                      <a:pt x="8703" y="63"/>
                      <a:pt x="8682" y="71"/>
                    </a:cubicBezTo>
                    <a:lnTo>
                      <a:pt x="8682" y="71"/>
                    </a:lnTo>
                    <a:cubicBezTo>
                      <a:pt x="8475" y="23"/>
                      <a:pt x="8277" y="1"/>
                      <a:pt x="8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9" name="Google Shape;2369;p46"/>
              <p:cNvSpPr/>
              <p:nvPr/>
            </p:nvSpPr>
            <p:spPr>
              <a:xfrm>
                <a:off x="4228375" y="891475"/>
                <a:ext cx="565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087" extrusionOk="0">
                    <a:moveTo>
                      <a:pt x="268" y="1"/>
                    </a:moveTo>
                    <a:cubicBezTo>
                      <a:pt x="78" y="1"/>
                      <a:pt x="1" y="274"/>
                      <a:pt x="214" y="416"/>
                    </a:cubicBezTo>
                    <a:cubicBezTo>
                      <a:pt x="758" y="677"/>
                      <a:pt x="1301" y="872"/>
                      <a:pt x="1954" y="1046"/>
                    </a:cubicBezTo>
                    <a:cubicBezTo>
                      <a:pt x="1996" y="1075"/>
                      <a:pt x="2034" y="1087"/>
                      <a:pt x="2067" y="1087"/>
                    </a:cubicBezTo>
                    <a:cubicBezTo>
                      <a:pt x="2234" y="1087"/>
                      <a:pt x="2259" y="768"/>
                      <a:pt x="2041" y="677"/>
                    </a:cubicBezTo>
                    <a:cubicBezTo>
                      <a:pt x="1497" y="416"/>
                      <a:pt x="954" y="329"/>
                      <a:pt x="410" y="46"/>
                    </a:cubicBezTo>
                    <a:cubicBezTo>
                      <a:pt x="358" y="14"/>
                      <a:pt x="310" y="1"/>
                      <a:pt x="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0" name="Google Shape;2370;p46"/>
              <p:cNvSpPr/>
              <p:nvPr/>
            </p:nvSpPr>
            <p:spPr>
              <a:xfrm>
                <a:off x="4234325" y="867325"/>
                <a:ext cx="5790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026" extrusionOk="0">
                    <a:moveTo>
                      <a:pt x="282" y="1"/>
                    </a:moveTo>
                    <a:cubicBezTo>
                      <a:pt x="69" y="1"/>
                      <a:pt x="1" y="389"/>
                      <a:pt x="259" y="469"/>
                    </a:cubicBezTo>
                    <a:cubicBezTo>
                      <a:pt x="802" y="664"/>
                      <a:pt x="1433" y="838"/>
                      <a:pt x="1977" y="1012"/>
                    </a:cubicBezTo>
                    <a:cubicBezTo>
                      <a:pt x="2007" y="1022"/>
                      <a:pt x="2035" y="1026"/>
                      <a:pt x="2061" y="1026"/>
                    </a:cubicBezTo>
                    <a:cubicBezTo>
                      <a:pt x="2274" y="1026"/>
                      <a:pt x="2316" y="730"/>
                      <a:pt x="2064" y="556"/>
                    </a:cubicBezTo>
                    <a:cubicBezTo>
                      <a:pt x="1520" y="382"/>
                      <a:pt x="889" y="208"/>
                      <a:pt x="346" y="12"/>
                    </a:cubicBezTo>
                    <a:cubicBezTo>
                      <a:pt x="323" y="4"/>
                      <a:pt x="302" y="1"/>
                      <a:pt x="2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1" name="Google Shape;2371;p46"/>
              <p:cNvSpPr/>
              <p:nvPr/>
            </p:nvSpPr>
            <p:spPr>
              <a:xfrm>
                <a:off x="4247925" y="820050"/>
                <a:ext cx="645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938" extrusionOk="0">
                    <a:moveTo>
                      <a:pt x="281" y="0"/>
                    </a:moveTo>
                    <a:cubicBezTo>
                      <a:pt x="69" y="0"/>
                      <a:pt x="0" y="388"/>
                      <a:pt x="258" y="468"/>
                    </a:cubicBezTo>
                    <a:cubicBezTo>
                      <a:pt x="889" y="555"/>
                      <a:pt x="1607" y="555"/>
                      <a:pt x="2150" y="924"/>
                    </a:cubicBezTo>
                    <a:cubicBezTo>
                      <a:pt x="2179" y="933"/>
                      <a:pt x="2207" y="937"/>
                      <a:pt x="2234" y="937"/>
                    </a:cubicBezTo>
                    <a:cubicBezTo>
                      <a:pt x="2464" y="937"/>
                      <a:pt x="2580" y="624"/>
                      <a:pt x="2346" y="468"/>
                    </a:cubicBezTo>
                    <a:cubicBezTo>
                      <a:pt x="1802" y="185"/>
                      <a:pt x="1063" y="98"/>
                      <a:pt x="345" y="11"/>
                    </a:cubicBezTo>
                    <a:cubicBezTo>
                      <a:pt x="323" y="4"/>
                      <a:pt x="302" y="0"/>
                      <a:pt x="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2" name="Google Shape;2372;p46"/>
              <p:cNvSpPr/>
              <p:nvPr/>
            </p:nvSpPr>
            <p:spPr>
              <a:xfrm>
                <a:off x="4260900" y="840425"/>
                <a:ext cx="1362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58" extrusionOk="0">
                    <a:moveTo>
                      <a:pt x="283" y="1"/>
                    </a:moveTo>
                    <a:cubicBezTo>
                      <a:pt x="0" y="1"/>
                      <a:pt x="0" y="457"/>
                      <a:pt x="283" y="457"/>
                    </a:cubicBezTo>
                    <a:cubicBezTo>
                      <a:pt x="544" y="457"/>
                      <a:pt x="544" y="1"/>
                      <a:pt x="2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3" name="Google Shape;2373;p46"/>
              <p:cNvSpPr/>
              <p:nvPr/>
            </p:nvSpPr>
            <p:spPr>
              <a:xfrm>
                <a:off x="4277200" y="847500"/>
                <a:ext cx="1580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58" extrusionOk="0">
                    <a:moveTo>
                      <a:pt x="262" y="0"/>
                    </a:moveTo>
                    <a:cubicBezTo>
                      <a:pt x="1" y="0"/>
                      <a:pt x="1" y="457"/>
                      <a:pt x="262" y="457"/>
                    </a:cubicBezTo>
                    <a:cubicBezTo>
                      <a:pt x="631" y="457"/>
                      <a:pt x="631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4" name="Google Shape;2374;p46"/>
              <p:cNvSpPr/>
              <p:nvPr/>
            </p:nvSpPr>
            <p:spPr>
              <a:xfrm>
                <a:off x="4138575" y="913000"/>
                <a:ext cx="165825" cy="243100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9724" extrusionOk="0">
                    <a:moveTo>
                      <a:pt x="3612" y="0"/>
                    </a:moveTo>
                    <a:cubicBezTo>
                      <a:pt x="3591" y="0"/>
                      <a:pt x="3569" y="4"/>
                      <a:pt x="3545" y="11"/>
                    </a:cubicBezTo>
                    <a:cubicBezTo>
                      <a:pt x="2458" y="468"/>
                      <a:pt x="1197" y="1447"/>
                      <a:pt x="827" y="2534"/>
                    </a:cubicBezTo>
                    <a:cubicBezTo>
                      <a:pt x="110" y="4817"/>
                      <a:pt x="1545" y="7252"/>
                      <a:pt x="110" y="9340"/>
                    </a:cubicBezTo>
                    <a:cubicBezTo>
                      <a:pt x="1" y="9514"/>
                      <a:pt x="197" y="9601"/>
                      <a:pt x="371" y="9709"/>
                    </a:cubicBezTo>
                    <a:cubicBezTo>
                      <a:pt x="465" y="9719"/>
                      <a:pt x="561" y="9724"/>
                      <a:pt x="660" y="9724"/>
                    </a:cubicBezTo>
                    <a:cubicBezTo>
                      <a:pt x="2353" y="9724"/>
                      <a:pt x="4594" y="8348"/>
                      <a:pt x="5437" y="6991"/>
                    </a:cubicBezTo>
                    <a:cubicBezTo>
                      <a:pt x="5981" y="6165"/>
                      <a:pt x="6633" y="5078"/>
                      <a:pt x="6633" y="3991"/>
                    </a:cubicBezTo>
                    <a:cubicBezTo>
                      <a:pt x="6633" y="2643"/>
                      <a:pt x="5981" y="1903"/>
                      <a:pt x="5437" y="729"/>
                    </a:cubicBezTo>
                    <a:cubicBezTo>
                      <a:pt x="5413" y="681"/>
                      <a:pt x="5361" y="659"/>
                      <a:pt x="5302" y="659"/>
                    </a:cubicBezTo>
                    <a:cubicBezTo>
                      <a:pt x="5148" y="659"/>
                      <a:pt x="4947" y="807"/>
                      <a:pt x="5089" y="1012"/>
                    </a:cubicBezTo>
                    <a:cubicBezTo>
                      <a:pt x="5437" y="1729"/>
                      <a:pt x="5894" y="2273"/>
                      <a:pt x="6089" y="3077"/>
                    </a:cubicBezTo>
                    <a:cubicBezTo>
                      <a:pt x="6437" y="4165"/>
                      <a:pt x="5807" y="5448"/>
                      <a:pt x="5350" y="6339"/>
                    </a:cubicBezTo>
                    <a:cubicBezTo>
                      <a:pt x="4546" y="7883"/>
                      <a:pt x="2458" y="9057"/>
                      <a:pt x="740" y="9253"/>
                    </a:cubicBezTo>
                    <a:cubicBezTo>
                      <a:pt x="1458" y="9166"/>
                      <a:pt x="1197" y="6448"/>
                      <a:pt x="1197" y="6165"/>
                    </a:cubicBezTo>
                    <a:cubicBezTo>
                      <a:pt x="914" y="3904"/>
                      <a:pt x="1088" y="1360"/>
                      <a:pt x="3632" y="468"/>
                    </a:cubicBezTo>
                    <a:cubicBezTo>
                      <a:pt x="3890" y="369"/>
                      <a:pt x="3823" y="0"/>
                      <a:pt x="36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5" name="Google Shape;2375;p46"/>
              <p:cNvSpPr/>
              <p:nvPr/>
            </p:nvSpPr>
            <p:spPr>
              <a:xfrm>
                <a:off x="4148600" y="927275"/>
                <a:ext cx="135150" cy="223925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8957" extrusionOk="0">
                    <a:moveTo>
                      <a:pt x="4195" y="0"/>
                    </a:moveTo>
                    <a:cubicBezTo>
                      <a:pt x="4097" y="0"/>
                      <a:pt x="3994" y="49"/>
                      <a:pt x="3949" y="158"/>
                    </a:cubicBezTo>
                    <a:cubicBezTo>
                      <a:pt x="3601" y="1528"/>
                      <a:pt x="4492" y="2789"/>
                      <a:pt x="4318" y="4137"/>
                    </a:cubicBezTo>
                    <a:cubicBezTo>
                      <a:pt x="3949" y="6225"/>
                      <a:pt x="1883" y="7682"/>
                      <a:pt x="252" y="8486"/>
                    </a:cubicBezTo>
                    <a:cubicBezTo>
                      <a:pt x="0" y="8661"/>
                      <a:pt x="111" y="8956"/>
                      <a:pt x="339" y="8956"/>
                    </a:cubicBezTo>
                    <a:cubicBezTo>
                      <a:pt x="367" y="8956"/>
                      <a:pt x="396" y="8952"/>
                      <a:pt x="426" y="8943"/>
                    </a:cubicBezTo>
                    <a:cubicBezTo>
                      <a:pt x="1970" y="8138"/>
                      <a:pt x="3231" y="7138"/>
                      <a:pt x="4145" y="5681"/>
                    </a:cubicBezTo>
                    <a:cubicBezTo>
                      <a:pt x="5406" y="3702"/>
                      <a:pt x="3949" y="2245"/>
                      <a:pt x="4405" y="245"/>
                    </a:cubicBezTo>
                    <a:cubicBezTo>
                      <a:pt x="4456" y="93"/>
                      <a:pt x="4330" y="0"/>
                      <a:pt x="4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6" name="Google Shape;2376;p46"/>
              <p:cNvSpPr/>
              <p:nvPr/>
            </p:nvSpPr>
            <p:spPr>
              <a:xfrm>
                <a:off x="4147125" y="918400"/>
                <a:ext cx="97050" cy="227325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9093" extrusionOk="0">
                    <a:moveTo>
                      <a:pt x="3600" y="0"/>
                    </a:moveTo>
                    <a:cubicBezTo>
                      <a:pt x="3555" y="0"/>
                      <a:pt x="3508" y="17"/>
                      <a:pt x="3464" y="56"/>
                    </a:cubicBezTo>
                    <a:cubicBezTo>
                      <a:pt x="2660" y="970"/>
                      <a:pt x="2573" y="1883"/>
                      <a:pt x="2573" y="2970"/>
                    </a:cubicBezTo>
                    <a:cubicBezTo>
                      <a:pt x="2660" y="5405"/>
                      <a:pt x="2029" y="7123"/>
                      <a:pt x="203" y="8667"/>
                    </a:cubicBezTo>
                    <a:cubicBezTo>
                      <a:pt x="0" y="8887"/>
                      <a:pt x="177" y="9093"/>
                      <a:pt x="348" y="9093"/>
                    </a:cubicBezTo>
                    <a:cubicBezTo>
                      <a:pt x="398" y="9093"/>
                      <a:pt x="446" y="9076"/>
                      <a:pt x="485" y="9037"/>
                    </a:cubicBezTo>
                    <a:cubicBezTo>
                      <a:pt x="1572" y="8124"/>
                      <a:pt x="2377" y="7036"/>
                      <a:pt x="2834" y="5775"/>
                    </a:cubicBezTo>
                    <a:cubicBezTo>
                      <a:pt x="3464" y="4057"/>
                      <a:pt x="2377" y="1883"/>
                      <a:pt x="3747" y="426"/>
                    </a:cubicBezTo>
                    <a:cubicBezTo>
                      <a:pt x="3882" y="207"/>
                      <a:pt x="3755" y="0"/>
                      <a:pt x="3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77" name="Google Shape;2377;p46"/>
            <p:cNvGrpSpPr/>
            <p:nvPr/>
          </p:nvGrpSpPr>
          <p:grpSpPr>
            <a:xfrm rot="364733">
              <a:off x="978952" y="2609917"/>
              <a:ext cx="2440376" cy="3266374"/>
              <a:chOff x="1131458" y="2305002"/>
              <a:chExt cx="2440319" cy="3266298"/>
            </a:xfrm>
          </p:grpSpPr>
          <p:sp>
            <p:nvSpPr>
              <p:cNvPr id="2378" name="Google Shape;2378;p46"/>
              <p:cNvSpPr/>
              <p:nvPr/>
            </p:nvSpPr>
            <p:spPr>
              <a:xfrm rot="-6388718">
                <a:off x="1346113" y="3065977"/>
                <a:ext cx="2017382" cy="1871156"/>
              </a:xfrm>
              <a:custGeom>
                <a:avLst/>
                <a:gdLst/>
                <a:ahLst/>
                <a:cxnLst/>
                <a:rect l="l" t="t" r="r" b="b"/>
                <a:pathLst>
                  <a:path w="31494" h="29212" extrusionOk="0">
                    <a:moveTo>
                      <a:pt x="15874" y="16333"/>
                    </a:moveTo>
                    <a:lnTo>
                      <a:pt x="15874" y="16333"/>
                    </a:lnTo>
                    <a:cubicBezTo>
                      <a:pt x="16135" y="16616"/>
                      <a:pt x="16505" y="16877"/>
                      <a:pt x="16853" y="17160"/>
                    </a:cubicBezTo>
                    <a:cubicBezTo>
                      <a:pt x="17136" y="17508"/>
                      <a:pt x="17396" y="17790"/>
                      <a:pt x="17679" y="18051"/>
                    </a:cubicBezTo>
                    <a:lnTo>
                      <a:pt x="17309" y="18051"/>
                    </a:lnTo>
                    <a:cubicBezTo>
                      <a:pt x="16853" y="17508"/>
                      <a:pt x="16309" y="16877"/>
                      <a:pt x="15874" y="16333"/>
                    </a:cubicBezTo>
                    <a:close/>
                    <a:moveTo>
                      <a:pt x="5424" y="1"/>
                    </a:moveTo>
                    <a:cubicBezTo>
                      <a:pt x="5212" y="1"/>
                      <a:pt x="4993" y="92"/>
                      <a:pt x="4806" y="308"/>
                    </a:cubicBezTo>
                    <a:cubicBezTo>
                      <a:pt x="3632" y="1656"/>
                      <a:pt x="2088" y="2743"/>
                      <a:pt x="653" y="3917"/>
                    </a:cubicBezTo>
                    <a:cubicBezTo>
                      <a:pt x="1" y="4461"/>
                      <a:pt x="653" y="5374"/>
                      <a:pt x="1284" y="5461"/>
                    </a:cubicBezTo>
                    <a:lnTo>
                      <a:pt x="1371" y="5461"/>
                    </a:lnTo>
                    <a:lnTo>
                      <a:pt x="1371" y="5548"/>
                    </a:lnTo>
                    <a:cubicBezTo>
                      <a:pt x="2284" y="7092"/>
                      <a:pt x="3458" y="8375"/>
                      <a:pt x="4806" y="9549"/>
                    </a:cubicBezTo>
                    <a:cubicBezTo>
                      <a:pt x="5002" y="9723"/>
                      <a:pt x="5263" y="9810"/>
                      <a:pt x="5437" y="9810"/>
                    </a:cubicBezTo>
                    <a:cubicBezTo>
                      <a:pt x="6350" y="10810"/>
                      <a:pt x="7438" y="11724"/>
                      <a:pt x="8438" y="12724"/>
                    </a:cubicBezTo>
                    <a:cubicBezTo>
                      <a:pt x="9895" y="14246"/>
                      <a:pt x="11417" y="15877"/>
                      <a:pt x="12961" y="17334"/>
                    </a:cubicBezTo>
                    <a:cubicBezTo>
                      <a:pt x="14961" y="19138"/>
                      <a:pt x="16962" y="21139"/>
                      <a:pt x="19027" y="22857"/>
                    </a:cubicBezTo>
                    <a:cubicBezTo>
                      <a:pt x="19397" y="23226"/>
                      <a:pt x="19680" y="23596"/>
                      <a:pt x="20028" y="23857"/>
                    </a:cubicBezTo>
                    <a:cubicBezTo>
                      <a:pt x="21115" y="25118"/>
                      <a:pt x="22485" y="25944"/>
                      <a:pt x="23572" y="27205"/>
                    </a:cubicBezTo>
                    <a:cubicBezTo>
                      <a:pt x="23659" y="27292"/>
                      <a:pt x="23920" y="27401"/>
                      <a:pt x="24115" y="27401"/>
                    </a:cubicBezTo>
                    <a:cubicBezTo>
                      <a:pt x="24572" y="27945"/>
                      <a:pt x="25116" y="28488"/>
                      <a:pt x="25464" y="29032"/>
                    </a:cubicBezTo>
                    <a:cubicBezTo>
                      <a:pt x="25571" y="29159"/>
                      <a:pt x="25709" y="29212"/>
                      <a:pt x="25843" y="29212"/>
                    </a:cubicBezTo>
                    <a:cubicBezTo>
                      <a:pt x="26168" y="29212"/>
                      <a:pt x="26475" y="28899"/>
                      <a:pt x="26290" y="28575"/>
                    </a:cubicBezTo>
                    <a:cubicBezTo>
                      <a:pt x="26007" y="28206"/>
                      <a:pt x="25833" y="27836"/>
                      <a:pt x="25746" y="27401"/>
                    </a:cubicBezTo>
                    <a:lnTo>
                      <a:pt x="25746" y="27401"/>
                    </a:lnTo>
                    <a:cubicBezTo>
                      <a:pt x="26203" y="27575"/>
                      <a:pt x="26747" y="27662"/>
                      <a:pt x="27290" y="27836"/>
                    </a:cubicBezTo>
                    <a:cubicBezTo>
                      <a:pt x="27333" y="27849"/>
                      <a:pt x="27374" y="27856"/>
                      <a:pt x="27414" y="27856"/>
                    </a:cubicBezTo>
                    <a:cubicBezTo>
                      <a:pt x="27702" y="27856"/>
                      <a:pt x="27910" y="27540"/>
                      <a:pt x="27834" y="27292"/>
                    </a:cubicBezTo>
                    <a:cubicBezTo>
                      <a:pt x="27638" y="26662"/>
                      <a:pt x="27377" y="25944"/>
                      <a:pt x="27181" y="25314"/>
                    </a:cubicBezTo>
                    <a:cubicBezTo>
                      <a:pt x="27377" y="25314"/>
                      <a:pt x="27551" y="25227"/>
                      <a:pt x="27638" y="25118"/>
                    </a:cubicBezTo>
                    <a:cubicBezTo>
                      <a:pt x="28182" y="25488"/>
                      <a:pt x="28725" y="25662"/>
                      <a:pt x="29269" y="25944"/>
                    </a:cubicBezTo>
                    <a:cubicBezTo>
                      <a:pt x="29344" y="25990"/>
                      <a:pt x="29423" y="26012"/>
                      <a:pt x="29500" y="26012"/>
                    </a:cubicBezTo>
                    <a:cubicBezTo>
                      <a:pt x="29712" y="26012"/>
                      <a:pt x="29899" y="25846"/>
                      <a:pt x="29899" y="25575"/>
                    </a:cubicBezTo>
                    <a:cubicBezTo>
                      <a:pt x="29899" y="25031"/>
                      <a:pt x="29812" y="24487"/>
                      <a:pt x="29638" y="24031"/>
                    </a:cubicBezTo>
                    <a:lnTo>
                      <a:pt x="29638" y="24031"/>
                    </a:lnTo>
                    <a:cubicBezTo>
                      <a:pt x="30008" y="24140"/>
                      <a:pt x="30443" y="24227"/>
                      <a:pt x="30813" y="24313"/>
                    </a:cubicBezTo>
                    <a:cubicBezTo>
                      <a:pt x="30870" y="24332"/>
                      <a:pt x="30924" y="24340"/>
                      <a:pt x="30973" y="24340"/>
                    </a:cubicBezTo>
                    <a:cubicBezTo>
                      <a:pt x="31387" y="24340"/>
                      <a:pt x="31493" y="23740"/>
                      <a:pt x="31182" y="23487"/>
                    </a:cubicBezTo>
                    <a:cubicBezTo>
                      <a:pt x="30639" y="23139"/>
                      <a:pt x="30095" y="22596"/>
                      <a:pt x="29638" y="22139"/>
                    </a:cubicBezTo>
                    <a:cubicBezTo>
                      <a:pt x="29638" y="21965"/>
                      <a:pt x="29552" y="21682"/>
                      <a:pt x="29356" y="21508"/>
                    </a:cubicBezTo>
                    <a:cubicBezTo>
                      <a:pt x="28638" y="20965"/>
                      <a:pt x="27921" y="20334"/>
                      <a:pt x="27181" y="19682"/>
                    </a:cubicBezTo>
                    <a:cubicBezTo>
                      <a:pt x="26747" y="19247"/>
                      <a:pt x="26203" y="18703"/>
                      <a:pt x="25659" y="18247"/>
                    </a:cubicBezTo>
                    <a:cubicBezTo>
                      <a:pt x="25116" y="17790"/>
                      <a:pt x="24659" y="17334"/>
                      <a:pt x="24202" y="16877"/>
                    </a:cubicBezTo>
                    <a:cubicBezTo>
                      <a:pt x="24115" y="16790"/>
                      <a:pt x="24028" y="16703"/>
                      <a:pt x="23920" y="16703"/>
                    </a:cubicBezTo>
                    <a:cubicBezTo>
                      <a:pt x="23115" y="15703"/>
                      <a:pt x="22289" y="14789"/>
                      <a:pt x="21484" y="13985"/>
                    </a:cubicBezTo>
                    <a:cubicBezTo>
                      <a:pt x="19484" y="11897"/>
                      <a:pt x="17136" y="10180"/>
                      <a:pt x="14874" y="8375"/>
                    </a:cubicBezTo>
                    <a:cubicBezTo>
                      <a:pt x="14678" y="8266"/>
                      <a:pt x="14591" y="8266"/>
                      <a:pt x="14504" y="8266"/>
                    </a:cubicBezTo>
                    <a:cubicBezTo>
                      <a:pt x="14048" y="7831"/>
                      <a:pt x="13591" y="7375"/>
                      <a:pt x="13243" y="6918"/>
                    </a:cubicBezTo>
                    <a:cubicBezTo>
                      <a:pt x="11786" y="5461"/>
                      <a:pt x="10330" y="4287"/>
                      <a:pt x="8894" y="2830"/>
                    </a:cubicBezTo>
                    <a:cubicBezTo>
                      <a:pt x="8687" y="2703"/>
                      <a:pt x="8539" y="2622"/>
                      <a:pt x="8363" y="2622"/>
                    </a:cubicBezTo>
                    <a:cubicBezTo>
                      <a:pt x="8299" y="2622"/>
                      <a:pt x="8231" y="2633"/>
                      <a:pt x="8155" y="2656"/>
                    </a:cubicBezTo>
                    <a:cubicBezTo>
                      <a:pt x="7612" y="2200"/>
                      <a:pt x="7177" y="1743"/>
                      <a:pt x="6894" y="1199"/>
                    </a:cubicBezTo>
                    <a:cubicBezTo>
                      <a:pt x="6720" y="938"/>
                      <a:pt x="6524" y="851"/>
                      <a:pt x="6263" y="764"/>
                    </a:cubicBezTo>
                    <a:cubicBezTo>
                      <a:pt x="6206" y="336"/>
                      <a:pt x="5830" y="1"/>
                      <a:pt x="54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2379" name="Google Shape;2379;p46"/>
              <p:cNvGrpSpPr/>
              <p:nvPr/>
            </p:nvGrpSpPr>
            <p:grpSpPr>
              <a:xfrm>
                <a:off x="1131458" y="2305002"/>
                <a:ext cx="2440319" cy="3266298"/>
                <a:chOff x="1131458" y="2305002"/>
                <a:chExt cx="2440319" cy="3266298"/>
              </a:xfrm>
            </p:grpSpPr>
            <p:sp>
              <p:nvSpPr>
                <p:cNvPr id="2380" name="Google Shape;2380;p46"/>
                <p:cNvSpPr/>
                <p:nvPr/>
              </p:nvSpPr>
              <p:spPr>
                <a:xfrm rot="-6388718">
                  <a:off x="1574936" y="4866872"/>
                  <a:ext cx="455246" cy="41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7" h="6509" extrusionOk="0">
                      <a:moveTo>
                        <a:pt x="5744" y="0"/>
                      </a:moveTo>
                      <a:cubicBezTo>
                        <a:pt x="5698" y="0"/>
                        <a:pt x="5654" y="22"/>
                        <a:pt x="5611" y="65"/>
                      </a:cubicBezTo>
                      <a:cubicBezTo>
                        <a:pt x="3980" y="1065"/>
                        <a:pt x="2436" y="2327"/>
                        <a:pt x="1088" y="3697"/>
                      </a:cubicBezTo>
                      <a:cubicBezTo>
                        <a:pt x="1" y="4871"/>
                        <a:pt x="631" y="5414"/>
                        <a:pt x="1545" y="6415"/>
                      </a:cubicBezTo>
                      <a:cubicBezTo>
                        <a:pt x="1611" y="6481"/>
                        <a:pt x="1679" y="6508"/>
                        <a:pt x="1740" y="6508"/>
                      </a:cubicBezTo>
                      <a:cubicBezTo>
                        <a:pt x="1919" y="6508"/>
                        <a:pt x="2038" y="6278"/>
                        <a:pt x="1893" y="6132"/>
                      </a:cubicBezTo>
                      <a:cubicBezTo>
                        <a:pt x="1719" y="5958"/>
                        <a:pt x="1545" y="5697"/>
                        <a:pt x="1349" y="5501"/>
                      </a:cubicBezTo>
                      <a:cubicBezTo>
                        <a:pt x="544" y="4697"/>
                        <a:pt x="1262" y="4240"/>
                        <a:pt x="1719" y="3784"/>
                      </a:cubicBezTo>
                      <a:cubicBezTo>
                        <a:pt x="2175" y="3240"/>
                        <a:pt x="2719" y="2783"/>
                        <a:pt x="3263" y="2327"/>
                      </a:cubicBezTo>
                      <a:cubicBezTo>
                        <a:pt x="3893" y="1783"/>
                        <a:pt x="4524" y="1348"/>
                        <a:pt x="5154" y="892"/>
                      </a:cubicBezTo>
                      <a:cubicBezTo>
                        <a:pt x="5381" y="725"/>
                        <a:pt x="5562" y="652"/>
                        <a:pt x="5719" y="652"/>
                      </a:cubicBezTo>
                      <a:cubicBezTo>
                        <a:pt x="6072" y="652"/>
                        <a:pt x="6294" y="1024"/>
                        <a:pt x="6611" y="1522"/>
                      </a:cubicBezTo>
                      <a:cubicBezTo>
                        <a:pt x="6635" y="1570"/>
                        <a:pt x="6687" y="1592"/>
                        <a:pt x="6747" y="1592"/>
                      </a:cubicBezTo>
                      <a:cubicBezTo>
                        <a:pt x="6902" y="1592"/>
                        <a:pt x="7107" y="1444"/>
                        <a:pt x="6981" y="1239"/>
                      </a:cubicBezTo>
                      <a:cubicBezTo>
                        <a:pt x="6698" y="805"/>
                        <a:pt x="6328" y="435"/>
                        <a:pt x="5894" y="65"/>
                      </a:cubicBezTo>
                      <a:cubicBezTo>
                        <a:pt x="5839" y="22"/>
                        <a:pt x="5790" y="0"/>
                        <a:pt x="57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1" name="Google Shape;2381;p46"/>
                <p:cNvSpPr/>
                <p:nvPr/>
              </p:nvSpPr>
              <p:spPr>
                <a:xfrm rot="-6388718">
                  <a:off x="1446212" y="5007342"/>
                  <a:ext cx="561323" cy="459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3" h="7171" extrusionOk="0">
                      <a:moveTo>
                        <a:pt x="4705" y="1"/>
                      </a:moveTo>
                      <a:cubicBezTo>
                        <a:pt x="4000" y="1"/>
                        <a:pt x="3272" y="211"/>
                        <a:pt x="2544" y="701"/>
                      </a:cubicBezTo>
                      <a:cubicBezTo>
                        <a:pt x="0" y="2528"/>
                        <a:pt x="2088" y="5333"/>
                        <a:pt x="3371" y="7051"/>
                      </a:cubicBezTo>
                      <a:cubicBezTo>
                        <a:pt x="3424" y="7137"/>
                        <a:pt x="3495" y="7171"/>
                        <a:pt x="3566" y="7171"/>
                      </a:cubicBezTo>
                      <a:cubicBezTo>
                        <a:pt x="3726" y="7171"/>
                        <a:pt x="3881" y="6998"/>
                        <a:pt x="3805" y="6877"/>
                      </a:cubicBezTo>
                      <a:cubicBezTo>
                        <a:pt x="2544" y="5050"/>
                        <a:pt x="544" y="2615"/>
                        <a:pt x="3088" y="897"/>
                      </a:cubicBezTo>
                      <a:cubicBezTo>
                        <a:pt x="3624" y="513"/>
                        <a:pt x="4173" y="351"/>
                        <a:pt x="4713" y="351"/>
                      </a:cubicBezTo>
                      <a:cubicBezTo>
                        <a:pt x="6098" y="351"/>
                        <a:pt x="7427" y="1417"/>
                        <a:pt x="8350" y="2528"/>
                      </a:cubicBezTo>
                      <a:cubicBezTo>
                        <a:pt x="8389" y="2567"/>
                        <a:pt x="8433" y="2584"/>
                        <a:pt x="8476" y="2584"/>
                      </a:cubicBezTo>
                      <a:cubicBezTo>
                        <a:pt x="8626" y="2584"/>
                        <a:pt x="8763" y="2378"/>
                        <a:pt x="8611" y="2158"/>
                      </a:cubicBezTo>
                      <a:cubicBezTo>
                        <a:pt x="7564" y="935"/>
                        <a:pt x="6187" y="1"/>
                        <a:pt x="47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2" name="Google Shape;2382;p46"/>
                <p:cNvSpPr/>
                <p:nvPr/>
              </p:nvSpPr>
              <p:spPr>
                <a:xfrm rot="-6388718">
                  <a:off x="1833686" y="5099045"/>
                  <a:ext cx="133173" cy="104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638" extrusionOk="0">
                      <a:moveTo>
                        <a:pt x="360" y="0"/>
                      </a:moveTo>
                      <a:cubicBezTo>
                        <a:pt x="153" y="0"/>
                        <a:pt x="0" y="325"/>
                        <a:pt x="234" y="396"/>
                      </a:cubicBezTo>
                      <a:cubicBezTo>
                        <a:pt x="778" y="766"/>
                        <a:pt x="1147" y="1136"/>
                        <a:pt x="1582" y="1592"/>
                      </a:cubicBezTo>
                      <a:cubicBezTo>
                        <a:pt x="1618" y="1624"/>
                        <a:pt x="1659" y="1638"/>
                        <a:pt x="1700" y="1638"/>
                      </a:cubicBezTo>
                      <a:cubicBezTo>
                        <a:pt x="1885" y="1638"/>
                        <a:pt x="2078" y="1365"/>
                        <a:pt x="1865" y="1223"/>
                      </a:cubicBezTo>
                      <a:cubicBezTo>
                        <a:pt x="1408" y="853"/>
                        <a:pt x="952" y="310"/>
                        <a:pt x="495" y="49"/>
                      </a:cubicBezTo>
                      <a:cubicBezTo>
                        <a:pt x="450" y="15"/>
                        <a:pt x="404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3" name="Google Shape;2383;p46"/>
                <p:cNvSpPr/>
                <p:nvPr/>
              </p:nvSpPr>
              <p:spPr>
                <a:xfrm rot="-6388718">
                  <a:off x="1731794" y="5031961"/>
                  <a:ext cx="113700" cy="90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412" extrusionOk="0">
                      <a:moveTo>
                        <a:pt x="305" y="0"/>
                      </a:moveTo>
                      <a:cubicBezTo>
                        <a:pt x="140" y="0"/>
                        <a:pt x="0" y="236"/>
                        <a:pt x="193" y="364"/>
                      </a:cubicBezTo>
                      <a:cubicBezTo>
                        <a:pt x="476" y="734"/>
                        <a:pt x="823" y="1191"/>
                        <a:pt x="1280" y="1365"/>
                      </a:cubicBezTo>
                      <a:cubicBezTo>
                        <a:pt x="1334" y="1398"/>
                        <a:pt x="1387" y="1412"/>
                        <a:pt x="1435" y="1412"/>
                      </a:cubicBezTo>
                      <a:cubicBezTo>
                        <a:pt x="1643" y="1412"/>
                        <a:pt x="1774" y="1153"/>
                        <a:pt x="1563" y="995"/>
                      </a:cubicBezTo>
                      <a:cubicBezTo>
                        <a:pt x="1106" y="821"/>
                        <a:pt x="823" y="364"/>
                        <a:pt x="476" y="103"/>
                      </a:cubicBezTo>
                      <a:cubicBezTo>
                        <a:pt x="424" y="30"/>
                        <a:pt x="363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4" name="Google Shape;2384;p46"/>
                <p:cNvSpPr/>
                <p:nvPr/>
              </p:nvSpPr>
              <p:spPr>
                <a:xfrm rot="-6388718">
                  <a:off x="1628892" y="4969100"/>
                  <a:ext cx="105180" cy="88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381" extrusionOk="0">
                      <a:moveTo>
                        <a:pt x="380" y="1"/>
                      </a:moveTo>
                      <a:cubicBezTo>
                        <a:pt x="165" y="1"/>
                        <a:pt x="1" y="349"/>
                        <a:pt x="240" y="496"/>
                      </a:cubicBezTo>
                      <a:cubicBezTo>
                        <a:pt x="609" y="670"/>
                        <a:pt x="870" y="953"/>
                        <a:pt x="1044" y="1301"/>
                      </a:cubicBezTo>
                      <a:cubicBezTo>
                        <a:pt x="1100" y="1356"/>
                        <a:pt x="1176" y="1380"/>
                        <a:pt x="1253" y="1380"/>
                      </a:cubicBezTo>
                      <a:cubicBezTo>
                        <a:pt x="1446" y="1380"/>
                        <a:pt x="1641" y="1227"/>
                        <a:pt x="1501" y="1040"/>
                      </a:cubicBezTo>
                      <a:cubicBezTo>
                        <a:pt x="1240" y="670"/>
                        <a:pt x="870" y="322"/>
                        <a:pt x="501" y="39"/>
                      </a:cubicBezTo>
                      <a:cubicBezTo>
                        <a:pt x="460" y="12"/>
                        <a:pt x="419" y="1"/>
                        <a:pt x="3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2385" name="Google Shape;2385;p46"/>
                <p:cNvGrpSpPr/>
                <p:nvPr/>
              </p:nvGrpSpPr>
              <p:grpSpPr>
                <a:xfrm>
                  <a:off x="1131458" y="2305002"/>
                  <a:ext cx="2440319" cy="2937335"/>
                  <a:chOff x="1131458" y="2305002"/>
                  <a:chExt cx="2440319" cy="2937335"/>
                </a:xfrm>
              </p:grpSpPr>
              <p:sp>
                <p:nvSpPr>
                  <p:cNvPr id="2386" name="Google Shape;2386;p46"/>
                  <p:cNvSpPr/>
                  <p:nvPr/>
                </p:nvSpPr>
                <p:spPr>
                  <a:xfrm rot="-6388718">
                    <a:off x="1639742" y="3379205"/>
                    <a:ext cx="1526648" cy="1382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33" h="21586" extrusionOk="0">
                        <a:moveTo>
                          <a:pt x="367" y="1"/>
                        </a:moveTo>
                        <a:cubicBezTo>
                          <a:pt x="193" y="1"/>
                          <a:pt x="0" y="207"/>
                          <a:pt x="135" y="427"/>
                        </a:cubicBezTo>
                        <a:cubicBezTo>
                          <a:pt x="961" y="1231"/>
                          <a:pt x="1875" y="1862"/>
                          <a:pt x="2679" y="2688"/>
                        </a:cubicBezTo>
                        <a:cubicBezTo>
                          <a:pt x="3679" y="3493"/>
                          <a:pt x="4484" y="4580"/>
                          <a:pt x="5397" y="5493"/>
                        </a:cubicBezTo>
                        <a:cubicBezTo>
                          <a:pt x="7398" y="7407"/>
                          <a:pt x="9572" y="9037"/>
                          <a:pt x="11551" y="10929"/>
                        </a:cubicBezTo>
                        <a:cubicBezTo>
                          <a:pt x="13638" y="12843"/>
                          <a:pt x="15465" y="15017"/>
                          <a:pt x="17444" y="16996"/>
                        </a:cubicBezTo>
                        <a:cubicBezTo>
                          <a:pt x="19270" y="18714"/>
                          <a:pt x="21444" y="19997"/>
                          <a:pt x="23423" y="21540"/>
                        </a:cubicBezTo>
                        <a:cubicBezTo>
                          <a:pt x="23459" y="21572"/>
                          <a:pt x="23497" y="21586"/>
                          <a:pt x="23533" y="21586"/>
                        </a:cubicBezTo>
                        <a:cubicBezTo>
                          <a:pt x="23697" y="21586"/>
                          <a:pt x="23832" y="21313"/>
                          <a:pt x="23619" y="21171"/>
                        </a:cubicBezTo>
                        <a:cubicBezTo>
                          <a:pt x="21531" y="19540"/>
                          <a:pt x="19270" y="18083"/>
                          <a:pt x="17357" y="16191"/>
                        </a:cubicBezTo>
                        <a:cubicBezTo>
                          <a:pt x="15465" y="14365"/>
                          <a:pt x="13834" y="12386"/>
                          <a:pt x="11920" y="10559"/>
                        </a:cubicBezTo>
                        <a:cubicBezTo>
                          <a:pt x="10116" y="8842"/>
                          <a:pt x="8115" y="7298"/>
                          <a:pt x="6223" y="5580"/>
                        </a:cubicBezTo>
                        <a:cubicBezTo>
                          <a:pt x="5223" y="4775"/>
                          <a:pt x="4397" y="3775"/>
                          <a:pt x="3505" y="2775"/>
                        </a:cubicBezTo>
                        <a:cubicBezTo>
                          <a:pt x="2592" y="1775"/>
                          <a:pt x="1418" y="1057"/>
                          <a:pt x="505" y="57"/>
                        </a:cubicBezTo>
                        <a:cubicBezTo>
                          <a:pt x="466" y="18"/>
                          <a:pt x="417" y="1"/>
                          <a:pt x="36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387" name="Google Shape;2387;p46"/>
                  <p:cNvSpPr/>
                  <p:nvPr/>
                </p:nvSpPr>
                <p:spPr>
                  <a:xfrm rot="-6388718">
                    <a:off x="1497055" y="3310716"/>
                    <a:ext cx="1479439" cy="1327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6" h="20721" extrusionOk="0">
                        <a:moveTo>
                          <a:pt x="277" y="0"/>
                        </a:moveTo>
                        <a:cubicBezTo>
                          <a:pt x="124" y="0"/>
                          <a:pt x="0" y="189"/>
                          <a:pt x="134" y="340"/>
                        </a:cubicBezTo>
                        <a:cubicBezTo>
                          <a:pt x="1852" y="1971"/>
                          <a:pt x="3852" y="3232"/>
                          <a:pt x="5570" y="4863"/>
                        </a:cubicBezTo>
                        <a:cubicBezTo>
                          <a:pt x="7484" y="6667"/>
                          <a:pt x="9375" y="8494"/>
                          <a:pt x="11289" y="10212"/>
                        </a:cubicBezTo>
                        <a:cubicBezTo>
                          <a:pt x="13268" y="12103"/>
                          <a:pt x="15355" y="13821"/>
                          <a:pt x="17356" y="15648"/>
                        </a:cubicBezTo>
                        <a:cubicBezTo>
                          <a:pt x="19073" y="17279"/>
                          <a:pt x="21161" y="18822"/>
                          <a:pt x="22705" y="20627"/>
                        </a:cubicBezTo>
                        <a:cubicBezTo>
                          <a:pt x="22749" y="20694"/>
                          <a:pt x="22799" y="20721"/>
                          <a:pt x="22846" y="20721"/>
                        </a:cubicBezTo>
                        <a:cubicBezTo>
                          <a:pt x="22983" y="20721"/>
                          <a:pt x="23095" y="20490"/>
                          <a:pt x="22966" y="20345"/>
                        </a:cubicBezTo>
                        <a:cubicBezTo>
                          <a:pt x="21618" y="18627"/>
                          <a:pt x="19704" y="17279"/>
                          <a:pt x="18160" y="15822"/>
                        </a:cubicBezTo>
                        <a:cubicBezTo>
                          <a:pt x="16181" y="13930"/>
                          <a:pt x="14094" y="12190"/>
                          <a:pt x="12093" y="10386"/>
                        </a:cubicBezTo>
                        <a:cubicBezTo>
                          <a:pt x="10202" y="8581"/>
                          <a:pt x="8201" y="6863"/>
                          <a:pt x="6288" y="4950"/>
                        </a:cubicBezTo>
                        <a:cubicBezTo>
                          <a:pt x="4483" y="3145"/>
                          <a:pt x="2309" y="1775"/>
                          <a:pt x="417" y="57"/>
                        </a:cubicBezTo>
                        <a:cubicBezTo>
                          <a:pt x="372" y="17"/>
                          <a:pt x="323" y="0"/>
                          <a:pt x="27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grpSp>
                <p:nvGrpSpPr>
                  <p:cNvPr id="2388" name="Google Shape;2388;p46"/>
                  <p:cNvGrpSpPr/>
                  <p:nvPr/>
                </p:nvGrpSpPr>
                <p:grpSpPr>
                  <a:xfrm>
                    <a:off x="1131458" y="2305002"/>
                    <a:ext cx="2440319" cy="2937335"/>
                    <a:chOff x="1131458" y="2305002"/>
                    <a:chExt cx="2440319" cy="2937335"/>
                  </a:xfrm>
                </p:grpSpPr>
                <p:sp>
                  <p:nvSpPr>
                    <p:cNvPr id="2389" name="Google Shape;2389;p46"/>
                    <p:cNvSpPr/>
                    <p:nvPr/>
                  </p:nvSpPr>
                  <p:spPr>
                    <a:xfrm rot="-6388718">
                      <a:off x="1336810" y="3021130"/>
                      <a:ext cx="2029616" cy="19444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685" h="30357" extrusionOk="0">
                          <a:moveTo>
                            <a:pt x="5285" y="573"/>
                          </a:moveTo>
                          <a:cubicBezTo>
                            <a:pt x="5509" y="573"/>
                            <a:pt x="5705" y="913"/>
                            <a:pt x="6048" y="1240"/>
                          </a:cubicBezTo>
                          <a:cubicBezTo>
                            <a:pt x="6592" y="1696"/>
                            <a:pt x="7136" y="2240"/>
                            <a:pt x="7679" y="2697"/>
                          </a:cubicBezTo>
                          <a:cubicBezTo>
                            <a:pt x="10658" y="5415"/>
                            <a:pt x="13746" y="8133"/>
                            <a:pt x="16725" y="10851"/>
                          </a:cubicBezTo>
                          <a:cubicBezTo>
                            <a:pt x="19987" y="13743"/>
                            <a:pt x="23248" y="16743"/>
                            <a:pt x="26510" y="19722"/>
                          </a:cubicBezTo>
                          <a:cubicBezTo>
                            <a:pt x="27597" y="20810"/>
                            <a:pt x="28771" y="21897"/>
                            <a:pt x="29858" y="23093"/>
                          </a:cubicBezTo>
                          <a:cubicBezTo>
                            <a:pt x="30228" y="23441"/>
                            <a:pt x="30598" y="23897"/>
                            <a:pt x="30946" y="24354"/>
                          </a:cubicBezTo>
                          <a:cubicBezTo>
                            <a:pt x="31189" y="24683"/>
                            <a:pt x="31176" y="24795"/>
                            <a:pt x="31029" y="24795"/>
                          </a:cubicBezTo>
                          <a:cubicBezTo>
                            <a:pt x="30730" y="24795"/>
                            <a:pt x="29875" y="24325"/>
                            <a:pt x="29511" y="24267"/>
                          </a:cubicBezTo>
                          <a:cubicBezTo>
                            <a:pt x="29315" y="24267"/>
                            <a:pt x="29141" y="24354"/>
                            <a:pt x="29228" y="24528"/>
                          </a:cubicBezTo>
                          <a:cubicBezTo>
                            <a:pt x="29304" y="25002"/>
                            <a:pt x="30009" y="26454"/>
                            <a:pt x="29407" y="26454"/>
                          </a:cubicBezTo>
                          <a:cubicBezTo>
                            <a:pt x="29319" y="26454"/>
                            <a:pt x="29203" y="26423"/>
                            <a:pt x="29054" y="26354"/>
                          </a:cubicBezTo>
                          <a:cubicBezTo>
                            <a:pt x="28423" y="26072"/>
                            <a:pt x="27880" y="25811"/>
                            <a:pt x="27249" y="25702"/>
                          </a:cubicBezTo>
                          <a:cubicBezTo>
                            <a:pt x="27216" y="25687"/>
                            <a:pt x="27186" y="25681"/>
                            <a:pt x="27159" y="25681"/>
                          </a:cubicBezTo>
                          <a:cubicBezTo>
                            <a:pt x="27026" y="25681"/>
                            <a:pt x="26966" y="25840"/>
                            <a:pt x="26966" y="25985"/>
                          </a:cubicBezTo>
                          <a:cubicBezTo>
                            <a:pt x="27249" y="26702"/>
                            <a:pt x="27510" y="27442"/>
                            <a:pt x="27793" y="28159"/>
                          </a:cubicBezTo>
                          <a:cubicBezTo>
                            <a:pt x="27793" y="28201"/>
                            <a:pt x="27692" y="28218"/>
                            <a:pt x="27537" y="28218"/>
                          </a:cubicBezTo>
                          <a:cubicBezTo>
                            <a:pt x="27047" y="28218"/>
                            <a:pt x="26011" y="28051"/>
                            <a:pt x="25879" y="27985"/>
                          </a:cubicBezTo>
                          <a:cubicBezTo>
                            <a:pt x="25792" y="27985"/>
                            <a:pt x="25618" y="28159"/>
                            <a:pt x="25705" y="28333"/>
                          </a:cubicBezTo>
                          <a:cubicBezTo>
                            <a:pt x="25832" y="28793"/>
                            <a:pt x="25959" y="29207"/>
                            <a:pt x="26095" y="29651"/>
                          </a:cubicBezTo>
                          <a:lnTo>
                            <a:pt x="26095" y="29651"/>
                          </a:lnTo>
                          <a:cubicBezTo>
                            <a:pt x="24576" y="28645"/>
                            <a:pt x="23194" y="27200"/>
                            <a:pt x="21900" y="25985"/>
                          </a:cubicBezTo>
                          <a:cubicBezTo>
                            <a:pt x="19269" y="23528"/>
                            <a:pt x="16551" y="21005"/>
                            <a:pt x="13920" y="18461"/>
                          </a:cubicBezTo>
                          <a:cubicBezTo>
                            <a:pt x="9460" y="14173"/>
                            <a:pt x="4725" y="9884"/>
                            <a:pt x="508" y="5158"/>
                          </a:cubicBezTo>
                          <a:lnTo>
                            <a:pt x="508" y="5158"/>
                          </a:lnTo>
                          <a:cubicBezTo>
                            <a:pt x="2073" y="3665"/>
                            <a:pt x="3561" y="2100"/>
                            <a:pt x="5048" y="696"/>
                          </a:cubicBezTo>
                          <a:cubicBezTo>
                            <a:pt x="5134" y="610"/>
                            <a:pt x="5211" y="573"/>
                            <a:pt x="5285" y="573"/>
                          </a:cubicBezTo>
                          <a:close/>
                          <a:moveTo>
                            <a:pt x="5266" y="0"/>
                          </a:moveTo>
                          <a:cubicBezTo>
                            <a:pt x="5222" y="0"/>
                            <a:pt x="5179" y="22"/>
                            <a:pt x="5135" y="65"/>
                          </a:cubicBezTo>
                          <a:cubicBezTo>
                            <a:pt x="3330" y="1609"/>
                            <a:pt x="1700" y="3327"/>
                            <a:pt x="69" y="4958"/>
                          </a:cubicBezTo>
                          <a:cubicBezTo>
                            <a:pt x="65" y="4964"/>
                            <a:pt x="61" y="4970"/>
                            <a:pt x="57" y="4976"/>
                          </a:cubicBezTo>
                          <a:lnTo>
                            <a:pt x="57" y="4976"/>
                          </a:lnTo>
                          <a:cubicBezTo>
                            <a:pt x="22" y="5018"/>
                            <a:pt x="0" y="5077"/>
                            <a:pt x="3" y="5143"/>
                          </a:cubicBezTo>
                          <a:lnTo>
                            <a:pt x="3" y="5143"/>
                          </a:lnTo>
                          <a:cubicBezTo>
                            <a:pt x="0" y="5209"/>
                            <a:pt x="22" y="5267"/>
                            <a:pt x="57" y="5310"/>
                          </a:cubicBezTo>
                          <a:lnTo>
                            <a:pt x="57" y="5310"/>
                          </a:lnTo>
                          <a:cubicBezTo>
                            <a:pt x="61" y="5316"/>
                            <a:pt x="65" y="5322"/>
                            <a:pt x="69" y="5328"/>
                          </a:cubicBezTo>
                          <a:cubicBezTo>
                            <a:pt x="4309" y="10046"/>
                            <a:pt x="9027" y="14395"/>
                            <a:pt x="13659" y="18831"/>
                          </a:cubicBezTo>
                          <a:cubicBezTo>
                            <a:pt x="16377" y="21462"/>
                            <a:pt x="19095" y="23984"/>
                            <a:pt x="21813" y="26528"/>
                          </a:cubicBezTo>
                          <a:cubicBezTo>
                            <a:pt x="23248" y="27789"/>
                            <a:pt x="24705" y="29333"/>
                            <a:pt x="26336" y="30334"/>
                          </a:cubicBezTo>
                          <a:cubicBezTo>
                            <a:pt x="26367" y="30349"/>
                            <a:pt x="26403" y="30357"/>
                            <a:pt x="26439" y="30357"/>
                          </a:cubicBezTo>
                          <a:cubicBezTo>
                            <a:pt x="26600" y="30357"/>
                            <a:pt x="26777" y="30211"/>
                            <a:pt x="26706" y="30051"/>
                          </a:cubicBezTo>
                          <a:cubicBezTo>
                            <a:pt x="26597" y="29617"/>
                            <a:pt x="26424" y="29162"/>
                            <a:pt x="26250" y="28620"/>
                          </a:cubicBezTo>
                          <a:lnTo>
                            <a:pt x="26250" y="28620"/>
                          </a:lnTo>
                          <a:cubicBezTo>
                            <a:pt x="26305" y="28706"/>
                            <a:pt x="27884" y="28790"/>
                            <a:pt x="28141" y="28790"/>
                          </a:cubicBezTo>
                          <a:cubicBezTo>
                            <a:pt x="28228" y="28790"/>
                            <a:pt x="28423" y="28703"/>
                            <a:pt x="28336" y="28529"/>
                          </a:cubicBezTo>
                          <a:cubicBezTo>
                            <a:pt x="28141" y="27789"/>
                            <a:pt x="27880" y="27072"/>
                            <a:pt x="27597" y="26441"/>
                          </a:cubicBezTo>
                          <a:cubicBezTo>
                            <a:pt x="27587" y="26419"/>
                            <a:pt x="27605" y="26409"/>
                            <a:pt x="27645" y="26409"/>
                          </a:cubicBezTo>
                          <a:cubicBezTo>
                            <a:pt x="27951" y="26409"/>
                            <a:pt x="29563" y="27005"/>
                            <a:pt x="29967" y="27159"/>
                          </a:cubicBezTo>
                          <a:cubicBezTo>
                            <a:pt x="29999" y="27175"/>
                            <a:pt x="30028" y="27182"/>
                            <a:pt x="30054" y="27182"/>
                          </a:cubicBezTo>
                          <a:cubicBezTo>
                            <a:pt x="30170" y="27182"/>
                            <a:pt x="30228" y="27040"/>
                            <a:pt x="30228" y="26898"/>
                          </a:cubicBezTo>
                          <a:cubicBezTo>
                            <a:pt x="30228" y="26702"/>
                            <a:pt x="29684" y="24811"/>
                            <a:pt x="29858" y="24811"/>
                          </a:cubicBezTo>
                          <a:cubicBezTo>
                            <a:pt x="30402" y="24897"/>
                            <a:pt x="30859" y="24984"/>
                            <a:pt x="31402" y="25071"/>
                          </a:cubicBezTo>
                          <a:cubicBezTo>
                            <a:pt x="31598" y="25071"/>
                            <a:pt x="31685" y="24897"/>
                            <a:pt x="31685" y="24811"/>
                          </a:cubicBezTo>
                          <a:cubicBezTo>
                            <a:pt x="31402" y="23354"/>
                            <a:pt x="29315" y="21897"/>
                            <a:pt x="28336" y="20918"/>
                          </a:cubicBezTo>
                          <a:cubicBezTo>
                            <a:pt x="25792" y="18374"/>
                            <a:pt x="23074" y="16026"/>
                            <a:pt x="20443" y="13569"/>
                          </a:cubicBezTo>
                          <a:cubicBezTo>
                            <a:pt x="15464" y="9046"/>
                            <a:pt x="10289" y="4697"/>
                            <a:pt x="5396" y="65"/>
                          </a:cubicBezTo>
                          <a:cubicBezTo>
                            <a:pt x="5353" y="22"/>
                            <a:pt x="5309" y="0"/>
                            <a:pt x="5266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390" name="Google Shape;2390;p46"/>
                    <p:cNvSpPr/>
                    <p:nvPr/>
                  </p:nvSpPr>
                  <p:spPr>
                    <a:xfrm rot="-6388718">
                      <a:off x="2592184" y="2414258"/>
                      <a:ext cx="729406" cy="6714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387" h="10482" extrusionOk="0">
                          <a:moveTo>
                            <a:pt x="5384" y="0"/>
                          </a:moveTo>
                          <a:cubicBezTo>
                            <a:pt x="5201" y="0"/>
                            <a:pt x="5025" y="169"/>
                            <a:pt x="5146" y="306"/>
                          </a:cubicBezTo>
                          <a:cubicBezTo>
                            <a:pt x="7234" y="3197"/>
                            <a:pt x="9756" y="6003"/>
                            <a:pt x="10843" y="9460"/>
                          </a:cubicBezTo>
                          <a:cubicBezTo>
                            <a:pt x="10948" y="9769"/>
                            <a:pt x="10811" y="9879"/>
                            <a:pt x="10559" y="9879"/>
                          </a:cubicBezTo>
                          <a:cubicBezTo>
                            <a:pt x="9923" y="9879"/>
                            <a:pt x="8557" y="9177"/>
                            <a:pt x="8495" y="9177"/>
                          </a:cubicBezTo>
                          <a:cubicBezTo>
                            <a:pt x="7582" y="8721"/>
                            <a:pt x="6690" y="8177"/>
                            <a:pt x="5777" y="7720"/>
                          </a:cubicBezTo>
                          <a:cubicBezTo>
                            <a:pt x="4059" y="6916"/>
                            <a:pt x="2254" y="6285"/>
                            <a:pt x="515" y="5372"/>
                          </a:cubicBezTo>
                          <a:cubicBezTo>
                            <a:pt x="488" y="5363"/>
                            <a:pt x="461" y="5359"/>
                            <a:pt x="434" y="5359"/>
                          </a:cubicBezTo>
                          <a:cubicBezTo>
                            <a:pt x="202" y="5359"/>
                            <a:pt x="0" y="5672"/>
                            <a:pt x="254" y="5829"/>
                          </a:cubicBezTo>
                          <a:cubicBezTo>
                            <a:pt x="2146" y="6829"/>
                            <a:pt x="4233" y="7459"/>
                            <a:pt x="6147" y="8460"/>
                          </a:cubicBezTo>
                          <a:cubicBezTo>
                            <a:pt x="7777" y="9264"/>
                            <a:pt x="9321" y="10177"/>
                            <a:pt x="11126" y="10438"/>
                          </a:cubicBezTo>
                          <a:cubicBezTo>
                            <a:pt x="11150" y="10468"/>
                            <a:pt x="11181" y="10482"/>
                            <a:pt x="11213" y="10482"/>
                          </a:cubicBezTo>
                          <a:cubicBezTo>
                            <a:pt x="11296" y="10482"/>
                            <a:pt x="11387" y="10390"/>
                            <a:pt x="11387" y="10264"/>
                          </a:cubicBezTo>
                          <a:cubicBezTo>
                            <a:pt x="11387" y="8721"/>
                            <a:pt x="10408" y="7285"/>
                            <a:pt x="9669" y="6003"/>
                          </a:cubicBezTo>
                          <a:cubicBezTo>
                            <a:pt x="8582" y="3828"/>
                            <a:pt x="6951" y="2023"/>
                            <a:pt x="5603" y="110"/>
                          </a:cubicBezTo>
                          <a:cubicBezTo>
                            <a:pt x="5544" y="31"/>
                            <a:pt x="5464" y="0"/>
                            <a:pt x="5384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391" name="Google Shape;2391;p46"/>
                    <p:cNvSpPr/>
                    <p:nvPr/>
                  </p:nvSpPr>
                  <p:spPr>
                    <a:xfrm rot="-6388718">
                      <a:off x="3008155" y="2357484"/>
                      <a:ext cx="179805" cy="1630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7" h="2545" extrusionOk="0">
                          <a:moveTo>
                            <a:pt x="1719" y="0"/>
                          </a:moveTo>
                          <a:cubicBezTo>
                            <a:pt x="1719" y="0"/>
                            <a:pt x="1632" y="0"/>
                            <a:pt x="1545" y="87"/>
                          </a:cubicBezTo>
                          <a:lnTo>
                            <a:pt x="1545" y="174"/>
                          </a:lnTo>
                          <a:cubicBezTo>
                            <a:pt x="1436" y="174"/>
                            <a:pt x="1349" y="261"/>
                            <a:pt x="1349" y="370"/>
                          </a:cubicBezTo>
                          <a:lnTo>
                            <a:pt x="1262" y="457"/>
                          </a:lnTo>
                          <a:lnTo>
                            <a:pt x="1262" y="544"/>
                          </a:lnTo>
                          <a:cubicBezTo>
                            <a:pt x="1001" y="718"/>
                            <a:pt x="719" y="914"/>
                            <a:pt x="458" y="1088"/>
                          </a:cubicBezTo>
                          <a:cubicBezTo>
                            <a:pt x="349" y="1175"/>
                            <a:pt x="349" y="1262"/>
                            <a:pt x="349" y="1349"/>
                          </a:cubicBezTo>
                          <a:lnTo>
                            <a:pt x="175" y="1349"/>
                          </a:lnTo>
                          <a:cubicBezTo>
                            <a:pt x="88" y="1457"/>
                            <a:pt x="1" y="1631"/>
                            <a:pt x="88" y="1718"/>
                          </a:cubicBezTo>
                          <a:cubicBezTo>
                            <a:pt x="262" y="1892"/>
                            <a:pt x="545" y="2088"/>
                            <a:pt x="719" y="2088"/>
                          </a:cubicBezTo>
                          <a:cubicBezTo>
                            <a:pt x="1001" y="2349"/>
                            <a:pt x="1349" y="2436"/>
                            <a:pt x="1806" y="2436"/>
                          </a:cubicBezTo>
                          <a:cubicBezTo>
                            <a:pt x="1980" y="2544"/>
                            <a:pt x="2175" y="2544"/>
                            <a:pt x="2349" y="2544"/>
                          </a:cubicBezTo>
                          <a:lnTo>
                            <a:pt x="2523" y="2544"/>
                          </a:lnTo>
                          <a:cubicBezTo>
                            <a:pt x="2632" y="2544"/>
                            <a:pt x="2806" y="2436"/>
                            <a:pt x="2806" y="2262"/>
                          </a:cubicBezTo>
                          <a:cubicBezTo>
                            <a:pt x="2806" y="1892"/>
                            <a:pt x="2632" y="1544"/>
                            <a:pt x="2436" y="1262"/>
                          </a:cubicBezTo>
                          <a:cubicBezTo>
                            <a:pt x="2349" y="1088"/>
                            <a:pt x="2262" y="805"/>
                            <a:pt x="2088" y="631"/>
                          </a:cubicBezTo>
                          <a:cubicBezTo>
                            <a:pt x="2088" y="544"/>
                            <a:pt x="1980" y="457"/>
                            <a:pt x="1980" y="457"/>
                          </a:cubicBezTo>
                          <a:lnTo>
                            <a:pt x="1980" y="370"/>
                          </a:lnTo>
                          <a:cubicBezTo>
                            <a:pt x="2175" y="174"/>
                            <a:pt x="1980" y="0"/>
                            <a:pt x="1719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</p:grpSp>
            </p:grpSp>
          </p:grpSp>
        </p:grpSp>
        <p:grpSp>
          <p:nvGrpSpPr>
            <p:cNvPr id="2392" name="Google Shape;2392;p46"/>
            <p:cNvGrpSpPr/>
            <p:nvPr/>
          </p:nvGrpSpPr>
          <p:grpSpPr>
            <a:xfrm>
              <a:off x="1299725" y="3737948"/>
              <a:ext cx="2333639" cy="1964866"/>
              <a:chOff x="2368400" y="1046425"/>
              <a:chExt cx="737350" cy="620850"/>
            </a:xfrm>
          </p:grpSpPr>
          <p:sp>
            <p:nvSpPr>
              <p:cNvPr id="2393" name="Google Shape;2393;p46"/>
              <p:cNvSpPr/>
              <p:nvPr/>
            </p:nvSpPr>
            <p:spPr>
              <a:xfrm>
                <a:off x="2369675" y="1062150"/>
                <a:ext cx="727375" cy="595275"/>
              </a:xfrm>
              <a:custGeom>
                <a:avLst/>
                <a:gdLst/>
                <a:ahLst/>
                <a:cxnLst/>
                <a:rect l="l" t="t" r="r" b="b"/>
                <a:pathLst>
                  <a:path w="29095" h="23811" extrusionOk="0">
                    <a:moveTo>
                      <a:pt x="25831" y="0"/>
                    </a:moveTo>
                    <a:cubicBezTo>
                      <a:pt x="25505" y="0"/>
                      <a:pt x="25170" y="169"/>
                      <a:pt x="25007" y="482"/>
                    </a:cubicBezTo>
                    <a:cubicBezTo>
                      <a:pt x="25007" y="569"/>
                      <a:pt x="24920" y="569"/>
                      <a:pt x="24920" y="656"/>
                    </a:cubicBezTo>
                    <a:cubicBezTo>
                      <a:pt x="24833" y="656"/>
                      <a:pt x="24746" y="743"/>
                      <a:pt x="24659" y="743"/>
                    </a:cubicBezTo>
                    <a:cubicBezTo>
                      <a:pt x="23289" y="1569"/>
                      <a:pt x="22202" y="2656"/>
                      <a:pt x="21028" y="3635"/>
                    </a:cubicBezTo>
                    <a:cubicBezTo>
                      <a:pt x="19571" y="4918"/>
                      <a:pt x="17940" y="6092"/>
                      <a:pt x="16505" y="7353"/>
                    </a:cubicBezTo>
                    <a:cubicBezTo>
                      <a:pt x="16396" y="7353"/>
                      <a:pt x="16309" y="7440"/>
                      <a:pt x="16309" y="7549"/>
                    </a:cubicBezTo>
                    <a:cubicBezTo>
                      <a:pt x="14330" y="8723"/>
                      <a:pt x="12787" y="10441"/>
                      <a:pt x="10960" y="11789"/>
                    </a:cubicBezTo>
                    <a:cubicBezTo>
                      <a:pt x="10525" y="12158"/>
                      <a:pt x="10069" y="12528"/>
                      <a:pt x="9612" y="12876"/>
                    </a:cubicBezTo>
                    <a:lnTo>
                      <a:pt x="9438" y="12876"/>
                    </a:lnTo>
                    <a:cubicBezTo>
                      <a:pt x="8981" y="13159"/>
                      <a:pt x="8525" y="13528"/>
                      <a:pt x="8155" y="13876"/>
                    </a:cubicBezTo>
                    <a:cubicBezTo>
                      <a:pt x="7524" y="14246"/>
                      <a:pt x="6894" y="14703"/>
                      <a:pt x="6350" y="15159"/>
                    </a:cubicBezTo>
                    <a:cubicBezTo>
                      <a:pt x="6176" y="15333"/>
                      <a:pt x="6068" y="15507"/>
                      <a:pt x="5981" y="15703"/>
                    </a:cubicBezTo>
                    <a:cubicBezTo>
                      <a:pt x="5720" y="15877"/>
                      <a:pt x="5437" y="16051"/>
                      <a:pt x="5176" y="16246"/>
                    </a:cubicBezTo>
                    <a:cubicBezTo>
                      <a:pt x="3806" y="17225"/>
                      <a:pt x="2458" y="18682"/>
                      <a:pt x="914" y="19312"/>
                    </a:cubicBezTo>
                    <a:cubicBezTo>
                      <a:pt x="197" y="19595"/>
                      <a:pt x="1" y="20400"/>
                      <a:pt x="632" y="20943"/>
                    </a:cubicBezTo>
                    <a:cubicBezTo>
                      <a:pt x="1175" y="21313"/>
                      <a:pt x="1827" y="22400"/>
                      <a:pt x="2632" y="22857"/>
                    </a:cubicBezTo>
                    <a:lnTo>
                      <a:pt x="2632" y="23118"/>
                    </a:lnTo>
                    <a:cubicBezTo>
                      <a:pt x="2769" y="23544"/>
                      <a:pt x="3079" y="23810"/>
                      <a:pt x="3427" y="23810"/>
                    </a:cubicBezTo>
                    <a:cubicBezTo>
                      <a:pt x="3523" y="23810"/>
                      <a:pt x="3621" y="23790"/>
                      <a:pt x="3719" y="23748"/>
                    </a:cubicBezTo>
                    <a:cubicBezTo>
                      <a:pt x="5263" y="23400"/>
                      <a:pt x="6437" y="22117"/>
                      <a:pt x="7611" y="21226"/>
                    </a:cubicBezTo>
                    <a:cubicBezTo>
                      <a:pt x="8981" y="20139"/>
                      <a:pt x="10243" y="19051"/>
                      <a:pt x="11504" y="17964"/>
                    </a:cubicBezTo>
                    <a:cubicBezTo>
                      <a:pt x="11612" y="17877"/>
                      <a:pt x="11786" y="17877"/>
                      <a:pt x="11873" y="17682"/>
                    </a:cubicBezTo>
                    <a:cubicBezTo>
                      <a:pt x="11873" y="17682"/>
                      <a:pt x="11960" y="17682"/>
                      <a:pt x="11960" y="17595"/>
                    </a:cubicBezTo>
                    <a:cubicBezTo>
                      <a:pt x="12243" y="17595"/>
                      <a:pt x="12417" y="17508"/>
                      <a:pt x="12591" y="17334"/>
                    </a:cubicBezTo>
                    <a:cubicBezTo>
                      <a:pt x="14330" y="15790"/>
                      <a:pt x="16309" y="14333"/>
                      <a:pt x="18027" y="12702"/>
                    </a:cubicBezTo>
                    <a:cubicBezTo>
                      <a:pt x="18679" y="12332"/>
                      <a:pt x="19223" y="11898"/>
                      <a:pt x="19658" y="11245"/>
                    </a:cubicBezTo>
                    <a:cubicBezTo>
                      <a:pt x="19767" y="11245"/>
                      <a:pt x="19767" y="11245"/>
                      <a:pt x="19767" y="11158"/>
                    </a:cubicBezTo>
                    <a:cubicBezTo>
                      <a:pt x="21658" y="10441"/>
                      <a:pt x="23289" y="8527"/>
                      <a:pt x="24746" y="7266"/>
                    </a:cubicBezTo>
                    <a:cubicBezTo>
                      <a:pt x="25551" y="6548"/>
                      <a:pt x="26290" y="5635"/>
                      <a:pt x="27181" y="5092"/>
                    </a:cubicBezTo>
                    <a:cubicBezTo>
                      <a:pt x="27551" y="4831"/>
                      <a:pt x="28095" y="4548"/>
                      <a:pt x="28356" y="4178"/>
                    </a:cubicBezTo>
                    <a:cubicBezTo>
                      <a:pt x="28356" y="4091"/>
                      <a:pt x="28464" y="4091"/>
                      <a:pt x="28464" y="4091"/>
                    </a:cubicBezTo>
                    <a:cubicBezTo>
                      <a:pt x="29095" y="3830"/>
                      <a:pt x="29008" y="2917"/>
                      <a:pt x="28551" y="2547"/>
                    </a:cubicBezTo>
                    <a:cubicBezTo>
                      <a:pt x="28095" y="1656"/>
                      <a:pt x="26920" y="917"/>
                      <a:pt x="26464" y="286"/>
                    </a:cubicBezTo>
                    <a:cubicBezTo>
                      <a:pt x="26307" y="92"/>
                      <a:pt x="26071" y="0"/>
                      <a:pt x="258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4" name="Google Shape;2394;p46"/>
              <p:cNvSpPr/>
              <p:nvPr/>
            </p:nvSpPr>
            <p:spPr>
              <a:xfrm>
                <a:off x="2368400" y="1046425"/>
                <a:ext cx="737350" cy="620850"/>
              </a:xfrm>
              <a:custGeom>
                <a:avLst/>
                <a:gdLst/>
                <a:ahLst/>
                <a:cxnLst/>
                <a:rect l="l" t="t" r="r" b="b"/>
                <a:pathLst>
                  <a:path w="29494" h="24834" extrusionOk="0">
                    <a:moveTo>
                      <a:pt x="25945" y="696"/>
                    </a:moveTo>
                    <a:cubicBezTo>
                      <a:pt x="26356" y="696"/>
                      <a:pt x="26624" y="1325"/>
                      <a:pt x="27058" y="1828"/>
                    </a:cubicBezTo>
                    <a:cubicBezTo>
                      <a:pt x="27232" y="2002"/>
                      <a:pt x="28950" y="3829"/>
                      <a:pt x="28950" y="3829"/>
                    </a:cubicBezTo>
                    <a:cubicBezTo>
                      <a:pt x="28776" y="4003"/>
                      <a:pt x="28602" y="4177"/>
                      <a:pt x="28407" y="4372"/>
                    </a:cubicBezTo>
                    <a:cubicBezTo>
                      <a:pt x="24514" y="7982"/>
                      <a:pt x="20361" y="11244"/>
                      <a:pt x="16360" y="14592"/>
                    </a:cubicBezTo>
                    <a:cubicBezTo>
                      <a:pt x="12381" y="17767"/>
                      <a:pt x="8489" y="21311"/>
                      <a:pt x="4227" y="24029"/>
                    </a:cubicBezTo>
                    <a:cubicBezTo>
                      <a:pt x="3954" y="24201"/>
                      <a:pt x="3742" y="24273"/>
                      <a:pt x="3568" y="24273"/>
                    </a:cubicBezTo>
                    <a:cubicBezTo>
                      <a:pt x="3104" y="24273"/>
                      <a:pt x="2904" y="23764"/>
                      <a:pt x="2509" y="23290"/>
                    </a:cubicBezTo>
                    <a:cubicBezTo>
                      <a:pt x="1807" y="22443"/>
                      <a:pt x="1045" y="21655"/>
                      <a:pt x="505" y="20646"/>
                    </a:cubicBezTo>
                    <a:lnTo>
                      <a:pt x="505" y="20646"/>
                    </a:lnTo>
                    <a:cubicBezTo>
                      <a:pt x="5878" y="16786"/>
                      <a:pt x="10979" y="12570"/>
                      <a:pt x="16186" y="8439"/>
                    </a:cubicBezTo>
                    <a:cubicBezTo>
                      <a:pt x="18817" y="6351"/>
                      <a:pt x="21535" y="4177"/>
                      <a:pt x="24166" y="2002"/>
                    </a:cubicBezTo>
                    <a:cubicBezTo>
                      <a:pt x="24710" y="1654"/>
                      <a:pt x="25145" y="1285"/>
                      <a:pt x="25602" y="828"/>
                    </a:cubicBezTo>
                    <a:cubicBezTo>
                      <a:pt x="25728" y="736"/>
                      <a:pt x="25841" y="696"/>
                      <a:pt x="25945" y="696"/>
                    </a:cubicBezTo>
                    <a:close/>
                    <a:moveTo>
                      <a:pt x="26024" y="1"/>
                    </a:moveTo>
                    <a:cubicBezTo>
                      <a:pt x="25971" y="1"/>
                      <a:pt x="25920" y="30"/>
                      <a:pt x="25884" y="111"/>
                    </a:cubicBezTo>
                    <a:cubicBezTo>
                      <a:pt x="17360" y="6982"/>
                      <a:pt x="8945" y="13962"/>
                      <a:pt x="139" y="20398"/>
                    </a:cubicBezTo>
                    <a:cubicBezTo>
                      <a:pt x="36" y="20467"/>
                      <a:pt x="1" y="20566"/>
                      <a:pt x="13" y="20650"/>
                    </a:cubicBezTo>
                    <a:lnTo>
                      <a:pt x="13" y="20650"/>
                    </a:lnTo>
                    <a:cubicBezTo>
                      <a:pt x="15" y="20688"/>
                      <a:pt x="27" y="20727"/>
                      <a:pt x="52" y="20768"/>
                    </a:cubicBezTo>
                    <a:cubicBezTo>
                      <a:pt x="596" y="21855"/>
                      <a:pt x="1422" y="22659"/>
                      <a:pt x="2226" y="23573"/>
                    </a:cubicBezTo>
                    <a:cubicBezTo>
                      <a:pt x="2596" y="24029"/>
                      <a:pt x="2966" y="24834"/>
                      <a:pt x="3509" y="24834"/>
                    </a:cubicBezTo>
                    <a:cubicBezTo>
                      <a:pt x="4401" y="24834"/>
                      <a:pt x="5575" y="23660"/>
                      <a:pt x="6227" y="23203"/>
                    </a:cubicBezTo>
                    <a:cubicBezTo>
                      <a:pt x="9119" y="21029"/>
                      <a:pt x="11924" y="18680"/>
                      <a:pt x="14816" y="16419"/>
                    </a:cubicBezTo>
                    <a:cubicBezTo>
                      <a:pt x="17991" y="13788"/>
                      <a:pt x="21253" y="11157"/>
                      <a:pt x="24427" y="8439"/>
                    </a:cubicBezTo>
                    <a:cubicBezTo>
                      <a:pt x="26058" y="7090"/>
                      <a:pt x="28146" y="5721"/>
                      <a:pt x="29407" y="4003"/>
                    </a:cubicBezTo>
                    <a:cubicBezTo>
                      <a:pt x="29494" y="3916"/>
                      <a:pt x="29407" y="3829"/>
                      <a:pt x="29407" y="3720"/>
                    </a:cubicBezTo>
                    <a:cubicBezTo>
                      <a:pt x="28320" y="2459"/>
                      <a:pt x="27145" y="1372"/>
                      <a:pt x="26232" y="111"/>
                    </a:cubicBezTo>
                    <a:cubicBezTo>
                      <a:pt x="26181" y="59"/>
                      <a:pt x="26100" y="1"/>
                      <a:pt x="260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5" name="Google Shape;2395;p46"/>
              <p:cNvSpPr/>
              <p:nvPr/>
            </p:nvSpPr>
            <p:spPr>
              <a:xfrm>
                <a:off x="2397525" y="1540000"/>
                <a:ext cx="4367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03" extrusionOk="0">
                    <a:moveTo>
                      <a:pt x="323" y="1"/>
                    </a:moveTo>
                    <a:cubicBezTo>
                      <a:pt x="161" y="1"/>
                      <a:pt x="1" y="164"/>
                      <a:pt x="61" y="285"/>
                    </a:cubicBezTo>
                    <a:cubicBezTo>
                      <a:pt x="431" y="829"/>
                      <a:pt x="800" y="1286"/>
                      <a:pt x="1344" y="1655"/>
                    </a:cubicBezTo>
                    <a:cubicBezTo>
                      <a:pt x="1377" y="1688"/>
                      <a:pt x="1414" y="1702"/>
                      <a:pt x="1450" y="1702"/>
                    </a:cubicBezTo>
                    <a:cubicBezTo>
                      <a:pt x="1605" y="1702"/>
                      <a:pt x="1747" y="1444"/>
                      <a:pt x="1518" y="1286"/>
                    </a:cubicBezTo>
                    <a:cubicBezTo>
                      <a:pt x="1061" y="938"/>
                      <a:pt x="800" y="568"/>
                      <a:pt x="518" y="111"/>
                    </a:cubicBezTo>
                    <a:cubicBezTo>
                      <a:pt x="465" y="32"/>
                      <a:pt x="394" y="1"/>
                      <a:pt x="3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6" name="Google Shape;2396;p46"/>
              <p:cNvSpPr/>
              <p:nvPr/>
            </p:nvSpPr>
            <p:spPr>
              <a:xfrm>
                <a:off x="2438725" y="1512025"/>
                <a:ext cx="6167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461" extrusionOk="0">
                    <a:moveTo>
                      <a:pt x="287" y="0"/>
                    </a:moveTo>
                    <a:cubicBezTo>
                      <a:pt x="137" y="0"/>
                      <a:pt x="1" y="206"/>
                      <a:pt x="153" y="426"/>
                    </a:cubicBezTo>
                    <a:cubicBezTo>
                      <a:pt x="783" y="1056"/>
                      <a:pt x="1327" y="1774"/>
                      <a:pt x="1957" y="2405"/>
                    </a:cubicBezTo>
                    <a:cubicBezTo>
                      <a:pt x="1992" y="2444"/>
                      <a:pt x="2035" y="2460"/>
                      <a:pt x="2079" y="2460"/>
                    </a:cubicBezTo>
                    <a:cubicBezTo>
                      <a:pt x="2258" y="2460"/>
                      <a:pt x="2466" y="2196"/>
                      <a:pt x="2327" y="2057"/>
                    </a:cubicBezTo>
                    <a:cubicBezTo>
                      <a:pt x="1675" y="1404"/>
                      <a:pt x="1044" y="687"/>
                      <a:pt x="414" y="56"/>
                    </a:cubicBezTo>
                    <a:cubicBezTo>
                      <a:pt x="375" y="17"/>
                      <a:pt x="330" y="0"/>
                      <a:pt x="2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7" name="Google Shape;2397;p46"/>
              <p:cNvSpPr/>
              <p:nvPr/>
            </p:nvSpPr>
            <p:spPr>
              <a:xfrm>
                <a:off x="2477050" y="1485050"/>
                <a:ext cx="3667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413" extrusionOk="0">
                    <a:moveTo>
                      <a:pt x="396" y="1"/>
                    </a:moveTo>
                    <a:cubicBezTo>
                      <a:pt x="217" y="1"/>
                      <a:pt x="1" y="259"/>
                      <a:pt x="142" y="418"/>
                    </a:cubicBezTo>
                    <a:cubicBezTo>
                      <a:pt x="511" y="679"/>
                      <a:pt x="685" y="1048"/>
                      <a:pt x="1055" y="1309"/>
                    </a:cubicBezTo>
                    <a:cubicBezTo>
                      <a:pt x="1100" y="1383"/>
                      <a:pt x="1153" y="1412"/>
                      <a:pt x="1203" y="1412"/>
                    </a:cubicBezTo>
                    <a:cubicBezTo>
                      <a:pt x="1345" y="1412"/>
                      <a:pt x="1466" y="1177"/>
                      <a:pt x="1338" y="1048"/>
                    </a:cubicBezTo>
                    <a:cubicBezTo>
                      <a:pt x="1055" y="679"/>
                      <a:pt x="794" y="418"/>
                      <a:pt x="511" y="48"/>
                    </a:cubicBezTo>
                    <a:cubicBezTo>
                      <a:pt x="478" y="15"/>
                      <a:pt x="438" y="1"/>
                      <a:pt x="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8" name="Google Shape;2398;p46"/>
              <p:cNvSpPr/>
              <p:nvPr/>
            </p:nvSpPr>
            <p:spPr>
              <a:xfrm>
                <a:off x="2518575" y="1450625"/>
                <a:ext cx="560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159" extrusionOk="0">
                    <a:moveTo>
                      <a:pt x="347" y="1"/>
                    </a:moveTo>
                    <a:cubicBezTo>
                      <a:pt x="176" y="1"/>
                      <a:pt x="0" y="202"/>
                      <a:pt x="220" y="338"/>
                    </a:cubicBezTo>
                    <a:cubicBezTo>
                      <a:pt x="764" y="881"/>
                      <a:pt x="1308" y="1425"/>
                      <a:pt x="1742" y="2056"/>
                    </a:cubicBezTo>
                    <a:cubicBezTo>
                      <a:pt x="1793" y="2129"/>
                      <a:pt x="1855" y="2159"/>
                      <a:pt x="1915" y="2159"/>
                    </a:cubicBezTo>
                    <a:cubicBezTo>
                      <a:pt x="2084" y="2159"/>
                      <a:pt x="2241" y="1923"/>
                      <a:pt x="2112" y="1795"/>
                    </a:cubicBezTo>
                    <a:cubicBezTo>
                      <a:pt x="1568" y="1142"/>
                      <a:pt x="1112" y="512"/>
                      <a:pt x="481" y="55"/>
                    </a:cubicBezTo>
                    <a:cubicBezTo>
                      <a:pt x="443" y="17"/>
                      <a:pt x="395" y="1"/>
                      <a:pt x="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9" name="Google Shape;2399;p46"/>
              <p:cNvSpPr/>
              <p:nvPr/>
            </p:nvSpPr>
            <p:spPr>
              <a:xfrm>
                <a:off x="2570450" y="1404175"/>
                <a:ext cx="361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69" extrusionOk="0">
                    <a:moveTo>
                      <a:pt x="349" y="1"/>
                    </a:moveTo>
                    <a:cubicBezTo>
                      <a:pt x="195" y="1"/>
                      <a:pt x="1" y="190"/>
                      <a:pt x="124" y="391"/>
                    </a:cubicBezTo>
                    <a:cubicBezTo>
                      <a:pt x="407" y="739"/>
                      <a:pt x="668" y="1109"/>
                      <a:pt x="1037" y="1478"/>
                    </a:cubicBezTo>
                    <a:cubicBezTo>
                      <a:pt x="1080" y="1543"/>
                      <a:pt x="1130" y="1569"/>
                      <a:pt x="1177" y="1569"/>
                    </a:cubicBezTo>
                    <a:cubicBezTo>
                      <a:pt x="1322" y="1569"/>
                      <a:pt x="1446" y="1327"/>
                      <a:pt x="1298" y="1196"/>
                    </a:cubicBezTo>
                    <a:cubicBezTo>
                      <a:pt x="1037" y="826"/>
                      <a:pt x="755" y="478"/>
                      <a:pt x="494" y="108"/>
                    </a:cubicBezTo>
                    <a:cubicBezTo>
                      <a:pt x="468" y="33"/>
                      <a:pt x="412" y="1"/>
                      <a:pt x="3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0" name="Google Shape;2400;p46"/>
              <p:cNvSpPr/>
              <p:nvPr/>
            </p:nvSpPr>
            <p:spPr>
              <a:xfrm>
                <a:off x="2633650" y="1358175"/>
                <a:ext cx="497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322" extrusionOk="0">
                    <a:moveTo>
                      <a:pt x="290" y="1"/>
                    </a:moveTo>
                    <a:cubicBezTo>
                      <a:pt x="140" y="1"/>
                      <a:pt x="1" y="265"/>
                      <a:pt x="140" y="404"/>
                    </a:cubicBezTo>
                    <a:cubicBezTo>
                      <a:pt x="597" y="948"/>
                      <a:pt x="1053" y="1687"/>
                      <a:pt x="1488" y="2231"/>
                    </a:cubicBezTo>
                    <a:cubicBezTo>
                      <a:pt x="1537" y="2295"/>
                      <a:pt x="1594" y="2321"/>
                      <a:pt x="1651" y="2321"/>
                    </a:cubicBezTo>
                    <a:cubicBezTo>
                      <a:pt x="1824" y="2321"/>
                      <a:pt x="1989" y="2079"/>
                      <a:pt x="1858" y="1948"/>
                    </a:cubicBezTo>
                    <a:cubicBezTo>
                      <a:pt x="1314" y="1318"/>
                      <a:pt x="945" y="687"/>
                      <a:pt x="401" y="57"/>
                    </a:cubicBezTo>
                    <a:cubicBezTo>
                      <a:pt x="366" y="17"/>
                      <a:pt x="328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1" name="Google Shape;2401;p46"/>
              <p:cNvSpPr/>
              <p:nvPr/>
            </p:nvSpPr>
            <p:spPr>
              <a:xfrm>
                <a:off x="2684100" y="1318400"/>
                <a:ext cx="35450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9" extrusionOk="0">
                    <a:moveTo>
                      <a:pt x="309" y="1"/>
                    </a:moveTo>
                    <a:cubicBezTo>
                      <a:pt x="148" y="1"/>
                      <a:pt x="1" y="236"/>
                      <a:pt x="210" y="365"/>
                    </a:cubicBezTo>
                    <a:cubicBezTo>
                      <a:pt x="384" y="734"/>
                      <a:pt x="666" y="995"/>
                      <a:pt x="927" y="1278"/>
                    </a:cubicBezTo>
                    <a:cubicBezTo>
                      <a:pt x="954" y="1357"/>
                      <a:pt x="1014" y="1388"/>
                      <a:pt x="1081" y="1388"/>
                    </a:cubicBezTo>
                    <a:cubicBezTo>
                      <a:pt x="1233" y="1388"/>
                      <a:pt x="1418" y="1225"/>
                      <a:pt x="1297" y="1104"/>
                    </a:cubicBezTo>
                    <a:cubicBezTo>
                      <a:pt x="1014" y="734"/>
                      <a:pt x="753" y="452"/>
                      <a:pt x="471" y="104"/>
                    </a:cubicBezTo>
                    <a:cubicBezTo>
                      <a:pt x="425" y="30"/>
                      <a:pt x="366" y="1"/>
                      <a:pt x="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2" name="Google Shape;2402;p46"/>
              <p:cNvSpPr/>
              <p:nvPr/>
            </p:nvSpPr>
            <p:spPr>
              <a:xfrm>
                <a:off x="2733400" y="1277625"/>
                <a:ext cx="50450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930" extrusionOk="0">
                    <a:moveTo>
                      <a:pt x="290" y="1"/>
                    </a:moveTo>
                    <a:cubicBezTo>
                      <a:pt x="110" y="1"/>
                      <a:pt x="1" y="236"/>
                      <a:pt x="129" y="365"/>
                    </a:cubicBezTo>
                    <a:cubicBezTo>
                      <a:pt x="586" y="908"/>
                      <a:pt x="1217" y="1191"/>
                      <a:pt x="1499" y="1822"/>
                    </a:cubicBezTo>
                    <a:cubicBezTo>
                      <a:pt x="1550" y="1897"/>
                      <a:pt x="1617" y="1929"/>
                      <a:pt x="1684" y="1929"/>
                    </a:cubicBezTo>
                    <a:cubicBezTo>
                      <a:pt x="1849" y="1929"/>
                      <a:pt x="2018" y="1740"/>
                      <a:pt x="1956" y="1539"/>
                    </a:cubicBezTo>
                    <a:cubicBezTo>
                      <a:pt x="1586" y="908"/>
                      <a:pt x="869" y="647"/>
                      <a:pt x="499" y="104"/>
                    </a:cubicBezTo>
                    <a:cubicBezTo>
                      <a:pt x="425" y="30"/>
                      <a:pt x="353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3" name="Google Shape;2403;p46"/>
              <p:cNvSpPr/>
              <p:nvPr/>
            </p:nvSpPr>
            <p:spPr>
              <a:xfrm>
                <a:off x="2785125" y="1236450"/>
                <a:ext cx="2750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190" extrusionOk="0">
                    <a:moveTo>
                      <a:pt x="312" y="0"/>
                    </a:moveTo>
                    <a:cubicBezTo>
                      <a:pt x="150" y="0"/>
                      <a:pt x="0" y="173"/>
                      <a:pt x="61" y="294"/>
                    </a:cubicBezTo>
                    <a:cubicBezTo>
                      <a:pt x="235" y="577"/>
                      <a:pt x="430" y="838"/>
                      <a:pt x="604" y="1120"/>
                    </a:cubicBezTo>
                    <a:cubicBezTo>
                      <a:pt x="628" y="1168"/>
                      <a:pt x="681" y="1190"/>
                      <a:pt x="740" y="1190"/>
                    </a:cubicBezTo>
                    <a:cubicBezTo>
                      <a:pt x="896" y="1190"/>
                      <a:pt x="1100" y="1042"/>
                      <a:pt x="974" y="838"/>
                    </a:cubicBezTo>
                    <a:cubicBezTo>
                      <a:pt x="778" y="664"/>
                      <a:pt x="604" y="381"/>
                      <a:pt x="517" y="120"/>
                    </a:cubicBezTo>
                    <a:cubicBezTo>
                      <a:pt x="458" y="34"/>
                      <a:pt x="384" y="0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4" name="Google Shape;2404;p46"/>
              <p:cNvSpPr/>
              <p:nvPr/>
            </p:nvSpPr>
            <p:spPr>
              <a:xfrm>
                <a:off x="2839575" y="1195200"/>
                <a:ext cx="3860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692" extrusionOk="0">
                    <a:moveTo>
                      <a:pt x="279" y="0"/>
                    </a:moveTo>
                    <a:cubicBezTo>
                      <a:pt x="129" y="0"/>
                      <a:pt x="1" y="143"/>
                      <a:pt x="57" y="313"/>
                    </a:cubicBezTo>
                    <a:cubicBezTo>
                      <a:pt x="318" y="770"/>
                      <a:pt x="775" y="1139"/>
                      <a:pt x="1058" y="1574"/>
                    </a:cubicBezTo>
                    <a:cubicBezTo>
                      <a:pt x="1083" y="1658"/>
                      <a:pt x="1141" y="1692"/>
                      <a:pt x="1205" y="1692"/>
                    </a:cubicBezTo>
                    <a:cubicBezTo>
                      <a:pt x="1357" y="1692"/>
                      <a:pt x="1543" y="1497"/>
                      <a:pt x="1405" y="1313"/>
                    </a:cubicBezTo>
                    <a:cubicBezTo>
                      <a:pt x="1144" y="857"/>
                      <a:pt x="775" y="596"/>
                      <a:pt x="514" y="139"/>
                    </a:cubicBezTo>
                    <a:cubicBezTo>
                      <a:pt x="446" y="41"/>
                      <a:pt x="359" y="0"/>
                      <a:pt x="2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5" name="Google Shape;2405;p46"/>
              <p:cNvSpPr/>
              <p:nvPr/>
            </p:nvSpPr>
            <p:spPr>
              <a:xfrm>
                <a:off x="2884725" y="1151875"/>
                <a:ext cx="32325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3" extrusionOk="0">
                    <a:moveTo>
                      <a:pt x="323" y="0"/>
                    </a:moveTo>
                    <a:cubicBezTo>
                      <a:pt x="164" y="0"/>
                      <a:pt x="1" y="273"/>
                      <a:pt x="143" y="415"/>
                    </a:cubicBezTo>
                    <a:cubicBezTo>
                      <a:pt x="339" y="589"/>
                      <a:pt x="600" y="872"/>
                      <a:pt x="795" y="1046"/>
                    </a:cubicBezTo>
                    <a:cubicBezTo>
                      <a:pt x="837" y="1093"/>
                      <a:pt x="890" y="1112"/>
                      <a:pt x="944" y="1112"/>
                    </a:cubicBezTo>
                    <a:cubicBezTo>
                      <a:pt x="1114" y="1112"/>
                      <a:pt x="1292" y="917"/>
                      <a:pt x="1143" y="785"/>
                    </a:cubicBezTo>
                    <a:lnTo>
                      <a:pt x="426" y="46"/>
                    </a:lnTo>
                    <a:cubicBezTo>
                      <a:pt x="394" y="14"/>
                      <a:pt x="359" y="0"/>
                      <a:pt x="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6" name="Google Shape;2406;p46"/>
              <p:cNvSpPr/>
              <p:nvPr/>
            </p:nvSpPr>
            <p:spPr>
              <a:xfrm>
                <a:off x="2939800" y="1115825"/>
                <a:ext cx="35900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568" extrusionOk="0">
                    <a:moveTo>
                      <a:pt x="263" y="1"/>
                    </a:moveTo>
                    <a:cubicBezTo>
                      <a:pt x="119" y="1"/>
                      <a:pt x="1" y="143"/>
                      <a:pt x="114" y="313"/>
                    </a:cubicBezTo>
                    <a:cubicBezTo>
                      <a:pt x="310" y="770"/>
                      <a:pt x="658" y="1053"/>
                      <a:pt x="941" y="1488"/>
                    </a:cubicBezTo>
                    <a:cubicBezTo>
                      <a:pt x="965" y="1543"/>
                      <a:pt x="1020" y="1567"/>
                      <a:pt x="1081" y="1567"/>
                    </a:cubicBezTo>
                    <a:cubicBezTo>
                      <a:pt x="1236" y="1567"/>
                      <a:pt x="1435" y="1414"/>
                      <a:pt x="1310" y="1227"/>
                    </a:cubicBezTo>
                    <a:cubicBezTo>
                      <a:pt x="1028" y="857"/>
                      <a:pt x="767" y="509"/>
                      <a:pt x="484" y="140"/>
                    </a:cubicBezTo>
                    <a:cubicBezTo>
                      <a:pt x="424" y="41"/>
                      <a:pt x="340" y="1"/>
                      <a:pt x="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7" name="Google Shape;2407;p46"/>
              <p:cNvSpPr/>
              <p:nvPr/>
            </p:nvSpPr>
            <p:spPr>
              <a:xfrm>
                <a:off x="2982150" y="1081750"/>
                <a:ext cx="3402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72" extrusionOk="0">
                    <a:moveTo>
                      <a:pt x="286" y="0"/>
                    </a:moveTo>
                    <a:cubicBezTo>
                      <a:pt x="102" y="0"/>
                      <a:pt x="0" y="273"/>
                      <a:pt x="160" y="415"/>
                    </a:cubicBezTo>
                    <a:cubicBezTo>
                      <a:pt x="508" y="589"/>
                      <a:pt x="704" y="872"/>
                      <a:pt x="878" y="1133"/>
                    </a:cubicBezTo>
                    <a:cubicBezTo>
                      <a:pt x="938" y="1231"/>
                      <a:pt x="1022" y="1272"/>
                      <a:pt x="1099" y="1272"/>
                    </a:cubicBezTo>
                    <a:cubicBezTo>
                      <a:pt x="1243" y="1272"/>
                      <a:pt x="1361" y="1129"/>
                      <a:pt x="1247" y="959"/>
                    </a:cubicBezTo>
                    <a:cubicBezTo>
                      <a:pt x="1052" y="589"/>
                      <a:pt x="791" y="241"/>
                      <a:pt x="421" y="46"/>
                    </a:cubicBezTo>
                    <a:cubicBezTo>
                      <a:pt x="373" y="14"/>
                      <a:pt x="328" y="0"/>
                      <a:pt x="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408" name="Google Shape;2408;p46"/>
          <p:cNvSpPr/>
          <p:nvPr/>
        </p:nvSpPr>
        <p:spPr>
          <a:xfrm rot="-848092">
            <a:off x="10380100" y="1130906"/>
            <a:ext cx="734352" cy="700421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409" name="Google Shape;2409;p46"/>
          <p:cNvSpPr/>
          <p:nvPr/>
        </p:nvSpPr>
        <p:spPr>
          <a:xfrm rot="1230962">
            <a:off x="4076742" y="974654"/>
            <a:ext cx="555967" cy="530239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410" name="Google Shape;2410;p46"/>
          <p:cNvSpPr/>
          <p:nvPr/>
        </p:nvSpPr>
        <p:spPr>
          <a:xfrm rot="5400000">
            <a:off x="7472779" y="1643099"/>
            <a:ext cx="55433" cy="4907303"/>
          </a:xfrm>
          <a:custGeom>
            <a:avLst/>
            <a:gdLst/>
            <a:ahLst/>
            <a:cxnLst/>
            <a:rect l="l" t="t" r="r" b="b"/>
            <a:pathLst>
              <a:path w="954" h="67752" extrusionOk="0">
                <a:moveTo>
                  <a:pt x="464" y="1"/>
                </a:moveTo>
                <a:cubicBezTo>
                  <a:pt x="333" y="1"/>
                  <a:pt x="201" y="157"/>
                  <a:pt x="201" y="471"/>
                </a:cubicBezTo>
                <a:cubicBezTo>
                  <a:pt x="201" y="471"/>
                  <a:pt x="1" y="20822"/>
                  <a:pt x="1" y="33879"/>
                </a:cubicBezTo>
                <a:cubicBezTo>
                  <a:pt x="1" y="46937"/>
                  <a:pt x="201" y="67188"/>
                  <a:pt x="201" y="67188"/>
                </a:cubicBezTo>
                <a:cubicBezTo>
                  <a:pt x="264" y="67564"/>
                  <a:pt x="395" y="67752"/>
                  <a:pt x="511" y="67752"/>
                </a:cubicBezTo>
                <a:cubicBezTo>
                  <a:pt x="627" y="67752"/>
                  <a:pt x="727" y="67564"/>
                  <a:pt x="727" y="67188"/>
                </a:cubicBezTo>
                <a:cubicBezTo>
                  <a:pt x="727" y="67188"/>
                  <a:pt x="953" y="46937"/>
                  <a:pt x="953" y="33879"/>
                </a:cubicBezTo>
                <a:cubicBezTo>
                  <a:pt x="953" y="20822"/>
                  <a:pt x="727" y="471"/>
                  <a:pt x="727" y="471"/>
                </a:cubicBezTo>
                <a:cubicBezTo>
                  <a:pt x="727" y="157"/>
                  <a:pt x="596" y="1"/>
                  <a:pt x="4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081" y="0"/>
            <a:ext cx="2731438" cy="1365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8102" y="1271562"/>
            <a:ext cx="3946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a)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Giới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thiệu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loại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cân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cân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9320" y="266700"/>
            <a:ext cx="6249178" cy="6115050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3" y="2464049"/>
            <a:ext cx="4448175" cy="2136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00" y="2266950"/>
            <a:ext cx="1905000" cy="354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25" y="2413397"/>
            <a:ext cx="6038850" cy="33968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5" y="2083509"/>
            <a:ext cx="2228850" cy="4457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04443" y="1671935"/>
            <a:ext cx="141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Cân đĩa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6919" y="1754554"/>
            <a:ext cx="2822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Gói đường cân nặng 1kg.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9919" y="3714690"/>
            <a:ext cx="1872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Cân đồng hồ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66919" y="3821668"/>
            <a:ext cx="2822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 vịt cân nặng 2kg.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9891" y="5807404"/>
            <a:ext cx="2402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Cân bàn đồng hồ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40426" y="5867400"/>
            <a:ext cx="2822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 cân nặng 18kg.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718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9" grpId="0"/>
          <p:bldP spid="10" grpId="0"/>
          <p:bldP spid="11" grpId="0"/>
          <p:bldP spid="12" grpId="0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9" grpId="0"/>
          <p:bldP spid="10" grpId="0"/>
          <p:bldP spid="11" grpId="0"/>
          <p:bldP spid="12" grpId="0"/>
          <p:bldP spid="13" grpId="0"/>
          <p:bldP spid="1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2696" y="-216640"/>
            <a:ext cx="12668581" cy="165100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spcCol="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1004458" y="2546623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6" tIns="45488" rIns="90976" bIns="45488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86014" y="1324927"/>
            <a:ext cx="10665034" cy="2307275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96629" y="1010468"/>
            <a:ext cx="2849774" cy="1008707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6" tIns="45488" rIns="90976" bIns="45488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1110593" y="1500272"/>
            <a:ext cx="1713474" cy="511053"/>
          </a:xfrm>
          <a:prstGeom prst="rect">
            <a:avLst/>
          </a:prstGeom>
        </p:spPr>
        <p:txBody>
          <a:bodyPr spcFirstLastPara="1" lIns="90976" tIns="45488" rIns="90976" bIns="45488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43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3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0324" y="1752600"/>
            <a:ext cx="9559795" cy="1446081"/>
          </a:xfrm>
          <a:prstGeom prst="rect">
            <a:avLst/>
          </a:prstGeom>
          <a:noFill/>
        </p:spPr>
        <p:txBody>
          <a:bodyPr wrap="square" lIns="90976" tIns="45488" rIns="90976" bIns="45488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THỰC HÀNH VÀ TRẢI NGHIỆM</a:t>
            </a:r>
          </a:p>
          <a:p>
            <a:pPr algn="ctr"/>
            <a:r>
              <a:rPr lang="en-US" sz="4400" b="1" smtClean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VỚI CÁC ĐƠN VỊ KI-LÔ-GAM, LÍT</a:t>
            </a:r>
          </a:p>
        </p:txBody>
      </p:sp>
      <p:sp>
        <p:nvSpPr>
          <p:cNvPr id="20" name="Oval 19"/>
          <p:cNvSpPr/>
          <p:nvPr/>
        </p:nvSpPr>
        <p:spPr>
          <a:xfrm>
            <a:off x="9806604" y="975061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6" tIns="45488" rIns="90976" bIns="45488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805478" y="1445869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6" tIns="45488" rIns="90976" bIns="45488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9868401" y="1089419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6" tIns="45488" rIns="90976" bIns="45488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760882" y="4689613"/>
            <a:ext cx="1101899" cy="1330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99" y="4290929"/>
            <a:ext cx="2887968" cy="184042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457228" y="4677060"/>
            <a:ext cx="1397676" cy="141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536181" y="4377955"/>
            <a:ext cx="2015624" cy="171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val 28"/>
          <p:cNvSpPr/>
          <p:nvPr/>
        </p:nvSpPr>
        <p:spPr>
          <a:xfrm>
            <a:off x="2925929" y="990600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6" tIns="45488" rIns="90976" bIns="45488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24802" y="1461408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6" tIns="45488" rIns="90976" bIns="45488"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/>
          <p:nvPr/>
        </p:nvSpPr>
        <p:spPr>
          <a:xfrm>
            <a:off x="2987725" y="1104958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6" tIns="45488" rIns="90976" bIns="45488"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8918683" y="6293430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rtlCol="0" anchor="ctr"/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Sách Toán_trang 68</a:t>
            </a:r>
            <a:endParaRPr lang="en-US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3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7378" y="1397629"/>
            <a:ext cx="5641028" cy="282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334905" y="228600"/>
            <a:ext cx="9851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2060"/>
                </a:solidFill>
              </a:rPr>
              <a:t>Bốn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</a:rPr>
              <a:t> Mai, Nam, </a:t>
            </a:r>
            <a:r>
              <a:rPr lang="en-US" sz="2800" dirty="0" err="1" smtClean="0">
                <a:solidFill>
                  <a:srgbClr val="002060"/>
                </a:solidFill>
              </a:rPr>
              <a:t>Việt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và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Rô-bốt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cân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kiểm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sức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khỏe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sau</a:t>
            </a:r>
            <a:r>
              <a:rPr lang="en-US" sz="2800" dirty="0" smtClean="0">
                <a:solidFill>
                  <a:srgbClr val="002060"/>
                </a:solidFill>
              </a:rPr>
              <a:t>: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0505" y="228600"/>
            <a:ext cx="733334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9916" y="1066800"/>
            <a:ext cx="7722366" cy="2986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190171"/>
              </p:ext>
            </p:extLst>
          </p:nvPr>
        </p:nvGraphicFramePr>
        <p:xfrm>
          <a:off x="2228417" y="4517925"/>
          <a:ext cx="8686800" cy="112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</a:tblGrid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</a:rPr>
                        <a:t>Việt</a:t>
                      </a:r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</a:rPr>
                        <a:t>Rô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</a:rPr>
                        <a:t>-bốt</a:t>
                      </a:r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2060"/>
                          </a:solidFill>
                        </a:rPr>
                        <a:t>Nam</a:t>
                      </a:r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2060"/>
                          </a:solidFill>
                        </a:rPr>
                        <a:t>Mai</a:t>
                      </a:r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</a:rPr>
                        <a:t>Cân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</a:rPr>
                        <a:t>nặng</a:t>
                      </a:r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2060"/>
                          </a:solidFill>
                        </a:rPr>
                        <a:t>24 kg</a:t>
                      </a:r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2060"/>
                          </a:solidFill>
                        </a:rPr>
                        <a:t>?</a:t>
                      </a:r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2060"/>
                          </a:solidFill>
                        </a:rPr>
                        <a:t>?</a:t>
                      </a:r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2060"/>
                          </a:solidFill>
                        </a:rPr>
                        <a:t>?</a:t>
                      </a:r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856277" y="4495800"/>
            <a:ext cx="1582127" cy="523220"/>
            <a:chOff x="1132046" y="4800441"/>
            <a:chExt cx="1582127" cy="523220"/>
          </a:xfrm>
        </p:grpSpPr>
        <p:sp>
          <p:nvSpPr>
            <p:cNvPr id="20" name="Rounded Rectangle 19"/>
            <p:cNvSpPr/>
            <p:nvPr/>
          </p:nvSpPr>
          <p:spPr>
            <a:xfrm>
              <a:off x="1563797" y="4822566"/>
              <a:ext cx="613345" cy="44994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32046" y="4800441"/>
              <a:ext cx="1582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</a:rPr>
                <a:t>a) </a:t>
              </a:r>
              <a:r>
                <a:rPr lang="en-US" sz="2800" dirty="0" err="1" smtClean="0">
                  <a:solidFill>
                    <a:srgbClr val="002060"/>
                  </a:solidFill>
                </a:rPr>
                <a:t>Số</a:t>
              </a:r>
              <a:r>
                <a:rPr lang="en-US" sz="2800" dirty="0" smtClean="0">
                  <a:solidFill>
                    <a:srgbClr val="002060"/>
                  </a:solidFill>
                </a:rPr>
                <a:t>  ?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5852319" y="5196275"/>
            <a:ext cx="1407886" cy="36285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20 kg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47431" y="5196275"/>
            <a:ext cx="1407886" cy="3628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25 kg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405260" y="5196275"/>
            <a:ext cx="1407886" cy="362857"/>
          </a:xfrm>
          <a:prstGeom prst="rect">
            <a:avLst/>
          </a:prstGeom>
          <a:solidFill>
            <a:schemeClr val="accent6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23 kg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0367" y="3886200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nặng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66736" y="3886200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</a:rPr>
              <a:t>hẹ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3119" y="5887621"/>
            <a:ext cx="985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2060"/>
                </a:solidFill>
              </a:rPr>
              <a:t>b) Bạn nào cân nặng nhất? Bạn nào cân nhẹ nhất?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23818" y="1066800"/>
            <a:ext cx="1423701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708680" y="1513112"/>
            <a:ext cx="1213414" cy="2122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3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C30FD5-BD72-4325-9736-12F1DF5E56EC}"/>
              </a:ext>
            </a:extLst>
          </p:cNvPr>
          <p:cNvSpPr txBox="1"/>
          <p:nvPr/>
        </p:nvSpPr>
        <p:spPr>
          <a:xfrm>
            <a:off x="1175454" y="535062"/>
            <a:ext cx="10772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Bằng cái cân đĩa, cần đồng hồ, cân bàn đồng hồ, hãy tập cân một số đồ vật xung quanh em.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42119" y="467570"/>
            <a:ext cx="733334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2958" y="1904087"/>
            <a:ext cx="7422300" cy="4392400"/>
          </a:xfrm>
          <a:prstGeom prst="snip2SameRect">
            <a:avLst>
              <a:gd name="adj1" fmla="val 50000"/>
              <a:gd name="adj2" fmla="val 0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70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3742" r="19939" b="67189"/>
          <a:stretch/>
        </p:blipFill>
        <p:spPr bwMode="auto">
          <a:xfrm>
            <a:off x="2528529" y="1752600"/>
            <a:ext cx="6971072" cy="33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2090379" y="4038600"/>
            <a:ext cx="876300" cy="8763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8</a:t>
            </a:r>
          </a:p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cốc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804728" y="4038600"/>
            <a:ext cx="876300" cy="8763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7</a:t>
            </a:r>
          </a:p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cốc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4085" y="5278597"/>
            <a:ext cx="10764234" cy="523220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Lượng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</a:rPr>
              <a:t>bình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Việt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nhiều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hơn</a:t>
            </a:r>
            <a:r>
              <a:rPr lang="en-US" sz="2800" dirty="0" smtClean="0">
                <a:solidFill>
                  <a:srgbClr val="002060"/>
                </a:solidFill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</a:rPr>
              <a:t>bình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smtClean="0">
                <a:solidFill>
                  <a:srgbClr val="002060"/>
                </a:solidFill>
              </a:rPr>
              <a:t>Mai là </a:t>
            </a:r>
            <a:r>
              <a:rPr lang="en-US" sz="2800">
                <a:solidFill>
                  <a:srgbClr val="FF0000"/>
                </a:solidFill>
              </a:rPr>
              <a:t>1</a:t>
            </a:r>
            <a:r>
              <a:rPr lang="en-US" sz="2800" smtClean="0">
                <a:solidFill>
                  <a:srgbClr val="FF0000"/>
                </a:solidFill>
              </a:rPr>
              <a:t> cốc</a:t>
            </a:r>
            <a:r>
              <a:rPr lang="en-US" sz="2800" smtClean="0">
                <a:solidFill>
                  <a:srgbClr val="002060"/>
                </a:solidFill>
              </a:rPr>
              <a:t>.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1207295" y="152400"/>
            <a:ext cx="1043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2060"/>
                </a:solidFill>
              </a:rPr>
              <a:t>Rót hết nước từ bình của Việt và Mai được các cốc nước (như hình vẽ). Bình của bạn nào chứa nhiều nước hơn và nhiều hơn mấy cốc?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20762" y="228600"/>
            <a:ext cx="733334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7919" y="5877580"/>
            <a:ext cx="2834559" cy="523220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(8 – 7 = 1)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57018" y="4015855"/>
            <a:ext cx="2719101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09870" y="4015855"/>
            <a:ext cx="2719101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2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build="p"/>
      <p:bldP spid="18" grpId="0" build="p"/>
      <p:bldP spid="18" grpId="1" build="allAtOnce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0762" y="228600"/>
            <a:ext cx="733334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40432" y="685801"/>
            <a:ext cx="4950855" cy="3104926"/>
            <a:chOff x="1540432" y="408983"/>
            <a:chExt cx="4950855" cy="3104926"/>
          </a:xfrm>
        </p:grpSpPr>
        <p:sp>
          <p:nvSpPr>
            <p:cNvPr id="12" name="Rounded Rectangle 11"/>
            <p:cNvSpPr/>
            <p:nvPr/>
          </p:nvSpPr>
          <p:spPr>
            <a:xfrm>
              <a:off x="1540432" y="408983"/>
              <a:ext cx="4950855" cy="310492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pic>
          <p:nvPicPr>
            <p:cNvPr id="1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DFF3FF"/>
                </a:clrFrom>
                <a:clrTo>
                  <a:srgbClr val="DFF3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000" b="50938" l="15965" r="24211">
                          <a14:foregroundMark x1="18509" y1="50313" x2="22368" y2="50375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3" t="38435" r="74752" b="48426"/>
            <a:stretch/>
          </p:blipFill>
          <p:spPr bwMode="auto">
            <a:xfrm>
              <a:off x="1754917" y="661213"/>
              <a:ext cx="1268771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5530554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6216935" y="685800"/>
            <a:ext cx="4677488" cy="3104927"/>
            <a:chOff x="6216935" y="408982"/>
            <a:chExt cx="4677488" cy="3104927"/>
          </a:xfrm>
        </p:grpSpPr>
        <p:sp>
          <p:nvSpPr>
            <p:cNvPr id="31" name="Rounded Rectangle 30"/>
            <p:cNvSpPr/>
            <p:nvPr/>
          </p:nvSpPr>
          <p:spPr>
            <a:xfrm>
              <a:off x="6216935" y="408982"/>
              <a:ext cx="4677488" cy="310492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pic>
          <p:nvPicPr>
            <p:cNvPr id="3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313" b="50250" l="61579" r="68158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01" t="39968" r="31620" b="49375"/>
            <a:stretch/>
          </p:blipFill>
          <p:spPr bwMode="auto">
            <a:xfrm>
              <a:off x="6631784" y="691278"/>
              <a:ext cx="1112935" cy="2225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682137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xtBox 39"/>
          <p:cNvSpPr txBox="1"/>
          <p:nvPr/>
        </p:nvSpPr>
        <p:spPr>
          <a:xfrm>
            <a:off x="1886904" y="3104927"/>
            <a:ext cx="4604383" cy="95410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Lượng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</a:rPr>
              <a:t>bình</a:t>
            </a:r>
            <a:r>
              <a:rPr lang="en-US" sz="2800" dirty="0" smtClean="0">
                <a:solidFill>
                  <a:srgbClr val="002060"/>
                </a:solidFill>
              </a:rPr>
              <a:t> A </a:t>
            </a:r>
            <a:r>
              <a:rPr lang="en-US" sz="2800" dirty="0" err="1" smtClean="0">
                <a:solidFill>
                  <a:srgbClr val="002060"/>
                </a:solidFill>
              </a:rPr>
              <a:t>bằng</a:t>
            </a:r>
            <a:r>
              <a:rPr lang="en-US" sz="2800" dirty="0" smtClean="0">
                <a:solidFill>
                  <a:srgbClr val="002060"/>
                </a:solidFill>
              </a:rPr>
              <a:t> 9 </a:t>
            </a:r>
            <a:r>
              <a:rPr lang="en-US" sz="2800" dirty="0" err="1" smtClean="0">
                <a:solidFill>
                  <a:srgbClr val="002060"/>
                </a:solidFill>
              </a:rPr>
              <a:t>cốc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90664" y="3104927"/>
            <a:ext cx="4604383" cy="95410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Lượng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</a:rPr>
              <a:t>bình</a:t>
            </a:r>
            <a:r>
              <a:rPr lang="en-US" sz="2800" dirty="0" smtClean="0">
                <a:solidFill>
                  <a:srgbClr val="002060"/>
                </a:solidFill>
              </a:rPr>
              <a:t> B </a:t>
            </a:r>
            <a:r>
              <a:rPr lang="en-US" sz="2800" dirty="0" err="1" smtClean="0">
                <a:solidFill>
                  <a:srgbClr val="002060"/>
                </a:solidFill>
              </a:rPr>
              <a:t>bằng</a:t>
            </a:r>
            <a:r>
              <a:rPr lang="en-US" sz="2800" dirty="0" smtClean="0">
                <a:solidFill>
                  <a:srgbClr val="002060"/>
                </a:solidFill>
              </a:rPr>
              <a:t> 7 </a:t>
            </a:r>
            <a:r>
              <a:rPr lang="en-US" sz="2800" dirty="0" err="1" smtClean="0">
                <a:solidFill>
                  <a:srgbClr val="002060"/>
                </a:solidFill>
              </a:rPr>
              <a:t>cốc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15365" y="4495800"/>
            <a:ext cx="9347154" cy="2031325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smtClean="0">
                <a:solidFill>
                  <a:srgbClr val="002060"/>
                </a:solidFill>
              </a:rPr>
              <a:t>Lượng nước ở cả hai bình bằng bao nhiêu cốc?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smtClean="0">
                <a:solidFill>
                  <a:srgbClr val="002060"/>
                </a:solidFill>
              </a:rPr>
              <a:t>Lượng nước ở bình nào ít hơn và ít hơn bao nhiêu cốc?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1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1" grpId="0" build="p"/>
      <p:bldP spid="42" grpId="0" build="p"/>
    </p:bldLst>
  </p:timing>
</p:sld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448</Words>
  <Application>Microsoft Office PowerPoint</Application>
  <PresentationFormat>Custom</PresentationFormat>
  <Paragraphs>71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Arial-Rounded</vt:lpstr>
      <vt:lpstr>Times New Roman</vt:lpstr>
      <vt:lpstr>HP001 4 hàng</vt:lpstr>
      <vt:lpstr>Poppins</vt:lpstr>
      <vt:lpstr>Neucha</vt:lpstr>
      <vt:lpstr>Class Awards Certificates by Slidesgo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Awards CERTIFICATES</dc:title>
  <dc:creator>PC</dc:creator>
  <cp:lastModifiedBy>Admin</cp:lastModifiedBy>
  <cp:revision>56</cp:revision>
  <dcterms:modified xsi:type="dcterms:W3CDTF">2021-11-05T13:15:55Z</dcterms:modified>
</cp:coreProperties>
</file>