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62" r:id="rId3"/>
    <p:sldId id="256" r:id="rId4"/>
    <p:sldId id="258" r:id="rId5"/>
    <p:sldId id="257" r:id="rId6"/>
    <p:sldId id="259" r:id="rId7"/>
    <p:sldId id="260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99FF"/>
    <a:srgbClr val="00FFCC"/>
    <a:srgbClr val="CC0099"/>
    <a:srgbClr val="FF99CC"/>
    <a:srgbClr val="FF99FF"/>
    <a:srgbClr val="79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9.gif"/><Relationship Id="rId17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slide" Target="slide6.xml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688154" y="3340573"/>
            <a:ext cx="1002454" cy="120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65" y="2914650"/>
            <a:ext cx="2627330" cy="1670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45745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85410" y="168966"/>
            <a:ext cx="1420658" cy="131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1927" y="178196"/>
            <a:ext cx="5914336" cy="1661993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0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0300" b="1" spc="11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386428" y="3281226"/>
            <a:ext cx="1271538" cy="12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755169" y="2989691"/>
            <a:ext cx="1833715" cy="15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/>
          <a:stretch/>
        </p:blipFill>
        <p:spPr>
          <a:xfrm>
            <a:off x="3071576" y="1428750"/>
            <a:ext cx="3151749" cy="16573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05601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38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87950"/>
              </p:ext>
            </p:extLst>
          </p:nvPr>
        </p:nvGraphicFramePr>
        <p:xfrm>
          <a:off x="1092831" y="1371600"/>
          <a:ext cx="7718758" cy="1262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502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971354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983508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868925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921008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87500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895834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890626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421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hạng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50" marR="6875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hạng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50" marR="6875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750" marR="6875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Tổng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750" marR="6875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68750" marR="6875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134495" y="519958"/>
            <a:ext cx="2252640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Số?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660542" y="2244023"/>
            <a:ext cx="420097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4572609" y="2244023"/>
            <a:ext cx="440152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5484676" y="2244023"/>
            <a:ext cx="440152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6396743" y="2223188"/>
            <a:ext cx="440152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7256163" y="2244023"/>
            <a:ext cx="440152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8170553" y="2237321"/>
            <a:ext cx="440152" cy="392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249079" y="2913729"/>
            <a:ext cx="564951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14" y="3331875"/>
            <a:ext cx="4425786" cy="1293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4476223" y="3793486"/>
            <a:ext cx="466846" cy="392415"/>
          </a:xfrm>
          <a:prstGeom prst="rect">
            <a:avLst/>
          </a:prstGeom>
          <a:solidFill>
            <a:srgbClr val="FFFEDB"/>
          </a:solidFill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6384045" y="3825754"/>
            <a:ext cx="440152" cy="392415"/>
          </a:xfrm>
          <a:prstGeom prst="rect">
            <a:avLst/>
          </a:prstGeom>
          <a:solidFill>
            <a:srgbClr val="BFD865"/>
          </a:solidFill>
        </p:spPr>
        <p:txBody>
          <a:bodyPr wrap="non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" name="Oval 13"/>
          <p:cNvSpPr/>
          <p:nvPr/>
        </p:nvSpPr>
        <p:spPr>
          <a:xfrm>
            <a:off x="382968" y="446454"/>
            <a:ext cx="536896" cy="539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8" tIns="34334" rIns="68668" bIns="34334" rtlCol="0" anchor="ctr"/>
          <a:lstStyle/>
          <a:p>
            <a:pPr algn="ctr"/>
            <a:r>
              <a:rPr lang="en-US" sz="41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08476" y="3867150"/>
            <a:ext cx="7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0552" y="204396"/>
            <a:ext cx="536896" cy="539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8" tIns="34334" rIns="68668" bIns="34334" rtlCol="0" anchor="ctr"/>
          <a:lstStyle/>
          <a:p>
            <a:pPr algn="ctr"/>
            <a:r>
              <a:rPr lang="en-US" sz="41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822245" y="298451"/>
            <a:ext cx="7301842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ổ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3229028" y="3926825"/>
            <a:ext cx="1041534" cy="650280"/>
            <a:chOff x="1078522" y="4560650"/>
            <a:chExt cx="1385277" cy="8670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517150" cy="430887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1660552" y="3926825"/>
            <a:ext cx="1041534" cy="650280"/>
            <a:chOff x="1078522" y="4560650"/>
            <a:chExt cx="1385277" cy="8670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531307" cy="430887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6288302" y="3926825"/>
            <a:ext cx="1041534" cy="650280"/>
            <a:chOff x="1078522" y="4560650"/>
            <a:chExt cx="1385277" cy="8670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531307" cy="430887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4762200" y="3926825"/>
            <a:ext cx="1041534" cy="650280"/>
            <a:chOff x="1078522" y="4560650"/>
            <a:chExt cx="1385277" cy="86704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531307" cy="430887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1775182" y="970883"/>
            <a:ext cx="5286155" cy="2607411"/>
            <a:chOff x="2361054" y="1294510"/>
            <a:chExt cx="7030770" cy="347654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54" y="1294510"/>
              <a:ext cx="7030770" cy="341719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564646" y="4114800"/>
              <a:ext cx="758325" cy="656258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336531" y="3494217"/>
            <a:ext cx="0" cy="47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3519444" y="3332197"/>
            <a:ext cx="1613884" cy="634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4743456" y="3086100"/>
            <a:ext cx="1946973" cy="9308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5490411" y="3305687"/>
            <a:ext cx="106926" cy="684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3957556" y="3200400"/>
            <a:ext cx="2223345" cy="8142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578718" y="571524"/>
            <a:ext cx="660118" cy="3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0552" y="204396"/>
            <a:ext cx="536896" cy="539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8" tIns="34334" rIns="68668" bIns="34334" rtlCol="0" anchor="ctr"/>
          <a:lstStyle/>
          <a:p>
            <a:pPr algn="ctr"/>
            <a:r>
              <a:rPr lang="en-US" sz="41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905329" y="309512"/>
            <a:ext cx="7791676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Toa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45" y="1103538"/>
            <a:ext cx="6502612" cy="1085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905330" y="2737132"/>
            <a:ext cx="8179188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Toa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15?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83" y="3537347"/>
            <a:ext cx="6416674" cy="96440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6176595" y="984415"/>
            <a:ext cx="1376263" cy="1301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2406254" y="3359393"/>
            <a:ext cx="1376263" cy="1301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4979556" y="3359393"/>
            <a:ext cx="1376263" cy="13014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0552" y="204396"/>
            <a:ext cx="536896" cy="53942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68" tIns="34334" rIns="68668" bIns="34334" rtlCol="0" anchor="ctr"/>
          <a:lstStyle/>
          <a:p>
            <a:pPr algn="ctr"/>
            <a:r>
              <a:rPr lang="en-US" sz="41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7476468" y="562186"/>
            <a:ext cx="1432104" cy="1421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889334" y="204397"/>
            <a:ext cx="6833712" cy="715580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 (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973856" y="2995283"/>
            <a:ext cx="6502612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68" y="1353740"/>
            <a:ext cx="1367840" cy="15501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3229822" y="1277955"/>
            <a:ext cx="1503908" cy="16299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159" y="1601262"/>
            <a:ext cx="1102866" cy="12930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1504487" y="3449915"/>
            <a:ext cx="6502612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 (8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khối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lập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phương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nhỏ</a:t>
            </a:r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).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007592" y="3948791"/>
            <a:ext cx="6502612" cy="715580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1504487" y="4579635"/>
            <a:ext cx="6502612" cy="392415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Có 14 khối lập phương nhỏ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 ( 8 + 6 = 14)</a:t>
            </a:r>
            <a:endParaRPr lang="en-US" sz="2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42827" y="314325"/>
            <a:ext cx="6855473" cy="992240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6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5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50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28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(tr.39)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7" y="1123950"/>
            <a:ext cx="6477833" cy="37004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203200"/>
            <a:ext cx="76200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KHỞI ĐỘNG: MÊ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CUNG BÍ ẤN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762000" y="3790950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PLAY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62150"/>
            <a:ext cx="1226967" cy="15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460046"/>
            <a:ext cx="1226967" cy="1549854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39" y="666750"/>
            <a:ext cx="1524000" cy="1524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76200" y="209550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57350"/>
            <a:ext cx="1609724" cy="130518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7" y="1809750"/>
            <a:ext cx="955523" cy="95552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1612263"/>
            <a:ext cx="1432291" cy="1492887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7985491" y="4610100"/>
            <a:ext cx="10668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 tới bài học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9815 C 0.01441 0.09228 0.02691 0.08858 0.04254 0.08858 C 0.05868 0.08858 0.07153 0.09228 0.07153 0.09815 C 0.07153 0.10308 0.08403 0.10771 0.10035 0.10771 C 0.10955 0.10833 0.11216 0.10278 0.11684 0.10123 C 0.11962 0.09938 0.11511 0.09691 0.11754 0.09629 " pathEditMode="relative" rAng="0" ptsTypes="ffffa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09506 L 0.11025 -0.05679 L 0.10886 -0.14938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0" y="1733550"/>
            <a:ext cx="487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ffany" pitchFamily="18" charset="0"/>
              <a:cs typeface="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3962400" y="4418410"/>
            <a:ext cx="1295400" cy="66675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tục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504950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0"/>
            <a:ext cx="7086600" cy="1657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100" y="1924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Phép cộng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100" y="29527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Phép trừ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38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054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3956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Đếm ngón tay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0957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119955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Khi giải bài toán: Thêm một số đơn vị con thực hiện phép tính gì?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7988300" y="4432300"/>
            <a:ext cx="977900" cy="55245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3" grpId="0" animBg="1"/>
      <p:bldP spid="13" grpId="1" animBg="1"/>
      <p:bldP spid="9" grpId="0" animBg="1"/>
      <p:bldP spid="10" grpId="0" animBg="1"/>
      <p:bldP spid="10" grpId="1" animBg="1"/>
      <p:bldP spid="14" grpId="0" animBg="1"/>
      <p:bldP spid="14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504950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0"/>
            <a:ext cx="7086600" cy="1657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100" y="1924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Câu trả lời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100" y="29527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   Đáp số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38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054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8100" y="3956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   Phép tính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0957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1570" y="152221"/>
            <a:ext cx="695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Cuối phần trình bày giải bài toán có lời văn là thành phần:</a:t>
            </a: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7988300" y="4432300"/>
            <a:ext cx="977900" cy="55245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9" grpId="0" animBg="1"/>
      <p:bldP spid="9" grpId="1" animBg="1"/>
      <p:bldP spid="10" grpId="0" animBg="1"/>
      <p:bldP spid="14" grpId="0" animBg="1"/>
      <p:bldP spid="14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504950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0"/>
            <a:ext cx="7086600" cy="1657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100" y="1924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100" y="29527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38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054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8100" y="3956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0957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3640" y="474732"/>
            <a:ext cx="695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7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+ 8 + 3 = ?</a:t>
            </a:r>
            <a:endParaRPr lang="en-US" sz="40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7988300" y="4432300"/>
            <a:ext cx="977900" cy="55245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13" grpId="1" animBg="1"/>
      <p:bldP spid="9" grpId="0" animBg="1"/>
      <p:bldP spid="9" grpId="1" animBg="1"/>
      <p:bldP spid="10" grpId="0" animBg="1"/>
      <p:bldP spid="10" grpId="1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504950"/>
            <a:ext cx="152400" cy="2895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209550"/>
            <a:ext cx="7086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100" y="1924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100" y="29527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12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038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" y="30543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8100" y="3956050"/>
            <a:ext cx="6464300" cy="774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4095750"/>
            <a:ext cx="457200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7800" y="51435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5 + 9 – 2 =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16" name="Right Arrow 15">
            <a:hlinkClick r:id="rId2" action="ppaction://hlinksldjump"/>
          </p:cNvPr>
          <p:cNvSpPr/>
          <p:nvPr/>
        </p:nvSpPr>
        <p:spPr>
          <a:xfrm>
            <a:off x="7988300" y="4432300"/>
            <a:ext cx="977900" cy="55245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2" grpId="0" animBg="1"/>
      <p:bldP spid="12" grpId="1" animBg="1"/>
      <p:bldP spid="13" grpId="0" animBg="1"/>
      <p:bldP spid="9" grpId="0" animBg="1"/>
      <p:bldP spid="9" grpId="1" animBg="1"/>
      <p:bldP spid="10" grpId="0" animBg="1"/>
      <p:bldP spid="14" grpId="0" animBg="1"/>
      <p:bldP spid="14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399" y="-162480"/>
            <a:ext cx="9525000" cy="123825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755212" y="1909967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5786" y="993695"/>
            <a:ext cx="8018613" cy="1730456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72651" y="757851"/>
            <a:ext cx="2142631" cy="756530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835010" y="1125204"/>
            <a:ext cx="1288293" cy="383290"/>
          </a:xfrm>
          <a:prstGeom prst="rect">
            <a:avLst/>
          </a:prstGeom>
        </p:spPr>
        <p:txBody>
          <a:bodyPr spcFirstLastPara="1" lIns="68341" tIns="34171" rIns="68341" bIns="3417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10</a:t>
            </a:r>
            <a:endParaRPr 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898" y="1537812"/>
            <a:ext cx="7187628" cy="576739"/>
          </a:xfrm>
          <a:prstGeom prst="rect">
            <a:avLst/>
          </a:prstGeom>
          <a:noFill/>
        </p:spPr>
        <p:txBody>
          <a:bodyPr wrap="square" lIns="68341" tIns="34171" rIns="68341" bIns="34171" rtlCol="0">
            <a:spAutoFit/>
          </a:bodyPr>
          <a:lstStyle/>
          <a:p>
            <a:pPr algn="ctr"/>
            <a:r>
              <a:rPr lang="en-US" sz="33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Oval 19"/>
          <p:cNvSpPr/>
          <p:nvPr/>
        </p:nvSpPr>
        <p:spPr>
          <a:xfrm>
            <a:off x="7373194" y="731296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72347" y="1084402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7419656" y="817064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586957" y="3517209"/>
            <a:ext cx="828474" cy="9977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80" y="3218196"/>
            <a:ext cx="2171348" cy="138032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7491" y="3507795"/>
            <a:ext cx="1050857" cy="10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914293" y="3283466"/>
            <a:ext cx="1515467" cy="12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199889" y="742950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99042" y="1096056"/>
            <a:ext cx="170606" cy="17145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246351" y="828718"/>
            <a:ext cx="77684" cy="339941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1" tIns="34171" rIns="68341" bIns="3417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345</Words>
  <Application>Microsoft Office PowerPoint</Application>
  <PresentationFormat>On-screen Show (16:9)</PresentationFormat>
  <Paragraphs>106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AvantGarde</vt:lpstr>
      <vt:lpstr>Calibri</vt:lpstr>
      <vt:lpstr>Kids</vt:lpstr>
      <vt:lpstr>Tiffany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58</cp:revision>
  <dcterms:created xsi:type="dcterms:W3CDTF">2020-04-19T13:18:56Z</dcterms:created>
  <dcterms:modified xsi:type="dcterms:W3CDTF">2022-10-05T14:46:25Z</dcterms:modified>
</cp:coreProperties>
</file>