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88" r:id="rId3"/>
    <p:sldId id="331" r:id="rId4"/>
    <p:sldId id="322" r:id="rId5"/>
    <p:sldId id="273" r:id="rId6"/>
    <p:sldId id="324" r:id="rId7"/>
    <p:sldId id="326" r:id="rId8"/>
    <p:sldId id="325" r:id="rId9"/>
    <p:sldId id="327" r:id="rId10"/>
    <p:sldId id="328" r:id="rId11"/>
    <p:sldId id="300" r:id="rId12"/>
    <p:sldId id="332" r:id="rId13"/>
    <p:sldId id="269" r:id="rId14"/>
  </p:sldIdLst>
  <p:sldSz cx="12161838" cy="6858000"/>
  <p:notesSz cx="6858000" cy="9144000"/>
  <p:defaultTextStyle>
    <a:defPPr>
      <a:defRPr lang="en-US"/>
    </a:defPPr>
    <a:lvl1pPr marL="0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533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066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5599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4131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2664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1197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59730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8263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BF7"/>
    <a:srgbClr val="EBE7F1"/>
    <a:srgbClr val="F8F892"/>
    <a:srgbClr val="FCD760"/>
    <a:srgbClr val="FF00FF"/>
    <a:srgbClr val="00FFFF"/>
    <a:srgbClr val="FF0000"/>
    <a:srgbClr val="FFFF00"/>
    <a:srgbClr val="FFA87D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8" autoAdjust="0"/>
    <p:restoredTop sz="91993" autoAdjust="0"/>
  </p:normalViewPr>
  <p:slideViewPr>
    <p:cSldViewPr>
      <p:cViewPr varScale="1">
        <p:scale>
          <a:sx n="64" d="100"/>
          <a:sy n="64" d="100"/>
        </p:scale>
        <p:origin x="66" y="138"/>
      </p:cViewPr>
      <p:guideLst>
        <p:guide orient="horz" pos="2160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533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066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5599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4131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2664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1197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9730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8263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19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Hoàn</a:t>
            </a:r>
            <a:r>
              <a:rPr lang="en-US" baseline="0" smtClean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1. Click vào</a:t>
            </a:r>
            <a:r>
              <a:rPr lang="en-US" baseline="0" smtClean="0"/>
              <a:t> hộp quà để ra câu hỏi. 2. Click vào hộp quà lần nữa để quà xuất hiện.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8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26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2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29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29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29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Nếu</a:t>
            </a:r>
            <a:r>
              <a:rPr lang="en-US" baseline="0" smtClean="0"/>
              <a:t> lớp có 4 tổ thì tổ 3, 4 làm chung nhiệm vụ nhé.  GV giáo dục HS k nên tự ý đi đâu khi ng lớn chưa đồng ý.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3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06375"/>
            <a:ext cx="2736414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06375"/>
            <a:ext cx="8006543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53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0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5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26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1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97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2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200151"/>
            <a:ext cx="537147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200151"/>
            <a:ext cx="537147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4"/>
            <a:ext cx="537359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33" indent="0">
              <a:buNone/>
              <a:defRPr sz="2700" b="1"/>
            </a:lvl2pPr>
            <a:lvl3pPr marL="1217066" indent="0">
              <a:buNone/>
              <a:defRPr sz="2400" b="1"/>
            </a:lvl3pPr>
            <a:lvl4pPr marL="1825599" indent="0">
              <a:buNone/>
              <a:defRPr sz="2100" b="1"/>
            </a:lvl4pPr>
            <a:lvl5pPr marL="2434131" indent="0">
              <a:buNone/>
              <a:defRPr sz="2100" b="1"/>
            </a:lvl5pPr>
            <a:lvl6pPr marL="3042664" indent="0">
              <a:buNone/>
              <a:defRPr sz="2100" b="1"/>
            </a:lvl6pPr>
            <a:lvl7pPr marL="3651197" indent="0">
              <a:buNone/>
              <a:defRPr sz="2100" b="1"/>
            </a:lvl7pPr>
            <a:lvl8pPr marL="4259730" indent="0">
              <a:buNone/>
              <a:defRPr sz="2100" b="1"/>
            </a:lvl8pPr>
            <a:lvl9pPr marL="486826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4"/>
            <a:ext cx="537570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33" indent="0">
              <a:buNone/>
              <a:defRPr sz="2700" b="1"/>
            </a:lvl2pPr>
            <a:lvl3pPr marL="1217066" indent="0">
              <a:buNone/>
              <a:defRPr sz="2400" b="1"/>
            </a:lvl3pPr>
            <a:lvl4pPr marL="1825599" indent="0">
              <a:buNone/>
              <a:defRPr sz="2100" b="1"/>
            </a:lvl4pPr>
            <a:lvl5pPr marL="2434131" indent="0">
              <a:buNone/>
              <a:defRPr sz="2100" b="1"/>
            </a:lvl5pPr>
            <a:lvl6pPr marL="3042664" indent="0">
              <a:buNone/>
              <a:defRPr sz="2100" b="1"/>
            </a:lvl6pPr>
            <a:lvl7pPr marL="3651197" indent="0">
              <a:buNone/>
              <a:defRPr sz="2100" b="1"/>
            </a:lvl7pPr>
            <a:lvl8pPr marL="4259730" indent="0">
              <a:buNone/>
              <a:defRPr sz="2100" b="1"/>
            </a:lvl8pPr>
            <a:lvl9pPr marL="486826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49"/>
            <a:ext cx="400116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2"/>
            <a:ext cx="4001161" cy="4691062"/>
          </a:xfrm>
        </p:spPr>
        <p:txBody>
          <a:bodyPr/>
          <a:lstStyle>
            <a:lvl1pPr marL="0" indent="0">
              <a:buNone/>
              <a:defRPr sz="1900"/>
            </a:lvl1pPr>
            <a:lvl2pPr marL="608533" indent="0">
              <a:buNone/>
              <a:defRPr sz="1600"/>
            </a:lvl2pPr>
            <a:lvl3pPr marL="1217066" indent="0">
              <a:buNone/>
              <a:defRPr sz="1300"/>
            </a:lvl3pPr>
            <a:lvl4pPr marL="1825599" indent="0">
              <a:buNone/>
              <a:defRPr sz="1200"/>
            </a:lvl4pPr>
            <a:lvl5pPr marL="2434131" indent="0">
              <a:buNone/>
              <a:defRPr sz="1200"/>
            </a:lvl5pPr>
            <a:lvl6pPr marL="3042664" indent="0">
              <a:buNone/>
              <a:defRPr sz="1200"/>
            </a:lvl6pPr>
            <a:lvl7pPr marL="3651197" indent="0">
              <a:buNone/>
              <a:defRPr sz="1200"/>
            </a:lvl7pPr>
            <a:lvl8pPr marL="4259730" indent="0">
              <a:buNone/>
              <a:defRPr sz="1200"/>
            </a:lvl8pPr>
            <a:lvl9pPr marL="486826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533" indent="0">
              <a:buNone/>
              <a:defRPr sz="3700"/>
            </a:lvl2pPr>
            <a:lvl3pPr marL="1217066" indent="0">
              <a:buNone/>
              <a:defRPr sz="3200"/>
            </a:lvl3pPr>
            <a:lvl4pPr marL="1825599" indent="0">
              <a:buNone/>
              <a:defRPr sz="2700"/>
            </a:lvl4pPr>
            <a:lvl5pPr marL="2434131" indent="0">
              <a:buNone/>
              <a:defRPr sz="2700"/>
            </a:lvl5pPr>
            <a:lvl6pPr marL="3042664" indent="0">
              <a:buNone/>
              <a:defRPr sz="2700"/>
            </a:lvl6pPr>
            <a:lvl7pPr marL="3651197" indent="0">
              <a:buNone/>
              <a:defRPr sz="2700"/>
            </a:lvl7pPr>
            <a:lvl8pPr marL="4259730" indent="0">
              <a:buNone/>
              <a:defRPr sz="2700"/>
            </a:lvl8pPr>
            <a:lvl9pPr marL="486826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533" indent="0">
              <a:buNone/>
              <a:defRPr sz="1600"/>
            </a:lvl2pPr>
            <a:lvl3pPr marL="1217066" indent="0">
              <a:buNone/>
              <a:defRPr sz="1300"/>
            </a:lvl3pPr>
            <a:lvl4pPr marL="1825599" indent="0">
              <a:buNone/>
              <a:defRPr sz="1200"/>
            </a:lvl4pPr>
            <a:lvl5pPr marL="2434131" indent="0">
              <a:buNone/>
              <a:defRPr sz="1200"/>
            </a:lvl5pPr>
            <a:lvl6pPr marL="3042664" indent="0">
              <a:buNone/>
              <a:defRPr sz="1200"/>
            </a:lvl6pPr>
            <a:lvl7pPr marL="3651197" indent="0">
              <a:buNone/>
              <a:defRPr sz="1200"/>
            </a:lvl7pPr>
            <a:lvl8pPr marL="4259730" indent="0">
              <a:buNone/>
              <a:defRPr sz="1200"/>
            </a:lvl8pPr>
            <a:lvl9pPr marL="486826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121707" tIns="60853" rIns="121707" bIns="60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121707" tIns="60853" rIns="121707" bIns="60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121707" tIns="60853" rIns="121707" bIns="6085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121707" tIns="60853" rIns="121707" bIns="6085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121707" tIns="60853" rIns="121707" bIns="6085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06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00" indent="-456400" algn="l" defTabSz="121706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866" indent="-380333" algn="l" defTabSz="1217066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332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865" indent="-304266" algn="l" defTabSz="121706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397" indent="-304266" algn="l" defTabSz="121706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6931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5463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3996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2529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533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066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599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131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664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197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9730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263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895477" y="4454098"/>
            <a:ext cx="1333299" cy="160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28" y="3886201"/>
            <a:ext cx="3494440" cy="2226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327660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6602" y="225288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25969" y="859314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sz="13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endParaRPr lang="en-US" sz="13700" b="1" spc="149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3997" y="4374969"/>
            <a:ext cx="1691190" cy="1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324541" y="3986256"/>
            <a:ext cx="2438905" cy="20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8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40139" y="272528"/>
            <a:ext cx="714091" cy="71923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080748" y="272528"/>
            <a:ext cx="10791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 có 13 tờ giấy màu, Mai đã dùng 5 tờ giấy màu để cắt dán bức tranh. Hỏi Mai còn lại bao nhiêu tờ giấy màu?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4F9D5E8-4CA7-491B-B6C8-B1060C59C2B8}"/>
              </a:ext>
            </a:extLst>
          </p:cNvPr>
          <p:cNvCxnSpPr>
            <a:cxnSpLocks/>
          </p:cNvCxnSpPr>
          <p:nvPr/>
        </p:nvCxnSpPr>
        <p:spPr>
          <a:xfrm>
            <a:off x="1966119" y="811137"/>
            <a:ext cx="3352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EF73FA-0313-41FB-B5DE-9C8BCED511CA}"/>
              </a:ext>
            </a:extLst>
          </p:cNvPr>
          <p:cNvCxnSpPr>
            <a:cxnSpLocks/>
          </p:cNvCxnSpPr>
          <p:nvPr/>
        </p:nvCxnSpPr>
        <p:spPr>
          <a:xfrm>
            <a:off x="3866577" y="1320718"/>
            <a:ext cx="709114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7865462-E12E-4458-BEFD-60C05181A048}"/>
              </a:ext>
            </a:extLst>
          </p:cNvPr>
          <p:cNvCxnSpPr>
            <a:cxnSpLocks/>
          </p:cNvCxnSpPr>
          <p:nvPr/>
        </p:nvCxnSpPr>
        <p:spPr>
          <a:xfrm>
            <a:off x="6830291" y="802230"/>
            <a:ext cx="3746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CE87406B-28E2-460E-9160-D41D35C44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30" y="1809367"/>
            <a:ext cx="4295774" cy="451485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47E3558-B951-4E2F-ABE0-1FB4E3AA2151}"/>
              </a:ext>
            </a:extLst>
          </p:cNvPr>
          <p:cNvSpPr txBox="1"/>
          <p:nvPr/>
        </p:nvSpPr>
        <p:spPr>
          <a:xfrm>
            <a:off x="921564" y="1667581"/>
            <a:ext cx="4052217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       : 13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tờ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màu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 5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tờ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màu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: …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tờ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FA13BF-9869-480F-8FFE-5E691D6BE14C}"/>
              </a:ext>
            </a:extLst>
          </p:cNvPr>
          <p:cNvSpPr txBox="1"/>
          <p:nvPr/>
        </p:nvSpPr>
        <p:spPr>
          <a:xfrm>
            <a:off x="2406147" y="4066792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tờ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13 – 5 = 8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tờ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Đáp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8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tờ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25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520000" y="419099"/>
            <a:ext cx="9118018" cy="1322987"/>
          </a:xfrm>
          <a:prstGeom prst="rect">
            <a:avLst/>
          </a:prstGeom>
          <a:noFill/>
          <a:ln w="57150">
            <a:noFill/>
          </a:ln>
        </p:spPr>
        <p:txBody>
          <a:bodyPr wrap="square" lIns="90993" tIns="45496" rIns="90993" bIns="45496" rtlCol="0">
            <a:spAutoFit/>
          </a:bodyPr>
          <a:lstStyle/>
          <a:p>
            <a:pPr algn="ctr">
              <a:spcBef>
                <a:spcPts val="598"/>
              </a:spcBef>
            </a:pPr>
            <a:r>
              <a:rPr lang="en-US" sz="80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87816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56519" y="4800600"/>
            <a:ext cx="28194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Tổ 3: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Nêu đề toán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1022" y="4798142"/>
            <a:ext cx="28194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Tổ 2: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Tóm tắt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91411" y="4776019"/>
            <a:ext cx="28194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Tổ 1: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 bài toán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0" b="27741"/>
          <a:stretch/>
        </p:blipFill>
        <p:spPr>
          <a:xfrm>
            <a:off x="1966119" y="120529"/>
            <a:ext cx="6995984" cy="32592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" t="46559" r="74814" b="33477"/>
          <a:stretch/>
        </p:blipFill>
        <p:spPr>
          <a:xfrm>
            <a:off x="636496" y="1248024"/>
            <a:ext cx="975856" cy="11614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5" t="50000" r="4782" b="30036"/>
          <a:stretch/>
        </p:blipFill>
        <p:spPr>
          <a:xfrm>
            <a:off x="1612352" y="459600"/>
            <a:ext cx="2566219" cy="13691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6" t="1757" r="18339" b="11184"/>
          <a:stretch/>
        </p:blipFill>
        <p:spPr>
          <a:xfrm>
            <a:off x="9851461" y="746255"/>
            <a:ext cx="672805" cy="9917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" t="46559" r="74814" b="33477"/>
          <a:stretch/>
        </p:blipFill>
        <p:spPr>
          <a:xfrm>
            <a:off x="706801" y="2714317"/>
            <a:ext cx="975856" cy="11614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6" t="1757" r="18339" b="11184"/>
          <a:stretch/>
        </p:blipFill>
        <p:spPr>
          <a:xfrm>
            <a:off x="11078878" y="1163940"/>
            <a:ext cx="652863" cy="9623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6" t="1757" r="18339" b="11184"/>
          <a:stretch/>
        </p:blipFill>
        <p:spPr>
          <a:xfrm>
            <a:off x="11196884" y="137958"/>
            <a:ext cx="534857" cy="78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7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740436" y="1731680"/>
            <a:ext cx="3405315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z="4300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3897642" y="-219542"/>
            <a:ext cx="7279036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64426" y="1261534"/>
            <a:ext cx="900597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707" tIns="94661" rIns="94661" bIns="94661" numCol="1" spcCol="1691" anchor="ctr" anchorCtr="0">
            <a:noAutofit/>
          </a:bodyPr>
          <a:lstStyle/>
          <a:p>
            <a:pPr defTabSz="165656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2288768" y="1126067"/>
            <a:ext cx="1351315" cy="13546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707" tIns="60853" rIns="121707" bIns="60853"/>
          <a:lstStyle/>
          <a:p>
            <a:pPr algn="ctr">
              <a:spcBef>
                <a:spcPts val="798"/>
              </a:spcBef>
            </a:pPr>
            <a:r>
              <a:rPr lang="en-US" sz="5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57388" y="2887133"/>
            <a:ext cx="8613013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707" tIns="94661" rIns="94661" bIns="94661" numCol="1" spcCol="1691" anchor="ctr" anchorCtr="0">
            <a:noAutofit/>
          </a:bodyPr>
          <a:lstStyle/>
          <a:p>
            <a:pPr defTabSz="165656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2681731" y="2751666"/>
            <a:ext cx="1351315" cy="135466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707" tIns="60853" rIns="121707" bIns="60853"/>
          <a:lstStyle/>
          <a:p>
            <a:pPr algn="ctr"/>
            <a:r>
              <a:rPr lang="en-US" sz="5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64426" y="4512734"/>
            <a:ext cx="900597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707" tIns="94661" rIns="94661" bIns="94661" numCol="1" spcCol="1691" anchor="ctr" anchorCtr="0">
            <a:noAutofit/>
          </a:bodyPr>
          <a:lstStyle/>
          <a:p>
            <a:pPr defTabSz="165656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bị: </a:t>
            </a:r>
            <a:r>
              <a:rPr lang="en-US" sz="3700" b="1" i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Luyện tập </a:t>
            </a:r>
            <a:r>
              <a:rPr lang="en-US" sz="3700" b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(tr.39)</a:t>
            </a:r>
            <a:endParaRPr lang="en-US" sz="3700" b="1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8768" y="4377267"/>
            <a:ext cx="1351315" cy="1354666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707" tIns="60853" rIns="121707" bIns="60853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727" y="97854"/>
            <a:ext cx="2939111" cy="20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9" y="2895600"/>
            <a:ext cx="3230562" cy="3230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8" t="17777" r="31854" b="8889"/>
          <a:stretch/>
        </p:blipFill>
        <p:spPr>
          <a:xfrm rot="1545911">
            <a:off x="8860174" y="2629316"/>
            <a:ext cx="1931906" cy="37631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464" y="838200"/>
            <a:ext cx="11032802" cy="2200146"/>
          </a:xfrm>
          <a:prstGeom prst="rect">
            <a:avLst/>
          </a:prstGeom>
          <a:noFill/>
          <a:ln w="57150">
            <a:noFill/>
          </a:ln>
        </p:spPr>
        <p:txBody>
          <a:bodyPr wrap="square" lIns="90988" tIns="45494" rIns="90988" bIns="45494" rtlCol="0">
            <a:spAutoFit/>
          </a:bodyPr>
          <a:lstStyle/>
          <a:p>
            <a:pPr algn="ctr">
              <a:spcBef>
                <a:spcPts val="597"/>
              </a:spcBef>
            </a:pPr>
            <a:r>
              <a:rPr lang="en-US" sz="6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</a:t>
            </a:r>
            <a:r>
              <a:rPr lang="en-US" sz="6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động</a:t>
            </a:r>
          </a:p>
          <a:p>
            <a:pPr algn="ctr">
              <a:spcBef>
                <a:spcPts val="597"/>
              </a:spcBef>
            </a:pPr>
            <a:r>
              <a:rPr lang="en-US" sz="6600" smtClean="0">
                <a:solidFill>
                  <a:srgbClr val="0070C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Hộp quà may mắn</a:t>
            </a:r>
          </a:p>
        </p:txBody>
      </p:sp>
    </p:spTree>
    <p:extLst>
      <p:ext uri="{BB962C8B-B14F-4D97-AF65-F5344CB8AC3E}">
        <p14:creationId xmlns:p14="http://schemas.microsoft.com/office/powerpoint/2010/main" val="14449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14" b="69081"/>
          <a:stretch/>
        </p:blipFill>
        <p:spPr>
          <a:xfrm>
            <a:off x="506740" y="1"/>
            <a:ext cx="2152785" cy="2120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t="30651" r="63586" b="38430"/>
          <a:stretch/>
        </p:blipFill>
        <p:spPr>
          <a:xfrm>
            <a:off x="618575" y="4508937"/>
            <a:ext cx="2152785" cy="2120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7" t="96" r="32207" b="68985"/>
          <a:stretch/>
        </p:blipFill>
        <p:spPr>
          <a:xfrm>
            <a:off x="557417" y="2299137"/>
            <a:ext cx="2152785" cy="2120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36578" y="271008"/>
            <a:ext cx="8478341" cy="210807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11 - 8 = ?</a:t>
            </a:r>
          </a:p>
          <a:p>
            <a:pPr algn="just">
              <a:lnSpc>
                <a:spcPct val="150000"/>
              </a:lnSpc>
            </a:pPr>
            <a:r>
              <a:rPr lang="en-US" sz="4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12 - 5 = ?</a:t>
            </a:r>
            <a:endParaRPr lang="en-US" sz="4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6578" y="4829260"/>
            <a:ext cx="8478341" cy="210807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13 - 6 = ?</a:t>
            </a:r>
          </a:p>
          <a:p>
            <a:pPr algn="just">
              <a:lnSpc>
                <a:spcPct val="150000"/>
              </a:lnSpc>
            </a:pPr>
            <a:r>
              <a:rPr lang="en-US" sz="4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+ 6 = ?</a:t>
            </a:r>
            <a:endParaRPr lang="en-US" sz="4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4662" y="2693456"/>
            <a:ext cx="8478341" cy="210807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11 - 4 = ?</a:t>
            </a:r>
          </a:p>
          <a:p>
            <a:pPr algn="just">
              <a:lnSpc>
                <a:spcPct val="150000"/>
              </a:lnSpc>
            </a:pPr>
            <a:r>
              <a:rPr lang="en-US" sz="4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12 - 6 = ?</a:t>
            </a:r>
            <a:endParaRPr lang="en-US" sz="4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4" t="11111" b="16145"/>
          <a:stretch/>
        </p:blipFill>
        <p:spPr>
          <a:xfrm>
            <a:off x="7405006" y="271008"/>
            <a:ext cx="1721382" cy="16126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748" y="4915134"/>
            <a:ext cx="1089949" cy="1717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388" y="2866545"/>
            <a:ext cx="1549213" cy="15530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25488" y="2747359"/>
            <a:ext cx="685800" cy="493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1265986" y="2897578"/>
            <a:ext cx="460637" cy="49350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2697" y="-216640"/>
            <a:ext cx="12668581" cy="165100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spcCol="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1004459" y="2546622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86014" y="1324927"/>
            <a:ext cx="10665034" cy="2307274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96628" y="1010467"/>
            <a:ext cx="2849774" cy="1008707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1110593" y="1500272"/>
            <a:ext cx="1713474" cy="511053"/>
          </a:xfrm>
          <a:prstGeom prst="rect">
            <a:avLst/>
          </a:prstGeom>
        </p:spPr>
        <p:txBody>
          <a:bodyPr spcFirstLastPara="1" lIns="90988" tIns="45494" rIns="90988" bIns="45494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43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3298" y="2050415"/>
            <a:ext cx="9559795" cy="768985"/>
          </a:xfrm>
          <a:prstGeom prst="rect">
            <a:avLst/>
          </a:prstGeom>
          <a:noFill/>
        </p:spPr>
        <p:txBody>
          <a:bodyPr wrap="square" lIns="90988" tIns="45494" rIns="90988" bIns="45494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4400" b="1">
              <a:solidFill>
                <a:srgbClr val="FF01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806604" y="975061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805478" y="1445869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9868401" y="1089418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760881" y="4689612"/>
            <a:ext cx="1101899" cy="13303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99" y="4290928"/>
            <a:ext cx="2887968" cy="184042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457228" y="4677059"/>
            <a:ext cx="1397676" cy="141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536181" y="4377954"/>
            <a:ext cx="2015624" cy="171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val 28"/>
          <p:cNvSpPr/>
          <p:nvPr/>
        </p:nvSpPr>
        <p:spPr>
          <a:xfrm>
            <a:off x="2925929" y="990600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24802" y="1461408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/>
          <p:nvPr/>
        </p:nvSpPr>
        <p:spPr>
          <a:xfrm>
            <a:off x="2987725" y="1104956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/>
          <a:stretch/>
        </p:blipFill>
        <p:spPr>
          <a:xfrm>
            <a:off x="4085303" y="1905000"/>
            <a:ext cx="4191936" cy="22098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918683" y="6293429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42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0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42119" y="457200"/>
            <a:ext cx="714091" cy="71923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173084" y="552249"/>
            <a:ext cx="9711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Số?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4322BB-0600-437B-AD2A-8DB8C14F80CF}"/>
              </a:ext>
            </a:extLst>
          </p:cNvPr>
          <p:cNvGrpSpPr/>
          <p:nvPr/>
        </p:nvGrpSpPr>
        <p:grpSpPr>
          <a:xfrm>
            <a:off x="1051719" y="1676400"/>
            <a:ext cx="5181599" cy="4699159"/>
            <a:chOff x="1036971" y="2217447"/>
            <a:chExt cx="5181599" cy="469915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E27A96A-8D5F-43F3-A04D-2C5C5CAB49A3}"/>
                </a:ext>
              </a:extLst>
            </p:cNvPr>
            <p:cNvGrpSpPr/>
            <p:nvPr/>
          </p:nvGrpSpPr>
          <p:grpSpPr>
            <a:xfrm>
              <a:off x="1036971" y="2217447"/>
              <a:ext cx="5181599" cy="4699159"/>
              <a:chOff x="1174384" y="1542979"/>
              <a:chExt cx="5181599" cy="469915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6EDAD9-420D-466C-A67D-FBE525EF4FF9}"/>
                  </a:ext>
                </a:extLst>
              </p:cNvPr>
              <p:cNvSpPr txBox="1"/>
              <p:nvPr/>
            </p:nvSpPr>
            <p:spPr>
              <a:xfrm>
                <a:off x="1174384" y="1542979"/>
                <a:ext cx="5181599" cy="4699159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AutoNum type="alphaLcParenR"/>
                </a:pPr>
                <a:r>
                  <a:rPr lang="en-US" sz="3600" dirty="0" err="1">
                    <a:latin typeface="Arial" pitchFamily="34" charset="0"/>
                    <a:ea typeface="Aachen" pitchFamily="18" charset="0"/>
                    <a:cs typeface="Arial" pitchFamily="34" charset="0"/>
                  </a:rPr>
                  <a:t>Tính</a:t>
                </a:r>
                <a:r>
                  <a:rPr lang="en-US" sz="3600" dirty="0">
                    <a:latin typeface="Arial" pitchFamily="34" charset="0"/>
                    <a:ea typeface="Aachen" pitchFamily="18" charset="0"/>
                    <a:cs typeface="Arial" pitchFamily="34" charset="0"/>
                  </a:rPr>
                  <a:t> 12 – 4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latin typeface="Arial" pitchFamily="34" charset="0"/>
                    <a:ea typeface="Aachen" pitchFamily="18" charset="0"/>
                    <a:cs typeface="Arial" pitchFamily="34" charset="0"/>
                  </a:rPr>
                  <a:t>Tách</a:t>
                </a:r>
                <a:r>
                  <a:rPr lang="en-US" sz="3600" dirty="0">
                    <a:latin typeface="Arial" pitchFamily="34" charset="0"/>
                    <a:ea typeface="Aachen" pitchFamily="18" charset="0"/>
                    <a:cs typeface="Arial" pitchFamily="34" charset="0"/>
                  </a:rPr>
                  <a:t>: 12 = 10 + 2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Arial" pitchFamily="34" charset="0"/>
                    <a:ea typeface="Aachen" pitchFamily="18" charset="0"/>
                    <a:cs typeface="Arial" pitchFamily="34" charset="0"/>
                  </a:rPr>
                  <a:t>10 – 4 =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Arial" pitchFamily="34" charset="0"/>
                    <a:ea typeface="Aachen" pitchFamily="18" charset="0"/>
                    <a:cs typeface="Arial" pitchFamily="34" charset="0"/>
                  </a:rPr>
                  <a:t>     + 2 </a:t>
                </a:r>
                <a:r>
                  <a:rPr lang="en-US" sz="3600">
                    <a:latin typeface="Arial" pitchFamily="34" charset="0"/>
                    <a:ea typeface="Aachen" pitchFamily="18" charset="0"/>
                    <a:cs typeface="Arial" pitchFamily="34" charset="0"/>
                  </a:rPr>
                  <a:t>=  </a:t>
                </a:r>
                <a:endParaRPr lang="en-US" sz="3600" smtClean="0">
                  <a:latin typeface="Arial" pitchFamily="34" charset="0"/>
                  <a:ea typeface="Aachen" pitchFamily="18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3600" dirty="0">
                  <a:latin typeface="Arial" pitchFamily="34" charset="0"/>
                  <a:ea typeface="Aachen" pitchFamily="18" charset="0"/>
                  <a:cs typeface="Arial" pitchFamily="34" charset="0"/>
                </a:endParaRPr>
              </a:p>
            </p:txBody>
          </p:sp>
          <p:sp>
            <p:nvSpPr>
              <p:cNvPr id="23" name="Rectangle: Rounded Corners 3">
                <a:extLst>
                  <a:ext uri="{FF2B5EF4-FFF2-40B4-BE49-F238E27FC236}">
                    <a16:creationId xmlns:a16="http://schemas.microsoft.com/office/drawing/2014/main" id="{91B1EF38-C9AA-4239-B691-EBCF6796D340}"/>
                  </a:ext>
                </a:extLst>
              </p:cNvPr>
              <p:cNvSpPr/>
              <p:nvPr/>
            </p:nvSpPr>
            <p:spPr>
              <a:xfrm>
                <a:off x="3730807" y="4411267"/>
                <a:ext cx="640080" cy="640080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Arial" pitchFamily="34" charset="0"/>
                    <a:ea typeface="Aachen" pitchFamily="18" charset="0"/>
                    <a:cs typeface="Arial" pitchFamily="34" charset="0"/>
                  </a:rPr>
                  <a:t>?</a:t>
                </a:r>
              </a:p>
            </p:txBody>
          </p:sp>
        </p:grpSp>
        <p:sp>
          <p:nvSpPr>
            <p:cNvPr id="12" name="Rectangle: Rounded Corners 25">
              <a:extLst>
                <a:ext uri="{FF2B5EF4-FFF2-40B4-BE49-F238E27FC236}">
                  <a16:creationId xmlns:a16="http://schemas.microsoft.com/office/drawing/2014/main" id="{D895E13A-E82E-4872-BF6B-015829C85F8E}"/>
                </a:ext>
              </a:extLst>
            </p:cNvPr>
            <p:cNvSpPr/>
            <p:nvPr/>
          </p:nvSpPr>
          <p:spPr>
            <a:xfrm>
              <a:off x="3539203" y="4264737"/>
              <a:ext cx="640080" cy="640080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3" name="Rectangle: Rounded Corners 26">
              <a:extLst>
                <a:ext uri="{FF2B5EF4-FFF2-40B4-BE49-F238E27FC236}">
                  <a16:creationId xmlns:a16="http://schemas.microsoft.com/office/drawing/2014/main" id="{E0421E0A-498F-44AF-BD1B-71A085215A85}"/>
                </a:ext>
              </a:extLst>
            </p:cNvPr>
            <p:cNvSpPr/>
            <p:nvPr/>
          </p:nvSpPr>
          <p:spPr>
            <a:xfrm>
              <a:off x="1632057" y="5085735"/>
              <a:ext cx="640080" cy="640080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52F9CAA-2EB2-46B2-9C52-89CB2229B047}"/>
              </a:ext>
            </a:extLst>
          </p:cNvPr>
          <p:cNvGrpSpPr/>
          <p:nvPr/>
        </p:nvGrpSpPr>
        <p:grpSpPr>
          <a:xfrm>
            <a:off x="6538119" y="1625441"/>
            <a:ext cx="4800600" cy="4699159"/>
            <a:chOff x="6538119" y="2217447"/>
            <a:chExt cx="4800600" cy="469915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E1BB71A-F1CA-439F-A35B-3CB9AD21E4AB}"/>
                </a:ext>
              </a:extLst>
            </p:cNvPr>
            <p:cNvGrpSpPr/>
            <p:nvPr/>
          </p:nvGrpSpPr>
          <p:grpSpPr>
            <a:xfrm>
              <a:off x="6538119" y="2217447"/>
              <a:ext cx="4800600" cy="4699159"/>
              <a:chOff x="6732501" y="1542979"/>
              <a:chExt cx="4800600" cy="4699159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49E7441-65B8-4003-AD10-5BD67A59AAEA}"/>
                  </a:ext>
                </a:extLst>
              </p:cNvPr>
              <p:cNvGrpSpPr/>
              <p:nvPr/>
            </p:nvGrpSpPr>
            <p:grpSpPr>
              <a:xfrm>
                <a:off x="6732501" y="1542979"/>
                <a:ext cx="4800600" cy="4699159"/>
                <a:chOff x="1646461" y="1542979"/>
                <a:chExt cx="4800600" cy="4699159"/>
              </a:xfrm>
            </p:grpSpPr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5C63F8F-4383-434C-BAFA-2E61EA2F7789}"/>
                    </a:ext>
                  </a:extLst>
                </p:cNvPr>
                <p:cNvSpPr txBox="1"/>
                <p:nvPr/>
              </p:nvSpPr>
              <p:spPr>
                <a:xfrm>
                  <a:off x="1646461" y="1542979"/>
                  <a:ext cx="4800600" cy="4699159"/>
                </a:xfrm>
                <a:prstGeom prst="roundRect">
                  <a:avLst/>
                </a:prstGeom>
                <a:ln>
                  <a:solidFill>
                    <a:srgbClr val="9DD046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3600" dirty="0">
                      <a:latin typeface="Arial" pitchFamily="34" charset="0"/>
                      <a:ea typeface="Aachen" pitchFamily="18" charset="0"/>
                      <a:cs typeface="Arial" pitchFamily="34" charset="0"/>
                    </a:rPr>
                    <a:t>b)   </a:t>
                  </a:r>
                  <a:r>
                    <a:rPr lang="en-US" sz="3600" dirty="0" err="1">
                      <a:latin typeface="Arial" pitchFamily="34" charset="0"/>
                      <a:ea typeface="Aachen" pitchFamily="18" charset="0"/>
                      <a:cs typeface="Arial" pitchFamily="34" charset="0"/>
                    </a:rPr>
                    <a:t>Tính</a:t>
                  </a:r>
                  <a:r>
                    <a:rPr lang="en-US" sz="3600" dirty="0">
                      <a:latin typeface="Arial" pitchFamily="34" charset="0"/>
                      <a:ea typeface="Aachen" pitchFamily="18" charset="0"/>
                      <a:cs typeface="Arial" pitchFamily="34" charset="0"/>
                    </a:rPr>
                    <a:t> 13 – 6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3600" dirty="0" err="1">
                      <a:latin typeface="Arial" pitchFamily="34" charset="0"/>
                      <a:ea typeface="Aachen" pitchFamily="18" charset="0"/>
                      <a:cs typeface="Arial" pitchFamily="34" charset="0"/>
                    </a:rPr>
                    <a:t>Tách</a:t>
                  </a:r>
                  <a:r>
                    <a:rPr lang="en-US" sz="3600" dirty="0">
                      <a:latin typeface="Arial" pitchFamily="34" charset="0"/>
                      <a:ea typeface="Aachen" pitchFamily="18" charset="0"/>
                      <a:cs typeface="Arial" pitchFamily="34" charset="0"/>
                    </a:rPr>
                    <a:t>: 13 = 10 +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3600" dirty="0">
                      <a:latin typeface="Arial" pitchFamily="34" charset="0"/>
                      <a:ea typeface="Aachen" pitchFamily="18" charset="0"/>
                      <a:cs typeface="Arial" pitchFamily="34" charset="0"/>
                    </a:rPr>
                    <a:t>10 –         =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3600" dirty="0">
                      <a:latin typeface="Arial" pitchFamily="34" charset="0"/>
                      <a:ea typeface="Aachen" pitchFamily="18" charset="0"/>
                      <a:cs typeface="Arial" pitchFamily="34" charset="0"/>
                    </a:rPr>
                    <a:t>      +       </a:t>
                  </a:r>
                  <a:r>
                    <a:rPr lang="en-US" sz="3600">
                      <a:latin typeface="Arial" pitchFamily="34" charset="0"/>
                      <a:ea typeface="Aachen" pitchFamily="18" charset="0"/>
                      <a:cs typeface="Arial" pitchFamily="34" charset="0"/>
                    </a:rPr>
                    <a:t>=  </a:t>
                  </a:r>
                  <a:endParaRPr lang="en-US" sz="3600" smtClean="0">
                    <a:latin typeface="Arial" pitchFamily="34" charset="0"/>
                    <a:ea typeface="Aachen" pitchFamily="18" charset="0"/>
                    <a:cs typeface="Arial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endParaRPr lang="en-US" sz="3600" dirty="0">
                    <a:latin typeface="Arial" pitchFamily="34" charset="0"/>
                    <a:ea typeface="Aache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33" name="Rectangle: Rounded Corners 7">
                  <a:extLst>
                    <a:ext uri="{FF2B5EF4-FFF2-40B4-BE49-F238E27FC236}">
                      <a16:creationId xmlns:a16="http://schemas.microsoft.com/office/drawing/2014/main" id="{EA12149A-3D8F-4415-BA6B-36C49CE2AA35}"/>
                    </a:ext>
                  </a:extLst>
                </p:cNvPr>
                <p:cNvSpPr/>
                <p:nvPr/>
              </p:nvSpPr>
              <p:spPr>
                <a:xfrm>
                  <a:off x="4735542" y="4362379"/>
                  <a:ext cx="640080" cy="64008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>
                      <a:solidFill>
                        <a:schemeClr val="tx1"/>
                      </a:solidFill>
                      <a:latin typeface="Arial" pitchFamily="34" charset="0"/>
                      <a:ea typeface="Aachen" pitchFamily="18" charset="0"/>
                      <a:cs typeface="Arial" pitchFamily="34" charset="0"/>
                    </a:rPr>
                    <a:t>?</a:t>
                  </a:r>
                </a:p>
              </p:txBody>
            </p:sp>
          </p:grpSp>
          <p:sp>
            <p:nvSpPr>
              <p:cNvPr id="29" name="Rectangle: Rounded Corners 8">
                <a:extLst>
                  <a:ext uri="{FF2B5EF4-FFF2-40B4-BE49-F238E27FC236}">
                    <a16:creationId xmlns:a16="http://schemas.microsoft.com/office/drawing/2014/main" id="{58676995-5AF3-41B5-9FC5-DD93F487A8D1}"/>
                  </a:ext>
                </a:extLst>
              </p:cNvPr>
              <p:cNvSpPr/>
              <p:nvPr/>
            </p:nvSpPr>
            <p:spPr>
              <a:xfrm>
                <a:off x="8512464" y="3563597"/>
                <a:ext cx="640080" cy="640080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Arial" pitchFamily="34" charset="0"/>
                    <a:ea typeface="Aachen" pitchFamily="18" charset="0"/>
                    <a:cs typeface="Arial" pitchFamily="34" charset="0"/>
                  </a:rPr>
                  <a:t>?</a:t>
                </a:r>
              </a:p>
            </p:txBody>
          </p:sp>
          <p:sp>
            <p:nvSpPr>
              <p:cNvPr id="30" name="Rectangle: Rounded Corners 9">
                <a:extLst>
                  <a:ext uri="{FF2B5EF4-FFF2-40B4-BE49-F238E27FC236}">
                    <a16:creationId xmlns:a16="http://schemas.microsoft.com/office/drawing/2014/main" id="{79BE671C-90A1-42FF-B9F0-354373B303C4}"/>
                  </a:ext>
                </a:extLst>
              </p:cNvPr>
              <p:cNvSpPr/>
              <p:nvPr/>
            </p:nvSpPr>
            <p:spPr>
              <a:xfrm>
                <a:off x="9948988" y="3556507"/>
                <a:ext cx="640080" cy="640080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Arial" pitchFamily="34" charset="0"/>
                    <a:ea typeface="Aachen" pitchFamily="18" charset="0"/>
                    <a:cs typeface="Arial" pitchFamily="34" charset="0"/>
                  </a:rPr>
                  <a:t>?</a:t>
                </a:r>
              </a:p>
            </p:txBody>
          </p:sp>
          <p:sp>
            <p:nvSpPr>
              <p:cNvPr id="31" name="Rectangle: Rounded Corners 10">
                <a:extLst>
                  <a:ext uri="{FF2B5EF4-FFF2-40B4-BE49-F238E27FC236}">
                    <a16:creationId xmlns:a16="http://schemas.microsoft.com/office/drawing/2014/main" id="{DE184B4F-B62B-45E1-9A0B-03901EE4C873}"/>
                  </a:ext>
                </a:extLst>
              </p:cNvPr>
              <p:cNvSpPr/>
              <p:nvPr/>
            </p:nvSpPr>
            <p:spPr>
              <a:xfrm>
                <a:off x="7405813" y="4403778"/>
                <a:ext cx="640080" cy="640080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Arial" pitchFamily="34" charset="0"/>
                    <a:ea typeface="Aachen" pitchFamily="18" charset="0"/>
                    <a:cs typeface="Arial" pitchFamily="34" charset="0"/>
                  </a:rPr>
                  <a:t>?</a:t>
                </a:r>
              </a:p>
            </p:txBody>
          </p:sp>
        </p:grpSp>
        <p:sp>
          <p:nvSpPr>
            <p:cNvPr id="26" name="Rectangle: Rounded Corners 28">
              <a:extLst>
                <a:ext uri="{FF2B5EF4-FFF2-40B4-BE49-F238E27FC236}">
                  <a16:creationId xmlns:a16="http://schemas.microsoft.com/office/drawing/2014/main" id="{7F3D6C67-CE48-4D6D-8F71-D4E59039AD83}"/>
                </a:ext>
              </a:extLst>
            </p:cNvPr>
            <p:cNvSpPr/>
            <p:nvPr/>
          </p:nvSpPr>
          <p:spPr>
            <a:xfrm>
              <a:off x="10521844" y="3444516"/>
              <a:ext cx="640080" cy="640080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7" name="Rectangle: Rounded Corners 29">
              <a:extLst>
                <a:ext uri="{FF2B5EF4-FFF2-40B4-BE49-F238E27FC236}">
                  <a16:creationId xmlns:a16="http://schemas.microsoft.com/office/drawing/2014/main" id="{81788C24-51CA-468C-8692-7566AABAB48F}"/>
                </a:ext>
              </a:extLst>
            </p:cNvPr>
            <p:cNvSpPr/>
            <p:nvPr/>
          </p:nvSpPr>
          <p:spPr>
            <a:xfrm>
              <a:off x="8418088" y="5050289"/>
              <a:ext cx="640080" cy="640080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34" name="Rectangle: Rounded Corners 12">
            <a:extLst>
              <a:ext uri="{FF2B5EF4-FFF2-40B4-BE49-F238E27FC236}">
                <a16:creationId xmlns:a16="http://schemas.microsoft.com/office/drawing/2014/main" id="{068CE90D-FB72-46F2-B6A6-1C03578A5C00}"/>
              </a:ext>
            </a:extLst>
          </p:cNvPr>
          <p:cNvSpPr/>
          <p:nvPr/>
        </p:nvSpPr>
        <p:spPr>
          <a:xfrm>
            <a:off x="3553951" y="372369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6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C53DCD9-DE8F-4827-BF35-54D93AF42691}"/>
              </a:ext>
            </a:extLst>
          </p:cNvPr>
          <p:cNvGrpSpPr/>
          <p:nvPr/>
        </p:nvGrpSpPr>
        <p:grpSpPr>
          <a:xfrm>
            <a:off x="2570279" y="5410200"/>
            <a:ext cx="2550520" cy="640080"/>
            <a:chOff x="2563090" y="4315691"/>
            <a:chExt cx="2550520" cy="640080"/>
          </a:xfrm>
        </p:grpSpPr>
        <p:sp>
          <p:nvSpPr>
            <p:cNvPr id="36" name="Rectangle: Rounded Corners 13">
              <a:extLst>
                <a:ext uri="{FF2B5EF4-FFF2-40B4-BE49-F238E27FC236}">
                  <a16:creationId xmlns:a16="http://schemas.microsoft.com/office/drawing/2014/main" id="{54BB6B18-027B-4113-9ECF-FC9B764955A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ysClr val="windowText" lastClr="00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12 – 4 = </a:t>
              </a:r>
            </a:p>
          </p:txBody>
        </p:sp>
        <p:sp>
          <p:nvSpPr>
            <p:cNvPr id="37" name="Rectangle: Rounded Corners 14">
              <a:extLst>
                <a:ext uri="{FF2B5EF4-FFF2-40B4-BE49-F238E27FC236}">
                  <a16:creationId xmlns:a16="http://schemas.microsoft.com/office/drawing/2014/main" id="{C6AA94D2-D2D0-44CB-8497-F285B1ADC505}"/>
                </a:ext>
              </a:extLst>
            </p:cNvPr>
            <p:cNvSpPr/>
            <p:nvPr/>
          </p:nvSpPr>
          <p:spPr>
            <a:xfrm>
              <a:off x="4473530" y="4315691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6F53B51-85AB-4F7F-BA9B-633EA51D2D6D}"/>
              </a:ext>
            </a:extLst>
          </p:cNvPr>
          <p:cNvGrpSpPr/>
          <p:nvPr/>
        </p:nvGrpSpPr>
        <p:grpSpPr>
          <a:xfrm>
            <a:off x="8104096" y="5358779"/>
            <a:ext cx="2591437" cy="640080"/>
            <a:chOff x="2563090" y="4264429"/>
            <a:chExt cx="2591437" cy="640080"/>
          </a:xfrm>
        </p:grpSpPr>
        <p:sp>
          <p:nvSpPr>
            <p:cNvPr id="39" name="Rectangle: Rounded Corners 17">
              <a:extLst>
                <a:ext uri="{FF2B5EF4-FFF2-40B4-BE49-F238E27FC236}">
                  <a16:creationId xmlns:a16="http://schemas.microsoft.com/office/drawing/2014/main" id="{1BE08FF7-F7C4-41E7-B8DB-F57B628A2DE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ysClr val="windowText" lastClr="00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13 – 6 = </a:t>
              </a:r>
            </a:p>
          </p:txBody>
        </p:sp>
        <p:sp>
          <p:nvSpPr>
            <p:cNvPr id="40" name="Rectangle: Rounded Corners 18">
              <a:extLst>
                <a:ext uri="{FF2B5EF4-FFF2-40B4-BE49-F238E27FC236}">
                  <a16:creationId xmlns:a16="http://schemas.microsoft.com/office/drawing/2014/main" id="{644CBF2B-9693-4111-A466-3F84A50FA221}"/>
                </a:ext>
              </a:extLst>
            </p:cNvPr>
            <p:cNvSpPr/>
            <p:nvPr/>
          </p:nvSpPr>
          <p:spPr>
            <a:xfrm>
              <a:off x="4514447" y="4264429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41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4480719" y="541020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8</a:t>
            </a:r>
          </a:p>
        </p:txBody>
      </p:sp>
      <p:sp>
        <p:nvSpPr>
          <p:cNvPr id="42" name="Rectangle: Rounded Corners 20">
            <a:extLst>
              <a:ext uri="{FF2B5EF4-FFF2-40B4-BE49-F238E27FC236}">
                <a16:creationId xmlns:a16="http://schemas.microsoft.com/office/drawing/2014/main" id="{E191A037-AF87-4610-80B8-F9245150832F}"/>
              </a:ext>
            </a:extLst>
          </p:cNvPr>
          <p:cNvSpPr/>
          <p:nvPr/>
        </p:nvSpPr>
        <p:spPr>
          <a:xfrm>
            <a:off x="1646805" y="4544688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6</a:t>
            </a:r>
          </a:p>
        </p:txBody>
      </p:sp>
      <p:sp>
        <p:nvSpPr>
          <p:cNvPr id="43" name="Rectangle: Rounded Corners 21">
            <a:extLst>
              <a:ext uri="{FF2B5EF4-FFF2-40B4-BE49-F238E27FC236}">
                <a16:creationId xmlns:a16="http://schemas.microsoft.com/office/drawing/2014/main" id="{078910F1-3E74-4B3D-8258-ECAEE03356AE}"/>
              </a:ext>
            </a:extLst>
          </p:cNvPr>
          <p:cNvSpPr/>
          <p:nvPr/>
        </p:nvSpPr>
        <p:spPr>
          <a:xfrm>
            <a:off x="3608142" y="4544688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8</a:t>
            </a:r>
          </a:p>
        </p:txBody>
      </p:sp>
      <p:sp>
        <p:nvSpPr>
          <p:cNvPr id="44" name="Rectangle: Rounded Corners 22">
            <a:extLst>
              <a:ext uri="{FF2B5EF4-FFF2-40B4-BE49-F238E27FC236}">
                <a16:creationId xmlns:a16="http://schemas.microsoft.com/office/drawing/2014/main" id="{EC979460-FA22-42E7-A7FB-E5FFF9453EB5}"/>
              </a:ext>
            </a:extLst>
          </p:cNvPr>
          <p:cNvSpPr/>
          <p:nvPr/>
        </p:nvSpPr>
        <p:spPr>
          <a:xfrm>
            <a:off x="10521844" y="285251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3</a:t>
            </a:r>
          </a:p>
        </p:txBody>
      </p:sp>
      <p:sp>
        <p:nvSpPr>
          <p:cNvPr id="45" name="Rectangle: Rounded Corners 23">
            <a:extLst>
              <a:ext uri="{FF2B5EF4-FFF2-40B4-BE49-F238E27FC236}">
                <a16:creationId xmlns:a16="http://schemas.microsoft.com/office/drawing/2014/main" id="{D6EB7F76-0DCE-49E1-8D2E-A6C395499AA5}"/>
              </a:ext>
            </a:extLst>
          </p:cNvPr>
          <p:cNvSpPr/>
          <p:nvPr/>
        </p:nvSpPr>
        <p:spPr>
          <a:xfrm>
            <a:off x="8318082" y="365498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6</a:t>
            </a:r>
          </a:p>
        </p:txBody>
      </p:sp>
      <p:sp>
        <p:nvSpPr>
          <p:cNvPr id="46" name="Rectangle: Rounded Corners 24">
            <a:extLst>
              <a:ext uri="{FF2B5EF4-FFF2-40B4-BE49-F238E27FC236}">
                <a16:creationId xmlns:a16="http://schemas.microsoft.com/office/drawing/2014/main" id="{549B4085-D212-455C-AE67-49A1BEA39FA0}"/>
              </a:ext>
            </a:extLst>
          </p:cNvPr>
          <p:cNvSpPr/>
          <p:nvPr/>
        </p:nvSpPr>
        <p:spPr>
          <a:xfrm>
            <a:off x="9751401" y="3638969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4</a:t>
            </a:r>
          </a:p>
        </p:txBody>
      </p:sp>
      <p:sp>
        <p:nvSpPr>
          <p:cNvPr id="47" name="Rectangle: Rounded Corners 34">
            <a:extLst>
              <a:ext uri="{FF2B5EF4-FFF2-40B4-BE49-F238E27FC236}">
                <a16:creationId xmlns:a16="http://schemas.microsoft.com/office/drawing/2014/main" id="{6000EFF4-3135-4F61-A369-8E3AC2644F06}"/>
              </a:ext>
            </a:extLst>
          </p:cNvPr>
          <p:cNvSpPr/>
          <p:nvPr/>
        </p:nvSpPr>
        <p:spPr>
          <a:xfrm>
            <a:off x="7211431" y="448624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4</a:t>
            </a:r>
          </a:p>
        </p:txBody>
      </p:sp>
      <p:sp>
        <p:nvSpPr>
          <p:cNvPr id="48" name="Rectangle: Rounded Corners 35">
            <a:extLst>
              <a:ext uri="{FF2B5EF4-FFF2-40B4-BE49-F238E27FC236}">
                <a16:creationId xmlns:a16="http://schemas.microsoft.com/office/drawing/2014/main" id="{010A3141-DD1E-4CB3-84DD-299A4A2C3797}"/>
              </a:ext>
            </a:extLst>
          </p:cNvPr>
          <p:cNvSpPr/>
          <p:nvPr/>
        </p:nvSpPr>
        <p:spPr>
          <a:xfrm>
            <a:off x="8418088" y="4458283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3</a:t>
            </a:r>
          </a:p>
        </p:txBody>
      </p:sp>
      <p:sp>
        <p:nvSpPr>
          <p:cNvPr id="49" name="Rectangle: Rounded Corners 36">
            <a:extLst>
              <a:ext uri="{FF2B5EF4-FFF2-40B4-BE49-F238E27FC236}">
                <a16:creationId xmlns:a16="http://schemas.microsoft.com/office/drawing/2014/main" id="{9C3BD787-07D7-4BA8-BD01-274AF58637CD}"/>
              </a:ext>
            </a:extLst>
          </p:cNvPr>
          <p:cNvSpPr/>
          <p:nvPr/>
        </p:nvSpPr>
        <p:spPr>
          <a:xfrm>
            <a:off x="9628194" y="4444841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7</a:t>
            </a:r>
          </a:p>
        </p:txBody>
      </p:sp>
      <p:sp>
        <p:nvSpPr>
          <p:cNvPr id="50" name="Rectangle: Rounded Corners 37">
            <a:extLst>
              <a:ext uri="{FF2B5EF4-FFF2-40B4-BE49-F238E27FC236}">
                <a16:creationId xmlns:a16="http://schemas.microsoft.com/office/drawing/2014/main" id="{EBA9B9E2-4778-48B7-B73F-EF247B4174BF}"/>
              </a:ext>
            </a:extLst>
          </p:cNvPr>
          <p:cNvSpPr/>
          <p:nvPr/>
        </p:nvSpPr>
        <p:spPr>
          <a:xfrm>
            <a:off x="10071441" y="5358779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2585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40139" y="272528"/>
            <a:ext cx="714091" cy="71923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926180" y="1636250"/>
            <a:ext cx="2502754" cy="700550"/>
            <a:chOff x="2563090" y="4391891"/>
            <a:chExt cx="1967345" cy="512618"/>
          </a:xfrm>
        </p:grpSpPr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12 – 3 = </a:t>
              </a:r>
            </a:p>
          </p:txBody>
        </p:sp>
        <p:sp>
          <p:nvSpPr>
            <p:cNvPr id="12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926179" y="3010724"/>
            <a:ext cx="2502754" cy="700549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5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12 – 7= </a:t>
              </a:r>
            </a:p>
          </p:txBody>
        </p:sp>
        <p:sp>
          <p:nvSpPr>
            <p:cNvPr id="16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3583616" y="1636249"/>
            <a:ext cx="2502754" cy="700549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Rectangle: Rounded Corners 10">
              <a:extLst>
                <a:ext uri="{FF2B5EF4-FFF2-40B4-BE49-F238E27FC236}">
                  <a16:creationId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12 – 4 = </a:t>
              </a:r>
            </a:p>
          </p:txBody>
        </p:sp>
        <p:sp>
          <p:nvSpPr>
            <p:cNvPr id="19" name="Rectangle: Rounded Corners 11">
              <a:extLst>
                <a:ext uri="{FF2B5EF4-FFF2-40B4-BE49-F238E27FC236}">
                  <a16:creationId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3563311" y="3004409"/>
            <a:ext cx="2603955" cy="700549"/>
            <a:chOff x="2563090" y="4391891"/>
            <a:chExt cx="1967345" cy="512618"/>
          </a:xfrm>
        </p:grpSpPr>
        <p:sp>
          <p:nvSpPr>
            <p:cNvPr id="21" name="Rectangle: Rounded Corners 13">
              <a:extLst>
                <a:ext uri="{FF2B5EF4-FFF2-40B4-BE49-F238E27FC236}">
                  <a16:creationId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12 – 8 = </a:t>
              </a:r>
            </a:p>
          </p:txBody>
        </p:sp>
        <p:sp>
          <p:nvSpPr>
            <p:cNvPr id="22" name="Rectangle: Rounded Corners 14">
              <a:extLst>
                <a:ext uri="{FF2B5EF4-FFF2-40B4-BE49-F238E27FC236}">
                  <a16:creationId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6272011" y="1598904"/>
            <a:ext cx="2502754" cy="737894"/>
            <a:chOff x="2563090" y="4391891"/>
            <a:chExt cx="1967345" cy="512618"/>
          </a:xfrm>
        </p:grpSpPr>
        <p:sp>
          <p:nvSpPr>
            <p:cNvPr id="24" name="Rectangle: Rounded Corners 16">
              <a:extLst>
                <a:ext uri="{FF2B5EF4-FFF2-40B4-BE49-F238E27FC236}">
                  <a16:creationId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12 – 5 = </a:t>
              </a:r>
            </a:p>
          </p:txBody>
        </p:sp>
        <p:sp>
          <p:nvSpPr>
            <p:cNvPr id="25" name="Rectangle: Rounded Corners 17">
              <a:extLst>
                <a:ext uri="{FF2B5EF4-FFF2-40B4-BE49-F238E27FC236}">
                  <a16:creationId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6272011" y="2997153"/>
            <a:ext cx="2502754" cy="700548"/>
            <a:chOff x="2563090" y="4391891"/>
            <a:chExt cx="1967345" cy="512618"/>
          </a:xfrm>
        </p:grpSpPr>
        <p:sp>
          <p:nvSpPr>
            <p:cNvPr id="27" name="Rectangle: Rounded Corners 19">
              <a:extLst>
                <a:ext uri="{FF2B5EF4-FFF2-40B4-BE49-F238E27FC236}">
                  <a16:creationId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12 – 9 = </a:t>
              </a:r>
            </a:p>
          </p:txBody>
        </p:sp>
        <p:sp>
          <p:nvSpPr>
            <p:cNvPr id="28" name="Rectangle: Rounded Corners 20">
              <a:extLst>
                <a:ext uri="{FF2B5EF4-FFF2-40B4-BE49-F238E27FC236}">
                  <a16:creationId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04E7CA-E457-42FA-84DE-68E0F2B7F304}"/>
              </a:ext>
            </a:extLst>
          </p:cNvPr>
          <p:cNvGrpSpPr/>
          <p:nvPr/>
        </p:nvGrpSpPr>
        <p:grpSpPr>
          <a:xfrm>
            <a:off x="2157825" y="4385200"/>
            <a:ext cx="2502754" cy="700548"/>
            <a:chOff x="2563090" y="4391891"/>
            <a:chExt cx="1967345" cy="512618"/>
          </a:xfrm>
        </p:grpSpPr>
        <p:sp>
          <p:nvSpPr>
            <p:cNvPr id="30" name="Rectangle: Rounded Corners 22">
              <a:extLst>
                <a:ext uri="{FF2B5EF4-FFF2-40B4-BE49-F238E27FC236}">
                  <a16:creationId xmlns:a16="http://schemas.microsoft.com/office/drawing/2014/main" id="{094A811E-AE54-4C03-BE22-ED238FFDAEE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12 – 6 = </a:t>
              </a:r>
            </a:p>
          </p:txBody>
        </p:sp>
        <p:sp>
          <p:nvSpPr>
            <p:cNvPr id="31" name="Rectangle: Rounded Corners 23">
              <a:extLst>
                <a:ext uri="{FF2B5EF4-FFF2-40B4-BE49-F238E27FC236}">
                  <a16:creationId xmlns:a16="http://schemas.microsoft.com/office/drawing/2014/main" id="{B99E0BDE-C4A8-4E22-A5A5-ABF2345750BF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3079D75-080A-4209-949F-B9B3C2CDE451}"/>
              </a:ext>
            </a:extLst>
          </p:cNvPr>
          <p:cNvGrpSpPr/>
          <p:nvPr/>
        </p:nvGrpSpPr>
        <p:grpSpPr>
          <a:xfrm>
            <a:off x="4874674" y="4402801"/>
            <a:ext cx="2603955" cy="737894"/>
            <a:chOff x="2563090" y="4391891"/>
            <a:chExt cx="1967345" cy="512618"/>
          </a:xfrm>
        </p:grpSpPr>
        <p:sp>
          <p:nvSpPr>
            <p:cNvPr id="33" name="Rectangle: Rounded Corners 25">
              <a:extLst>
                <a:ext uri="{FF2B5EF4-FFF2-40B4-BE49-F238E27FC236}">
                  <a16:creationId xmlns:a16="http://schemas.microsoft.com/office/drawing/2014/main" id="{0DD1D92E-1AE3-47A5-984A-D23423180EFC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12 – 2 = </a:t>
              </a:r>
            </a:p>
          </p:txBody>
        </p:sp>
        <p:sp>
          <p:nvSpPr>
            <p:cNvPr id="34" name="Rectangle: Rounded Corners 26">
              <a:extLst>
                <a:ext uri="{FF2B5EF4-FFF2-40B4-BE49-F238E27FC236}">
                  <a16:creationId xmlns:a16="http://schemas.microsoft.com/office/drawing/2014/main" id="{E47C9AE4-9594-4943-8214-6C24474D3890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35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2622681" y="1697804"/>
            <a:ext cx="591184" cy="58414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36" name="Rectangle: Rounded Corners 29">
            <a:extLst>
              <a:ext uri="{FF2B5EF4-FFF2-40B4-BE49-F238E27FC236}">
                <a16:creationId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2635874" y="3056476"/>
            <a:ext cx="573027" cy="59641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7" name="Rectangle: Rounded Corners 30">
            <a:extLst>
              <a:ext uri="{FF2B5EF4-FFF2-40B4-BE49-F238E27FC236}">
                <a16:creationId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5316114" y="1697804"/>
            <a:ext cx="555188" cy="59641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8" name="Rectangle: Rounded Corners 31">
            <a:extLst>
              <a:ext uri="{FF2B5EF4-FFF2-40B4-BE49-F238E27FC236}">
                <a16:creationId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5377391" y="3056476"/>
            <a:ext cx="577637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6" name="Rectangle: Rounded Corners 32">
            <a:extLst>
              <a:ext uri="{FF2B5EF4-FFF2-40B4-BE49-F238E27FC236}">
                <a16:creationId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8002373" y="1650482"/>
            <a:ext cx="555188" cy="62820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7" name="Rectangle: Rounded Corners 33">
            <a:extLst>
              <a:ext uri="{FF2B5EF4-FFF2-40B4-BE49-F238E27FC236}">
                <a16:creationId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8004509" y="3048686"/>
            <a:ext cx="555188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8" name="Rectangle: Rounded Corners 34">
            <a:extLst>
              <a:ext uri="{FF2B5EF4-FFF2-40B4-BE49-F238E27FC236}">
                <a16:creationId xmlns:a16="http://schemas.microsoft.com/office/drawing/2014/main" id="{B1A1DF79-9EA3-4D29-BBB1-1EB99D193769}"/>
              </a:ext>
            </a:extLst>
          </p:cNvPr>
          <p:cNvSpPr/>
          <p:nvPr/>
        </p:nvSpPr>
        <p:spPr>
          <a:xfrm>
            <a:off x="3895717" y="4433644"/>
            <a:ext cx="555188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9" name="Rectangle: Rounded Corners 35">
            <a:extLst>
              <a:ext uri="{FF2B5EF4-FFF2-40B4-BE49-F238E27FC236}">
                <a16:creationId xmlns:a16="http://schemas.microsoft.com/office/drawing/2014/main" id="{2F996A2B-6F6A-4F08-B689-AD8850C94C4A}"/>
              </a:ext>
            </a:extLst>
          </p:cNvPr>
          <p:cNvSpPr/>
          <p:nvPr/>
        </p:nvSpPr>
        <p:spPr>
          <a:xfrm>
            <a:off x="6677227" y="4457644"/>
            <a:ext cx="674753" cy="62820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pic>
        <p:nvPicPr>
          <p:cNvPr id="50" name="Picture 2" descr="Cartoon Hand Painted Boy With Pencil Writing | Art drawings for kids,  Writing cartoons, Student cartoon">
            <a:extLst>
              <a:ext uri="{FF2B5EF4-FFF2-40B4-BE49-F238E27FC236}">
                <a16:creationId xmlns:a16="http://schemas.microsoft.com/office/drawing/2014/main" id="{CD580605-8514-4D36-8D22-CCA064766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73" y="1964585"/>
            <a:ext cx="3320375" cy="470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015450" y="358914"/>
            <a:ext cx="9711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 nhẩm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6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40139" y="272528"/>
            <a:ext cx="714091" cy="71923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080747" y="374925"/>
            <a:ext cx="115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622314"/>
              </p:ext>
            </p:extLst>
          </p:nvPr>
        </p:nvGraphicFramePr>
        <p:xfrm>
          <a:off x="1489361" y="1752600"/>
          <a:ext cx="908165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731520">
                <a:tc rowSpan="2"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5015346" y="3266221"/>
            <a:ext cx="41229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6283845" y="3266221"/>
            <a:ext cx="41229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7413798" y="3266220"/>
            <a:ext cx="41229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8613024" y="3282684"/>
            <a:ext cx="41229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6881D1-FE66-42C3-9D41-79729C311C81}"/>
              </a:ext>
            </a:extLst>
          </p:cNvPr>
          <p:cNvSpPr txBox="1"/>
          <p:nvPr/>
        </p:nvSpPr>
        <p:spPr>
          <a:xfrm>
            <a:off x="9783792" y="3266220"/>
            <a:ext cx="41229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23" name="Picture 2" descr="Free Kid Writing Clip Art with No Background - ClipartKey">
            <a:extLst>
              <a:ext uri="{FF2B5EF4-FFF2-40B4-BE49-F238E27FC236}">
                <a16:creationId xmlns:a16="http://schemas.microsoft.com/office/drawing/2014/main" id="{2631ADE7-8B6F-46FC-93CA-E8F20430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072" y="4085771"/>
            <a:ext cx="2908531" cy="261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9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166F70A-AA70-4386-8C65-5D54A492E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56" y="1317927"/>
            <a:ext cx="8122128" cy="457048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40139" y="272528"/>
            <a:ext cx="714091" cy="71923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080748" y="228600"/>
            <a:ext cx="10791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Tìm bông hoa cho ong đậu. Bông hoa nào có nhiều ong đậu nhất?</a:t>
            </a:r>
            <a:endParaRPr lang="en-US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C7EEEE-F1E0-4186-9F28-97C7D6FC1C15}"/>
              </a:ext>
            </a:extLst>
          </p:cNvPr>
          <p:cNvGrpSpPr/>
          <p:nvPr/>
        </p:nvGrpSpPr>
        <p:grpSpPr>
          <a:xfrm>
            <a:off x="2739950" y="3874631"/>
            <a:ext cx="2708350" cy="890587"/>
            <a:chOff x="7880507" y="2628243"/>
            <a:chExt cx="1243535" cy="1013359"/>
          </a:xfrm>
        </p:grpSpPr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23F8F323-C074-4A84-AAFB-045A6C39FC26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1EEA5ED-1175-4803-971D-8EE6E9484F82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5E4B3F-9171-4B4D-9E5B-64162FA2EEC6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280AB72-93E2-4207-A044-54443AD074AA}"/>
              </a:ext>
            </a:extLst>
          </p:cNvPr>
          <p:cNvGrpSpPr/>
          <p:nvPr/>
        </p:nvGrpSpPr>
        <p:grpSpPr>
          <a:xfrm flipH="1">
            <a:off x="6679504" y="3464554"/>
            <a:ext cx="1922498" cy="1057926"/>
            <a:chOff x="7880507" y="2628243"/>
            <a:chExt cx="1243535" cy="1013359"/>
          </a:xfrm>
        </p:grpSpPr>
        <p:sp>
          <p:nvSpPr>
            <p:cNvPr id="26" name="Freeform: Shape 15">
              <a:extLst>
                <a:ext uri="{FF2B5EF4-FFF2-40B4-BE49-F238E27FC236}">
                  <a16:creationId xmlns:a16="http://schemas.microsoft.com/office/drawing/2014/main" id="{99395966-D658-483B-ACFE-9FBFE77BE943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A28EB11-7B1D-4AA7-AE11-9E2D80B1D192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85C44A5-605F-431D-AA6D-F7360C655916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43D7BB-3EA7-4216-BF29-8C781AC7A9A7}"/>
              </a:ext>
            </a:extLst>
          </p:cNvPr>
          <p:cNvGrpSpPr/>
          <p:nvPr/>
        </p:nvGrpSpPr>
        <p:grpSpPr>
          <a:xfrm flipH="1">
            <a:off x="7099299" y="2675287"/>
            <a:ext cx="1041485" cy="927881"/>
            <a:chOff x="7880507" y="2628243"/>
            <a:chExt cx="1243535" cy="1013359"/>
          </a:xfrm>
        </p:grpSpPr>
        <p:sp>
          <p:nvSpPr>
            <p:cNvPr id="30" name="Freeform: Shape 20">
              <a:extLst>
                <a:ext uri="{FF2B5EF4-FFF2-40B4-BE49-F238E27FC236}">
                  <a16:creationId xmlns:a16="http://schemas.microsoft.com/office/drawing/2014/main" id="{7EF0EA7C-C865-409A-8E8C-A9B340EC2CB6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37CD31D-067E-4EDD-B68F-B68EAABBD589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C2E4420-593D-40D2-AD62-750B197AA4D4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53CF362-34C3-482A-882E-FE5508792642}"/>
              </a:ext>
            </a:extLst>
          </p:cNvPr>
          <p:cNvGrpSpPr/>
          <p:nvPr/>
        </p:nvGrpSpPr>
        <p:grpSpPr>
          <a:xfrm>
            <a:off x="4329046" y="2715273"/>
            <a:ext cx="1795508" cy="1463163"/>
            <a:chOff x="7880507" y="2628243"/>
            <a:chExt cx="1243535" cy="1013359"/>
          </a:xfrm>
        </p:grpSpPr>
        <p:sp>
          <p:nvSpPr>
            <p:cNvPr id="34" name="Freeform: Shape 25">
              <a:extLst>
                <a:ext uri="{FF2B5EF4-FFF2-40B4-BE49-F238E27FC236}">
                  <a16:creationId xmlns:a16="http://schemas.microsoft.com/office/drawing/2014/main" id="{C4200CBA-6807-4979-B2BF-12FEB9276B7D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457EBBC-ABDD-4B72-A541-B1837BA5F886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20A706B-447A-41E0-B55B-23BBF6F54E55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9E9FCF4-6D01-435F-8968-BCC636EA93DF}"/>
              </a:ext>
            </a:extLst>
          </p:cNvPr>
          <p:cNvGrpSpPr/>
          <p:nvPr/>
        </p:nvGrpSpPr>
        <p:grpSpPr>
          <a:xfrm>
            <a:off x="7803813" y="4541695"/>
            <a:ext cx="798189" cy="650303"/>
            <a:chOff x="7880507" y="2628243"/>
            <a:chExt cx="1243535" cy="1013359"/>
          </a:xfrm>
        </p:grpSpPr>
        <p:sp>
          <p:nvSpPr>
            <p:cNvPr id="38" name="Freeform: Shape 29">
              <a:extLst>
                <a:ext uri="{FF2B5EF4-FFF2-40B4-BE49-F238E27FC236}">
                  <a16:creationId xmlns:a16="http://schemas.microsoft.com/office/drawing/2014/main" id="{0DBB9B44-0101-46A1-A5BE-86495B0DF0DC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FC77F3E-0CF8-4F0D-A1BB-56A69B3221D0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091D9BF-5E7D-4B96-9C71-3785C7CA8C6A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A3DFE83-AB36-43B5-A805-F1357433447D}"/>
              </a:ext>
            </a:extLst>
          </p:cNvPr>
          <p:cNvSpPr txBox="1"/>
          <p:nvPr/>
        </p:nvSpPr>
        <p:spPr>
          <a:xfrm>
            <a:off x="1330992" y="6019800"/>
            <a:ext cx="10464927" cy="67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Bông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6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ong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đậu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.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8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420</Words>
  <Application>Microsoft Office PowerPoint</Application>
  <PresentationFormat>Custom</PresentationFormat>
  <Paragraphs>137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Aachen</vt:lpstr>
      <vt:lpstr>Arial</vt:lpstr>
      <vt:lpstr>Calibri</vt:lpstr>
      <vt:lpstr>Kids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Admin</cp:lastModifiedBy>
  <cp:revision>285</cp:revision>
  <dcterms:created xsi:type="dcterms:W3CDTF">2020-04-19T13:18:56Z</dcterms:created>
  <dcterms:modified xsi:type="dcterms:W3CDTF">2022-10-05T14:50:32Z</dcterms:modified>
</cp:coreProperties>
</file>