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73" r:id="rId2"/>
    <p:sldId id="278" r:id="rId3"/>
    <p:sldId id="279" r:id="rId4"/>
    <p:sldId id="280" r:id="rId5"/>
    <p:sldId id="281" r:id="rId6"/>
    <p:sldId id="282" r:id="rId7"/>
    <p:sldId id="283" r:id="rId8"/>
    <p:sldId id="271" r:id="rId9"/>
    <p:sldId id="266" r:id="rId10"/>
    <p:sldId id="267" r:id="rId11"/>
    <p:sldId id="268" r:id="rId12"/>
    <p:sldId id="269" r:id="rId13"/>
    <p:sldId id="284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Aachen" panose="02020500000000000000" pitchFamily="18" charset="0"/>
      <p:bold r:id="rId22"/>
    </p:embeddedFont>
    <p:embeddedFont>
      <p:font typeface="Tahoma" panose="020B0604030504040204" pitchFamily="34" charset="0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843C0C"/>
    <a:srgbClr val="F4B183"/>
    <a:srgbClr val="FF3300"/>
    <a:srgbClr val="F8CBAD"/>
    <a:srgbClr val="FF00FF"/>
    <a:srgbClr val="000066"/>
    <a:srgbClr val="FFC638"/>
    <a:srgbClr val="8FDA1F"/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146" autoAdjust="0"/>
  </p:normalViewPr>
  <p:slideViewPr>
    <p:cSldViewPr snapToGrid="0">
      <p:cViewPr varScale="1">
        <p:scale>
          <a:sx n="64" d="100"/>
          <a:sy n="64" d="100"/>
        </p:scale>
        <p:origin x="7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D2F80-DF98-43F0-B748-607025B30B9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76E7C-5AA1-43C7-BE55-9D906FF82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44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26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29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29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29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giáo</a:t>
            </a:r>
            <a:r>
              <a:rPr lang="en-US" baseline="0" smtClean="0"/>
              <a:t> dục HS tính lễ phép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43E91-0332-46B7-84BF-5D28456058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529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giáo dục HS bảo vệ đồ dùng học tập.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976E7C-5AA1-43C7-BE55-9D906FF821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061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Hoàn</a:t>
            </a:r>
            <a:r>
              <a:rPr lang="en-US" baseline="0" smtClean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5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0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8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2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1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8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2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0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5/10/2022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7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6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8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23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0.png"/><Relationship Id="rId17" Type="http://schemas.openxmlformats.org/officeDocument/2006/relationships/image" Target="../media/image22.png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20" Type="http://schemas.microsoft.com/office/2007/relationships/hdphoto" Target="../media/hdphoto3.wdp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20.gif"/><Relationship Id="rId10" Type="http://schemas.openxmlformats.org/officeDocument/2006/relationships/audio" Target="../media/audio3.wav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24.png"/><Relationship Id="rId1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image" Target="../media/image20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3.wav"/><Relationship Id="rId5" Type="http://schemas.microsoft.com/office/2007/relationships/media" Target="../media/media3.mp3"/><Relationship Id="rId15" Type="http://schemas.openxmlformats.org/officeDocument/2006/relationships/image" Target="../media/image19.gif"/><Relationship Id="rId10" Type="http://schemas.openxmlformats.org/officeDocument/2006/relationships/audio" Target="../media/audio1.wav"/><Relationship Id="rId19" Type="http://schemas.openxmlformats.org/officeDocument/2006/relationships/image" Target="../media/image23.gif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917539" y="4454099"/>
            <a:ext cx="1336606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354" y="3886202"/>
            <a:ext cx="3503106" cy="222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3276600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7214" y="225288"/>
            <a:ext cx="1894211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32234" y="859315"/>
            <a:ext cx="7885782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endParaRPr lang="en-US" sz="137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endParaRPr lang="en-US" sz="13700" b="1" spc="149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848570" y="4374969"/>
            <a:ext cx="1695384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340227" y="3986257"/>
            <a:ext cx="2444954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1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418484"/>
            <a:ext cx="5515524" cy="1268295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11 – 4 = ?</a:t>
            </a:r>
          </a:p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Em hãy thực hiện phép tính </a:t>
            </a:r>
          </a:p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bằng cách đếm lùi.</a:t>
            </a:r>
            <a:endParaRPr lang="en-US" sz="2800">
              <a:solidFill>
                <a:srgbClr val="0070C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224" y="3152968"/>
            <a:ext cx="2938045" cy="155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4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765159" y="740979"/>
            <a:ext cx="6336876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Tính: 14 – 6 </a:t>
            </a:r>
          </a:p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bằng phương pháp tách số.</a:t>
            </a:r>
            <a:endParaRPr lang="en-US" sz="3600">
              <a:solidFill>
                <a:srgbClr val="0070C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398842"/>
            <a:ext cx="52812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Tách 14 = 10 + 4</a:t>
            </a:r>
          </a:p>
          <a:p>
            <a:pPr algn="ctr"/>
            <a:r>
              <a:rPr lang="en-US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     10 – 6 = 4</a:t>
            </a:r>
          </a:p>
          <a:p>
            <a:pPr algn="ctr"/>
            <a:r>
              <a:rPr lang="en-US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     4 + 4 = 8</a:t>
            </a:r>
          </a:p>
          <a:p>
            <a:pPr algn="ctr"/>
            <a:r>
              <a:rPr lang="en-US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    </a:t>
            </a:r>
            <a:r>
              <a:rPr lang="en-US" smtClean="0">
                <a:solidFill>
                  <a:srgbClr val="FF0000"/>
                </a:solidFill>
                <a:latin typeface="Times New Roman"/>
                <a:ea typeface="Tahoma" panose="020B0604030504040204" pitchFamily="34" charset="0"/>
                <a:cs typeface="Times New Roman"/>
              </a:rPr>
              <a:t>→</a:t>
            </a:r>
            <a:r>
              <a:rPr lang="en-US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14 – 6 = 8</a:t>
            </a:r>
            <a:endParaRPr lang="en-US">
              <a:solidFill>
                <a:srgbClr val="FF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8"/>
            <a:ext cx="5515524" cy="1629243"/>
          </a:xfrm>
          <a:prstGeom prst="wedgeRectCallout">
            <a:avLst>
              <a:gd name="adj1" fmla="val -30254"/>
              <a:gd name="adj2" fmla="val 6284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 có điều gì đáng khen</a:t>
            </a:r>
          </a:p>
          <a:p>
            <a:r>
              <a:rPr lang="en-US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nhận quà của bà?</a:t>
            </a:r>
          </a:p>
          <a:p>
            <a:endParaRPr lang="en-US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Nam lễ phép khi nhận quà của bà.</a:t>
            </a:r>
            <a:endParaRPr lang="en-US" sz="240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C815CA-E7EE-4F3C-82E9-F8FB6003F927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24"/>
          <a:stretch/>
        </p:blipFill>
        <p:spPr>
          <a:xfrm>
            <a:off x="7125440" y="793599"/>
            <a:ext cx="244441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42272" y="1731680"/>
            <a:ext cx="3413760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rtlCol="0" anchor="ctr"/>
          <a:lstStyle/>
          <a:p>
            <a:pPr algn="ctr"/>
            <a:r>
              <a:rPr lang="en-US" sz="4300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907308" y="-219542"/>
            <a:ext cx="729708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1779" y="1261534"/>
            <a:ext cx="9028310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07" tIns="94661" rIns="94661" bIns="94661" numCol="1" spcCol="1691" anchor="ctr" anchorCtr="0">
            <a:noAutofit/>
          </a:bodyPr>
          <a:lstStyle/>
          <a:p>
            <a:pPr defTabSz="1656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4445" y="1126067"/>
            <a:ext cx="1354666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07" tIns="60853" rIns="121707" bIns="60853"/>
          <a:lstStyle/>
          <a:p>
            <a:pPr algn="ctr">
              <a:spcBef>
                <a:spcPts val="798"/>
              </a:spcBef>
            </a:pPr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5715" y="2887134"/>
            <a:ext cx="8634374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07" tIns="94661" rIns="94661" bIns="94661" numCol="1" spcCol="1691" anchor="ctr" anchorCtr="0">
            <a:noAutofit/>
          </a:bodyPr>
          <a:lstStyle/>
          <a:p>
            <a:pPr defTabSz="1656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…</a:t>
            </a:r>
          </a:p>
        </p:txBody>
      </p:sp>
      <p:sp>
        <p:nvSpPr>
          <p:cNvPr id="9" name="Oval 8"/>
          <p:cNvSpPr/>
          <p:nvPr/>
        </p:nvSpPr>
        <p:spPr>
          <a:xfrm>
            <a:off x="2688383" y="2751666"/>
            <a:ext cx="1354666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07" tIns="60853" rIns="121707" bIns="60853"/>
          <a:lstStyle/>
          <a:p>
            <a:pPr algn="ctr"/>
            <a:r>
              <a:rPr lang="en-US" sz="5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1779" y="4512735"/>
            <a:ext cx="9028310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8707" tIns="94661" rIns="94661" bIns="94661" numCol="1" spcCol="1691" anchor="ctr" anchorCtr="0">
            <a:noAutofit/>
          </a:bodyPr>
          <a:lstStyle/>
          <a:p>
            <a:pPr defTabSz="165656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bị: </a:t>
            </a:r>
            <a:r>
              <a:rPr lang="en-US" sz="3700" b="1" i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Luyện tập </a:t>
            </a:r>
            <a:r>
              <a:rPr lang="en-US" sz="3700" b="1" smtClean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(tr.45)</a:t>
            </a:r>
            <a:endParaRPr lang="en-US" sz="3700" b="1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4445" y="4377267"/>
            <a:ext cx="1354666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707" tIns="60853" rIns="121707" bIns="60853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600" y="97854"/>
            <a:ext cx="2946400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443216" y="457200"/>
            <a:ext cx="715862" cy="7192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74322BB-0600-437B-AD2A-8DB8C14F80CF}"/>
              </a:ext>
            </a:extLst>
          </p:cNvPr>
          <p:cNvGrpSpPr/>
          <p:nvPr/>
        </p:nvGrpSpPr>
        <p:grpSpPr>
          <a:xfrm>
            <a:off x="1211686" y="1433292"/>
            <a:ext cx="5266259" cy="4699159"/>
            <a:chOff x="442119" y="2217447"/>
            <a:chExt cx="5253231" cy="469915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E27A96A-8D5F-43F3-A04D-2C5C5CAB49A3}"/>
                </a:ext>
              </a:extLst>
            </p:cNvPr>
            <p:cNvGrpSpPr/>
            <p:nvPr/>
          </p:nvGrpSpPr>
          <p:grpSpPr>
            <a:xfrm>
              <a:off x="442119" y="2217447"/>
              <a:ext cx="5253231" cy="4699159"/>
              <a:chOff x="579532" y="1542979"/>
              <a:chExt cx="5253231" cy="4699159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226EDAD9-420D-466C-A67D-FBE525EF4FF9}"/>
                  </a:ext>
                </a:extLst>
              </p:cNvPr>
              <p:cNvSpPr txBox="1"/>
              <p:nvPr/>
            </p:nvSpPr>
            <p:spPr>
              <a:xfrm>
                <a:off x="579532" y="1542979"/>
                <a:ext cx="5253231" cy="4699159"/>
              </a:xfrm>
              <a:prstGeom prst="roundRect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3600" dirty="0" err="1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14 – 5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Tách</a:t>
                </a:r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: 14 = 10 + 4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10 – 5 = </a:t>
                </a:r>
              </a:p>
              <a:p>
                <a:pPr marL="342900" indent="-34290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     + 4 </a:t>
                </a:r>
                <a:r>
                  <a:rPr lang="en-US" sz="360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=  </a:t>
                </a:r>
                <a:endParaRPr lang="en-US" sz="36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6" name="Rectangle: Rounded Corners 3">
                <a:extLst>
                  <a:ext uri="{FF2B5EF4-FFF2-40B4-BE49-F238E27FC236}">
                    <a16:creationId xmlns:a16="http://schemas.microsoft.com/office/drawing/2014/main" id="{91B1EF38-C9AA-4239-B691-EBCF6796D340}"/>
                  </a:ext>
                </a:extLst>
              </p:cNvPr>
              <p:cNvSpPr/>
              <p:nvPr/>
            </p:nvSpPr>
            <p:spPr>
              <a:xfrm>
                <a:off x="3123109" y="4373441"/>
                <a:ext cx="638497" cy="640080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sp>
          <p:nvSpPr>
            <p:cNvPr id="53" name="Rectangle: Rounded Corners 25">
              <a:extLst>
                <a:ext uri="{FF2B5EF4-FFF2-40B4-BE49-F238E27FC236}">
                  <a16:creationId xmlns:a16="http://schemas.microsoft.com/office/drawing/2014/main" id="{D895E13A-E82E-4872-BF6B-015829C85F8E}"/>
                </a:ext>
              </a:extLst>
            </p:cNvPr>
            <p:cNvSpPr/>
            <p:nvPr/>
          </p:nvSpPr>
          <p:spPr>
            <a:xfrm>
              <a:off x="2984113" y="4194017"/>
              <a:ext cx="638497" cy="64008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4" name="Rectangle: Rounded Corners 26">
              <a:extLst>
                <a:ext uri="{FF2B5EF4-FFF2-40B4-BE49-F238E27FC236}">
                  <a16:creationId xmlns:a16="http://schemas.microsoft.com/office/drawing/2014/main" id="{E0421E0A-498F-44AF-BD1B-71A085215A85}"/>
                </a:ext>
              </a:extLst>
            </p:cNvPr>
            <p:cNvSpPr/>
            <p:nvPr/>
          </p:nvSpPr>
          <p:spPr>
            <a:xfrm>
              <a:off x="988703" y="5059430"/>
              <a:ext cx="638497" cy="64008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52F9CAA-2EB2-46B2-9C52-89CB2229B047}"/>
              </a:ext>
            </a:extLst>
          </p:cNvPr>
          <p:cNvGrpSpPr/>
          <p:nvPr/>
        </p:nvGrpSpPr>
        <p:grpSpPr>
          <a:xfrm>
            <a:off x="7206082" y="1433292"/>
            <a:ext cx="4782718" cy="4699159"/>
            <a:chOff x="7188255" y="2217447"/>
            <a:chExt cx="4770886" cy="469915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CE1BB71A-F1CA-439F-A35B-3CB9AD21E4AB}"/>
                </a:ext>
              </a:extLst>
            </p:cNvPr>
            <p:cNvGrpSpPr/>
            <p:nvPr/>
          </p:nvGrpSpPr>
          <p:grpSpPr>
            <a:xfrm>
              <a:off x="7188255" y="2217447"/>
              <a:ext cx="4770886" cy="4699159"/>
              <a:chOff x="7382637" y="1542979"/>
              <a:chExt cx="4770886" cy="4699159"/>
            </a:xfrm>
          </p:grpSpPr>
          <p:grpSp>
            <p:nvGrpSpPr>
              <p:cNvPr id="61" name="Group 60">
                <a:extLst>
                  <a:ext uri="{FF2B5EF4-FFF2-40B4-BE49-F238E27FC236}">
                    <a16:creationId xmlns:a16="http://schemas.microsoft.com/office/drawing/2014/main" id="{249E7441-65B8-4003-AD10-5BD67A59AAEA}"/>
                  </a:ext>
                </a:extLst>
              </p:cNvPr>
              <p:cNvGrpSpPr/>
              <p:nvPr/>
            </p:nvGrpSpPr>
            <p:grpSpPr>
              <a:xfrm>
                <a:off x="7382637" y="1542979"/>
                <a:ext cx="4770886" cy="4699159"/>
                <a:chOff x="2296597" y="1542979"/>
                <a:chExt cx="4770886" cy="4699159"/>
              </a:xfrm>
            </p:grpSpPr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A5C63F8F-4383-434C-BAFA-2E61EA2F7789}"/>
                    </a:ext>
                  </a:extLst>
                </p:cNvPr>
                <p:cNvSpPr txBox="1"/>
                <p:nvPr/>
              </p:nvSpPr>
              <p:spPr>
                <a:xfrm>
                  <a:off x="2296597" y="1542979"/>
                  <a:ext cx="4770886" cy="4699159"/>
                </a:xfrm>
                <a:prstGeom prst="roundRect">
                  <a:avLst/>
                </a:prstGeom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6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b)   </a:t>
                  </a:r>
                  <a:r>
                    <a:rPr lang="en-US" sz="3600" dirty="0" err="1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Tính</a:t>
                  </a:r>
                  <a:r>
                    <a:rPr lang="en-US" sz="36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 15 – 7 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3600" dirty="0" err="1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Tách</a:t>
                  </a:r>
                  <a:r>
                    <a:rPr lang="en-US" sz="36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: 15 = </a:t>
                  </a:r>
                  <a:r>
                    <a:rPr lang="en-US" sz="360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10 </a:t>
                  </a:r>
                  <a:r>
                    <a:rPr lang="en-US" sz="3600" smtClean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+  </a:t>
                  </a:r>
                  <a:endPara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36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10 –         = </a:t>
                  </a:r>
                </a:p>
                <a:p>
                  <a:pPr marL="342900" indent="-342900">
                    <a:lnSpc>
                      <a:spcPct val="150000"/>
                    </a:lnSpc>
                    <a:buFont typeface="Arial" panose="020B0604020202020204" pitchFamily="34" charset="0"/>
                    <a:buChar char="•"/>
                  </a:pPr>
                  <a:r>
                    <a:rPr lang="en-US" sz="36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      +       </a:t>
                  </a:r>
                  <a:r>
                    <a:rPr lang="en-US" sz="360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=  </a:t>
                  </a:r>
                  <a:endParaRPr lang="en-US" sz="360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  <a:p>
                  <a:pPr>
                    <a:lnSpc>
                      <a:spcPct val="150000"/>
                    </a:lnSpc>
                  </a:pPr>
                  <a:endPara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66" name="Rectangle: Rounded Corners 7">
                  <a:extLst>
                    <a:ext uri="{FF2B5EF4-FFF2-40B4-BE49-F238E27FC236}">
                      <a16:creationId xmlns:a16="http://schemas.microsoft.com/office/drawing/2014/main" id="{EA12149A-3D8F-4415-BA6B-36C49CE2AA35}"/>
                    </a:ext>
                  </a:extLst>
                </p:cNvPr>
                <p:cNvSpPr/>
                <p:nvPr/>
              </p:nvSpPr>
              <p:spPr>
                <a:xfrm>
                  <a:off x="5256049" y="4359641"/>
                  <a:ext cx="638497" cy="64008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rgbClr val="0070C0"/>
                      </a:solidFill>
                      <a:latin typeface="Arial" pitchFamily="34" charset="0"/>
                      <a:cs typeface="Arial" pitchFamily="34" charset="0"/>
                    </a:rPr>
                    <a:t>?</a:t>
                  </a:r>
                </a:p>
              </p:txBody>
            </p:sp>
          </p:grpSp>
          <p:sp>
            <p:nvSpPr>
              <p:cNvPr id="62" name="Rectangle: Rounded Corners 8">
                <a:extLst>
                  <a:ext uri="{FF2B5EF4-FFF2-40B4-BE49-F238E27FC236}">
                    <a16:creationId xmlns:a16="http://schemas.microsoft.com/office/drawing/2014/main" id="{58676995-5AF3-41B5-9FC5-DD93F487A8D1}"/>
                  </a:ext>
                </a:extLst>
              </p:cNvPr>
              <p:cNvSpPr/>
              <p:nvPr/>
            </p:nvSpPr>
            <p:spPr>
              <a:xfrm>
                <a:off x="9175477" y="3526045"/>
                <a:ext cx="638497" cy="640080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63" name="Rectangle: Rounded Corners 9">
                <a:extLst>
                  <a:ext uri="{FF2B5EF4-FFF2-40B4-BE49-F238E27FC236}">
                    <a16:creationId xmlns:a16="http://schemas.microsoft.com/office/drawing/2014/main" id="{79BE671C-90A1-42FF-B9F0-354373B303C4}"/>
                  </a:ext>
                </a:extLst>
              </p:cNvPr>
              <p:cNvSpPr/>
              <p:nvPr/>
            </p:nvSpPr>
            <p:spPr>
              <a:xfrm>
                <a:off x="10512764" y="3551980"/>
                <a:ext cx="638497" cy="640080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  <p:sp>
            <p:nvSpPr>
              <p:cNvPr id="64" name="Rectangle: Rounded Corners 10">
                <a:extLst>
                  <a:ext uri="{FF2B5EF4-FFF2-40B4-BE49-F238E27FC236}">
                    <a16:creationId xmlns:a16="http://schemas.microsoft.com/office/drawing/2014/main" id="{DE184B4F-B62B-45E1-9A0B-03901EE4C873}"/>
                  </a:ext>
                </a:extLst>
              </p:cNvPr>
              <p:cNvSpPr/>
              <p:nvPr/>
            </p:nvSpPr>
            <p:spPr>
              <a:xfrm>
                <a:off x="8032841" y="4384962"/>
                <a:ext cx="638497" cy="640080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?</a:t>
                </a:r>
              </a:p>
            </p:txBody>
          </p:sp>
        </p:grpSp>
        <p:sp>
          <p:nvSpPr>
            <p:cNvPr id="59" name="Rectangle: Rounded Corners 28">
              <a:extLst>
                <a:ext uri="{FF2B5EF4-FFF2-40B4-BE49-F238E27FC236}">
                  <a16:creationId xmlns:a16="http://schemas.microsoft.com/office/drawing/2014/main" id="{7F3D6C67-CE48-4D6D-8F71-D4E59039AD83}"/>
                </a:ext>
              </a:extLst>
            </p:cNvPr>
            <p:cNvSpPr/>
            <p:nvPr/>
          </p:nvSpPr>
          <p:spPr>
            <a:xfrm>
              <a:off x="11176521" y="3444516"/>
              <a:ext cx="638497" cy="64008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60" name="Rectangle: Rounded Corners 29">
              <a:extLst>
                <a:ext uri="{FF2B5EF4-FFF2-40B4-BE49-F238E27FC236}">
                  <a16:creationId xmlns:a16="http://schemas.microsoft.com/office/drawing/2014/main" id="{81788C24-51CA-468C-8692-7566AABAB48F}"/>
                </a:ext>
              </a:extLst>
            </p:cNvPr>
            <p:cNvSpPr/>
            <p:nvPr/>
          </p:nvSpPr>
          <p:spPr>
            <a:xfrm>
              <a:off x="9008984" y="5009699"/>
              <a:ext cx="638497" cy="640080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67" name="Rectangle: Rounded Corners 12">
            <a:extLst>
              <a:ext uri="{FF2B5EF4-FFF2-40B4-BE49-F238E27FC236}">
                <a16:creationId xmlns:a16="http://schemas.microsoft.com/office/drawing/2014/main" id="{068CE90D-FB72-46F2-B6A6-1C03578A5C00}"/>
              </a:ext>
            </a:extLst>
          </p:cNvPr>
          <p:cNvSpPr/>
          <p:nvPr/>
        </p:nvSpPr>
        <p:spPr>
          <a:xfrm>
            <a:off x="3769674" y="3411763"/>
            <a:ext cx="641667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6C53DCD9-DE8F-4827-BF35-54D93AF42691}"/>
              </a:ext>
            </a:extLst>
          </p:cNvPr>
          <p:cNvGrpSpPr/>
          <p:nvPr/>
        </p:nvGrpSpPr>
        <p:grpSpPr>
          <a:xfrm>
            <a:off x="2409895" y="5166348"/>
            <a:ext cx="2743200" cy="914400"/>
            <a:chOff x="2520318" y="4525635"/>
            <a:chExt cx="2736415" cy="574458"/>
          </a:xfrm>
        </p:grpSpPr>
        <p:sp>
          <p:nvSpPr>
            <p:cNvPr id="69" name="Rectangle: Rounded Corners 13">
              <a:extLst>
                <a:ext uri="{FF2B5EF4-FFF2-40B4-BE49-F238E27FC236}">
                  <a16:creationId xmlns:a16="http://schemas.microsoft.com/office/drawing/2014/main" id="{54BB6B18-027B-4113-9ECF-FC9B764955A9}"/>
                </a:ext>
              </a:extLst>
            </p:cNvPr>
            <p:cNvSpPr/>
            <p:nvPr/>
          </p:nvSpPr>
          <p:spPr>
            <a:xfrm>
              <a:off x="2520318" y="4525635"/>
              <a:ext cx="2736415" cy="57445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14 – 5 = </a:t>
              </a:r>
            </a:p>
          </p:txBody>
        </p:sp>
        <p:sp>
          <p:nvSpPr>
            <p:cNvPr id="70" name="Rectangle: Rounded Corners 14">
              <a:extLst>
                <a:ext uri="{FF2B5EF4-FFF2-40B4-BE49-F238E27FC236}">
                  <a16:creationId xmlns:a16="http://schemas.microsoft.com/office/drawing/2014/main" id="{C6AA94D2-D2D0-44CB-8497-F285B1ADC505}"/>
                </a:ext>
              </a:extLst>
            </p:cNvPr>
            <p:cNvSpPr/>
            <p:nvPr/>
          </p:nvSpPr>
          <p:spPr>
            <a:xfrm>
              <a:off x="4507148" y="4572905"/>
              <a:ext cx="638497" cy="40212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6F53B51-85AB-4F7F-BA9B-633EA51D2D6D}"/>
              </a:ext>
            </a:extLst>
          </p:cNvPr>
          <p:cNvGrpSpPr/>
          <p:nvPr/>
        </p:nvGrpSpPr>
        <p:grpSpPr>
          <a:xfrm>
            <a:off x="8118533" y="5104431"/>
            <a:ext cx="2743200" cy="914400"/>
            <a:chOff x="2563090" y="4391891"/>
            <a:chExt cx="1967345" cy="512618"/>
          </a:xfrm>
        </p:grpSpPr>
        <p:sp>
          <p:nvSpPr>
            <p:cNvPr id="72" name="Rectangle: Rounded Corners 17">
              <a:extLst>
                <a:ext uri="{FF2B5EF4-FFF2-40B4-BE49-F238E27FC236}">
                  <a16:creationId xmlns:a16="http://schemas.microsoft.com/office/drawing/2014/main" id="{1BE08FF7-F7C4-41E7-B8DB-F57B628A2DE9}"/>
                </a:ext>
              </a:extLst>
            </p:cNvPr>
            <p:cNvSpPr/>
            <p:nvPr/>
          </p:nvSpPr>
          <p:spPr>
            <a:xfrm>
              <a:off x="2563090" y="4391891"/>
              <a:ext cx="196734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15 – 7 = </a:t>
              </a:r>
            </a:p>
          </p:txBody>
        </p:sp>
        <p:sp>
          <p:nvSpPr>
            <p:cNvPr id="73" name="Rectangle: Rounded Corners 18">
              <a:extLst>
                <a:ext uri="{FF2B5EF4-FFF2-40B4-BE49-F238E27FC236}">
                  <a16:creationId xmlns:a16="http://schemas.microsoft.com/office/drawing/2014/main" id="{644CBF2B-9693-4111-A466-3F84A50FA221}"/>
                </a:ext>
              </a:extLst>
            </p:cNvPr>
            <p:cNvSpPr/>
            <p:nvPr/>
          </p:nvSpPr>
          <p:spPr>
            <a:xfrm>
              <a:off x="4022132" y="4461247"/>
              <a:ext cx="459047" cy="35883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74" name="Rectangle: Rounded Corners 19">
            <a:extLst>
              <a:ext uri="{FF2B5EF4-FFF2-40B4-BE49-F238E27FC236}">
                <a16:creationId xmlns:a16="http://schemas.microsoft.com/office/drawing/2014/main" id="{0C1E61BF-4B77-4D0A-A6C3-817EA4FA1280}"/>
              </a:ext>
            </a:extLst>
          </p:cNvPr>
          <p:cNvSpPr/>
          <p:nvPr/>
        </p:nvSpPr>
        <p:spPr>
          <a:xfrm>
            <a:off x="4411341" y="5241596"/>
            <a:ext cx="641667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75" name="Rectangle: Rounded Corners 20">
            <a:extLst>
              <a:ext uri="{FF2B5EF4-FFF2-40B4-BE49-F238E27FC236}">
                <a16:creationId xmlns:a16="http://schemas.microsoft.com/office/drawing/2014/main" id="{E191A037-AF87-4610-80B8-F9245150832F}"/>
              </a:ext>
            </a:extLst>
          </p:cNvPr>
          <p:cNvSpPr/>
          <p:nvPr/>
        </p:nvSpPr>
        <p:spPr>
          <a:xfrm>
            <a:off x="1768229" y="4275275"/>
            <a:ext cx="641667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76" name="Rectangle: Rounded Corners 21">
            <a:extLst>
              <a:ext uri="{FF2B5EF4-FFF2-40B4-BE49-F238E27FC236}">
                <a16:creationId xmlns:a16="http://schemas.microsoft.com/office/drawing/2014/main" id="{078910F1-3E74-4B3D-8258-ECAEE03356AE}"/>
              </a:ext>
            </a:extLst>
          </p:cNvPr>
          <p:cNvSpPr/>
          <p:nvPr/>
        </p:nvSpPr>
        <p:spPr>
          <a:xfrm>
            <a:off x="3759984" y="4263754"/>
            <a:ext cx="641667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77" name="Rectangle: Rounded Corners 22">
            <a:extLst>
              <a:ext uri="{FF2B5EF4-FFF2-40B4-BE49-F238E27FC236}">
                <a16:creationId xmlns:a16="http://schemas.microsoft.com/office/drawing/2014/main" id="{EC979460-FA22-42E7-A7FB-E5FFF9453EB5}"/>
              </a:ext>
            </a:extLst>
          </p:cNvPr>
          <p:cNvSpPr/>
          <p:nvPr/>
        </p:nvSpPr>
        <p:spPr>
          <a:xfrm>
            <a:off x="11204239" y="2660361"/>
            <a:ext cx="641667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78" name="Rectangle: Rounded Corners 23">
            <a:extLst>
              <a:ext uri="{FF2B5EF4-FFF2-40B4-BE49-F238E27FC236}">
                <a16:creationId xmlns:a16="http://schemas.microsoft.com/office/drawing/2014/main" id="{D6EB7F76-0DCE-49E1-8D2E-A6C395499AA5}"/>
              </a:ext>
            </a:extLst>
          </p:cNvPr>
          <p:cNvSpPr/>
          <p:nvPr/>
        </p:nvSpPr>
        <p:spPr>
          <a:xfrm>
            <a:off x="9003762" y="3411763"/>
            <a:ext cx="641667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79" name="Rectangle: Rounded Corners 24">
            <a:extLst>
              <a:ext uri="{FF2B5EF4-FFF2-40B4-BE49-F238E27FC236}">
                <a16:creationId xmlns:a16="http://schemas.microsoft.com/office/drawing/2014/main" id="{549B4085-D212-455C-AE67-49A1BEA39FA0}"/>
              </a:ext>
            </a:extLst>
          </p:cNvPr>
          <p:cNvSpPr/>
          <p:nvPr/>
        </p:nvSpPr>
        <p:spPr>
          <a:xfrm>
            <a:off x="10343972" y="3434806"/>
            <a:ext cx="641667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0" name="Rectangle: Rounded Corners 34">
            <a:extLst>
              <a:ext uri="{FF2B5EF4-FFF2-40B4-BE49-F238E27FC236}">
                <a16:creationId xmlns:a16="http://schemas.microsoft.com/office/drawing/2014/main" id="{6000EFF4-3135-4F61-A369-8E3AC2644F06}"/>
              </a:ext>
            </a:extLst>
          </p:cNvPr>
          <p:cNvSpPr/>
          <p:nvPr/>
        </p:nvSpPr>
        <p:spPr>
          <a:xfrm>
            <a:off x="7856312" y="4275275"/>
            <a:ext cx="641667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81" name="Rectangle: Rounded Corners 35">
            <a:extLst>
              <a:ext uri="{FF2B5EF4-FFF2-40B4-BE49-F238E27FC236}">
                <a16:creationId xmlns:a16="http://schemas.microsoft.com/office/drawing/2014/main" id="{010A3141-DD1E-4CB3-84DD-299A4A2C3797}"/>
              </a:ext>
            </a:extLst>
          </p:cNvPr>
          <p:cNvSpPr/>
          <p:nvPr/>
        </p:nvSpPr>
        <p:spPr>
          <a:xfrm>
            <a:off x="9029739" y="4238433"/>
            <a:ext cx="641667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82" name="Rectangle: Rounded Corners 36">
            <a:extLst>
              <a:ext uri="{FF2B5EF4-FFF2-40B4-BE49-F238E27FC236}">
                <a16:creationId xmlns:a16="http://schemas.microsoft.com/office/drawing/2014/main" id="{9C3BD787-07D7-4BA8-BD01-274AF58637CD}"/>
              </a:ext>
            </a:extLst>
          </p:cNvPr>
          <p:cNvSpPr/>
          <p:nvPr/>
        </p:nvSpPr>
        <p:spPr>
          <a:xfrm>
            <a:off x="10167591" y="4251133"/>
            <a:ext cx="641667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83" name="Rectangle: Rounded Corners 37">
            <a:extLst>
              <a:ext uri="{FF2B5EF4-FFF2-40B4-BE49-F238E27FC236}">
                <a16:creationId xmlns:a16="http://schemas.microsoft.com/office/drawing/2014/main" id="{EBA9B9E2-4778-48B7-B73F-EF247B4174BF}"/>
              </a:ext>
            </a:extLst>
          </p:cNvPr>
          <p:cNvSpPr/>
          <p:nvPr/>
        </p:nvSpPr>
        <p:spPr>
          <a:xfrm>
            <a:off x="10151385" y="5228891"/>
            <a:ext cx="641667" cy="6400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07366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240735" y="272528"/>
            <a:ext cx="715862" cy="7192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F6FBC3F-B71B-42D8-A9F6-D8518003653A}"/>
              </a:ext>
            </a:extLst>
          </p:cNvPr>
          <p:cNvSpPr txBox="1"/>
          <p:nvPr/>
        </p:nvSpPr>
        <p:spPr>
          <a:xfrm>
            <a:off x="1017968" y="358914"/>
            <a:ext cx="9735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Tính nhẩm</a:t>
            </a:r>
            <a:endParaRPr lang="en-US" sz="4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BA32B6F-EA07-4DB4-AAB4-F7C54975CC29}"/>
              </a:ext>
            </a:extLst>
          </p:cNvPr>
          <p:cNvGrpSpPr/>
          <p:nvPr/>
        </p:nvGrpSpPr>
        <p:grpSpPr>
          <a:xfrm>
            <a:off x="4302731" y="1763649"/>
            <a:ext cx="2468881" cy="822960"/>
            <a:chOff x="2563090" y="4391890"/>
            <a:chExt cx="1742725" cy="582349"/>
          </a:xfrm>
        </p:grpSpPr>
        <p:sp>
          <p:nvSpPr>
            <p:cNvPr id="40" name="Rectangle: Rounded Corners 4">
              <a:extLst>
                <a:ext uri="{FF2B5EF4-FFF2-40B4-BE49-F238E27FC236}">
                  <a16:creationId xmlns:a16="http://schemas.microsoft.com/office/drawing/2014/main" id="{4346EC5D-8B7C-43F3-9226-0152680114CF}"/>
                </a:ext>
              </a:extLst>
            </p:cNvPr>
            <p:cNvSpPr/>
            <p:nvPr/>
          </p:nvSpPr>
          <p:spPr>
            <a:xfrm>
              <a:off x="2563090" y="4391890"/>
              <a:ext cx="1742725" cy="58234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15 – 5 = </a:t>
              </a:r>
            </a:p>
          </p:txBody>
        </p:sp>
        <p:sp>
          <p:nvSpPr>
            <p:cNvPr id="41" name="Rectangle: Rounded Corners 5">
              <a:extLst>
                <a:ext uri="{FF2B5EF4-FFF2-40B4-BE49-F238E27FC236}">
                  <a16:creationId xmlns:a16="http://schemas.microsoft.com/office/drawing/2014/main" id="{8F5ED374-D9FA-4704-8419-72437C5473C8}"/>
                </a:ext>
              </a:extLst>
            </p:cNvPr>
            <p:cNvSpPr/>
            <p:nvPr/>
          </p:nvSpPr>
          <p:spPr>
            <a:xfrm>
              <a:off x="3668259" y="4465243"/>
              <a:ext cx="578339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  <a:endPara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BDDD8AF-B793-4296-9A30-834D830AB334}"/>
              </a:ext>
            </a:extLst>
          </p:cNvPr>
          <p:cNvGrpSpPr/>
          <p:nvPr/>
        </p:nvGrpSpPr>
        <p:grpSpPr>
          <a:xfrm>
            <a:off x="4302729" y="3138124"/>
            <a:ext cx="2468881" cy="822960"/>
            <a:chOff x="2563090" y="4391890"/>
            <a:chExt cx="1742725" cy="582349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3" name="Rectangle: Rounded Corners 7">
              <a:extLst>
                <a:ext uri="{FF2B5EF4-FFF2-40B4-BE49-F238E27FC236}">
                  <a16:creationId xmlns:a16="http://schemas.microsoft.com/office/drawing/2014/main" id="{28EFD9EE-046C-4037-AB7A-1F399AD80FCD}"/>
                </a:ext>
              </a:extLst>
            </p:cNvPr>
            <p:cNvSpPr/>
            <p:nvPr/>
          </p:nvSpPr>
          <p:spPr>
            <a:xfrm>
              <a:off x="2563090" y="4391890"/>
              <a:ext cx="1742725" cy="582349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15 – 6= </a:t>
              </a:r>
            </a:p>
          </p:txBody>
        </p:sp>
        <p:sp>
          <p:nvSpPr>
            <p:cNvPr id="44" name="Rectangle: Rounded Corners 8">
              <a:extLst>
                <a:ext uri="{FF2B5EF4-FFF2-40B4-BE49-F238E27FC236}">
                  <a16:creationId xmlns:a16="http://schemas.microsoft.com/office/drawing/2014/main" id="{515B108D-C187-49EA-8EEB-27C9666806CA}"/>
                </a:ext>
              </a:extLst>
            </p:cNvPr>
            <p:cNvSpPr/>
            <p:nvPr/>
          </p:nvSpPr>
          <p:spPr>
            <a:xfrm>
              <a:off x="3709241" y="446485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9</a:t>
              </a:r>
              <a:endPara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BEAB765-C40D-4B90-A1CC-9EF544990EEC}"/>
              </a:ext>
            </a:extLst>
          </p:cNvPr>
          <p:cNvGrpSpPr/>
          <p:nvPr/>
        </p:nvGrpSpPr>
        <p:grpSpPr>
          <a:xfrm>
            <a:off x="7981414" y="1788648"/>
            <a:ext cx="2468881" cy="822960"/>
            <a:chOff x="2563090" y="4391890"/>
            <a:chExt cx="1742726" cy="582349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2" name="Rectangle: Rounded Corners 10">
              <a:extLst>
                <a:ext uri="{FF2B5EF4-FFF2-40B4-BE49-F238E27FC236}">
                  <a16:creationId xmlns:a16="http://schemas.microsoft.com/office/drawing/2014/main" id="{FA9C79E1-7D16-43C9-A7F8-8BEEF72B23E2}"/>
                </a:ext>
              </a:extLst>
            </p:cNvPr>
            <p:cNvSpPr/>
            <p:nvPr/>
          </p:nvSpPr>
          <p:spPr>
            <a:xfrm>
              <a:off x="2563090" y="4391890"/>
              <a:ext cx="1742726" cy="582349"/>
            </a:xfrm>
            <a:prstGeom prst="roundRect">
              <a:avLst/>
            </a:prstGeom>
            <a:solidFill>
              <a:srgbClr val="BFD865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15 – 8 = </a:t>
              </a:r>
            </a:p>
          </p:txBody>
        </p:sp>
        <p:sp>
          <p:nvSpPr>
            <p:cNvPr id="53" name="Rectangle: Rounded Corners 11">
              <a:extLst>
                <a:ext uri="{FF2B5EF4-FFF2-40B4-BE49-F238E27FC236}">
                  <a16:creationId xmlns:a16="http://schemas.microsoft.com/office/drawing/2014/main" id="{92540EF5-4E11-4F5E-B80B-68D543477486}"/>
                </a:ext>
              </a:extLst>
            </p:cNvPr>
            <p:cNvSpPr/>
            <p:nvPr/>
          </p:nvSpPr>
          <p:spPr>
            <a:xfrm>
              <a:off x="3712681" y="4448943"/>
              <a:ext cx="436418" cy="43641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3E00231-36A9-43D8-BF71-B3018E1C03B7}"/>
              </a:ext>
            </a:extLst>
          </p:cNvPr>
          <p:cNvGrpSpPr/>
          <p:nvPr/>
        </p:nvGrpSpPr>
        <p:grpSpPr>
          <a:xfrm>
            <a:off x="7961059" y="3156808"/>
            <a:ext cx="2468880" cy="822960"/>
            <a:chOff x="2563090" y="4391890"/>
            <a:chExt cx="1742725" cy="582349"/>
          </a:xfrm>
        </p:grpSpPr>
        <p:sp>
          <p:nvSpPr>
            <p:cNvPr id="55" name="Rectangle: Rounded Corners 13">
              <a:extLst>
                <a:ext uri="{FF2B5EF4-FFF2-40B4-BE49-F238E27FC236}">
                  <a16:creationId xmlns:a16="http://schemas.microsoft.com/office/drawing/2014/main" id="{9612583D-FB9D-4EB5-A994-A168F3ABB191}"/>
                </a:ext>
              </a:extLst>
            </p:cNvPr>
            <p:cNvSpPr/>
            <p:nvPr/>
          </p:nvSpPr>
          <p:spPr>
            <a:xfrm>
              <a:off x="2563090" y="4391890"/>
              <a:ext cx="1742725" cy="58234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15 – 9 = </a:t>
              </a:r>
            </a:p>
          </p:txBody>
        </p:sp>
        <p:sp>
          <p:nvSpPr>
            <p:cNvPr id="56" name="Rectangle: Rounded Corners 14">
              <a:extLst>
                <a:ext uri="{FF2B5EF4-FFF2-40B4-BE49-F238E27FC236}">
                  <a16:creationId xmlns:a16="http://schemas.microsoft.com/office/drawing/2014/main" id="{3B3CDA0E-A6A2-46F1-BD25-DA207E0A87F4}"/>
                </a:ext>
              </a:extLst>
            </p:cNvPr>
            <p:cNvSpPr/>
            <p:nvPr/>
          </p:nvSpPr>
          <p:spPr>
            <a:xfrm>
              <a:off x="3751862" y="446485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343F39-A96A-4209-B43E-13D063769031}"/>
              </a:ext>
            </a:extLst>
          </p:cNvPr>
          <p:cNvGrpSpPr/>
          <p:nvPr/>
        </p:nvGrpSpPr>
        <p:grpSpPr>
          <a:xfrm>
            <a:off x="4302727" y="4512599"/>
            <a:ext cx="2468881" cy="822960"/>
            <a:chOff x="2563090" y="4391890"/>
            <a:chExt cx="1742726" cy="582349"/>
          </a:xfrm>
        </p:grpSpPr>
        <p:sp>
          <p:nvSpPr>
            <p:cNvPr id="58" name="Rectangle: Rounded Corners 16">
              <a:extLst>
                <a:ext uri="{FF2B5EF4-FFF2-40B4-BE49-F238E27FC236}">
                  <a16:creationId xmlns:a16="http://schemas.microsoft.com/office/drawing/2014/main" id="{43390C98-9457-4056-9EC5-72AEB45E7C59}"/>
                </a:ext>
              </a:extLst>
            </p:cNvPr>
            <p:cNvSpPr/>
            <p:nvPr/>
          </p:nvSpPr>
          <p:spPr>
            <a:xfrm>
              <a:off x="2563090" y="4391890"/>
              <a:ext cx="1742726" cy="582349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15 – 7 = </a:t>
              </a:r>
            </a:p>
          </p:txBody>
        </p:sp>
        <p:sp>
          <p:nvSpPr>
            <p:cNvPr id="59" name="Rectangle: Rounded Corners 17">
              <a:extLst>
                <a:ext uri="{FF2B5EF4-FFF2-40B4-BE49-F238E27FC236}">
                  <a16:creationId xmlns:a16="http://schemas.microsoft.com/office/drawing/2014/main" id="{1F97F0A4-55A7-4FFA-869F-CC43302D597C}"/>
                </a:ext>
              </a:extLst>
            </p:cNvPr>
            <p:cNvSpPr/>
            <p:nvPr/>
          </p:nvSpPr>
          <p:spPr>
            <a:xfrm>
              <a:off x="3707898" y="4464856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8</a:t>
              </a:r>
              <a:endPara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3286F72-1FF5-4F5E-90D7-432207D4FCF8}"/>
              </a:ext>
            </a:extLst>
          </p:cNvPr>
          <p:cNvGrpSpPr/>
          <p:nvPr/>
        </p:nvGrpSpPr>
        <p:grpSpPr>
          <a:xfrm>
            <a:off x="7981417" y="4498744"/>
            <a:ext cx="2468881" cy="822960"/>
            <a:chOff x="2563090" y="4391890"/>
            <a:chExt cx="1742725" cy="582349"/>
          </a:xfrm>
        </p:grpSpPr>
        <p:sp>
          <p:nvSpPr>
            <p:cNvPr id="61" name="Rectangle: Rounded Corners 19">
              <a:extLst>
                <a:ext uri="{FF2B5EF4-FFF2-40B4-BE49-F238E27FC236}">
                  <a16:creationId xmlns:a16="http://schemas.microsoft.com/office/drawing/2014/main" id="{53F641E7-F93D-4D24-BE27-05869834D606}"/>
                </a:ext>
              </a:extLst>
            </p:cNvPr>
            <p:cNvSpPr/>
            <p:nvPr/>
          </p:nvSpPr>
          <p:spPr>
            <a:xfrm>
              <a:off x="2563090" y="4391890"/>
              <a:ext cx="1742725" cy="582349"/>
            </a:xfrm>
            <a:prstGeom prst="roundRect">
              <a:avLst/>
            </a:prstGeom>
            <a:solidFill>
              <a:srgbClr val="BFD865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15 – 10 = </a:t>
              </a:r>
            </a:p>
          </p:txBody>
        </p:sp>
        <p:sp>
          <p:nvSpPr>
            <p:cNvPr id="62" name="Rectangle: Rounded Corners 20">
              <a:extLst>
                <a:ext uri="{FF2B5EF4-FFF2-40B4-BE49-F238E27FC236}">
                  <a16:creationId xmlns:a16="http://schemas.microsoft.com/office/drawing/2014/main" id="{A9FD417F-34AD-47A5-90FF-204B6D67703C}"/>
                </a:ext>
              </a:extLst>
            </p:cNvPr>
            <p:cNvSpPr/>
            <p:nvPr/>
          </p:nvSpPr>
          <p:spPr>
            <a:xfrm>
              <a:off x="3793041" y="4479010"/>
              <a:ext cx="436418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9" name="Picture 2" descr="Happy Cute Little Kid Boy With Light Idea | Art drawings for kids, Kids  cartoon characters, Cartoon kids">
            <a:extLst>
              <a:ext uri="{FF2B5EF4-FFF2-40B4-BE49-F238E27FC236}">
                <a16:creationId xmlns:a16="http://schemas.microsoft.com/office/drawing/2014/main" id="{62A0B709-F3D1-4A7F-A9AC-E6185290BC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7" t="5140" r="11852" b="7556"/>
          <a:stretch/>
        </p:blipFill>
        <p:spPr bwMode="auto">
          <a:xfrm>
            <a:off x="890928" y="1844419"/>
            <a:ext cx="3144021" cy="45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t="25717" r="67168" b="30081"/>
          <a:stretch/>
        </p:blipFill>
        <p:spPr>
          <a:xfrm>
            <a:off x="9723862" y="4372820"/>
            <a:ext cx="834896" cy="11917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84" t="27116" r="37763" b="28682"/>
          <a:stretch/>
        </p:blipFill>
        <p:spPr>
          <a:xfrm>
            <a:off x="9523574" y="1579237"/>
            <a:ext cx="834896" cy="119178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5" t="10691" r="14435" b="20175"/>
          <a:stretch/>
        </p:blipFill>
        <p:spPr>
          <a:xfrm>
            <a:off x="5810680" y="3077569"/>
            <a:ext cx="960928" cy="9436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7"/>
          <a:stretch/>
        </p:blipFill>
        <p:spPr>
          <a:xfrm>
            <a:off x="5893148" y="4582523"/>
            <a:ext cx="769824" cy="7530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85" b="56142"/>
          <a:stretch/>
        </p:blipFill>
        <p:spPr>
          <a:xfrm>
            <a:off x="9527011" y="3153980"/>
            <a:ext cx="854574" cy="86649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1070" r="3285" b="15072"/>
          <a:stretch/>
        </p:blipFill>
        <p:spPr>
          <a:xfrm>
            <a:off x="5868400" y="1741881"/>
            <a:ext cx="854574" cy="86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2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240735" y="272528"/>
            <a:ext cx="715862" cy="7192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6357918-BE7F-4689-AAFF-3029381A9FF2}"/>
              </a:ext>
            </a:extLst>
          </p:cNvPr>
          <p:cNvSpPr txBox="1"/>
          <p:nvPr/>
        </p:nvSpPr>
        <p:spPr>
          <a:xfrm>
            <a:off x="1083428" y="374925"/>
            <a:ext cx="1159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E66776A-3B27-479A-A4C3-6379D3B1BD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3772436"/>
              </p:ext>
            </p:extLst>
          </p:nvPr>
        </p:nvGraphicFramePr>
        <p:xfrm>
          <a:off x="2060514" y="1938255"/>
          <a:ext cx="790973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002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295139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311344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158566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228011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  <a:gridCol w="1166668">
                  <a:extLst>
                    <a:ext uri="{9D8B030D-6E8A-4147-A177-3AD203B41FA5}">
                      <a16:colId xmlns:a16="http://schemas.microsoft.com/office/drawing/2014/main" val="1116599920"/>
                    </a:ext>
                  </a:extLst>
                </a:gridCol>
              </a:tblGrid>
              <a:tr h="640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44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640080">
                <a:tc vMerge="1"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?</a:t>
                      </a:r>
                    </a:p>
                  </a:txBody>
                  <a:tcPr marL="91667" marR="91667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4430604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6C9A460-36AB-4649-8795-6DCC9EEAEBEB}"/>
              </a:ext>
            </a:extLst>
          </p:cNvPr>
          <p:cNvSpPr txBox="1"/>
          <p:nvPr/>
        </p:nvSpPr>
        <p:spPr>
          <a:xfrm>
            <a:off x="5595243" y="3232113"/>
            <a:ext cx="41229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92551-D922-42F8-876B-AE45269D85BD}"/>
              </a:ext>
            </a:extLst>
          </p:cNvPr>
          <p:cNvSpPr txBox="1"/>
          <p:nvPr/>
        </p:nvSpPr>
        <p:spPr>
          <a:xfrm>
            <a:off x="6866888" y="3232113"/>
            <a:ext cx="41229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DB39769-4B59-4C1B-AAB5-BCE0D4EAFC7A}"/>
              </a:ext>
            </a:extLst>
          </p:cNvPr>
          <p:cNvSpPr txBox="1"/>
          <p:nvPr/>
        </p:nvSpPr>
        <p:spPr>
          <a:xfrm>
            <a:off x="7999644" y="3232112"/>
            <a:ext cx="41229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DB0468-D076-43CD-AA6A-303E80E1CBFB}"/>
              </a:ext>
            </a:extLst>
          </p:cNvPr>
          <p:cNvSpPr txBox="1"/>
          <p:nvPr/>
        </p:nvSpPr>
        <p:spPr>
          <a:xfrm>
            <a:off x="9201844" y="3248576"/>
            <a:ext cx="412292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5</a:t>
            </a:r>
          </a:p>
        </p:txBody>
      </p:sp>
      <p:pic>
        <p:nvPicPr>
          <p:cNvPr id="25" name="Picture 2" descr="Free Kid Writing Clip Art with No Background - ClipartKey">
            <a:extLst>
              <a:ext uri="{FF2B5EF4-FFF2-40B4-BE49-F238E27FC236}">
                <a16:creationId xmlns:a16="http://schemas.microsoft.com/office/drawing/2014/main" id="{2631ADE7-8B6F-46FC-93CA-E8F20430F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79" y="3622110"/>
            <a:ext cx="3154556" cy="2828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01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2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Table 12">
            <a:extLst>
              <a:ext uri="{FF2B5EF4-FFF2-40B4-BE49-F238E27FC236}">
                <a16:creationId xmlns:a16="http://schemas.microsoft.com/office/drawing/2014/main" id="{4AE5EE74-4083-4403-91EF-DD7ADC654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5721522"/>
              </p:ext>
            </p:extLst>
          </p:nvPr>
        </p:nvGraphicFramePr>
        <p:xfrm>
          <a:off x="6853184" y="1253634"/>
          <a:ext cx="4404259" cy="53757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4259">
                  <a:extLst>
                    <a:ext uri="{9D8B030D-6E8A-4147-A177-3AD203B41FA5}">
                      <a16:colId xmlns:a16="http://schemas.microsoft.com/office/drawing/2014/main" val="3774412257"/>
                    </a:ext>
                  </a:extLst>
                </a:gridCol>
              </a:tblGrid>
              <a:tr h="268788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Hiệu</a:t>
                      </a:r>
                      <a:r>
                        <a:rPr lang="en-US" sz="2400" b="0" dirty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dirty="0" err="1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bằng</a:t>
                      </a:r>
                      <a:r>
                        <a:rPr lang="en-US" sz="2400" b="0" dirty="0">
                          <a:ln>
                            <a:solidFill>
                              <a:schemeClr val="accent6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7</a:t>
                      </a:r>
                    </a:p>
                  </a:txBody>
                  <a:tcPr marL="91667" marR="91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815738"/>
                  </a:ext>
                </a:extLst>
              </a:tr>
              <a:tr h="2687883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err="1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Hiệu</a:t>
                      </a:r>
                      <a:r>
                        <a:rPr lang="en-US" sz="2400" b="0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400" b="0" dirty="0" err="1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bằng</a:t>
                      </a:r>
                      <a:r>
                        <a:rPr lang="en-US" sz="2400" b="0" dirty="0">
                          <a:ln>
                            <a:solidFill>
                              <a:schemeClr val="accent1">
                                <a:lumMod val="75000"/>
                              </a:schemeClr>
                            </a:solidFill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9</a:t>
                      </a:r>
                    </a:p>
                  </a:txBody>
                  <a:tcPr marL="91667" marR="9166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4940932"/>
                  </a:ext>
                </a:extLst>
              </a:tr>
            </a:tbl>
          </a:graphicData>
        </a:graphic>
      </p:graphicFrame>
      <p:sp>
        <p:nvSpPr>
          <p:cNvPr id="14" name="Oval 13"/>
          <p:cNvSpPr/>
          <p:nvPr/>
        </p:nvSpPr>
        <p:spPr>
          <a:xfrm>
            <a:off x="240735" y="272528"/>
            <a:ext cx="715862" cy="7192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38BFE30-63FE-4A92-9425-1960436127B2}"/>
              </a:ext>
            </a:extLst>
          </p:cNvPr>
          <p:cNvSpPr txBox="1"/>
          <p:nvPr/>
        </p:nvSpPr>
        <p:spPr>
          <a:xfrm>
            <a:off x="1207106" y="308424"/>
            <a:ext cx="99339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bay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7</a:t>
            </a:r>
            <a:r>
              <a:rPr lang="en-US" sz="28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 </a:t>
            </a:r>
            <a:endParaRPr lang="en-US" sz="280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Những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bay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ghi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hiệu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9?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01D1F91-2CA3-4E2B-BE40-3E2ACD9D93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6239" b="51660"/>
          <a:stretch/>
        </p:blipFill>
        <p:spPr>
          <a:xfrm>
            <a:off x="455354" y="2247583"/>
            <a:ext cx="2015574" cy="163902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C79EF70-7DC9-4806-97B1-463C679F94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042" t="-959" r="35540" b="64150"/>
          <a:stretch/>
        </p:blipFill>
        <p:spPr>
          <a:xfrm>
            <a:off x="2536109" y="1920317"/>
            <a:ext cx="1599812" cy="109945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3430B8A-7B21-4BA1-986C-6F892BCB75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295" t="4586" r="3507" b="58606"/>
          <a:stretch/>
        </p:blipFill>
        <p:spPr>
          <a:xfrm>
            <a:off x="4467339" y="2435417"/>
            <a:ext cx="1857931" cy="120627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EE8995A-57FD-4682-AE37-277D4FF38F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13" t="68771" r="67211" b="1632"/>
          <a:stretch/>
        </p:blipFill>
        <p:spPr>
          <a:xfrm>
            <a:off x="747982" y="4958676"/>
            <a:ext cx="1819475" cy="100353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6B6781C-D4B3-45E2-9EAE-374926587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593" t="48315" r="35931" b="22088"/>
          <a:stretch/>
        </p:blipFill>
        <p:spPr>
          <a:xfrm>
            <a:off x="2708619" y="3753977"/>
            <a:ext cx="1993389" cy="109945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F451BCE-08AC-4ECF-BA5B-B734EAE982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5238" t="64421" r="1373" b="3106"/>
          <a:stretch/>
        </p:blipFill>
        <p:spPr>
          <a:xfrm rot="20389758">
            <a:off x="3705314" y="5037119"/>
            <a:ext cx="1993389" cy="110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5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822E-6 1.21387E-6 L 0.55847 0.5280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264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4054E-6 -3.3526E-6 L 0.39572 0.2788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86" y="139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L 0.72083 -0.0069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4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8175E-6 -8.09249E-7 L 0.35904 0.1833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46" y="91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805 -0.02174 L 0.59592 -0.4846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9" y="-231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0.26653 -0.3745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-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240735" y="272528"/>
            <a:ext cx="715862" cy="7192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3" tIns="45711" rIns="91423" bIns="45711" rtlCol="0" anchor="ctr"/>
          <a:lstStyle/>
          <a:p>
            <a:pPr algn="ctr"/>
            <a:r>
              <a:rPr lang="en-US" sz="5400" smtClean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endParaRPr lang="en-US" sz="5400">
              <a:ln w="571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FDC150-1D37-4155-B450-4F11AD687B2A}"/>
              </a:ext>
            </a:extLst>
          </p:cNvPr>
          <p:cNvSpPr txBox="1"/>
          <p:nvPr/>
        </p:nvSpPr>
        <p:spPr>
          <a:xfrm>
            <a:off x="1025227" y="307574"/>
            <a:ext cx="111357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14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ổi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cháu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6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ổi</a:t>
            </a:r>
            <a:r>
              <a:rPr lang="en-US" sz="28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C815CA-E7EE-4F3C-82E9-F8FB6003F9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24"/>
          <a:stretch/>
        </p:blipFill>
        <p:spPr>
          <a:xfrm>
            <a:off x="6909416" y="1280886"/>
            <a:ext cx="4900944" cy="304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FB2AA9-177D-4D27-9E39-0DF7E58BF5F5}"/>
              </a:ext>
            </a:extLst>
          </p:cNvPr>
          <p:cNvSpPr txBox="1"/>
          <p:nvPr/>
        </p:nvSpPr>
        <p:spPr>
          <a:xfrm>
            <a:off x="1819885" y="1280886"/>
            <a:ext cx="4121665" cy="25237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Tóm</a:t>
            </a:r>
            <a:r>
              <a:rPr lang="en-US" sz="3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tắt</a:t>
            </a:r>
            <a:r>
              <a:rPr lang="en-US" sz="3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ó      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14 quả ổi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Cho     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6 quả ổi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…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ổi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8F6A6B-78F8-47DC-9528-3BE4748D5640}"/>
              </a:ext>
            </a:extLst>
          </p:cNvPr>
          <p:cNvSpPr txBox="1"/>
          <p:nvPr/>
        </p:nvSpPr>
        <p:spPr>
          <a:xfrm>
            <a:off x="1391146" y="4037706"/>
            <a:ext cx="6040167" cy="252376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2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ổi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14 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– 6 = 8 (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             Đáp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8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ổi</a:t>
            </a:r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510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1523769" y="1080593"/>
            <a:ext cx="9140631" cy="1322987"/>
          </a:xfrm>
          <a:prstGeom prst="rect">
            <a:avLst/>
          </a:prstGeom>
          <a:noFill/>
          <a:ln w="57150">
            <a:noFill/>
          </a:ln>
        </p:spPr>
        <p:txBody>
          <a:bodyPr wrap="square" lIns="90993" tIns="45496" rIns="90993" bIns="45496" rtlCol="0">
            <a:spAutoFit/>
          </a:bodyPr>
          <a:lstStyle/>
          <a:p>
            <a:pPr algn="ctr">
              <a:spcBef>
                <a:spcPts val="598"/>
              </a:spcBef>
            </a:pPr>
            <a:r>
              <a:rPr lang="en-US" sz="8000">
                <a:solidFill>
                  <a:srgbClr val="FF0066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9389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240632"/>
            <a:ext cx="5515524" cy="167389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Mẹ mua cho Bảo 15 cây bút chì. Bảo đã dùng hết 9 cây. Hỏi Bảo còn lại mấy cây bút chì?</a:t>
            </a:r>
          </a:p>
          <a:p>
            <a:pPr algn="just"/>
            <a:r>
              <a:rPr lang="en-US" sz="2400" i="1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tính đúng là:</a:t>
            </a:r>
            <a:endParaRPr lang="en-US" sz="2400" i="1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15 – 9 = 6 (cây)</a:t>
            </a:r>
            <a:endParaRPr lang="en-US" sz="3200">
              <a:solidFill>
                <a:srgbClr val="FF0000"/>
              </a:solidFill>
              <a:latin typeface="Arial" pitchFamily="34" charset="0"/>
              <a:ea typeface="Tahoma" panose="020B0604030504040204" pitchFamily="34" charset="0"/>
              <a:cs typeface="Arial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082CD4-D11F-45F8-A125-436ACBFE92E9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409</Words>
  <Application>Microsoft Office PowerPoint</Application>
  <PresentationFormat>Widescreen</PresentationFormat>
  <Paragraphs>129</Paragraphs>
  <Slides>13</Slides>
  <Notes>8</Notes>
  <HiddenSlides>0</HiddenSlides>
  <MMClips>16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Calibri Light</vt:lpstr>
      <vt:lpstr>Times New Roman</vt:lpstr>
      <vt:lpstr>Arial</vt:lpstr>
      <vt:lpstr>Kids</vt:lpstr>
      <vt:lpstr>Aachen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89</cp:revision>
  <dcterms:created xsi:type="dcterms:W3CDTF">2019-10-22T06:47:35Z</dcterms:created>
  <dcterms:modified xsi:type="dcterms:W3CDTF">2022-10-05T14:50:49Z</dcterms:modified>
</cp:coreProperties>
</file>