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80" d="100"/>
          <a:sy n="80" d="100"/>
        </p:scale>
        <p:origin x="6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C3CF1-C2E3-4B54-B0ED-31FF326A0279}" type="datetimeFigureOut">
              <a:rPr lang="en-US" smtClean="0"/>
              <a:t>2/7/2022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9EBCE-410F-4353-9BD6-9A204AC7F7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2437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C3CF1-C2E3-4B54-B0ED-31FF326A0279}" type="datetimeFigureOut">
              <a:rPr lang="en-US" smtClean="0"/>
              <a:t>2/7/2022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9EBCE-410F-4353-9BD6-9A204AC7F7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216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C3CF1-C2E3-4B54-B0ED-31FF326A0279}" type="datetimeFigureOut">
              <a:rPr lang="en-US" smtClean="0"/>
              <a:t>2/7/2022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9EBCE-410F-4353-9BD6-9A204AC7F7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7051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C3CF1-C2E3-4B54-B0ED-31FF326A0279}" type="datetimeFigureOut">
              <a:rPr lang="en-US" smtClean="0"/>
              <a:t>2/7/2022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9EBCE-410F-4353-9BD6-9A204AC7F7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8053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C3CF1-C2E3-4B54-B0ED-31FF326A0279}" type="datetimeFigureOut">
              <a:rPr lang="en-US" smtClean="0"/>
              <a:t>2/7/2022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9EBCE-410F-4353-9BD6-9A204AC7F7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96060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C3CF1-C2E3-4B54-B0ED-31FF326A0279}" type="datetimeFigureOut">
              <a:rPr lang="en-US" smtClean="0"/>
              <a:t>2/7/2022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9EBCE-410F-4353-9BD6-9A204AC7F7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8209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C3CF1-C2E3-4B54-B0ED-31FF326A0279}" type="datetimeFigureOut">
              <a:rPr lang="en-US" smtClean="0"/>
              <a:t>2/7/2022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9EBCE-410F-4353-9BD6-9A204AC7F7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082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C3CF1-C2E3-4B54-B0ED-31FF326A0279}" type="datetimeFigureOut">
              <a:rPr lang="en-US" smtClean="0"/>
              <a:t>2/7/2022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9EBCE-410F-4353-9BD6-9A204AC7F7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05137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C3CF1-C2E3-4B54-B0ED-31FF326A0279}" type="datetimeFigureOut">
              <a:rPr lang="en-US" smtClean="0"/>
              <a:t>2/7/2022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9EBCE-410F-4353-9BD6-9A204AC7F7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874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C3CF1-C2E3-4B54-B0ED-31FF326A0279}" type="datetimeFigureOut">
              <a:rPr lang="en-US" smtClean="0"/>
              <a:t>2/7/2022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9EBCE-410F-4353-9BD6-9A204AC7F7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1125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C3CF1-C2E3-4B54-B0ED-31FF326A0279}" type="datetimeFigureOut">
              <a:rPr lang="en-US" smtClean="0"/>
              <a:t>2/7/2022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9EBCE-410F-4353-9BD6-9A204AC7F7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52591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EC3CF1-C2E3-4B54-B0ED-31FF326A0279}" type="datetimeFigureOut">
              <a:rPr lang="en-US" smtClean="0"/>
              <a:t>2/7/2022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C9EBCE-410F-4353-9BD6-9A204AC7F7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2278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5819" y="659958"/>
            <a:ext cx="9644932" cy="57726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3472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1" y="365125"/>
            <a:ext cx="10515600" cy="5811838"/>
          </a:xfrm>
        </p:spPr>
      </p:pic>
    </p:spTree>
    <p:extLst>
      <p:ext uri="{BB962C8B-B14F-4D97-AF65-F5344CB8AC3E}">
        <p14:creationId xmlns:p14="http://schemas.microsoft.com/office/powerpoint/2010/main" val="636542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3670" y="0"/>
            <a:ext cx="9907326" cy="6663193"/>
          </a:xfrm>
        </p:spPr>
      </p:pic>
    </p:spTree>
    <p:extLst>
      <p:ext uri="{BB962C8B-B14F-4D97-AF65-F5344CB8AC3E}">
        <p14:creationId xmlns:p14="http://schemas.microsoft.com/office/powerpoint/2010/main" val="91358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520" y="238539"/>
            <a:ext cx="10527527" cy="6257677"/>
          </a:xfrm>
        </p:spPr>
      </p:pic>
    </p:spTree>
    <p:extLst>
      <p:ext uri="{BB962C8B-B14F-4D97-AF65-F5344CB8AC3E}">
        <p14:creationId xmlns:p14="http://schemas.microsoft.com/office/powerpoint/2010/main" val="855058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365125"/>
            <a:ext cx="10515599" cy="5811838"/>
          </a:xfrm>
        </p:spPr>
      </p:pic>
    </p:spTree>
    <p:extLst>
      <p:ext uri="{BB962C8B-B14F-4D97-AF65-F5344CB8AC3E}">
        <p14:creationId xmlns:p14="http://schemas.microsoft.com/office/powerpoint/2010/main" val="1755330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520" y="365125"/>
            <a:ext cx="10702456" cy="5811838"/>
          </a:xfrm>
        </p:spPr>
      </p:pic>
    </p:spTree>
    <p:extLst>
      <p:ext uri="{BB962C8B-B14F-4D97-AF65-F5344CB8AC3E}">
        <p14:creationId xmlns:p14="http://schemas.microsoft.com/office/powerpoint/2010/main" val="3008358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0160" y="365125"/>
            <a:ext cx="9621078" cy="5811838"/>
          </a:xfrm>
        </p:spPr>
      </p:pic>
    </p:spTree>
    <p:extLst>
      <p:ext uri="{BB962C8B-B14F-4D97-AF65-F5344CB8AC3E}">
        <p14:creationId xmlns:p14="http://schemas.microsoft.com/office/powerpoint/2010/main" val="1154911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4928"/>
            <a:ext cx="11353800" cy="6683071"/>
          </a:xfrm>
        </p:spPr>
      </p:pic>
    </p:spTree>
    <p:extLst>
      <p:ext uri="{BB962C8B-B14F-4D97-AF65-F5344CB8AC3E}">
        <p14:creationId xmlns:p14="http://schemas.microsoft.com/office/powerpoint/2010/main" val="1071993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666" y="365125"/>
            <a:ext cx="10702456" cy="5811838"/>
          </a:xfrm>
        </p:spPr>
      </p:pic>
    </p:spTree>
    <p:extLst>
      <p:ext uri="{BB962C8B-B14F-4D97-AF65-F5344CB8AC3E}">
        <p14:creationId xmlns:p14="http://schemas.microsoft.com/office/powerpoint/2010/main" val="2850108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1" y="365125"/>
            <a:ext cx="10515600" cy="5811838"/>
          </a:xfrm>
        </p:spPr>
      </p:pic>
    </p:spTree>
    <p:extLst>
      <p:ext uri="{BB962C8B-B14F-4D97-AF65-F5344CB8AC3E}">
        <p14:creationId xmlns:p14="http://schemas.microsoft.com/office/powerpoint/2010/main" val="3789679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225" y="270344"/>
            <a:ext cx="10789920" cy="5906619"/>
          </a:xfrm>
        </p:spPr>
      </p:pic>
    </p:spTree>
    <p:extLst>
      <p:ext uri="{BB962C8B-B14F-4D97-AF65-F5344CB8AC3E}">
        <p14:creationId xmlns:p14="http://schemas.microsoft.com/office/powerpoint/2010/main" val="3214571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365125"/>
            <a:ext cx="10515599" cy="5811838"/>
          </a:xfrm>
        </p:spPr>
      </p:pic>
    </p:spTree>
    <p:extLst>
      <p:ext uri="{BB962C8B-B14F-4D97-AF65-F5344CB8AC3E}">
        <p14:creationId xmlns:p14="http://schemas.microsoft.com/office/powerpoint/2010/main" val="1880580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365125"/>
            <a:ext cx="10515600" cy="5811838"/>
          </a:xfrm>
        </p:spPr>
      </p:pic>
    </p:spTree>
    <p:extLst>
      <p:ext uri="{BB962C8B-B14F-4D97-AF65-F5344CB8AC3E}">
        <p14:creationId xmlns:p14="http://schemas.microsoft.com/office/powerpoint/2010/main" val="3848334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365125"/>
            <a:ext cx="10515600" cy="5811838"/>
          </a:xfrm>
        </p:spPr>
      </p:pic>
    </p:spTree>
    <p:extLst>
      <p:ext uri="{BB962C8B-B14F-4D97-AF65-F5344CB8AC3E}">
        <p14:creationId xmlns:p14="http://schemas.microsoft.com/office/powerpoint/2010/main" val="3630051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</TotalTime>
  <Words>0</Words>
  <Application>Microsoft Office PowerPoint</Application>
  <PresentationFormat>Widescreen</PresentationFormat>
  <Paragraphs>0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LAPTOP KIENLONG</dc:creator>
  <cp:lastModifiedBy>LAPTOP KIENLONG</cp:lastModifiedBy>
  <cp:revision>5</cp:revision>
  <dcterms:created xsi:type="dcterms:W3CDTF">2022-02-07T02:48:40Z</dcterms:created>
  <dcterms:modified xsi:type="dcterms:W3CDTF">2022-02-07T14:07:22Z</dcterms:modified>
</cp:coreProperties>
</file>