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3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5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0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0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2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82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1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7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1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C3CF1-C2E3-4B54-B0ED-31FF326A027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9EBCE-410F-4353-9BD6-9A204AC7F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2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19" y="659958"/>
            <a:ext cx="9644932" cy="577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6365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70" y="0"/>
            <a:ext cx="9907326" cy="6663193"/>
          </a:xfrm>
        </p:spPr>
      </p:pic>
    </p:spTree>
    <p:extLst>
      <p:ext uri="{BB962C8B-B14F-4D97-AF65-F5344CB8AC3E}">
        <p14:creationId xmlns:p14="http://schemas.microsoft.com/office/powerpoint/2010/main" val="913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238539"/>
            <a:ext cx="10527527" cy="6257677"/>
          </a:xfrm>
        </p:spPr>
      </p:pic>
    </p:spTree>
    <p:extLst>
      <p:ext uri="{BB962C8B-B14F-4D97-AF65-F5344CB8AC3E}">
        <p14:creationId xmlns:p14="http://schemas.microsoft.com/office/powerpoint/2010/main" val="8550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5811838"/>
          </a:xfrm>
        </p:spPr>
      </p:pic>
    </p:spTree>
    <p:extLst>
      <p:ext uri="{BB962C8B-B14F-4D97-AF65-F5344CB8AC3E}">
        <p14:creationId xmlns:p14="http://schemas.microsoft.com/office/powerpoint/2010/main" val="175533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365125"/>
            <a:ext cx="10702456" cy="5811838"/>
          </a:xfrm>
        </p:spPr>
      </p:pic>
    </p:spTree>
    <p:extLst>
      <p:ext uri="{BB962C8B-B14F-4D97-AF65-F5344CB8AC3E}">
        <p14:creationId xmlns:p14="http://schemas.microsoft.com/office/powerpoint/2010/main" val="300835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365125"/>
            <a:ext cx="9621078" cy="5811838"/>
          </a:xfrm>
        </p:spPr>
      </p:pic>
    </p:spTree>
    <p:extLst>
      <p:ext uri="{BB962C8B-B14F-4D97-AF65-F5344CB8AC3E}">
        <p14:creationId xmlns:p14="http://schemas.microsoft.com/office/powerpoint/2010/main" val="11549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28"/>
            <a:ext cx="11353800" cy="6683071"/>
          </a:xfrm>
        </p:spPr>
      </p:pic>
    </p:spTree>
    <p:extLst>
      <p:ext uri="{BB962C8B-B14F-4D97-AF65-F5344CB8AC3E}">
        <p14:creationId xmlns:p14="http://schemas.microsoft.com/office/powerpoint/2010/main" val="10719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66" y="365125"/>
            <a:ext cx="10702456" cy="5811838"/>
          </a:xfrm>
        </p:spPr>
      </p:pic>
    </p:spTree>
    <p:extLst>
      <p:ext uri="{BB962C8B-B14F-4D97-AF65-F5344CB8AC3E}">
        <p14:creationId xmlns:p14="http://schemas.microsoft.com/office/powerpoint/2010/main" val="28501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37896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25" y="270344"/>
            <a:ext cx="10789920" cy="5906619"/>
          </a:xfrm>
        </p:spPr>
      </p:pic>
    </p:spTree>
    <p:extLst>
      <p:ext uri="{BB962C8B-B14F-4D97-AF65-F5344CB8AC3E}">
        <p14:creationId xmlns:p14="http://schemas.microsoft.com/office/powerpoint/2010/main" val="32145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5811838"/>
          </a:xfrm>
        </p:spPr>
      </p:pic>
    </p:spTree>
    <p:extLst>
      <p:ext uri="{BB962C8B-B14F-4D97-AF65-F5344CB8AC3E}">
        <p14:creationId xmlns:p14="http://schemas.microsoft.com/office/powerpoint/2010/main" val="18805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38483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36300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 KIENLONG</dc:creator>
  <cp:lastModifiedBy>LAPTOP KIENLONG</cp:lastModifiedBy>
  <cp:revision>5</cp:revision>
  <dcterms:created xsi:type="dcterms:W3CDTF">2022-02-07T02:48:40Z</dcterms:created>
  <dcterms:modified xsi:type="dcterms:W3CDTF">2022-02-07T14:07:22Z</dcterms:modified>
</cp:coreProperties>
</file>