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257" r:id="rId4"/>
    <p:sldId id="258" r:id="rId5"/>
    <p:sldId id="259" r:id="rId6"/>
    <p:sldId id="260" r:id="rId7"/>
    <p:sldId id="280" r:id="rId8"/>
    <p:sldId id="282" r:id="rId9"/>
    <p:sldId id="290" r:id="rId10"/>
    <p:sldId id="281" r:id="rId11"/>
    <p:sldId id="283" r:id="rId12"/>
    <p:sldId id="285" r:id="rId13"/>
    <p:sldId id="291" r:id="rId14"/>
    <p:sldId id="264" r:id="rId15"/>
    <p:sldId id="265" r:id="rId16"/>
    <p:sldId id="286" r:id="rId17"/>
    <p:sldId id="292" r:id="rId18"/>
    <p:sldId id="293" r:id="rId19"/>
    <p:sldId id="268" r:id="rId20"/>
    <p:sldId id="287" r:id="rId21"/>
    <p:sldId id="288" r:id="rId22"/>
    <p:sldId id="289" r:id="rId23"/>
    <p:sldId id="273" r:id="rId24"/>
    <p:sldId id="276" r:id="rId25"/>
    <p:sldId id="277"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showGuides="1">
      <p:cViewPr varScale="1">
        <p:scale>
          <a:sx n="71" d="100"/>
          <a:sy n="71"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B8A66-C19A-4533-BAB8-8F6F4B50F7C5}"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25B33-E129-4A2A-9461-FAF151F00D94}" type="slidenum">
              <a:rPr lang="en-US" smtClean="0"/>
              <a:t>‹#›</a:t>
            </a:fld>
            <a:endParaRPr lang="en-US"/>
          </a:p>
        </p:txBody>
      </p:sp>
    </p:spTree>
    <p:extLst>
      <p:ext uri="{BB962C8B-B14F-4D97-AF65-F5344CB8AC3E}">
        <p14:creationId xmlns:p14="http://schemas.microsoft.com/office/powerpoint/2010/main" val="275158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76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Mẫu : Gió thổi / Mây bay</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 Chong chóng xoay</a:t>
            </a:r>
            <a:r>
              <a:rPr lang="en-US" sz="1800" dirty="0">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Cánh diều bay trong gió </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6CD43-45E7-40F5-911D-F388CCCB61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1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11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50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Giúp</a:t>
            </a:r>
            <a:r>
              <a:rPr lang="en-US" baseline="0" smtClean="0"/>
              <a:t> HS hiểu hình thức của bài thơ, dòng thơ, khổ thơ…</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64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84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mở</a:t>
            </a:r>
            <a:r>
              <a:rPr lang="en-US" baseline="0" smtClean="0"/>
              <a:t> rộng thêm cho HS hiểu, trong một bài thơ, việc dùng các chữ có vần giống nhau sẽ làm cho bài thơ dễ đọc, nhịp điệu thơ hay hơn, dễ đọc diễn cảm hơn.</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43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39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12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37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2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6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9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36107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55282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68353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67396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004"/>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83597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004"/>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448229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004"/>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4092051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47172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306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52632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67212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469973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409696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5397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4001831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71430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004"/>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7934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004"/>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70597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004"/>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4797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95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633819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0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038782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19973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0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314235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2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66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25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49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6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6E0378AB-D59E-4E59-8619-9F51EDF8F893}"/>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FF8C345F-7563-41A1-BDC7-1DC7F96CB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960DE-6759-4AFA-8E5D-8B394C1DE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0891B-4EC0-41E6-8DF8-447521D7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7B3AC9-6F66-442D-8A61-F06030142A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0F496E-6E33-49FD-924D-613E2CF58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C9ABD8-50DA-44B4-814A-DCBA7CC78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F16E06-0DD9-48EC-8D3A-7CC625600D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3"/>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3"/>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3"/>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3"/>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75799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pPr defTabSz="121900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2683773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pPr defTabSz="1219004"/>
            <a:fld id="{4CEF851F-4C9B-4ED8-A706-7687066F5A2C}" type="datetimeFigureOut">
              <a:rPr lang="en-US" smtClean="0">
                <a:solidFill>
                  <a:prstClr val="black">
                    <a:tint val="75000"/>
                  </a:prstClr>
                </a:solidFill>
              </a:rPr>
              <a:pPr defTabSz="1219004"/>
              <a:t>1/21/2022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pPr defTabSz="121900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pPr defTabSz="1219004"/>
            <a:fld id="{46F2045C-80A1-433A-B3B9-3018D210B466}" type="slidenum">
              <a:rPr lang="en-US" smtClean="0">
                <a:solidFill>
                  <a:prstClr val="black">
                    <a:tint val="75000"/>
                  </a:prstClr>
                </a:solidFill>
              </a:rPr>
              <a:pPr defTabSz="1219004"/>
              <a:t>‹#›</a:t>
            </a:fld>
            <a:endParaRPr lang="en-US">
              <a:solidFill>
                <a:prstClr val="black">
                  <a:tint val="75000"/>
                </a:prstClr>
              </a:solidFill>
            </a:endParaRPr>
          </a:p>
        </p:txBody>
      </p:sp>
    </p:spTree>
    <p:extLst>
      <p:ext uri="{BB962C8B-B14F-4D97-AF65-F5344CB8AC3E}">
        <p14:creationId xmlns:p14="http://schemas.microsoft.com/office/powerpoint/2010/main" val="60897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pngimg.com/download/7117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cs typeface="+mn-cs"/>
            </a:endParaRPr>
          </a:p>
        </p:txBody>
      </p:sp>
      <p:sp>
        <p:nvSpPr>
          <p:cNvPr id="3" name="3">
            <a:extLst>
              <a:ext uri="{FF2B5EF4-FFF2-40B4-BE49-F238E27FC236}">
                <a16:creationId xmlns:a16="http://schemas.microsoft.com/office/drawing/2014/main"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cs typeface="+mn-cs"/>
            </a:endParaRPr>
          </a:p>
        </p:txBody>
      </p:sp>
      <p:pic>
        <p:nvPicPr>
          <p:cNvPr id="4" name="6">
            <a:extLst>
              <a:ext uri="{FF2B5EF4-FFF2-40B4-BE49-F238E27FC236}">
                <a16:creationId xmlns:a16="http://schemas.microsoft.com/office/drawing/2014/main"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252282" y="-917042"/>
            <a:ext cx="5468049" cy="8556553"/>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30">
            <a:extLst>
              <a:ext uri="{FF2B5EF4-FFF2-40B4-BE49-F238E27FC236}">
                <a16:creationId xmlns:a16="http://schemas.microsoft.com/office/drawing/2014/main"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31">
            <a:extLst>
              <a:ext uri="{FF2B5EF4-FFF2-40B4-BE49-F238E27FC236}">
                <a16:creationId xmlns:a16="http://schemas.microsoft.com/office/drawing/2014/main"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6" name="32">
            <a:extLst>
              <a:ext uri="{FF2B5EF4-FFF2-40B4-BE49-F238E27FC236}">
                <a16:creationId xmlns:a16="http://schemas.microsoft.com/office/drawing/2014/main"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7" name="33">
            <a:extLst>
              <a:ext uri="{FF2B5EF4-FFF2-40B4-BE49-F238E27FC236}">
                <a16:creationId xmlns:a16="http://schemas.microsoft.com/office/drawing/2014/main"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8" name="34">
            <a:extLst>
              <a:ext uri="{FF2B5EF4-FFF2-40B4-BE49-F238E27FC236}">
                <a16:creationId xmlns:a16="http://schemas.microsoft.com/office/drawing/2014/main"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9" name="35">
            <a:extLst>
              <a:ext uri="{FF2B5EF4-FFF2-40B4-BE49-F238E27FC236}">
                <a16:creationId xmlns:a16="http://schemas.microsoft.com/office/drawing/2014/main"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0" name="36">
            <a:extLst>
              <a:ext uri="{FF2B5EF4-FFF2-40B4-BE49-F238E27FC236}">
                <a16:creationId xmlns:a16="http://schemas.microsoft.com/office/drawing/2014/main"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1" name="37">
            <a:extLst>
              <a:ext uri="{FF2B5EF4-FFF2-40B4-BE49-F238E27FC236}">
                <a16:creationId xmlns:a16="http://schemas.microsoft.com/office/drawing/2014/main"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2" name="38">
            <a:extLst>
              <a:ext uri="{FF2B5EF4-FFF2-40B4-BE49-F238E27FC236}">
                <a16:creationId xmlns:a16="http://schemas.microsoft.com/office/drawing/2014/main"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3" name="39">
            <a:extLst>
              <a:ext uri="{FF2B5EF4-FFF2-40B4-BE49-F238E27FC236}">
                <a16:creationId xmlns:a16="http://schemas.microsoft.com/office/drawing/2014/main"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TextBox 26">
            <a:extLst>
              <a:ext uri="{FF2B5EF4-FFF2-40B4-BE49-F238E27FC236}">
                <a16:creationId xmlns:a16="http://schemas.microsoft.com/office/drawing/2014/main" id="{D2498525-6E24-4DAE-87BF-7802486B196A}"/>
              </a:ext>
            </a:extLst>
          </p:cNvPr>
          <p:cNvSpPr txBox="1"/>
          <p:nvPr/>
        </p:nvSpPr>
        <p:spPr>
          <a:xfrm>
            <a:off x="3114133" y="1983460"/>
            <a:ext cx="58424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white"/>
                  </a:solidFill>
                  <a:prstDash val="solid"/>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8" name="TextBox 27">
            <a:extLst>
              <a:ext uri="{FF2B5EF4-FFF2-40B4-BE49-F238E27FC236}">
                <a16:creationId xmlns:a16="http://schemas.microsoft.com/office/drawing/2014/main" id="{DAA33F45-2085-49F9-9C4F-080DE65F5D9C}"/>
              </a:ext>
            </a:extLst>
          </p:cNvPr>
          <p:cNvSpPr txBox="1"/>
          <p:nvPr/>
        </p:nvSpPr>
        <p:spPr>
          <a:xfrm>
            <a:off x="2282256" y="3239320"/>
            <a:ext cx="74081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0"/>
                <a:solidFill>
                  <a:srgbClr val="AA4A30"/>
                </a:solidFill>
                <a:effectLst>
                  <a:outerShdw blurRad="38100" dist="25400" dir="5400000" algn="ctr" rotWithShape="0">
                    <a:srgbClr val="6E747A">
                      <a:alpha val="43000"/>
                    </a:srgbClr>
                  </a:outerShdw>
                </a:effectLst>
                <a:uLnTx/>
                <a:uFillTx/>
                <a:latin typeface="Calibri" panose="020F0502020204030204"/>
                <a:ea typeface="+mn-ea"/>
                <a:cs typeface="+mn-cs"/>
              </a:rPr>
              <a:t>Bài</a:t>
            </a:r>
            <a:r>
              <a:rPr kumimoji="0" lang="en-US" sz="6000" b="1" i="0" u="none" strike="noStrike" kern="1200" cap="none" spc="0" normalizeH="0" baseline="0" noProof="0" dirty="0">
                <a:ln w="0"/>
                <a:solidFill>
                  <a:srgbClr val="AA4A30"/>
                </a:solidFill>
                <a:effectLst>
                  <a:outerShdw blurRad="38100" dist="25400" dir="5400000" algn="ctr" rotWithShape="0">
                    <a:srgbClr val="6E747A">
                      <a:alpha val="43000"/>
                    </a:srgbClr>
                  </a:outerShdw>
                </a:effectLst>
                <a:uLnTx/>
                <a:uFillTx/>
                <a:latin typeface="Calibri" panose="020F0502020204030204"/>
                <a:ea typeface="+mn-ea"/>
                <a:cs typeface="+mn-cs"/>
              </a:rPr>
              <a:t> 3:</a:t>
            </a:r>
            <a:r>
              <a:rPr kumimoji="0" lang="en-US" sz="6000" b="1"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6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HP-211" panose="020B0803050302020204" pitchFamily="34" charset="0"/>
                <a:ea typeface="+mn-ea"/>
                <a:cs typeface="+mn-cs"/>
              </a:rPr>
              <a:t>BẠN CỦA GIÓ</a:t>
            </a:r>
          </a:p>
        </p:txBody>
      </p:sp>
      <p:pic>
        <p:nvPicPr>
          <p:cNvPr id="32" name="16">
            <a:extLst>
              <a:ext uri="{FF2B5EF4-FFF2-40B4-BE49-F238E27FC236}">
                <a16:creationId xmlns:a16="http://schemas.microsoft.com/office/drawing/2014/main" id="{CCA7047B-9C89-4542-A73B-14003028E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2" y="3260752"/>
            <a:ext cx="9208509" cy="3601159"/>
          </a:xfrm>
          <a:prstGeom prst="rect">
            <a:avLst/>
          </a:prstGeom>
        </p:spPr>
      </p:pic>
      <p:pic>
        <p:nvPicPr>
          <p:cNvPr id="33" name="Picture 32">
            <a:extLst>
              <a:ext uri="{FF2B5EF4-FFF2-40B4-BE49-F238E27FC236}">
                <a16:creationId xmlns:a16="http://schemas.microsoft.com/office/drawing/2014/main" id="{D696009B-60B3-4CB5-BDD1-F95D55238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686" y="2664441"/>
            <a:ext cx="2997677" cy="4193560"/>
          </a:xfrm>
          <a:prstGeom prst="rect">
            <a:avLst/>
          </a:prstGeom>
        </p:spPr>
      </p:pic>
    </p:spTree>
    <p:extLst>
      <p:ext uri="{BB962C8B-B14F-4D97-AF65-F5344CB8AC3E}">
        <p14:creationId xmlns:p14="http://schemas.microsoft.com/office/powerpoint/2010/main" val="35241486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4"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00" y="292099"/>
            <a:ext cx="11887200" cy="1511300"/>
          </a:xfrm>
          <a:prstGeom prst="rect">
            <a:avLst/>
          </a:prstGeom>
        </p:spPr>
        <p:txBody>
          <a:bodyPr vert="horz" lIns="121904" tIns="60952" rIns="121904" bIns="60952" rtlCol="0" anchor="ctr">
            <a:normAutofit fontScale="92500" lnSpcReduction="200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defTabSz="1219004"/>
            <a:r>
              <a:rPr lang="en-US" sz="5867" i="1" dirty="0" err="1">
                <a:solidFill>
                  <a:srgbClr val="FF0000"/>
                </a:solidFill>
                <a:latin typeface="Arial-Rounded" pitchFamily="34" charset="0"/>
                <a:ea typeface="Arial-Rounded" pitchFamily="34" charset="0"/>
                <a:cs typeface="Arial-Rounded" pitchFamily="34" charset="0"/>
              </a:rPr>
              <a:t>vòm</a:t>
            </a:r>
            <a:r>
              <a:rPr lang="en-US" sz="5867" i="1" dirty="0">
                <a:solidFill>
                  <a:srgbClr val="FF0000"/>
                </a:solidFill>
                <a:latin typeface="Arial-Rounded" pitchFamily="34" charset="0"/>
                <a:ea typeface="Arial-Rounded" pitchFamily="34" charset="0"/>
                <a:cs typeface="Arial-Rounded" pitchFamily="34" charset="0"/>
              </a:rPr>
              <a:t> </a:t>
            </a:r>
            <a:r>
              <a:rPr lang="en-US" sz="5867" i="1" dirty="0" err="1">
                <a:solidFill>
                  <a:srgbClr val="FF0000"/>
                </a:solidFill>
                <a:latin typeface="Arial-Rounded" pitchFamily="34" charset="0"/>
                <a:ea typeface="Arial-Rounded" pitchFamily="34" charset="0"/>
                <a:cs typeface="Arial-Rounded" pitchFamily="34" charset="0"/>
              </a:rPr>
              <a:t>lá</a:t>
            </a:r>
            <a:r>
              <a:rPr lang="en-US" sz="5867" i="1" dirty="0">
                <a:solidFill>
                  <a:srgbClr val="FF0000"/>
                </a:solidFill>
                <a:latin typeface="Arial-Rounded" pitchFamily="34" charset="0"/>
                <a:ea typeface="Arial-Rounded" pitchFamily="34" charset="0"/>
                <a:cs typeface="Arial-Rounded" pitchFamily="34" charset="0"/>
              </a:rPr>
              <a:t>:</a:t>
            </a:r>
            <a:r>
              <a:rPr lang="en-US" sz="5867" dirty="0">
                <a:solidFill>
                  <a:srgbClr val="FF0000"/>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nhiều</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cành</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lá</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trên</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cây</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đan</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xen</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tạo</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thành</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hình</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khum</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khum</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úp</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xuống</a:t>
            </a:r>
            <a:r>
              <a:rPr lang="en-US" sz="5867" dirty="0">
                <a:solidFill>
                  <a:prstClr val="black"/>
                </a:solidFill>
                <a:latin typeface="Arial-Rounded" pitchFamily="34" charset="0"/>
                <a:ea typeface="Arial-Rounded" pitchFamily="34" charset="0"/>
                <a:cs typeface="Arial-Rounded" pitchFamily="34" charset="0"/>
              </a:rPr>
              <a:t>.</a:t>
            </a:r>
          </a:p>
        </p:txBody>
      </p:sp>
      <p:pic>
        <p:nvPicPr>
          <p:cNvPr id="4102" name="Picture 6" descr="An yên dưới những vòm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3073400"/>
            <a:ext cx="7213600" cy="4057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UG Students call on University to embrace green search engine | The  Northern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30734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304800" y="1777998"/>
            <a:ext cx="11480800" cy="1143000"/>
          </a:xfrm>
          <a:prstGeom prst="rect">
            <a:avLst/>
          </a:prstGeom>
        </p:spPr>
        <p:txBody>
          <a:bodyPr vert="horz" lIns="121904" tIns="60952" rIns="121904" bIns="60952"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defTabSz="1219004"/>
            <a:r>
              <a:rPr lang="en-US" sz="5867" b="1" i="1" dirty="0" err="1">
                <a:solidFill>
                  <a:srgbClr val="FF0000"/>
                </a:solidFill>
                <a:latin typeface="Arial-Rounded" pitchFamily="34" charset="0"/>
                <a:ea typeface="Arial-Rounded" pitchFamily="34" charset="0"/>
                <a:cs typeface="Arial-Rounded" pitchFamily="34" charset="0"/>
              </a:rPr>
              <a:t>biếc</a:t>
            </a:r>
            <a:r>
              <a:rPr lang="en-US" sz="5867" b="1" i="1" dirty="0">
                <a:solidFill>
                  <a:srgbClr val="FF0000"/>
                </a:solidFill>
                <a:latin typeface="Arial-Rounded" pitchFamily="34" charset="0"/>
                <a:ea typeface="Arial-Rounded" pitchFamily="34" charset="0"/>
                <a:cs typeface="Arial-Rounded" pitchFamily="34" charset="0"/>
              </a:rPr>
              <a:t>:</a:t>
            </a:r>
            <a:r>
              <a:rPr lang="en-US" sz="5867" b="1" dirty="0">
                <a:solidFill>
                  <a:srgbClr val="FF0000"/>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xanh</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trông</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đẹp</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mắt</a:t>
            </a:r>
            <a:r>
              <a:rPr lang="en-US" sz="5867" dirty="0">
                <a:solidFill>
                  <a:prstClr val="black"/>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62811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189709"/>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2</a:t>
            </a:r>
          </a:p>
        </p:txBody>
      </p:sp>
      <p:sp>
        <p:nvSpPr>
          <p:cNvPr id="3" name="TextBox 2"/>
          <p:cNvSpPr txBox="1"/>
          <p:nvPr/>
        </p:nvSpPr>
        <p:spPr>
          <a:xfrm>
            <a:off x="992909" y="305974"/>
            <a:ext cx="9855200" cy="697547"/>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Đọc</a:t>
            </a:r>
          </a:p>
        </p:txBody>
      </p:sp>
      <p:sp>
        <p:nvSpPr>
          <p:cNvPr id="4" name="TextBox 3"/>
          <p:cNvSpPr txBox="1"/>
          <p:nvPr/>
        </p:nvSpPr>
        <p:spPr>
          <a:xfrm>
            <a:off x="1064491" y="381001"/>
            <a:ext cx="7929419" cy="779749"/>
          </a:xfrm>
          <a:prstGeom prst="rect">
            <a:avLst/>
          </a:prstGeom>
          <a:noFill/>
        </p:spPr>
        <p:txBody>
          <a:bodyPr wrap="square" lIns="121904" tIns="60952" rIns="121904" bIns="60952"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Bạn của gió</a:t>
            </a:r>
            <a:endParaRPr lang="en-US" sz="4267" b="1">
              <a:solidFill>
                <a:prstClr val="black"/>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514929" y="1107469"/>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Ai là bạn gió?</a:t>
            </a:r>
          </a:p>
          <a:p>
            <a:pPr algn="just" defTabSz="1219004"/>
            <a:r>
              <a:rPr lang="en-US" sz="3733">
                <a:solidFill>
                  <a:prstClr val="black"/>
                </a:solidFill>
                <a:latin typeface="Arial-Rounded" pitchFamily="34" charset="0"/>
                <a:ea typeface="Arial-Rounded" pitchFamily="34" charset="0"/>
                <a:cs typeface="Arial-Rounded" pitchFamily="34" charset="0"/>
              </a:rPr>
              <a:t>Mà gió đi tìm</a:t>
            </a:r>
          </a:p>
          <a:p>
            <a:pPr algn="just" defTabSz="1219004"/>
            <a:r>
              <a:rPr lang="en-US" sz="3733">
                <a:solidFill>
                  <a:prstClr val="black"/>
                </a:solidFill>
                <a:latin typeface="Arial-Rounded" pitchFamily="34" charset="0"/>
                <a:ea typeface="Arial-Rounded" pitchFamily="34" charset="0"/>
                <a:cs typeface="Arial-Rounded" pitchFamily="34" charset="0"/>
              </a:rPr>
              <a:t>Bay theo cánh chim</a:t>
            </a:r>
          </a:p>
          <a:p>
            <a:pPr algn="just" defTabSz="1219004"/>
            <a:r>
              <a:rPr lang="en-US" sz="3733">
                <a:solidFill>
                  <a:prstClr val="black"/>
                </a:solidFill>
                <a:latin typeface="Arial-Rounded" pitchFamily="34" charset="0"/>
                <a:ea typeface="Arial-Rounded" pitchFamily="34" charset="0"/>
                <a:cs typeface="Arial-Rounded" pitchFamily="34" charset="0"/>
              </a:rPr>
              <a:t>Lùa trong tán lá…</a:t>
            </a:r>
            <a:endParaRPr lang="en-US" sz="3200">
              <a:solidFill>
                <a:prstClr val="black"/>
              </a:solidFill>
              <a:latin typeface="Arial Rounded MT Bold" pitchFamily="34" charset="0"/>
              <a:ea typeface="Arial-Rounded" pitchFamily="34" charset="0"/>
              <a:cs typeface="Arial-Rounded" pitchFamily="34" charset="0"/>
            </a:endParaRPr>
          </a:p>
        </p:txBody>
      </p:sp>
      <p:sp>
        <p:nvSpPr>
          <p:cNvPr id="6" name="TextBox 5"/>
          <p:cNvSpPr txBox="1"/>
          <p:nvPr/>
        </p:nvSpPr>
        <p:spPr>
          <a:xfrm>
            <a:off x="508001"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Gió nhớ bạn quá</a:t>
            </a:r>
          </a:p>
          <a:p>
            <a:pPr algn="just" defTabSz="1219004"/>
            <a:r>
              <a:rPr lang="en-US" sz="3733">
                <a:solidFill>
                  <a:prstClr val="black"/>
                </a:solidFill>
                <a:latin typeface="Arial-Rounded" pitchFamily="34" charset="0"/>
                <a:ea typeface="Arial-Rounded" pitchFamily="34" charset="0"/>
                <a:cs typeface="Arial-Rounded" pitchFamily="34" charset="0"/>
              </a:rPr>
              <a:t>Nên gõ cửa hoài</a:t>
            </a:r>
          </a:p>
          <a:p>
            <a:pPr algn="just" defTabSz="1219004"/>
            <a:r>
              <a:rPr lang="en-US" sz="3733">
                <a:solidFill>
                  <a:prstClr val="black"/>
                </a:solidFill>
                <a:latin typeface="Arial-Rounded" pitchFamily="34" charset="0"/>
                <a:ea typeface="Arial-Rounded" pitchFamily="34" charset="0"/>
                <a:cs typeface="Arial-Rounded" pitchFamily="34" charset="0"/>
              </a:rPr>
              <a:t>Đẩy sóng dâng cao</a:t>
            </a:r>
          </a:p>
          <a:p>
            <a:pPr algn="just" defTabSz="1219004"/>
            <a:r>
              <a:rPr lang="en-US" sz="3733">
                <a:solidFill>
                  <a:prstClr val="black"/>
                </a:solidFill>
                <a:latin typeface="Arial-Rounded" pitchFamily="34" charset="0"/>
                <a:ea typeface="Arial-Rounded" pitchFamily="34" charset="0"/>
                <a:cs typeface="Arial-Rounded" pitchFamily="34" charset="0"/>
              </a:rPr>
              <a:t>Thổi căng buồm lớn.</a:t>
            </a:r>
            <a:endParaRPr lang="en-US" sz="3200">
              <a:solidFill>
                <a:prstClr val="black"/>
              </a:solidFill>
              <a:latin typeface="Arial Rounded MT Bold" pitchFamily="34" charset="0"/>
              <a:ea typeface="Arial-Rounded" pitchFamily="34" charset="0"/>
              <a:cs typeface="Arial-Rounded" pitchFamily="34" charset="0"/>
            </a:endParaRPr>
          </a:p>
        </p:txBody>
      </p:sp>
      <p:sp>
        <p:nvSpPr>
          <p:cNvPr id="7" name="TextBox 6"/>
          <p:cNvSpPr txBox="1"/>
          <p:nvPr/>
        </p:nvSpPr>
        <p:spPr>
          <a:xfrm>
            <a:off x="6403110" y="1107468"/>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Khi gió đi vắng</a:t>
            </a:r>
          </a:p>
          <a:p>
            <a:pPr algn="just" defTabSz="1219004"/>
            <a:r>
              <a:rPr lang="en-US" sz="3733">
                <a:solidFill>
                  <a:prstClr val="black"/>
                </a:solidFill>
                <a:latin typeface="Arial-Rounded" pitchFamily="34" charset="0"/>
                <a:ea typeface="Arial-Rounded" pitchFamily="34" charset="0"/>
                <a:cs typeface="Arial-Rounded" pitchFamily="34" charset="0"/>
              </a:rPr>
              <a:t>Lá buồn lặng im</a:t>
            </a:r>
          </a:p>
          <a:p>
            <a:pPr algn="just" defTabSz="1219004"/>
            <a:r>
              <a:rPr lang="en-US" sz="3733">
                <a:solidFill>
                  <a:prstClr val="black"/>
                </a:solidFill>
                <a:latin typeface="Arial-Rounded" pitchFamily="34" charset="0"/>
                <a:ea typeface="Arial-Rounded" pitchFamily="34" charset="0"/>
                <a:cs typeface="Arial-Rounded" pitchFamily="34" charset="0"/>
              </a:rPr>
              <a:t>Vắng cả cánh chim</a:t>
            </a:r>
          </a:p>
          <a:p>
            <a:pPr algn="just" defTabSz="1219004"/>
            <a:r>
              <a:rPr lang="en-US" sz="3733">
                <a:solidFill>
                  <a:prstClr val="black"/>
                </a:solidFill>
                <a:latin typeface="Arial-Rounded" pitchFamily="34" charset="0"/>
                <a:ea typeface="Arial-Rounded" pitchFamily="34" charset="0"/>
                <a:cs typeface="Arial-Rounded" pitchFamily="34" charset="0"/>
              </a:rPr>
              <a:t>Chẳng ai gõ cửa.</a:t>
            </a:r>
            <a:endParaRPr lang="en-US" sz="3200">
              <a:solidFill>
                <a:prstClr val="black"/>
              </a:solidFill>
              <a:latin typeface="Arial Rounded MT Bold" pitchFamily="34" charset="0"/>
              <a:ea typeface="Arial-Rounded" pitchFamily="34" charset="0"/>
              <a:cs typeface="Arial-Rounded" pitchFamily="34" charset="0"/>
            </a:endParaRPr>
          </a:p>
        </p:txBody>
      </p:sp>
      <p:sp>
        <p:nvSpPr>
          <p:cNvPr id="8" name="TextBox 7"/>
          <p:cNvSpPr txBox="1"/>
          <p:nvPr/>
        </p:nvSpPr>
        <p:spPr>
          <a:xfrm>
            <a:off x="6389254"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Sóng ngủ trong nước</a:t>
            </a:r>
          </a:p>
          <a:p>
            <a:pPr algn="just" defTabSz="1219004"/>
            <a:r>
              <a:rPr lang="en-US" sz="3733">
                <a:solidFill>
                  <a:prstClr val="black"/>
                </a:solidFill>
                <a:latin typeface="Arial-Rounded" pitchFamily="34" charset="0"/>
                <a:ea typeface="Arial-Rounded" pitchFamily="34" charset="0"/>
                <a:cs typeface="Arial-Rounded" pitchFamily="34" charset="0"/>
              </a:rPr>
              <a:t>Buồm chẳng ra khơi</a:t>
            </a:r>
          </a:p>
          <a:p>
            <a:pPr algn="just" defTabSz="1219004"/>
            <a:r>
              <a:rPr lang="en-US" sz="3733">
                <a:solidFill>
                  <a:prstClr val="black"/>
                </a:solidFill>
                <a:latin typeface="Arial-Rounded" pitchFamily="34" charset="0"/>
                <a:ea typeface="Arial-Rounded" pitchFamily="34" charset="0"/>
                <a:cs typeface="Arial-Rounded" pitchFamily="34" charset="0"/>
              </a:rPr>
              <a:t>Ai gọi: Gió ơi</a:t>
            </a:r>
          </a:p>
          <a:p>
            <a:pPr algn="just" defTabSz="1219004"/>
            <a:r>
              <a:rPr lang="en-US" sz="3733">
                <a:solidFill>
                  <a:prstClr val="black"/>
                </a:solidFill>
                <a:latin typeface="Arial-Rounded" pitchFamily="34" charset="0"/>
                <a:ea typeface="Arial-Rounded" pitchFamily="34" charset="0"/>
                <a:cs typeface="Arial-Rounded" pitchFamily="34" charset="0"/>
              </a:rPr>
              <a:t>Trong vòm lá biếc.</a:t>
            </a:r>
          </a:p>
        </p:txBody>
      </p:sp>
      <p:sp>
        <p:nvSpPr>
          <p:cNvPr id="9" name="TextBox 8"/>
          <p:cNvSpPr txBox="1"/>
          <p:nvPr/>
        </p:nvSpPr>
        <p:spPr>
          <a:xfrm>
            <a:off x="8198041" y="5989846"/>
            <a:ext cx="3403601" cy="697547"/>
          </a:xfrm>
          <a:prstGeom prst="rect">
            <a:avLst/>
          </a:prstGeom>
          <a:noFill/>
        </p:spPr>
        <p:txBody>
          <a:bodyPr wrap="square" lIns="121904" tIns="60952" rIns="121904" bIns="60952" rtlCol="0">
            <a:spAutoFit/>
          </a:bodyPr>
          <a:lstStyle/>
          <a:p>
            <a:pPr algn="ctr" defTabSz="1219004"/>
            <a:r>
              <a:rPr lang="en-US" sz="3733">
                <a:solidFill>
                  <a:prstClr val="black"/>
                </a:solidFill>
                <a:latin typeface="Arial-Rounded" pitchFamily="34" charset="0"/>
                <a:ea typeface="Arial-Rounded" pitchFamily="34" charset="0"/>
                <a:cs typeface="Arial-Rounded" pitchFamily="34" charset="0"/>
              </a:rPr>
              <a:t>(Ngân Hà)</a:t>
            </a:r>
            <a:endParaRPr lang="en-US" sz="3733">
              <a:solidFill>
                <a:prstClr val="black"/>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09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sp>
        <p:nvSpPr>
          <p:cNvPr id="8" name="8">
            <a:extLst>
              <a:ext uri="{FF2B5EF4-FFF2-40B4-BE49-F238E27FC236}">
                <a16:creationId xmlns:a16="http://schemas.microsoft.com/office/drawing/2014/main" id="{42ABA4C5-DC14-4DEF-83D9-BF5C6DC96A2A}"/>
              </a:ext>
            </a:extLst>
          </p:cNvPr>
          <p:cNvSpPr/>
          <p:nvPr/>
        </p:nvSpPr>
        <p:spPr>
          <a:xfrm>
            <a:off x="4730987" y="2530585"/>
            <a:ext cx="4331838"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TÌM TIẾNG CÙNG VẦN</a:t>
            </a:r>
            <a:endParaRPr kumimoji="0" lang="zh-CN" altLang="en-US" sz="6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6E0D71EB-D667-4507-8F3F-92ABDC2E6394}"/>
              </a:ext>
            </a:extLst>
          </p:cNvPr>
          <p:cNvGrpSpPr/>
          <p:nvPr/>
        </p:nvGrpSpPr>
        <p:grpSpPr>
          <a:xfrm>
            <a:off x="3412737" y="2873519"/>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spTree>
    <p:extLst>
      <p:ext uri="{BB962C8B-B14F-4D97-AF65-F5344CB8AC3E}">
        <p14:creationId xmlns:p14="http://schemas.microsoft.com/office/powerpoint/2010/main" val="3415088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21F55CFC-389E-41F6-909B-8074C13DBD89}"/>
              </a:ext>
            </a:extLst>
          </p:cNvPr>
          <p:cNvSpPr/>
          <p:nvPr/>
        </p:nvSpPr>
        <p:spPr>
          <a:xfrm>
            <a:off x="1219975" y="45995"/>
            <a:ext cx="10616021"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Tìm</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trong</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hai</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khổ</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cuối</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những</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tiếng</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cùng</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vần</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với</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nhau</a:t>
            </a:r>
            <a:r>
              <a:rPr kumimoji="0" lang="en-US" altLang="zh-CN"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endParaRPr kumimoji="0" lang="zh-CN" altLang="en-US" sz="4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015A2FDA-1899-4422-8B84-276952E886F0}"/>
              </a:ext>
            </a:extLst>
          </p:cNvPr>
          <p:cNvGrpSpPr/>
          <p:nvPr/>
        </p:nvGrpSpPr>
        <p:grpSpPr>
          <a:xfrm>
            <a:off x="246977" y="25453"/>
            <a:ext cx="863972" cy="1015663"/>
            <a:chOff x="647810" y="1552984"/>
            <a:chExt cx="863972" cy="1015663"/>
          </a:xfrm>
        </p:grpSpPr>
        <p:sp>
          <p:nvSpPr>
            <p:cNvPr id="4" name="Oval 3">
              <a:extLst>
                <a:ext uri="{FF2B5EF4-FFF2-40B4-BE49-F238E27FC236}">
                  <a16:creationId xmlns:a16="http://schemas.microsoft.com/office/drawing/2014/main" id="{E41566D5-7DF9-4FF9-88FD-13B1901CB9D0}"/>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861D96A-E36A-48D1-9A4A-022E1B821BEE}"/>
                </a:ext>
              </a:extLst>
            </p:cNvPr>
            <p:cNvSpPr/>
            <p:nvPr/>
          </p:nvSpPr>
          <p:spPr>
            <a:xfrm>
              <a:off x="756836" y="155298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grpSp>
        <p:nvGrpSpPr>
          <p:cNvPr id="12" name="Group 11">
            <a:extLst>
              <a:ext uri="{FF2B5EF4-FFF2-40B4-BE49-F238E27FC236}">
                <a16:creationId xmlns:a16="http://schemas.microsoft.com/office/drawing/2014/main" id="{B3BAA8EE-E81F-42B1-956B-420DC22531D5}"/>
              </a:ext>
            </a:extLst>
          </p:cNvPr>
          <p:cNvGrpSpPr/>
          <p:nvPr/>
        </p:nvGrpSpPr>
        <p:grpSpPr>
          <a:xfrm>
            <a:off x="2865036" y="2508143"/>
            <a:ext cx="2149726" cy="2149726"/>
            <a:chOff x="1613752" y="2354137"/>
            <a:chExt cx="2149726" cy="2149726"/>
          </a:xfrm>
        </p:grpSpPr>
        <p:pic>
          <p:nvPicPr>
            <p:cNvPr id="11" name="Picture 10" descr="A picture containing text, gear&#10;&#10;Description automatically generated">
              <a:extLst>
                <a:ext uri="{FF2B5EF4-FFF2-40B4-BE49-F238E27FC236}">
                  <a16:creationId xmlns:a16="http://schemas.microsoft.com/office/drawing/2014/main" id="{CFEA61C4-F0B9-43D3-8D0B-2F771CEA43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752" y="2354137"/>
              <a:ext cx="2149726" cy="2149726"/>
            </a:xfrm>
            <a:prstGeom prst="rect">
              <a:avLst/>
            </a:prstGeom>
          </p:spPr>
        </p:pic>
        <p:sp>
          <p:nvSpPr>
            <p:cNvPr id="13" name="8">
              <a:extLst>
                <a:ext uri="{FF2B5EF4-FFF2-40B4-BE49-F238E27FC236}">
                  <a16:creationId xmlns:a16="http://schemas.microsoft.com/office/drawing/2014/main" id="{BEB8C826-3B17-4F82-9EC5-1AEA07EB01B7}"/>
                </a:ext>
              </a:extLst>
            </p:cNvPr>
            <p:cNvSpPr/>
            <p:nvPr/>
          </p:nvSpPr>
          <p:spPr>
            <a:xfrm>
              <a:off x="2088983" y="2967367"/>
              <a:ext cx="141101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vắng</a:t>
              </a:r>
              <a:endParaRPr kumimoji="0" lang="zh-CN" altLang="en-US"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17" name="Picture 16" descr="A picture containing silhouette, night sky&#10;&#10;Description automatically generated">
            <a:extLst>
              <a:ext uri="{FF2B5EF4-FFF2-40B4-BE49-F238E27FC236}">
                <a16:creationId xmlns:a16="http://schemas.microsoft.com/office/drawing/2014/main" id="{C9AFF4BB-161D-498B-9800-2B78BEC87BC9}"/>
              </a:ext>
            </a:extLst>
          </p:cNvPr>
          <p:cNvPicPr>
            <a:picLocks noChangeAspect="1"/>
          </p:cNvPicPr>
          <p:nvPr/>
        </p:nvPicPr>
        <p:blipFill rotWithShape="1">
          <a:blip r:embed="rId3">
            <a:extLst>
              <a:ext uri="{28A0092B-C50C-407E-A947-70E740481C1C}">
                <a14:useLocalDpi xmlns:a14="http://schemas.microsoft.com/office/drawing/2010/main" val="0"/>
              </a:ext>
            </a:extLst>
          </a:blip>
          <a:srcRect l="30402" t="38436" r="32092" b="40733"/>
          <a:stretch/>
        </p:blipFill>
        <p:spPr>
          <a:xfrm>
            <a:off x="5383730" y="3121373"/>
            <a:ext cx="1424540" cy="923266"/>
          </a:xfrm>
          <a:prstGeom prst="rect">
            <a:avLst/>
          </a:prstGeom>
        </p:spPr>
      </p:pic>
      <p:grpSp>
        <p:nvGrpSpPr>
          <p:cNvPr id="19" name="Group 18">
            <a:extLst>
              <a:ext uri="{FF2B5EF4-FFF2-40B4-BE49-F238E27FC236}">
                <a16:creationId xmlns:a16="http://schemas.microsoft.com/office/drawing/2014/main" id="{DFD7B5CD-64AB-40F5-85D9-87591A5D403D}"/>
              </a:ext>
            </a:extLst>
          </p:cNvPr>
          <p:cNvGrpSpPr/>
          <p:nvPr/>
        </p:nvGrpSpPr>
        <p:grpSpPr>
          <a:xfrm>
            <a:off x="7177238" y="2421515"/>
            <a:ext cx="2149726" cy="2149726"/>
            <a:chOff x="1613752" y="2354137"/>
            <a:chExt cx="2149726" cy="2149726"/>
          </a:xfrm>
        </p:grpSpPr>
        <p:pic>
          <p:nvPicPr>
            <p:cNvPr id="20" name="Picture 19" descr="A picture containing text, gear&#10;&#10;Description automatically generated">
              <a:extLst>
                <a:ext uri="{FF2B5EF4-FFF2-40B4-BE49-F238E27FC236}">
                  <a16:creationId xmlns:a16="http://schemas.microsoft.com/office/drawing/2014/main" id="{8413DFEA-E84E-4979-A42F-2844F8159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752" y="2354137"/>
              <a:ext cx="2149726" cy="2149726"/>
            </a:xfrm>
            <a:prstGeom prst="rect">
              <a:avLst/>
            </a:prstGeom>
          </p:spPr>
        </p:pic>
        <p:sp>
          <p:nvSpPr>
            <p:cNvPr id="21" name="8">
              <a:extLst>
                <a:ext uri="{FF2B5EF4-FFF2-40B4-BE49-F238E27FC236}">
                  <a16:creationId xmlns:a16="http://schemas.microsoft.com/office/drawing/2014/main" id="{8168B7DC-35DD-4F93-86FA-D4B0E3CEDEFB}"/>
                </a:ext>
              </a:extLst>
            </p:cNvPr>
            <p:cNvSpPr/>
            <p:nvPr/>
          </p:nvSpPr>
          <p:spPr>
            <a:xfrm>
              <a:off x="1925161" y="3053995"/>
              <a:ext cx="17194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a:t>
              </a:r>
              <a:endParaRPr kumimoji="0" lang="zh-CN" altLang="en-US"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22" name="31">
            <a:extLst>
              <a:ext uri="{FF2B5EF4-FFF2-40B4-BE49-F238E27FC236}">
                <a16:creationId xmlns:a16="http://schemas.microsoft.com/office/drawing/2014/main" id="{776E8FA9-3CB7-4C8F-9EB6-873AE93560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23" name="2">
            <a:extLst>
              <a:ext uri="{FF2B5EF4-FFF2-40B4-BE49-F238E27FC236}">
                <a16:creationId xmlns:a16="http://schemas.microsoft.com/office/drawing/2014/main" id="{0737A2CC-8E00-4B4B-BA7C-BFD20C94B6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spTree>
    <p:extLst>
      <p:ext uri="{BB962C8B-B14F-4D97-AF65-F5344CB8AC3E}">
        <p14:creationId xmlns:p14="http://schemas.microsoft.com/office/powerpoint/2010/main" val="1738075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 calcmode="lin" valueType="num">
                                      <p:cBhvr>
                                        <p:cTn id="13" dur="1000" fill="hold"/>
                                        <p:tgtEl>
                                          <p:spTgt spid="23"/>
                                        </p:tgtEl>
                                        <p:attrNameLst>
                                          <p:attrName>style.rotation</p:attrName>
                                        </p:attrNameLst>
                                      </p:cBhvr>
                                      <p:tavLst>
                                        <p:tav tm="0">
                                          <p:val>
                                            <p:fltVal val="90"/>
                                          </p:val>
                                        </p:tav>
                                        <p:tav tm="100000">
                                          <p:val>
                                            <p:fltVal val="0"/>
                                          </p:val>
                                        </p:tav>
                                      </p:tavLst>
                                    </p:anim>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3</a:t>
            </a:r>
          </a:p>
        </p:txBody>
      </p:sp>
      <p:sp>
        <p:nvSpPr>
          <p:cNvPr id="6" name="TextBox 5"/>
          <p:cNvSpPr txBox="1"/>
          <p:nvPr/>
        </p:nvSpPr>
        <p:spPr>
          <a:xfrm>
            <a:off x="923637" y="594612"/>
            <a:ext cx="10861964" cy="615537"/>
          </a:xfrm>
          <a:prstGeom prst="rect">
            <a:avLst/>
          </a:prstGeom>
          <a:noFill/>
        </p:spPr>
        <p:txBody>
          <a:bodyPr wrap="square" lIns="121904" tIns="60952" rIns="121904" bIns="60952" rtlCol="0">
            <a:spAutoFit/>
          </a:bodyPr>
          <a:lstStyle/>
          <a:p>
            <a:pPr algn="just" defTabSz="1219004"/>
            <a:r>
              <a:rPr lang="en-US" sz="3200" b="1">
                <a:solidFill>
                  <a:prstClr val="black"/>
                </a:solidFill>
                <a:latin typeface="Arial-Rounded" pitchFamily="34" charset="0"/>
                <a:ea typeface="Arial-Rounded" pitchFamily="34" charset="0"/>
                <a:cs typeface="Arial-Rounded" pitchFamily="34" charset="0"/>
              </a:rPr>
              <a:t>Tìm trong hai khổ thơ cuối những tiếng cùng vần với nhau</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5" y="1317194"/>
            <a:ext cx="5504600" cy="526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446207" y="1144408"/>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a:solidFill>
                  <a:prstClr val="white"/>
                </a:solidFill>
                <a:latin typeface="Arial-Rounded" pitchFamily="34" charset="0"/>
                <a:ea typeface="Arial-Rounded" pitchFamily="34" charset="0"/>
                <a:cs typeface="Arial-Rounded" pitchFamily="34" charset="0"/>
              </a:rPr>
              <a:t>khi</a:t>
            </a:r>
            <a:endParaRPr lang="en-US" sz="3200" b="1" dirty="0">
              <a:solidFill>
                <a:prstClr val="white"/>
              </a:solidFill>
              <a:latin typeface="Arial-Rounded" pitchFamily="34" charset="0"/>
              <a:ea typeface="Arial-Rounded" pitchFamily="34" charset="0"/>
              <a:cs typeface="Arial-Rounded" pitchFamily="34" charset="0"/>
            </a:endParaRPr>
          </a:p>
        </p:txBody>
      </p:sp>
      <p:sp>
        <p:nvSpPr>
          <p:cNvPr id="9" name="Oval 8"/>
          <p:cNvSpPr/>
          <p:nvPr/>
        </p:nvSpPr>
        <p:spPr>
          <a:xfrm>
            <a:off x="7813558" y="1194398"/>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đi</a:t>
            </a:r>
          </a:p>
        </p:txBody>
      </p:sp>
      <p:cxnSp>
        <p:nvCxnSpPr>
          <p:cNvPr id="12" name="Straight Connector 11"/>
          <p:cNvCxnSpPr/>
          <p:nvPr/>
        </p:nvCxnSpPr>
        <p:spPr>
          <a:xfrm>
            <a:off x="6883447" y="1551987"/>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568175" y="2004525"/>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vắng</a:t>
            </a:r>
          </a:p>
        </p:txBody>
      </p:sp>
      <p:sp>
        <p:nvSpPr>
          <p:cNvPr id="16" name="Oval 15"/>
          <p:cNvSpPr/>
          <p:nvPr/>
        </p:nvSpPr>
        <p:spPr>
          <a:xfrm>
            <a:off x="7740523" y="2014848"/>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a:solidFill>
                  <a:prstClr val="white"/>
                </a:solidFill>
                <a:latin typeface="Arial-Rounded" pitchFamily="34" charset="0"/>
                <a:ea typeface="Arial-Rounded" pitchFamily="34" charset="0"/>
                <a:cs typeface="Arial-Rounded" pitchFamily="34" charset="0"/>
              </a:rPr>
              <a:t>lặng</a:t>
            </a:r>
            <a:endParaRPr lang="en-US" sz="3200" b="1" dirty="0">
              <a:solidFill>
                <a:prstClr val="white"/>
              </a:solidFill>
              <a:latin typeface="Arial-Rounded" pitchFamily="34" charset="0"/>
              <a:ea typeface="Arial-Rounded" pitchFamily="34" charset="0"/>
              <a:cs typeface="Arial-Rounded" pitchFamily="34" charset="0"/>
            </a:endParaRPr>
          </a:p>
        </p:txBody>
      </p:sp>
      <p:cxnSp>
        <p:nvCxnSpPr>
          <p:cNvPr id="17" name="Straight Connector 16"/>
          <p:cNvCxnSpPr/>
          <p:nvPr/>
        </p:nvCxnSpPr>
        <p:spPr>
          <a:xfrm>
            <a:off x="6883447" y="2267095"/>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692348" y="2888796"/>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lá</a:t>
            </a:r>
          </a:p>
        </p:txBody>
      </p:sp>
      <p:sp>
        <p:nvSpPr>
          <p:cNvPr id="19" name="Oval 18"/>
          <p:cNvSpPr/>
          <p:nvPr/>
        </p:nvSpPr>
        <p:spPr>
          <a:xfrm>
            <a:off x="7770231" y="2888796"/>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cả</a:t>
            </a:r>
          </a:p>
        </p:txBody>
      </p:sp>
      <p:cxnSp>
        <p:nvCxnSpPr>
          <p:cNvPr id="20" name="Straight Connector 19"/>
          <p:cNvCxnSpPr/>
          <p:nvPr/>
        </p:nvCxnSpPr>
        <p:spPr>
          <a:xfrm>
            <a:off x="6914813" y="3246385"/>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233925" y="2888796"/>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ra</a:t>
            </a:r>
          </a:p>
        </p:txBody>
      </p:sp>
      <p:cxnSp>
        <p:nvCxnSpPr>
          <p:cNvPr id="27" name="Straight Connector 26"/>
          <p:cNvCxnSpPr/>
          <p:nvPr/>
        </p:nvCxnSpPr>
        <p:spPr>
          <a:xfrm>
            <a:off x="6967837" y="3981109"/>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981673" y="4746711"/>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81673" y="5505832"/>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727171" y="3664922"/>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gió</a:t>
            </a:r>
          </a:p>
        </p:txBody>
      </p:sp>
      <p:sp>
        <p:nvSpPr>
          <p:cNvPr id="31" name="Oval 30"/>
          <p:cNvSpPr/>
          <p:nvPr/>
        </p:nvSpPr>
        <p:spPr>
          <a:xfrm>
            <a:off x="7813558" y="3643856"/>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gõ</a:t>
            </a:r>
          </a:p>
        </p:txBody>
      </p:sp>
      <p:sp>
        <p:nvSpPr>
          <p:cNvPr id="32" name="Oval 31"/>
          <p:cNvSpPr/>
          <p:nvPr/>
        </p:nvSpPr>
        <p:spPr>
          <a:xfrm>
            <a:off x="4715525" y="4398351"/>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im</a:t>
            </a:r>
          </a:p>
        </p:txBody>
      </p:sp>
      <p:sp>
        <p:nvSpPr>
          <p:cNvPr id="33" name="Oval 32"/>
          <p:cNvSpPr/>
          <p:nvPr/>
        </p:nvSpPr>
        <p:spPr>
          <a:xfrm>
            <a:off x="7813558" y="4392860"/>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a:solidFill>
                  <a:prstClr val="white"/>
                </a:solidFill>
                <a:latin typeface="Arial-Rounded" pitchFamily="34" charset="0"/>
                <a:ea typeface="Arial-Rounded" pitchFamily="34" charset="0"/>
                <a:cs typeface="Arial-Rounded" pitchFamily="34" charset="0"/>
              </a:rPr>
              <a:t>chim</a:t>
            </a:r>
            <a:endParaRPr lang="en-US" sz="3200" b="1" dirty="0">
              <a:solidFill>
                <a:prstClr val="white"/>
              </a:solidFill>
              <a:latin typeface="Arial-Rounded" pitchFamily="34" charset="0"/>
              <a:ea typeface="Arial-Rounded" pitchFamily="34" charset="0"/>
              <a:cs typeface="Arial-Rounded" pitchFamily="34" charset="0"/>
            </a:endParaRPr>
          </a:p>
        </p:txBody>
      </p:sp>
      <p:sp>
        <p:nvSpPr>
          <p:cNvPr id="34" name="Oval 33"/>
          <p:cNvSpPr/>
          <p:nvPr/>
        </p:nvSpPr>
        <p:spPr>
          <a:xfrm>
            <a:off x="4672547" y="5148243"/>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ơi</a:t>
            </a:r>
          </a:p>
        </p:txBody>
      </p:sp>
      <p:sp>
        <p:nvSpPr>
          <p:cNvPr id="35" name="Oval 34"/>
          <p:cNvSpPr/>
          <p:nvPr/>
        </p:nvSpPr>
        <p:spPr>
          <a:xfrm>
            <a:off x="7813558" y="5108039"/>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a:solidFill>
                  <a:prstClr val="white"/>
                </a:solidFill>
                <a:latin typeface="Arial-Rounded" pitchFamily="34" charset="0"/>
                <a:ea typeface="Arial-Rounded" pitchFamily="34" charset="0"/>
                <a:cs typeface="Arial-Rounded" pitchFamily="34" charset="0"/>
              </a:rPr>
              <a:t>khơi</a:t>
            </a:r>
          </a:p>
        </p:txBody>
      </p:sp>
      <p:cxnSp>
        <p:nvCxnSpPr>
          <p:cNvPr id="36" name="Straight Connector 35"/>
          <p:cNvCxnSpPr/>
          <p:nvPr/>
        </p:nvCxnSpPr>
        <p:spPr>
          <a:xfrm>
            <a:off x="9771633" y="3259476"/>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0201419" y="1919552"/>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a:solidFill>
                  <a:prstClr val="white"/>
                </a:solidFill>
                <a:latin typeface="Arial-Rounded" pitchFamily="34" charset="0"/>
                <a:ea typeface="Arial-Rounded" pitchFamily="34" charset="0"/>
                <a:cs typeface="Arial-Rounded" pitchFamily="34" charset="0"/>
              </a:rPr>
              <a:t>chẳng</a:t>
            </a:r>
            <a:endParaRPr lang="en-US" sz="3200" b="1" dirty="0">
              <a:solidFill>
                <a:prstClr val="white"/>
              </a:solidFill>
              <a:latin typeface="Arial-Rounded" pitchFamily="34" charset="0"/>
              <a:ea typeface="Arial-Rounded" pitchFamily="34" charset="0"/>
              <a:cs typeface="Arial-Rounded" pitchFamily="34" charset="0"/>
            </a:endParaRPr>
          </a:p>
        </p:txBody>
      </p:sp>
      <p:cxnSp>
        <p:nvCxnSpPr>
          <p:cNvPr id="38" name="Straight Connector 37"/>
          <p:cNvCxnSpPr/>
          <p:nvPr/>
        </p:nvCxnSpPr>
        <p:spPr>
          <a:xfrm>
            <a:off x="9728306" y="2332409"/>
            <a:ext cx="40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813558" y="5940523"/>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smtClean="0">
                <a:solidFill>
                  <a:prstClr val="white"/>
                </a:solidFill>
                <a:latin typeface="Arial-Rounded" pitchFamily="34" charset="0"/>
                <a:ea typeface="Arial-Rounded" pitchFamily="34" charset="0"/>
                <a:cs typeface="Arial-Rounded" pitchFamily="34" charset="0"/>
              </a:rPr>
              <a:t>trong</a:t>
            </a:r>
            <a:endParaRPr lang="en-US" sz="3200" b="1" dirty="0">
              <a:solidFill>
                <a:prstClr val="white"/>
              </a:solidFill>
              <a:latin typeface="Arial-Rounded" pitchFamily="34" charset="0"/>
              <a:ea typeface="Arial-Rounded" pitchFamily="34" charset="0"/>
              <a:cs typeface="Arial-Rounded" pitchFamily="34" charset="0"/>
            </a:endParaRPr>
          </a:p>
        </p:txBody>
      </p:sp>
      <p:sp>
        <p:nvSpPr>
          <p:cNvPr id="40" name="Oval 39"/>
          <p:cNvSpPr/>
          <p:nvPr/>
        </p:nvSpPr>
        <p:spPr>
          <a:xfrm>
            <a:off x="4715524" y="5924369"/>
            <a:ext cx="1958075" cy="7151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200" b="1" dirty="0" err="1" smtClean="0">
                <a:solidFill>
                  <a:prstClr val="white"/>
                </a:solidFill>
                <a:latin typeface="Arial-Rounded" pitchFamily="34" charset="0"/>
                <a:ea typeface="Arial-Rounded" pitchFamily="34" charset="0"/>
                <a:cs typeface="Arial-Rounded" pitchFamily="34" charset="0"/>
              </a:rPr>
              <a:t>sóng</a:t>
            </a:r>
            <a:endParaRPr lang="en-US" sz="3200" b="1" dirty="0">
              <a:solidFill>
                <a:prstClr val="white"/>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05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5" grpId="0" animBg="1"/>
      <p:bldP spid="16" grpId="0" animBg="1"/>
      <p:bldP spid="18" grpId="0" animBg="1"/>
      <p:bldP spid="19" grpId="0" animBg="1"/>
      <p:bldP spid="22" grpId="0" animBg="1"/>
      <p:bldP spid="30" grpId="0" animBg="1"/>
      <p:bldP spid="31" grpId="0" animBg="1"/>
      <p:bldP spid="32" grpId="0" animBg="1"/>
      <p:bldP spid="33" grpId="0" animBg="1"/>
      <p:bldP spid="34" grpId="0" animBg="1"/>
      <p:bldP spid="35" grpId="0" animBg="1"/>
      <p:bldP spid="37"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6" y="1293223"/>
            <a:ext cx="12227975" cy="4345478"/>
          </a:xfrm>
          <a:prstGeom prst="rect">
            <a:avLst/>
          </a:prstGeom>
        </p:spPr>
      </p:pic>
    </p:spTree>
    <p:extLst>
      <p:ext uri="{BB962C8B-B14F-4D97-AF65-F5344CB8AC3E}">
        <p14:creationId xmlns:p14="http://schemas.microsoft.com/office/powerpoint/2010/main" val="36288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9" y="2319051"/>
            <a:ext cx="12264937" cy="2219897"/>
          </a:xfrm>
          <a:prstGeom prst="rect">
            <a:avLst/>
          </a:prstGeom>
        </p:spPr>
      </p:pic>
    </p:spTree>
    <p:extLst>
      <p:ext uri="{BB962C8B-B14F-4D97-AF65-F5344CB8AC3E}">
        <p14:creationId xmlns:p14="http://schemas.microsoft.com/office/powerpoint/2010/main" val="1541664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sp>
        <p:nvSpPr>
          <p:cNvPr id="8" name="8">
            <a:extLst>
              <a:ext uri="{FF2B5EF4-FFF2-40B4-BE49-F238E27FC236}">
                <a16:creationId xmlns:a16="http://schemas.microsoft.com/office/drawing/2014/main" id="{42ABA4C5-DC14-4DEF-83D9-BF5C6DC96A2A}"/>
              </a:ext>
            </a:extLst>
          </p:cNvPr>
          <p:cNvSpPr/>
          <p:nvPr/>
        </p:nvSpPr>
        <p:spPr>
          <a:xfrm>
            <a:off x="4840538" y="2530585"/>
            <a:ext cx="3829173"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6E0D71EB-D667-4507-8F3F-92ABDC2E6394}"/>
              </a:ext>
            </a:extLst>
          </p:cNvPr>
          <p:cNvGrpSpPr/>
          <p:nvPr/>
        </p:nvGrpSpPr>
        <p:grpSpPr>
          <a:xfrm>
            <a:off x="3412737" y="2849923"/>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spTree>
    <p:extLst>
      <p:ext uri="{BB962C8B-B14F-4D97-AF65-F5344CB8AC3E}">
        <p14:creationId xmlns:p14="http://schemas.microsoft.com/office/powerpoint/2010/main" val="3752226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149601" y="1334349"/>
            <a:ext cx="4856708" cy="666786"/>
          </a:xfrm>
          <a:prstGeom prst="rect">
            <a:avLst/>
          </a:prstGeom>
          <a:solidFill>
            <a:srgbClr val="A9DA74"/>
          </a:solidFill>
        </p:spPr>
        <p:txBody>
          <a:bodyPr wrap="square" rtlCol="0">
            <a:spAutoFit/>
          </a:bodyPr>
          <a:lstStyle/>
          <a:p>
            <a:pPr algn="ctr" defTabSz="1219004"/>
            <a:r>
              <a:rPr lang="en-US" sz="3733" b="1">
                <a:solidFill>
                  <a:prstClr val="black"/>
                </a:solidFill>
                <a:latin typeface="Arial-Rounded" pitchFamily="34" charset="0"/>
                <a:ea typeface="Arial-Rounded" pitchFamily="34" charset="0"/>
                <a:cs typeface="Arial-Rounded" pitchFamily="34" charset="0"/>
              </a:rPr>
              <a:t>Đọc khổ thơ 1</a:t>
            </a:r>
          </a:p>
        </p:txBody>
      </p:sp>
      <p:sp>
        <p:nvSpPr>
          <p:cNvPr id="6" name="TextBox 5"/>
          <p:cNvSpPr txBox="1"/>
          <p:nvPr/>
        </p:nvSpPr>
        <p:spPr>
          <a:xfrm>
            <a:off x="800921" y="5664201"/>
            <a:ext cx="10655983" cy="748988"/>
          </a:xfrm>
          <a:prstGeom prst="rect">
            <a:avLst/>
          </a:prstGeom>
          <a:solidFill>
            <a:srgbClr val="BEE395"/>
          </a:solidFill>
        </p:spPr>
        <p:txBody>
          <a:bodyPr wrap="square" rtlCol="0">
            <a:spAutoFit/>
          </a:bodyPr>
          <a:lstStyle/>
          <a:p>
            <a:pPr algn="ctr" defTabSz="1219004"/>
            <a:r>
              <a:rPr lang="en-US" sz="4267">
                <a:solidFill>
                  <a:prstClr val="black"/>
                </a:solidFill>
                <a:latin typeface="Arial-Rounded" pitchFamily="34" charset="0"/>
                <a:ea typeface="Arial-Rounded" pitchFamily="34" charset="0"/>
                <a:cs typeface="Arial-Rounded" pitchFamily="34" charset="0"/>
              </a:rPr>
              <a:t>Ở khổ thơ thứ nhất, gió đã làm gì để tìm bạn?</a:t>
            </a:r>
          </a:p>
        </p:txBody>
      </p:sp>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4</a:t>
            </a:r>
          </a:p>
        </p:txBody>
      </p:sp>
      <p:sp>
        <p:nvSpPr>
          <p:cNvPr id="9" name="TextBox 8"/>
          <p:cNvSpPr txBox="1"/>
          <p:nvPr/>
        </p:nvSpPr>
        <p:spPr>
          <a:xfrm>
            <a:off x="923637" y="594613"/>
            <a:ext cx="10861964" cy="615537"/>
          </a:xfrm>
          <a:prstGeom prst="rect">
            <a:avLst/>
          </a:prstGeom>
          <a:noFill/>
        </p:spPr>
        <p:txBody>
          <a:bodyPr wrap="square" lIns="121904" tIns="60952" rIns="121904" bIns="60952" rtlCol="0">
            <a:spAutoFit/>
          </a:bodyPr>
          <a:lstStyle/>
          <a:p>
            <a:pPr algn="just" defTabSz="1219004"/>
            <a:r>
              <a:rPr lang="en-US" sz="3200" b="1">
                <a:solidFill>
                  <a:prstClr val="black"/>
                </a:solidFill>
                <a:latin typeface="Arial-Rounded" pitchFamily="34" charset="0"/>
                <a:ea typeface="Arial-Rounded" pitchFamily="34" charset="0"/>
                <a:cs typeface="Arial-Rounded" pitchFamily="34" charset="0"/>
              </a:rPr>
              <a:t>Trả lời câu hỏi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28198"/>
            <a:ext cx="5199805" cy="299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8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454401" y="621531"/>
            <a:ext cx="4856708" cy="748988"/>
          </a:xfrm>
          <a:prstGeom prst="rect">
            <a:avLst/>
          </a:prstGeom>
          <a:solidFill>
            <a:srgbClr val="A9DA74"/>
          </a:solidFill>
        </p:spPr>
        <p:txBody>
          <a:bodyPr wrap="square"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Đọc khổ thơ 2</a:t>
            </a:r>
          </a:p>
        </p:txBody>
      </p:sp>
      <p:sp>
        <p:nvSpPr>
          <p:cNvPr id="9" name="TextBox 8"/>
          <p:cNvSpPr txBox="1"/>
          <p:nvPr/>
        </p:nvSpPr>
        <p:spPr>
          <a:xfrm>
            <a:off x="2186651" y="5124921"/>
            <a:ext cx="8074949" cy="748988"/>
          </a:xfrm>
          <a:prstGeom prst="rect">
            <a:avLst/>
          </a:prstGeom>
          <a:solidFill>
            <a:srgbClr val="BEE395"/>
          </a:solidFill>
        </p:spPr>
        <p:txBody>
          <a:bodyPr wrap="square" rtlCol="0">
            <a:spAutoFit/>
          </a:bodyPr>
          <a:lstStyle/>
          <a:p>
            <a:pPr algn="ctr" defTabSz="1219004"/>
            <a:r>
              <a:rPr lang="en-US" sz="4267">
                <a:solidFill>
                  <a:prstClr val="black"/>
                </a:solidFill>
                <a:latin typeface="Arial-Rounded" pitchFamily="34" charset="0"/>
                <a:ea typeface="Arial-Rounded" pitchFamily="34" charset="0"/>
                <a:cs typeface="Arial-Rounded" pitchFamily="34" charset="0"/>
              </a:rPr>
              <a:t>Gió làm gì khi nhớ bạn?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1" y="1803400"/>
            <a:ext cx="5154743"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9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100000">
              <a:srgbClr val="F2AF61"/>
            </a:gs>
            <a:gs pos="74000">
              <a:schemeClr val="accent4">
                <a:lumMod val="45000"/>
                <a:lumOff val="55000"/>
              </a:schemeClr>
            </a:gs>
            <a:gs pos="89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sp>
        <p:nvSpPr>
          <p:cNvPr id="8" name="8">
            <a:extLst>
              <a:ext uri="{FF2B5EF4-FFF2-40B4-BE49-F238E27FC236}">
                <a16:creationId xmlns:a16="http://schemas.microsoft.com/office/drawing/2014/main" id="{42ABA4C5-DC14-4DEF-83D9-BF5C6DC96A2A}"/>
              </a:ext>
            </a:extLst>
          </p:cNvPr>
          <p:cNvSpPr/>
          <p:nvPr/>
        </p:nvSpPr>
        <p:spPr>
          <a:xfrm>
            <a:off x="4037324" y="3103974"/>
            <a:ext cx="616221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QUAN SÁT TRANH</a:t>
            </a:r>
            <a:endParaRPr kumimoji="0" lang="zh-CN" altLang="en-US"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6E0D71EB-D667-4507-8F3F-92ABDC2E6394}"/>
              </a:ext>
            </a:extLst>
          </p:cNvPr>
          <p:cNvGrpSpPr/>
          <p:nvPr/>
        </p:nvGrpSpPr>
        <p:grpSpPr>
          <a:xfrm>
            <a:off x="2708790" y="2988739"/>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1</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spTree>
    <p:extLst>
      <p:ext uri="{BB962C8B-B14F-4D97-AF65-F5344CB8AC3E}">
        <p14:creationId xmlns:p14="http://schemas.microsoft.com/office/powerpoint/2010/main" val="1284635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60801" y="621531"/>
            <a:ext cx="4856708" cy="748988"/>
          </a:xfrm>
          <a:prstGeom prst="rect">
            <a:avLst/>
          </a:prstGeom>
          <a:solidFill>
            <a:srgbClr val="A9DA74"/>
          </a:solidFill>
        </p:spPr>
        <p:txBody>
          <a:bodyPr wrap="square"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Đọc khổ thơ 3, 4</a:t>
            </a:r>
          </a:p>
        </p:txBody>
      </p:sp>
      <p:sp>
        <p:nvSpPr>
          <p:cNvPr id="6" name="TextBox 5"/>
          <p:cNvSpPr txBox="1"/>
          <p:nvPr/>
        </p:nvSpPr>
        <p:spPr>
          <a:xfrm>
            <a:off x="1117600" y="5171195"/>
            <a:ext cx="9938328" cy="748988"/>
          </a:xfrm>
          <a:prstGeom prst="rect">
            <a:avLst/>
          </a:prstGeom>
          <a:solidFill>
            <a:srgbClr val="BEE395"/>
          </a:solidFill>
        </p:spPr>
        <p:txBody>
          <a:bodyPr wrap="square" rtlCol="0">
            <a:spAutoFit/>
          </a:bodyPr>
          <a:lstStyle/>
          <a:p>
            <a:pPr algn="ctr" defTabSz="1219004"/>
            <a:r>
              <a:rPr lang="en-US" sz="4267">
                <a:solidFill>
                  <a:prstClr val="black"/>
                </a:solidFill>
                <a:latin typeface="Arial-Rounded" pitchFamily="34" charset="0"/>
                <a:ea typeface="Arial-Rounded" pitchFamily="34" charset="0"/>
                <a:cs typeface="Arial-Rounded" pitchFamily="34" charset="0"/>
              </a:rPr>
              <a:t>Điều gì xảy ra khi gió vắng nhà?</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982" y="1918488"/>
            <a:ext cx="4861983" cy="295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327" y="1953684"/>
            <a:ext cx="4861983" cy="295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4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sp>
        <p:nvSpPr>
          <p:cNvPr id="8" name="8">
            <a:extLst>
              <a:ext uri="{FF2B5EF4-FFF2-40B4-BE49-F238E27FC236}">
                <a16:creationId xmlns:a16="http://schemas.microsoft.com/office/drawing/2014/main" id="{42ABA4C5-DC14-4DEF-83D9-BF5C6DC96A2A}"/>
              </a:ext>
            </a:extLst>
          </p:cNvPr>
          <p:cNvSpPr/>
          <p:nvPr/>
        </p:nvSpPr>
        <p:spPr>
          <a:xfrm>
            <a:off x="4196982" y="2520988"/>
            <a:ext cx="5576938"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Học</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thuộc</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lòng</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khổ</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em</a:t>
            </a:r>
            <a:r>
              <a:rPr kumimoji="0" lang="en-US" altLang="zh-CN"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6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thích</a:t>
            </a:r>
            <a:endParaRPr kumimoji="0" lang="zh-CN" altLang="en-US" sz="6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6E0D71EB-D667-4507-8F3F-92ABDC2E6394}"/>
              </a:ext>
            </a:extLst>
          </p:cNvPr>
          <p:cNvGrpSpPr/>
          <p:nvPr/>
        </p:nvGrpSpPr>
        <p:grpSpPr>
          <a:xfrm>
            <a:off x="2900706" y="2748222"/>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5</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spTree>
    <p:extLst>
      <p:ext uri="{BB962C8B-B14F-4D97-AF65-F5344CB8AC3E}">
        <p14:creationId xmlns:p14="http://schemas.microsoft.com/office/powerpoint/2010/main" val="41295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8">
            <a:extLst>
              <a:ext uri="{FF2B5EF4-FFF2-40B4-BE49-F238E27FC236}">
                <a16:creationId xmlns:a16="http://schemas.microsoft.com/office/drawing/2014/main" id="{71F5AE39-08D3-4497-8CE6-CC8BD379552D}"/>
              </a:ext>
            </a:extLst>
          </p:cNvPr>
          <p:cNvSpPr/>
          <p:nvPr/>
        </p:nvSpPr>
        <p:spPr>
          <a:xfrm>
            <a:off x="1219976" y="142596"/>
            <a:ext cx="154367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21" name="Group 20">
            <a:extLst>
              <a:ext uri="{FF2B5EF4-FFF2-40B4-BE49-F238E27FC236}">
                <a16:creationId xmlns:a16="http://schemas.microsoft.com/office/drawing/2014/main" id="{F1FD85CA-6C98-4879-A074-58D263F0D501}"/>
              </a:ext>
            </a:extLst>
          </p:cNvPr>
          <p:cNvGrpSpPr/>
          <p:nvPr/>
        </p:nvGrpSpPr>
        <p:grpSpPr>
          <a:xfrm>
            <a:off x="246977" y="25453"/>
            <a:ext cx="863972" cy="1015663"/>
            <a:chOff x="647810" y="1552984"/>
            <a:chExt cx="863972" cy="1015663"/>
          </a:xfrm>
        </p:grpSpPr>
        <p:sp>
          <p:nvSpPr>
            <p:cNvPr id="22" name="Oval 21">
              <a:extLst>
                <a:ext uri="{FF2B5EF4-FFF2-40B4-BE49-F238E27FC236}">
                  <a16:creationId xmlns:a16="http://schemas.microsoft.com/office/drawing/2014/main" id="{A4629D13-33F4-47BA-84EE-3FDF22C3DF72}"/>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A3C32BC-1E60-4F14-8CBB-5744672DC3AE}"/>
                </a:ext>
              </a:extLst>
            </p:cNvPr>
            <p:cNvSpPr/>
            <p:nvPr/>
          </p:nvSpPr>
          <p:spPr>
            <a:xfrm>
              <a:off x="756836" y="155298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5</a:t>
              </a:r>
            </a:p>
          </p:txBody>
        </p:sp>
      </p:grpSp>
      <p:sp>
        <p:nvSpPr>
          <p:cNvPr id="24" name="8">
            <a:extLst>
              <a:ext uri="{FF2B5EF4-FFF2-40B4-BE49-F238E27FC236}">
                <a16:creationId xmlns:a16="http://schemas.microsoft.com/office/drawing/2014/main" id="{46806C7D-C1B9-4C1E-B070-A4A6B7103F94}"/>
              </a:ext>
            </a:extLst>
          </p:cNvPr>
          <p:cNvSpPr/>
          <p:nvPr/>
        </p:nvSpPr>
        <p:spPr>
          <a:xfrm>
            <a:off x="4078160" y="425334"/>
            <a:ext cx="3769711" cy="851297"/>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Bạn</a:t>
            </a:r>
            <a:r>
              <a:rPr kumimoji="0" lang="en-US" altLang="zh-CN" sz="4400" b="1" i="0" u="none" strike="noStrike" kern="1200" cap="none" spc="0" normalizeH="0" baseline="0" noProof="0" dirty="0">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của</a:t>
            </a:r>
            <a:r>
              <a:rPr kumimoji="0" lang="en-US" altLang="zh-CN" sz="4400" b="1" i="0" u="none" strike="noStrike" kern="1200" cap="none" spc="0" normalizeH="0" baseline="0" noProof="0" dirty="0">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gió</a:t>
            </a:r>
            <a:endParaRPr kumimoji="0" lang="en-US" altLang="zh-CN" sz="4400" b="1" i="0" u="none" strike="noStrike" kern="1200" cap="none" spc="0" normalizeH="0" baseline="0" noProof="0" dirty="0">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5" name="8">
            <a:extLst>
              <a:ext uri="{FF2B5EF4-FFF2-40B4-BE49-F238E27FC236}">
                <a16:creationId xmlns:a16="http://schemas.microsoft.com/office/drawing/2014/main" id="{48649C8A-5F8D-4E5D-969B-D13449F78D0E}"/>
              </a:ext>
            </a:extLst>
          </p:cNvPr>
          <p:cNvSpPr/>
          <p:nvPr/>
        </p:nvSpPr>
        <p:spPr>
          <a:xfrm>
            <a:off x="1020514" y="1073712"/>
            <a:ext cx="4591014" cy="552033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Mà</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Lùa</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Gió</a:t>
            </a: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Nên</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Đẩy</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Thổi</a:t>
            </a: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p:txBody>
      </p:sp>
      <p:sp>
        <p:nvSpPr>
          <p:cNvPr id="26" name="8">
            <a:extLst>
              <a:ext uri="{FF2B5EF4-FFF2-40B4-BE49-F238E27FC236}">
                <a16:creationId xmlns:a16="http://schemas.microsoft.com/office/drawing/2014/main" id="{2D8837B2-0347-4120-88DC-CEE74ABBC577}"/>
              </a:ext>
            </a:extLst>
          </p:cNvPr>
          <p:cNvSpPr/>
          <p:nvPr/>
        </p:nvSpPr>
        <p:spPr>
          <a:xfrm>
            <a:off x="6403183" y="1078029"/>
            <a:ext cx="5155774" cy="5569446"/>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Lá</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Vắng</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Sóng</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Buồm</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Trong</a:t>
            </a:r>
            <a:endParaRPr kumimoji="0" lang="en-US" altLang="zh-CN" sz="36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7" name="8">
            <a:extLst>
              <a:ext uri="{FF2B5EF4-FFF2-40B4-BE49-F238E27FC236}">
                <a16:creationId xmlns:a16="http://schemas.microsoft.com/office/drawing/2014/main" id="{3359D7F5-3E63-41CF-AB0B-3D041A23D05F}"/>
              </a:ext>
            </a:extLst>
          </p:cNvPr>
          <p:cNvSpPr/>
          <p:nvPr/>
        </p:nvSpPr>
        <p:spPr>
          <a:xfrm>
            <a:off x="8981070" y="6208759"/>
            <a:ext cx="2928437" cy="98750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srgbClr val="4472C4">
                    <a:lumMod val="7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Ngân</a:t>
            </a:r>
            <a:r>
              <a:rPr kumimoji="0" lang="en-US" altLang="zh-CN" sz="2000" b="1" i="0" u="none" strike="noStrike" kern="1200" cap="none" spc="0" normalizeH="0" baseline="0" noProof="0" dirty="0">
                <a:ln>
                  <a:noFill/>
                </a:ln>
                <a:solidFill>
                  <a:srgbClr val="4472C4">
                    <a:lumMod val="7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2000" b="1" i="0" u="none" strike="noStrike" kern="1200" cap="none" spc="0" normalizeH="0" baseline="0" noProof="0" dirty="0" err="1">
                <a:ln>
                  <a:noFill/>
                </a:ln>
                <a:solidFill>
                  <a:srgbClr val="4472C4">
                    <a:lumMod val="7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Hà</a:t>
            </a:r>
            <a:endParaRPr kumimoji="0" lang="en-US" altLang="zh-CN" sz="2000" b="1" i="0" u="none" strike="noStrike" kern="1200" cap="none" spc="0" normalizeH="0" baseline="0" noProof="0" dirty="0">
              <a:ln>
                <a:noFill/>
              </a:ln>
              <a:solidFill>
                <a:srgbClr val="4472C4">
                  <a:lumMod val="7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679C31"/>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3200" b="0" i="0" u="none" strike="noStrike" kern="1200" cap="none" spc="0" normalizeH="0" baseline="0" noProof="0" dirty="0">
              <a:ln>
                <a:noFill/>
              </a:ln>
              <a:solidFill>
                <a:srgbClr val="F14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9" name="6">
            <a:extLst>
              <a:ext uri="{FF2B5EF4-FFF2-40B4-BE49-F238E27FC236}">
                <a16:creationId xmlns:a16="http://schemas.microsoft.com/office/drawing/2014/main" id="{D77BC576-7907-4760-9427-D9157ED34F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189" t="-3811" b="83596"/>
          <a:stretch/>
        </p:blipFill>
        <p:spPr>
          <a:xfrm>
            <a:off x="9358765" y="-474620"/>
            <a:ext cx="2833235" cy="1797050"/>
          </a:xfrm>
          <a:prstGeom prst="rect">
            <a:avLst/>
          </a:prstGeom>
        </p:spPr>
      </p:pic>
      <p:pic>
        <p:nvPicPr>
          <p:cNvPr id="34" name="7">
            <a:extLst>
              <a:ext uri="{FF2B5EF4-FFF2-40B4-BE49-F238E27FC236}">
                <a16:creationId xmlns:a16="http://schemas.microsoft.com/office/drawing/2014/main" id="{3785BD3E-7C05-462A-9E9F-663077DBCF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085" t="-318" r="18557" b="86667"/>
          <a:stretch/>
        </p:blipFill>
        <p:spPr>
          <a:xfrm>
            <a:off x="7264231" y="-99223"/>
            <a:ext cx="3436364" cy="1485952"/>
          </a:xfrm>
          <a:prstGeom prst="rect">
            <a:avLst/>
          </a:prstGeom>
        </p:spPr>
      </p:pic>
      <p:pic>
        <p:nvPicPr>
          <p:cNvPr id="16" name="Picture 15">
            <a:extLst>
              <a:ext uri="{FF2B5EF4-FFF2-40B4-BE49-F238E27FC236}">
                <a16:creationId xmlns:a16="http://schemas.microsoft.com/office/drawing/2014/main" id="{1D263617-1F3A-4F8A-A1A0-79EBCD8A4D15}"/>
              </a:ext>
            </a:extLst>
          </p:cNvPr>
          <p:cNvPicPr>
            <a:picLocks noChangeAspect="1"/>
          </p:cNvPicPr>
          <p:nvPr/>
        </p:nvPicPr>
        <p:blipFill rotWithShape="1">
          <a:blip r:embed="rId4"/>
          <a:srcRect l="20762" t="12636" r="18835" b="29239"/>
          <a:stretch/>
        </p:blipFill>
        <p:spPr>
          <a:xfrm>
            <a:off x="768265" y="1331948"/>
            <a:ext cx="504497" cy="549267"/>
          </a:xfrm>
          <a:prstGeom prst="rect">
            <a:avLst/>
          </a:prstGeom>
        </p:spPr>
      </p:pic>
      <p:pic>
        <p:nvPicPr>
          <p:cNvPr id="17" name="Picture 16">
            <a:extLst>
              <a:ext uri="{FF2B5EF4-FFF2-40B4-BE49-F238E27FC236}">
                <a16:creationId xmlns:a16="http://schemas.microsoft.com/office/drawing/2014/main" id="{B7EC678B-87DD-4864-A16C-F615EAF33816}"/>
              </a:ext>
            </a:extLst>
          </p:cNvPr>
          <p:cNvPicPr>
            <a:picLocks noChangeAspect="1"/>
          </p:cNvPicPr>
          <p:nvPr/>
        </p:nvPicPr>
        <p:blipFill rotWithShape="1">
          <a:blip r:embed="rId5"/>
          <a:srcRect l="19799" t="15984" r="19799" b="25890"/>
          <a:stretch/>
        </p:blipFill>
        <p:spPr>
          <a:xfrm>
            <a:off x="768265" y="4135291"/>
            <a:ext cx="504497" cy="549268"/>
          </a:xfrm>
          <a:prstGeom prst="rect">
            <a:avLst/>
          </a:prstGeom>
        </p:spPr>
      </p:pic>
      <p:pic>
        <p:nvPicPr>
          <p:cNvPr id="18" name="Picture 17">
            <a:extLst>
              <a:ext uri="{FF2B5EF4-FFF2-40B4-BE49-F238E27FC236}">
                <a16:creationId xmlns:a16="http://schemas.microsoft.com/office/drawing/2014/main" id="{863CB84C-7AB5-42DC-BB04-50E29054876E}"/>
              </a:ext>
            </a:extLst>
          </p:cNvPr>
          <p:cNvPicPr>
            <a:picLocks noChangeAspect="1"/>
          </p:cNvPicPr>
          <p:nvPr/>
        </p:nvPicPr>
        <p:blipFill rotWithShape="1">
          <a:blip r:embed="rId6"/>
          <a:srcRect l="13976" t="11560" r="18072" b="22677"/>
          <a:stretch/>
        </p:blipFill>
        <p:spPr>
          <a:xfrm>
            <a:off x="6159724" y="1331948"/>
            <a:ext cx="567559" cy="621437"/>
          </a:xfrm>
          <a:prstGeom prst="rect">
            <a:avLst/>
          </a:prstGeom>
        </p:spPr>
      </p:pic>
      <p:pic>
        <p:nvPicPr>
          <p:cNvPr id="32" name="Picture 31">
            <a:extLst>
              <a:ext uri="{FF2B5EF4-FFF2-40B4-BE49-F238E27FC236}">
                <a16:creationId xmlns:a16="http://schemas.microsoft.com/office/drawing/2014/main" id="{9D3886C9-842B-4155-BF31-4668123EE93F}"/>
              </a:ext>
            </a:extLst>
          </p:cNvPr>
          <p:cNvPicPr>
            <a:picLocks noChangeAspect="1"/>
          </p:cNvPicPr>
          <p:nvPr/>
        </p:nvPicPr>
        <p:blipFill rotWithShape="1">
          <a:blip r:embed="rId7"/>
          <a:srcRect l="25868" t="13524" r="14167" b="31013"/>
          <a:stretch/>
        </p:blipFill>
        <p:spPr>
          <a:xfrm>
            <a:off x="6210071" y="4134987"/>
            <a:ext cx="504497" cy="524111"/>
          </a:xfrm>
          <a:prstGeom prst="rect">
            <a:avLst/>
          </a:prstGeom>
        </p:spPr>
      </p:pic>
    </p:spTree>
    <p:extLst>
      <p:ext uri="{BB962C8B-B14F-4D97-AF65-F5344CB8AC3E}">
        <p14:creationId xmlns:p14="http://schemas.microsoft.com/office/powerpoint/2010/main" val="78008904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grpSp>
        <p:nvGrpSpPr>
          <p:cNvPr id="9" name="Group 8">
            <a:extLst>
              <a:ext uri="{FF2B5EF4-FFF2-40B4-BE49-F238E27FC236}">
                <a16:creationId xmlns:a16="http://schemas.microsoft.com/office/drawing/2014/main" id="{6E0D71EB-D667-4507-8F3F-92ABDC2E6394}"/>
              </a:ext>
            </a:extLst>
          </p:cNvPr>
          <p:cNvGrpSpPr/>
          <p:nvPr/>
        </p:nvGrpSpPr>
        <p:grpSpPr>
          <a:xfrm>
            <a:off x="3649729" y="2833180"/>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6</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pic>
        <p:nvPicPr>
          <p:cNvPr id="15" name="Picture 14" descr="Graphical user interface&#10;&#10;Description automatically generated with low confidence">
            <a:extLst>
              <a:ext uri="{FF2B5EF4-FFF2-40B4-BE49-F238E27FC236}">
                <a16:creationId xmlns:a16="http://schemas.microsoft.com/office/drawing/2014/main" id="{841B740C-D7D0-4B61-A3C1-FCA430C7C5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4167" y="2927344"/>
            <a:ext cx="4145639" cy="1542422"/>
          </a:xfrm>
          <a:prstGeom prst="rect">
            <a:avLst/>
          </a:prstGeom>
        </p:spPr>
      </p:pic>
    </p:spTree>
    <p:extLst>
      <p:ext uri="{BB962C8B-B14F-4D97-AF65-F5344CB8AC3E}">
        <p14:creationId xmlns:p14="http://schemas.microsoft.com/office/powerpoint/2010/main" val="118705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A3A22D-EB48-4D64-8857-2615249639C7}"/>
              </a:ext>
            </a:extLst>
          </p:cNvPr>
          <p:cNvPicPr>
            <a:picLocks noChangeAspect="1"/>
          </p:cNvPicPr>
          <p:nvPr/>
        </p:nvPicPr>
        <p:blipFill>
          <a:blip r:embed="rId3"/>
          <a:stretch>
            <a:fillRect/>
          </a:stretch>
        </p:blipFill>
        <p:spPr>
          <a:xfrm>
            <a:off x="1217574" y="1080028"/>
            <a:ext cx="9756851" cy="5588391"/>
          </a:xfrm>
          <a:prstGeom prst="roundRect">
            <a:avLst>
              <a:gd name="adj" fmla="val 34542"/>
            </a:avLst>
          </a:prstGeom>
          <a:ln>
            <a:solidFill>
              <a:srgbClr val="F0945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8">
            <a:extLst>
              <a:ext uri="{FF2B5EF4-FFF2-40B4-BE49-F238E27FC236}">
                <a16:creationId xmlns:a16="http://schemas.microsoft.com/office/drawing/2014/main" id="{8D005FB3-A97B-46FB-96E0-9ED54C56BCE4}"/>
              </a:ext>
            </a:extLst>
          </p:cNvPr>
          <p:cNvSpPr/>
          <p:nvPr/>
        </p:nvSpPr>
        <p:spPr>
          <a:xfrm>
            <a:off x="5276419" y="142596"/>
            <a:ext cx="5122458"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Tìm</a:t>
            </a:r>
            <a:r>
              <a:rPr kumimoji="0" lang="en-US" altLang="zh-CN"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bạn</a:t>
            </a:r>
            <a:r>
              <a:rPr kumimoji="0" lang="en-US" altLang="zh-CN"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cho</a:t>
            </a:r>
            <a:r>
              <a:rPr kumimoji="0" lang="en-US" altLang="zh-CN"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0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gió</a:t>
            </a:r>
            <a:endParaRPr kumimoji="0" lang="zh-CN" altLang="en-US" sz="5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27B9B84E-EF76-4DF4-8DF9-9504FA992689}"/>
              </a:ext>
            </a:extLst>
          </p:cNvPr>
          <p:cNvGrpSpPr/>
          <p:nvPr/>
        </p:nvGrpSpPr>
        <p:grpSpPr>
          <a:xfrm>
            <a:off x="246977" y="25453"/>
            <a:ext cx="863972" cy="1015663"/>
            <a:chOff x="647810" y="1552984"/>
            <a:chExt cx="863972" cy="1015663"/>
          </a:xfrm>
        </p:grpSpPr>
        <p:sp>
          <p:nvSpPr>
            <p:cNvPr id="6" name="Oval 5">
              <a:extLst>
                <a:ext uri="{FF2B5EF4-FFF2-40B4-BE49-F238E27FC236}">
                  <a16:creationId xmlns:a16="http://schemas.microsoft.com/office/drawing/2014/main" id="{698F0C72-AC88-433C-AADA-997E02125C27}"/>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4EB6E26-3B64-4FA2-93A6-E6AE820E3C3A}"/>
                </a:ext>
              </a:extLst>
            </p:cNvPr>
            <p:cNvSpPr/>
            <p:nvPr/>
          </p:nvSpPr>
          <p:spPr>
            <a:xfrm>
              <a:off x="756836" y="155298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6</a:t>
              </a:r>
            </a:p>
          </p:txBody>
        </p:sp>
      </p:grpSp>
      <p:pic>
        <p:nvPicPr>
          <p:cNvPr id="19" name="Picture 18" descr="Graphical user interface&#10;&#10;Description automatically generated with low confidence">
            <a:extLst>
              <a:ext uri="{FF2B5EF4-FFF2-40B4-BE49-F238E27FC236}">
                <a16:creationId xmlns:a16="http://schemas.microsoft.com/office/drawing/2014/main" id="{08797CDB-A9D5-4E81-8592-0F480B5EA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71" y="-114594"/>
            <a:ext cx="4145639" cy="1542422"/>
          </a:xfrm>
          <a:prstGeom prst="rect">
            <a:avLst/>
          </a:prstGeom>
        </p:spPr>
      </p:pic>
    </p:spTree>
    <p:extLst>
      <p:ext uri="{BB962C8B-B14F-4D97-AF65-F5344CB8AC3E}">
        <p14:creationId xmlns:p14="http://schemas.microsoft.com/office/powerpoint/2010/main" val="2451060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940" y="-1005033"/>
            <a:ext cx="10469875" cy="7707388"/>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859257" y="2801236"/>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pic>
        <p:nvPicPr>
          <p:cNvPr id="2" name="Picture 1">
            <a:extLst>
              <a:ext uri="{FF2B5EF4-FFF2-40B4-BE49-F238E27FC236}">
                <a16:creationId xmlns:a16="http://schemas.microsoft.com/office/drawing/2014/main" id="{5F4E1D85-3717-4620-8641-88EEF9DEC68B}"/>
              </a:ext>
            </a:extLst>
          </p:cNvPr>
          <p:cNvPicPr>
            <a:picLocks noChangeAspect="1"/>
          </p:cNvPicPr>
          <p:nvPr/>
        </p:nvPicPr>
        <p:blipFill>
          <a:blip r:embed="rId11"/>
          <a:stretch>
            <a:fillRect/>
          </a:stretch>
        </p:blipFill>
        <p:spPr>
          <a:xfrm>
            <a:off x="3168581" y="2036239"/>
            <a:ext cx="5962405" cy="4121253"/>
          </a:xfrm>
          <a:prstGeom prst="rect">
            <a:avLst/>
          </a:prstGeom>
        </p:spPr>
      </p:pic>
    </p:spTree>
    <p:extLst>
      <p:ext uri="{BB962C8B-B14F-4D97-AF65-F5344CB8AC3E}">
        <p14:creationId xmlns:p14="http://schemas.microsoft.com/office/powerpoint/2010/main" val="2127650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90"/>
                                          </p:val>
                                        </p:tav>
                                        <p:tav tm="100000">
                                          <p:val>
                                            <p:fltVal val="0"/>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D38BA023-A91F-44E5-ADEC-AA63E2A7FAA6}"/>
              </a:ext>
            </a:extLst>
          </p:cNvPr>
          <p:cNvSpPr/>
          <p:nvPr/>
        </p:nvSpPr>
        <p:spPr>
          <a:xfrm>
            <a:off x="761627" y="5698412"/>
            <a:ext cx="11014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Nhờ</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đâu</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mà</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những</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vật</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đó</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có</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thể</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chuyển</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động</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endParaRPr kumimoji="0" lang="zh-CN" altLang="en-US"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8">
            <a:extLst>
              <a:ext uri="{FF2B5EF4-FFF2-40B4-BE49-F238E27FC236}">
                <a16:creationId xmlns:a16="http://schemas.microsoft.com/office/drawing/2014/main" id="{2F138D1A-8D31-43DA-850F-2828FE1EFBF5}"/>
              </a:ext>
            </a:extLst>
          </p:cNvPr>
          <p:cNvSpPr/>
          <p:nvPr/>
        </p:nvSpPr>
        <p:spPr>
          <a:xfrm>
            <a:off x="761627" y="4940400"/>
            <a:ext cx="1010296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Tranh</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vẽ</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những</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vật</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gì</a:t>
            </a:r>
            <a:r>
              <a:rPr kumimoji="0" lang="en-US" altLang="zh-CN"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endParaRPr kumimoji="0" lang="zh-CN" altLang="en-US" sz="40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a:extLst>
              <a:ext uri="{FF2B5EF4-FFF2-40B4-BE49-F238E27FC236}">
                <a16:creationId xmlns:a16="http://schemas.microsoft.com/office/drawing/2014/main" id="{D49D119E-F530-4860-9013-5A5656F40FBD}"/>
              </a:ext>
            </a:extLst>
          </p:cNvPr>
          <p:cNvSpPr/>
          <p:nvPr/>
        </p:nvSpPr>
        <p:spPr>
          <a:xfrm>
            <a:off x="1219975" y="142596"/>
            <a:ext cx="5028425"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QUAN SÁT TRANH</a:t>
            </a:r>
            <a:endParaRPr kumimoji="0" lang="zh-CN" alt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FF3C8BAA-49A9-48B8-92A2-EE01CFCEF73B}"/>
              </a:ext>
            </a:extLst>
          </p:cNvPr>
          <p:cNvGrpSpPr/>
          <p:nvPr/>
        </p:nvGrpSpPr>
        <p:grpSpPr>
          <a:xfrm>
            <a:off x="246977" y="25453"/>
            <a:ext cx="863972" cy="1015663"/>
            <a:chOff x="647810" y="1552984"/>
            <a:chExt cx="863972" cy="1015663"/>
          </a:xfrm>
        </p:grpSpPr>
        <p:sp>
          <p:nvSpPr>
            <p:cNvPr id="6" name="Oval 5">
              <a:extLst>
                <a:ext uri="{FF2B5EF4-FFF2-40B4-BE49-F238E27FC236}">
                  <a16:creationId xmlns:a16="http://schemas.microsoft.com/office/drawing/2014/main" id="{4B606119-046C-48B7-814E-6BE0BE0285FA}"/>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D7048CE-A603-4DFC-BD52-6FBCAF8E25DF}"/>
                </a:ext>
              </a:extLst>
            </p:cNvPr>
            <p:cNvSpPr/>
            <p:nvPr/>
          </p:nvSpPr>
          <p:spPr>
            <a:xfrm>
              <a:off x="756836" y="155298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1</a:t>
              </a:r>
            </a:p>
          </p:txBody>
        </p:sp>
      </p:grpSp>
      <p:pic>
        <p:nvPicPr>
          <p:cNvPr id="9" name="Picture 8">
            <a:extLst>
              <a:ext uri="{FF2B5EF4-FFF2-40B4-BE49-F238E27FC236}">
                <a16:creationId xmlns:a16="http://schemas.microsoft.com/office/drawing/2014/main" id="{4B12BC07-FDE8-4869-BFB0-941A034779F6}"/>
              </a:ext>
            </a:extLst>
          </p:cNvPr>
          <p:cNvPicPr>
            <a:picLocks noChangeAspect="1"/>
          </p:cNvPicPr>
          <p:nvPr/>
        </p:nvPicPr>
        <p:blipFill>
          <a:blip r:embed="rId2"/>
          <a:stretch>
            <a:fillRect/>
          </a:stretch>
        </p:blipFill>
        <p:spPr>
          <a:xfrm>
            <a:off x="356003" y="1538235"/>
            <a:ext cx="3773821" cy="3087671"/>
          </a:xfrm>
          <a:prstGeom prst="roundRect">
            <a:avLst>
              <a:gd name="adj" fmla="val 16667"/>
            </a:avLst>
          </a:prstGeom>
          <a:ln>
            <a:solidFill>
              <a:srgbClr val="F2AF6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E32C6E6F-9F29-427D-9771-3583F607B89C}"/>
              </a:ext>
            </a:extLst>
          </p:cNvPr>
          <p:cNvPicPr>
            <a:picLocks noChangeAspect="1"/>
          </p:cNvPicPr>
          <p:nvPr/>
        </p:nvPicPr>
        <p:blipFill>
          <a:blip r:embed="rId3"/>
          <a:stretch>
            <a:fillRect/>
          </a:stretch>
        </p:blipFill>
        <p:spPr>
          <a:xfrm>
            <a:off x="4566362" y="1478406"/>
            <a:ext cx="3495816" cy="3087671"/>
          </a:xfrm>
          <a:prstGeom prst="roundRect">
            <a:avLst>
              <a:gd name="adj" fmla="val 16667"/>
            </a:avLst>
          </a:prstGeom>
          <a:ln>
            <a:solidFill>
              <a:srgbClr val="F2AF6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3A034D47-5F9F-4DC4-B8C8-DF03F0DE8DDD}"/>
              </a:ext>
            </a:extLst>
          </p:cNvPr>
          <p:cNvPicPr>
            <a:picLocks noChangeAspect="1"/>
          </p:cNvPicPr>
          <p:nvPr/>
        </p:nvPicPr>
        <p:blipFill>
          <a:blip r:embed="rId4"/>
          <a:stretch>
            <a:fillRect/>
          </a:stretch>
        </p:blipFill>
        <p:spPr>
          <a:xfrm>
            <a:off x="8391338" y="1563657"/>
            <a:ext cx="3486630" cy="3087671"/>
          </a:xfrm>
          <a:prstGeom prst="roundRect">
            <a:avLst>
              <a:gd name="adj" fmla="val 16667"/>
            </a:avLst>
          </a:prstGeom>
          <a:ln>
            <a:solidFill>
              <a:srgbClr val="F2AF6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69541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a:extLst>
              <a:ext uri="{FF2B5EF4-FFF2-40B4-BE49-F238E27FC236}">
                <a16:creationId xmlns:a16="http://schemas.microsoft.com/office/drawing/2014/main" id="{4F727B9C-2C71-4322-9609-2F88D30D59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1085" y="-742384"/>
            <a:ext cx="9089829" cy="6813730"/>
          </a:xfrm>
          <a:prstGeom prst="rect">
            <a:avLst/>
          </a:prstGeom>
        </p:spPr>
      </p:pic>
      <p:pic>
        <p:nvPicPr>
          <p:cNvPr id="6" name="6">
            <a:extLst>
              <a:ext uri="{FF2B5EF4-FFF2-40B4-BE49-F238E27FC236}">
                <a16:creationId xmlns:a16="http://schemas.microsoft.com/office/drawing/2014/main" id="{EA87C2CA-2F20-4AB6-B2A5-F3453957C0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189" t="-3811" b="83596"/>
          <a:stretch/>
        </p:blipFill>
        <p:spPr>
          <a:xfrm>
            <a:off x="7969259" y="-474621"/>
            <a:ext cx="4222741" cy="2678379"/>
          </a:xfrm>
          <a:prstGeom prst="rect">
            <a:avLst/>
          </a:prstGeom>
        </p:spPr>
      </p:pic>
      <p:pic>
        <p:nvPicPr>
          <p:cNvPr id="7" name="7">
            <a:extLst>
              <a:ext uri="{FF2B5EF4-FFF2-40B4-BE49-F238E27FC236}">
                <a16:creationId xmlns:a16="http://schemas.microsoft.com/office/drawing/2014/main" id="{49C2BFC7-7788-43BE-B900-148AE2045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085" t="-318" r="18557" b="86667"/>
          <a:stretch/>
        </p:blipFill>
        <p:spPr>
          <a:xfrm>
            <a:off x="5578931" y="-99224"/>
            <a:ext cx="5121664" cy="2214709"/>
          </a:xfrm>
          <a:prstGeom prst="rect">
            <a:avLst/>
          </a:prstGeom>
        </p:spPr>
      </p:pic>
      <p:sp>
        <p:nvSpPr>
          <p:cNvPr id="8" name="8">
            <a:extLst>
              <a:ext uri="{FF2B5EF4-FFF2-40B4-BE49-F238E27FC236}">
                <a16:creationId xmlns:a16="http://schemas.microsoft.com/office/drawing/2014/main" id="{42ABA4C5-DC14-4DEF-83D9-BF5C6DC96A2A}"/>
              </a:ext>
            </a:extLst>
          </p:cNvPr>
          <p:cNvSpPr/>
          <p:nvPr/>
        </p:nvSpPr>
        <p:spPr>
          <a:xfrm>
            <a:off x="5856632" y="2929347"/>
            <a:ext cx="2372967"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6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6E0D71EB-D667-4507-8F3F-92ABDC2E6394}"/>
              </a:ext>
            </a:extLst>
          </p:cNvPr>
          <p:cNvGrpSpPr/>
          <p:nvPr/>
        </p:nvGrpSpPr>
        <p:grpSpPr>
          <a:xfrm>
            <a:off x="4528099" y="2814112"/>
            <a:ext cx="1258524" cy="1323439"/>
            <a:chOff x="647810" y="1587380"/>
            <a:chExt cx="863972" cy="908536"/>
          </a:xfrm>
        </p:grpSpPr>
        <p:sp>
          <p:nvSpPr>
            <p:cNvPr id="10" name="Oval 9">
              <a:extLst>
                <a:ext uri="{FF2B5EF4-FFF2-40B4-BE49-F238E27FC236}">
                  <a16:creationId xmlns:a16="http://schemas.microsoft.com/office/drawing/2014/main" id="{0B0DABD8-2DD2-4BE2-BD9C-2EA73EC1EEE9}"/>
                </a:ext>
              </a:extLst>
            </p:cNvPr>
            <p:cNvSpPr/>
            <p:nvPr/>
          </p:nvSpPr>
          <p:spPr>
            <a:xfrm>
              <a:off x="647810" y="1669149"/>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6F28B7-8D46-403C-9FF0-13B2BA554F71}"/>
                </a:ext>
              </a:extLst>
            </p:cNvPr>
            <p:cNvSpPr/>
            <p:nvPr/>
          </p:nvSpPr>
          <p:spPr>
            <a:xfrm>
              <a:off x="803903" y="1587380"/>
              <a:ext cx="518535" cy="90853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lumMod val="50000"/>
                    </a:prstClr>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pic>
        <p:nvPicPr>
          <p:cNvPr id="12" name="30">
            <a:extLst>
              <a:ext uri="{FF2B5EF4-FFF2-40B4-BE49-F238E27FC236}">
                <a16:creationId xmlns:a16="http://schemas.microsoft.com/office/drawing/2014/main" id="{2D66672C-E81B-44C5-995E-9C79DE4578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555140" y="2325173"/>
            <a:ext cx="1179871" cy="1651820"/>
          </a:xfrm>
          <a:prstGeom prst="rect">
            <a:avLst/>
          </a:prstGeom>
        </p:spPr>
      </p:pic>
      <p:pic>
        <p:nvPicPr>
          <p:cNvPr id="13" name="31">
            <a:extLst>
              <a:ext uri="{FF2B5EF4-FFF2-40B4-BE49-F238E27FC236}">
                <a16:creationId xmlns:a16="http://schemas.microsoft.com/office/drawing/2014/main" id="{9E7023C2-EE77-4E09-BFB6-2DF3346F01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7201" t="70983" b="6132"/>
          <a:stretch/>
        </p:blipFill>
        <p:spPr>
          <a:xfrm flipH="1">
            <a:off x="-3313" y="4291277"/>
            <a:ext cx="1861652" cy="2803202"/>
          </a:xfrm>
          <a:prstGeom prst="rect">
            <a:avLst/>
          </a:prstGeom>
        </p:spPr>
      </p:pic>
      <p:pic>
        <p:nvPicPr>
          <p:cNvPr id="14" name="32">
            <a:extLst>
              <a:ext uri="{FF2B5EF4-FFF2-40B4-BE49-F238E27FC236}">
                <a16:creationId xmlns:a16="http://schemas.microsoft.com/office/drawing/2014/main" id="{F516656C-C5F3-4B88-8646-F27C76153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705" t="57328" r="8549" b="25379"/>
          <a:stretch/>
        </p:blipFill>
        <p:spPr>
          <a:xfrm rot="21102089">
            <a:off x="-203321" y="-503634"/>
            <a:ext cx="2852792" cy="3253623"/>
          </a:xfrm>
          <a:prstGeom prst="rect">
            <a:avLst/>
          </a:prstGeom>
        </p:spPr>
      </p:pic>
      <p:pic>
        <p:nvPicPr>
          <p:cNvPr id="16" name="2">
            <a:extLst>
              <a:ext uri="{FF2B5EF4-FFF2-40B4-BE49-F238E27FC236}">
                <a16:creationId xmlns:a16="http://schemas.microsoft.com/office/drawing/2014/main" id="{256CEDFD-8DB6-431A-8F74-E44AD00B5C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441228" y="5685815"/>
            <a:ext cx="1658914" cy="1172185"/>
          </a:xfrm>
          <a:prstGeom prst="rect">
            <a:avLst/>
          </a:prstGeom>
        </p:spPr>
      </p:pic>
      <p:pic>
        <p:nvPicPr>
          <p:cNvPr id="17" name="Picture 16" descr="A picture containing text, queen, vector graphics, businesscard&#10;&#10;Description automatically generated">
            <a:extLst>
              <a:ext uri="{FF2B5EF4-FFF2-40B4-BE49-F238E27FC236}">
                <a16:creationId xmlns:a16="http://schemas.microsoft.com/office/drawing/2014/main" id="{679462EC-2D03-4FAF-9116-6F5C3C86BB7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flipH="1">
            <a:off x="11257815" y="994590"/>
            <a:ext cx="842327" cy="842327"/>
          </a:xfrm>
          <a:prstGeom prst="rect">
            <a:avLst/>
          </a:prstGeom>
        </p:spPr>
      </p:pic>
    </p:spTree>
    <p:extLst>
      <p:ext uri="{BB962C8B-B14F-4D97-AF65-F5344CB8AC3E}">
        <p14:creationId xmlns:p14="http://schemas.microsoft.com/office/powerpoint/2010/main" val="3177477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57019" y="189709"/>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2</a:t>
            </a:r>
          </a:p>
        </p:txBody>
      </p:sp>
      <p:sp>
        <p:nvSpPr>
          <p:cNvPr id="3" name="TextBox 2"/>
          <p:cNvSpPr txBox="1"/>
          <p:nvPr/>
        </p:nvSpPr>
        <p:spPr>
          <a:xfrm>
            <a:off x="992909" y="305974"/>
            <a:ext cx="9855200" cy="697547"/>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Đọc</a:t>
            </a:r>
          </a:p>
        </p:txBody>
      </p:sp>
      <p:sp>
        <p:nvSpPr>
          <p:cNvPr id="4" name="TextBox 3"/>
          <p:cNvSpPr txBox="1"/>
          <p:nvPr/>
        </p:nvSpPr>
        <p:spPr>
          <a:xfrm>
            <a:off x="1064491" y="381001"/>
            <a:ext cx="7929419" cy="779749"/>
          </a:xfrm>
          <a:prstGeom prst="rect">
            <a:avLst/>
          </a:prstGeom>
          <a:noFill/>
        </p:spPr>
        <p:txBody>
          <a:bodyPr wrap="square" lIns="121904" tIns="60952" rIns="121904" bIns="60952"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Bạn của gió</a:t>
            </a:r>
            <a:endParaRPr lang="en-US" sz="4267" b="1">
              <a:solidFill>
                <a:prstClr val="black"/>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514929" y="1107469"/>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Ai là bạn gió?</a:t>
            </a:r>
          </a:p>
          <a:p>
            <a:pPr algn="just" defTabSz="1219004"/>
            <a:r>
              <a:rPr lang="en-US" sz="3733">
                <a:solidFill>
                  <a:prstClr val="black"/>
                </a:solidFill>
                <a:latin typeface="Arial-Rounded" pitchFamily="34" charset="0"/>
                <a:ea typeface="Arial-Rounded" pitchFamily="34" charset="0"/>
                <a:cs typeface="Arial-Rounded" pitchFamily="34" charset="0"/>
              </a:rPr>
              <a:t>Mà gió đi tìm</a:t>
            </a:r>
          </a:p>
          <a:p>
            <a:pPr algn="just" defTabSz="1219004"/>
            <a:r>
              <a:rPr lang="en-US" sz="3733">
                <a:solidFill>
                  <a:prstClr val="black"/>
                </a:solidFill>
                <a:latin typeface="Arial-Rounded" pitchFamily="34" charset="0"/>
                <a:ea typeface="Arial-Rounded" pitchFamily="34" charset="0"/>
                <a:cs typeface="Arial-Rounded" pitchFamily="34" charset="0"/>
              </a:rPr>
              <a:t>Bay theo cánh chim</a:t>
            </a:r>
          </a:p>
          <a:p>
            <a:pPr algn="just" defTabSz="1219004"/>
            <a:r>
              <a:rPr lang="en-US" sz="3733">
                <a:solidFill>
                  <a:prstClr val="black"/>
                </a:solidFill>
                <a:latin typeface="Arial-Rounded" pitchFamily="34" charset="0"/>
                <a:ea typeface="Arial-Rounded" pitchFamily="34" charset="0"/>
                <a:cs typeface="Arial-Rounded" pitchFamily="34" charset="0"/>
              </a:rPr>
              <a:t>Lùa trong tán lá…</a:t>
            </a:r>
            <a:endParaRPr lang="en-US" sz="3200">
              <a:solidFill>
                <a:prstClr val="black"/>
              </a:solidFill>
              <a:latin typeface="Arial Rounded MT Bold" pitchFamily="34" charset="0"/>
              <a:ea typeface="Arial-Rounded" pitchFamily="34" charset="0"/>
              <a:cs typeface="Arial-Rounded" pitchFamily="34" charset="0"/>
            </a:endParaRPr>
          </a:p>
        </p:txBody>
      </p:sp>
      <p:sp>
        <p:nvSpPr>
          <p:cNvPr id="6" name="TextBox 5"/>
          <p:cNvSpPr txBox="1"/>
          <p:nvPr/>
        </p:nvSpPr>
        <p:spPr>
          <a:xfrm>
            <a:off x="508001"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Gió nhớ bạn quá</a:t>
            </a:r>
          </a:p>
          <a:p>
            <a:pPr algn="just" defTabSz="1219004"/>
            <a:r>
              <a:rPr lang="en-US" sz="3733">
                <a:solidFill>
                  <a:prstClr val="black"/>
                </a:solidFill>
                <a:latin typeface="Arial-Rounded" pitchFamily="34" charset="0"/>
                <a:ea typeface="Arial-Rounded" pitchFamily="34" charset="0"/>
                <a:cs typeface="Arial-Rounded" pitchFamily="34" charset="0"/>
              </a:rPr>
              <a:t>Nên gõ cửa hoài</a:t>
            </a:r>
          </a:p>
          <a:p>
            <a:pPr algn="just" defTabSz="1219004"/>
            <a:r>
              <a:rPr lang="en-US" sz="3733">
                <a:solidFill>
                  <a:prstClr val="black"/>
                </a:solidFill>
                <a:latin typeface="Arial-Rounded" pitchFamily="34" charset="0"/>
                <a:ea typeface="Arial-Rounded" pitchFamily="34" charset="0"/>
                <a:cs typeface="Arial-Rounded" pitchFamily="34" charset="0"/>
              </a:rPr>
              <a:t>Đẩy sóng dâng cao</a:t>
            </a:r>
          </a:p>
          <a:p>
            <a:pPr algn="just" defTabSz="1219004"/>
            <a:r>
              <a:rPr lang="en-US" sz="3733">
                <a:solidFill>
                  <a:prstClr val="black"/>
                </a:solidFill>
                <a:latin typeface="Arial-Rounded" pitchFamily="34" charset="0"/>
                <a:ea typeface="Arial-Rounded" pitchFamily="34" charset="0"/>
                <a:cs typeface="Arial-Rounded" pitchFamily="34" charset="0"/>
              </a:rPr>
              <a:t>Thổi căng buồm lớn.</a:t>
            </a:r>
            <a:endParaRPr lang="en-US" sz="3200">
              <a:solidFill>
                <a:prstClr val="black"/>
              </a:solidFill>
              <a:latin typeface="Arial Rounded MT Bold" pitchFamily="34" charset="0"/>
              <a:ea typeface="Arial-Rounded" pitchFamily="34" charset="0"/>
              <a:cs typeface="Arial-Rounded" pitchFamily="34" charset="0"/>
            </a:endParaRPr>
          </a:p>
        </p:txBody>
      </p:sp>
      <p:sp>
        <p:nvSpPr>
          <p:cNvPr id="7" name="TextBox 6"/>
          <p:cNvSpPr txBox="1"/>
          <p:nvPr/>
        </p:nvSpPr>
        <p:spPr>
          <a:xfrm>
            <a:off x="6403110" y="1107468"/>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Khi gió đi vắng</a:t>
            </a:r>
          </a:p>
          <a:p>
            <a:pPr algn="just" defTabSz="1219004"/>
            <a:r>
              <a:rPr lang="en-US" sz="3733">
                <a:solidFill>
                  <a:prstClr val="black"/>
                </a:solidFill>
                <a:latin typeface="Arial-Rounded" pitchFamily="34" charset="0"/>
                <a:ea typeface="Arial-Rounded" pitchFamily="34" charset="0"/>
                <a:cs typeface="Arial-Rounded" pitchFamily="34" charset="0"/>
              </a:rPr>
              <a:t>Lá buồn lặng im</a:t>
            </a:r>
          </a:p>
          <a:p>
            <a:pPr algn="just" defTabSz="1219004"/>
            <a:r>
              <a:rPr lang="en-US" sz="3733">
                <a:solidFill>
                  <a:prstClr val="black"/>
                </a:solidFill>
                <a:latin typeface="Arial-Rounded" pitchFamily="34" charset="0"/>
                <a:ea typeface="Arial-Rounded" pitchFamily="34" charset="0"/>
                <a:cs typeface="Arial-Rounded" pitchFamily="34" charset="0"/>
              </a:rPr>
              <a:t>Vắng cả cánh chim</a:t>
            </a:r>
          </a:p>
          <a:p>
            <a:pPr algn="just" defTabSz="1219004"/>
            <a:r>
              <a:rPr lang="en-US" sz="3733">
                <a:solidFill>
                  <a:prstClr val="black"/>
                </a:solidFill>
                <a:latin typeface="Arial-Rounded" pitchFamily="34" charset="0"/>
                <a:ea typeface="Arial-Rounded" pitchFamily="34" charset="0"/>
                <a:cs typeface="Arial-Rounded" pitchFamily="34" charset="0"/>
              </a:rPr>
              <a:t>Chẳng ai gõ cửa.</a:t>
            </a:r>
            <a:endParaRPr lang="en-US" sz="3200">
              <a:solidFill>
                <a:prstClr val="black"/>
              </a:solidFill>
              <a:latin typeface="Arial Rounded MT Bold" pitchFamily="34" charset="0"/>
              <a:ea typeface="Arial-Rounded" pitchFamily="34" charset="0"/>
              <a:cs typeface="Arial-Rounded" pitchFamily="34" charset="0"/>
            </a:endParaRPr>
          </a:p>
        </p:txBody>
      </p:sp>
      <p:sp>
        <p:nvSpPr>
          <p:cNvPr id="8" name="TextBox 7"/>
          <p:cNvSpPr txBox="1"/>
          <p:nvPr/>
        </p:nvSpPr>
        <p:spPr>
          <a:xfrm>
            <a:off x="6389254"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Sóng ngủ trong nước</a:t>
            </a:r>
          </a:p>
          <a:p>
            <a:pPr algn="just" defTabSz="1219004"/>
            <a:r>
              <a:rPr lang="en-US" sz="3733">
                <a:solidFill>
                  <a:prstClr val="black"/>
                </a:solidFill>
                <a:latin typeface="Arial-Rounded" pitchFamily="34" charset="0"/>
                <a:ea typeface="Arial-Rounded" pitchFamily="34" charset="0"/>
                <a:cs typeface="Arial-Rounded" pitchFamily="34" charset="0"/>
              </a:rPr>
              <a:t>Buồm chẳng ra khơi</a:t>
            </a:r>
          </a:p>
          <a:p>
            <a:pPr algn="just" defTabSz="1219004"/>
            <a:r>
              <a:rPr lang="en-US" sz="3733">
                <a:solidFill>
                  <a:prstClr val="black"/>
                </a:solidFill>
                <a:latin typeface="Arial-Rounded" pitchFamily="34" charset="0"/>
                <a:ea typeface="Arial-Rounded" pitchFamily="34" charset="0"/>
                <a:cs typeface="Arial-Rounded" pitchFamily="34" charset="0"/>
              </a:rPr>
              <a:t>Ai gọi: Gió ơi</a:t>
            </a:r>
          </a:p>
          <a:p>
            <a:pPr algn="just" defTabSz="1219004"/>
            <a:r>
              <a:rPr lang="en-US" sz="3733">
                <a:solidFill>
                  <a:prstClr val="black"/>
                </a:solidFill>
                <a:latin typeface="Arial-Rounded" pitchFamily="34" charset="0"/>
                <a:ea typeface="Arial-Rounded" pitchFamily="34" charset="0"/>
                <a:cs typeface="Arial-Rounded" pitchFamily="34" charset="0"/>
              </a:rPr>
              <a:t>Trong vòm lá biếc.</a:t>
            </a:r>
          </a:p>
        </p:txBody>
      </p:sp>
      <p:sp>
        <p:nvSpPr>
          <p:cNvPr id="9" name="TextBox 8"/>
          <p:cNvSpPr txBox="1"/>
          <p:nvPr/>
        </p:nvSpPr>
        <p:spPr>
          <a:xfrm>
            <a:off x="8198041" y="5989846"/>
            <a:ext cx="3403601" cy="697547"/>
          </a:xfrm>
          <a:prstGeom prst="rect">
            <a:avLst/>
          </a:prstGeom>
          <a:noFill/>
        </p:spPr>
        <p:txBody>
          <a:bodyPr wrap="square" lIns="121904" tIns="60952" rIns="121904" bIns="60952" rtlCol="0">
            <a:spAutoFit/>
          </a:bodyPr>
          <a:lstStyle/>
          <a:p>
            <a:pPr algn="ctr" defTabSz="1219004"/>
            <a:r>
              <a:rPr lang="en-US" sz="3733">
                <a:solidFill>
                  <a:prstClr val="black"/>
                </a:solidFill>
                <a:latin typeface="Arial-Rounded" pitchFamily="34" charset="0"/>
                <a:ea typeface="Arial-Rounded" pitchFamily="34" charset="0"/>
                <a:cs typeface="Arial-Rounded" pitchFamily="34" charset="0"/>
              </a:rPr>
              <a:t>(Ngân Hà)</a:t>
            </a:r>
            <a:endParaRPr lang="en-US" sz="3733">
              <a:solidFill>
                <a:prstClr val="black"/>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73460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610" y="460416"/>
            <a:ext cx="9613573" cy="512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46990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31672" y="5359400"/>
            <a:ext cx="9190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880600" y="38608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747000" y="21844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345056" y="5359400"/>
            <a:ext cx="1992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243267" y="3152363"/>
            <a:ext cx="677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39490" y="4375331"/>
            <a:ext cx="9190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5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189709"/>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2</a:t>
            </a:r>
          </a:p>
        </p:txBody>
      </p:sp>
      <p:sp>
        <p:nvSpPr>
          <p:cNvPr id="3" name="TextBox 2"/>
          <p:cNvSpPr txBox="1"/>
          <p:nvPr/>
        </p:nvSpPr>
        <p:spPr>
          <a:xfrm>
            <a:off x="992909" y="305974"/>
            <a:ext cx="9855200" cy="697547"/>
          </a:xfrm>
          <a:prstGeom prst="rect">
            <a:avLst/>
          </a:prstGeom>
          <a:noFill/>
        </p:spPr>
        <p:txBody>
          <a:bodyPr wrap="square" lIns="121904" tIns="60952" rIns="121904" bIns="60952" rtlCol="0">
            <a:spAutoFit/>
          </a:bodyPr>
          <a:lstStyle/>
          <a:p>
            <a:pPr algn="just" defTabSz="1219004"/>
            <a:r>
              <a:rPr lang="en-US" sz="3733" b="1">
                <a:solidFill>
                  <a:prstClr val="black"/>
                </a:solidFill>
                <a:latin typeface="Arial-Rounded" pitchFamily="34" charset="0"/>
                <a:ea typeface="Arial-Rounded" pitchFamily="34" charset="0"/>
                <a:cs typeface="Arial-Rounded" pitchFamily="34" charset="0"/>
              </a:rPr>
              <a:t>Đọc</a:t>
            </a:r>
          </a:p>
        </p:txBody>
      </p:sp>
      <p:sp>
        <p:nvSpPr>
          <p:cNvPr id="4" name="TextBox 3"/>
          <p:cNvSpPr txBox="1"/>
          <p:nvPr/>
        </p:nvSpPr>
        <p:spPr>
          <a:xfrm>
            <a:off x="1064491" y="381001"/>
            <a:ext cx="7929419" cy="779749"/>
          </a:xfrm>
          <a:prstGeom prst="rect">
            <a:avLst/>
          </a:prstGeom>
          <a:noFill/>
        </p:spPr>
        <p:txBody>
          <a:bodyPr wrap="square" lIns="121904" tIns="60952" rIns="121904" bIns="60952"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Bạn của gió</a:t>
            </a:r>
            <a:endParaRPr lang="en-US" sz="4267" b="1">
              <a:solidFill>
                <a:prstClr val="black"/>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514929" y="1107469"/>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Ai là bạn gió?</a:t>
            </a:r>
          </a:p>
          <a:p>
            <a:pPr algn="just" defTabSz="1219004"/>
            <a:r>
              <a:rPr lang="en-US" sz="3733">
                <a:solidFill>
                  <a:prstClr val="black"/>
                </a:solidFill>
                <a:latin typeface="Arial-Rounded" pitchFamily="34" charset="0"/>
                <a:ea typeface="Arial-Rounded" pitchFamily="34" charset="0"/>
                <a:cs typeface="Arial-Rounded" pitchFamily="34" charset="0"/>
              </a:rPr>
              <a:t>Mà gió đi tìm</a:t>
            </a:r>
          </a:p>
          <a:p>
            <a:pPr algn="just" defTabSz="1219004"/>
            <a:r>
              <a:rPr lang="en-US" sz="3733">
                <a:solidFill>
                  <a:prstClr val="black"/>
                </a:solidFill>
                <a:latin typeface="Arial-Rounded" pitchFamily="34" charset="0"/>
                <a:ea typeface="Arial-Rounded" pitchFamily="34" charset="0"/>
                <a:cs typeface="Arial-Rounded" pitchFamily="34" charset="0"/>
              </a:rPr>
              <a:t>Bay theo cánh chim</a:t>
            </a:r>
          </a:p>
          <a:p>
            <a:pPr algn="just" defTabSz="1219004"/>
            <a:r>
              <a:rPr lang="en-US" sz="3733">
                <a:solidFill>
                  <a:prstClr val="black"/>
                </a:solidFill>
                <a:latin typeface="Arial-Rounded" pitchFamily="34" charset="0"/>
                <a:ea typeface="Arial-Rounded" pitchFamily="34" charset="0"/>
                <a:cs typeface="Arial-Rounded" pitchFamily="34" charset="0"/>
              </a:rPr>
              <a:t>Lùa trong tán lá…</a:t>
            </a:r>
            <a:endParaRPr lang="en-US" sz="3200">
              <a:solidFill>
                <a:prstClr val="black"/>
              </a:solidFill>
              <a:latin typeface="Arial Rounded MT Bold" pitchFamily="34" charset="0"/>
              <a:ea typeface="Arial-Rounded" pitchFamily="34" charset="0"/>
              <a:cs typeface="Arial-Rounded" pitchFamily="34" charset="0"/>
            </a:endParaRPr>
          </a:p>
        </p:txBody>
      </p:sp>
      <p:sp>
        <p:nvSpPr>
          <p:cNvPr id="6" name="TextBox 5"/>
          <p:cNvSpPr txBox="1"/>
          <p:nvPr/>
        </p:nvSpPr>
        <p:spPr>
          <a:xfrm>
            <a:off x="508001"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Gió nhớ bạn quá</a:t>
            </a:r>
          </a:p>
          <a:p>
            <a:pPr algn="just" defTabSz="1219004"/>
            <a:r>
              <a:rPr lang="en-US" sz="3733">
                <a:solidFill>
                  <a:prstClr val="black"/>
                </a:solidFill>
                <a:latin typeface="Arial-Rounded" pitchFamily="34" charset="0"/>
                <a:ea typeface="Arial-Rounded" pitchFamily="34" charset="0"/>
                <a:cs typeface="Arial-Rounded" pitchFamily="34" charset="0"/>
              </a:rPr>
              <a:t>Nên gõ cửa hoài</a:t>
            </a:r>
          </a:p>
          <a:p>
            <a:pPr algn="just" defTabSz="1219004"/>
            <a:r>
              <a:rPr lang="en-US" sz="3733">
                <a:solidFill>
                  <a:prstClr val="black"/>
                </a:solidFill>
                <a:latin typeface="Arial-Rounded" pitchFamily="34" charset="0"/>
                <a:ea typeface="Arial-Rounded" pitchFamily="34" charset="0"/>
                <a:cs typeface="Arial-Rounded" pitchFamily="34" charset="0"/>
              </a:rPr>
              <a:t>Đẩy sóng dâng cao</a:t>
            </a:r>
          </a:p>
          <a:p>
            <a:pPr algn="just" defTabSz="1219004"/>
            <a:r>
              <a:rPr lang="en-US" sz="3733">
                <a:solidFill>
                  <a:prstClr val="black"/>
                </a:solidFill>
                <a:latin typeface="Arial-Rounded" pitchFamily="34" charset="0"/>
                <a:ea typeface="Arial-Rounded" pitchFamily="34" charset="0"/>
                <a:cs typeface="Arial-Rounded" pitchFamily="34" charset="0"/>
              </a:rPr>
              <a:t>Thổi căng buồm lớn.</a:t>
            </a:r>
            <a:endParaRPr lang="en-US" sz="3200">
              <a:solidFill>
                <a:prstClr val="black"/>
              </a:solidFill>
              <a:latin typeface="Arial Rounded MT Bold" pitchFamily="34" charset="0"/>
              <a:ea typeface="Arial-Rounded" pitchFamily="34" charset="0"/>
              <a:cs typeface="Arial-Rounded" pitchFamily="34" charset="0"/>
            </a:endParaRPr>
          </a:p>
        </p:txBody>
      </p:sp>
      <p:sp>
        <p:nvSpPr>
          <p:cNvPr id="7" name="TextBox 6"/>
          <p:cNvSpPr txBox="1"/>
          <p:nvPr/>
        </p:nvSpPr>
        <p:spPr>
          <a:xfrm>
            <a:off x="6403110" y="1107468"/>
            <a:ext cx="5181599"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Khi gió đi vắng</a:t>
            </a:r>
          </a:p>
          <a:p>
            <a:pPr algn="just" defTabSz="1219004"/>
            <a:r>
              <a:rPr lang="en-US" sz="3733">
                <a:solidFill>
                  <a:prstClr val="black"/>
                </a:solidFill>
                <a:latin typeface="Arial-Rounded" pitchFamily="34" charset="0"/>
                <a:ea typeface="Arial-Rounded" pitchFamily="34" charset="0"/>
                <a:cs typeface="Arial-Rounded" pitchFamily="34" charset="0"/>
              </a:rPr>
              <a:t>Lá buồn lặng im</a:t>
            </a:r>
          </a:p>
          <a:p>
            <a:pPr algn="just" defTabSz="1219004"/>
            <a:r>
              <a:rPr lang="en-US" sz="3733">
                <a:solidFill>
                  <a:prstClr val="black"/>
                </a:solidFill>
                <a:latin typeface="Arial-Rounded" pitchFamily="34" charset="0"/>
                <a:ea typeface="Arial-Rounded" pitchFamily="34" charset="0"/>
                <a:cs typeface="Arial-Rounded" pitchFamily="34" charset="0"/>
              </a:rPr>
              <a:t>Vắng cả cánh chim</a:t>
            </a:r>
          </a:p>
          <a:p>
            <a:pPr algn="just" defTabSz="1219004"/>
            <a:r>
              <a:rPr lang="en-US" sz="3733">
                <a:solidFill>
                  <a:prstClr val="black"/>
                </a:solidFill>
                <a:latin typeface="Arial-Rounded" pitchFamily="34" charset="0"/>
                <a:ea typeface="Arial-Rounded" pitchFamily="34" charset="0"/>
                <a:cs typeface="Arial-Rounded" pitchFamily="34" charset="0"/>
              </a:rPr>
              <a:t>Chẳng ai gõ cửa.</a:t>
            </a:r>
            <a:endParaRPr lang="en-US" sz="3200">
              <a:solidFill>
                <a:prstClr val="black"/>
              </a:solidFill>
              <a:latin typeface="Arial Rounded MT Bold" pitchFamily="34" charset="0"/>
              <a:ea typeface="Arial-Rounded" pitchFamily="34" charset="0"/>
              <a:cs typeface="Arial-Rounded" pitchFamily="34" charset="0"/>
            </a:endParaRPr>
          </a:p>
        </p:txBody>
      </p:sp>
      <p:sp>
        <p:nvSpPr>
          <p:cNvPr id="8" name="TextBox 7"/>
          <p:cNvSpPr txBox="1"/>
          <p:nvPr/>
        </p:nvSpPr>
        <p:spPr>
          <a:xfrm>
            <a:off x="6389254" y="3653352"/>
            <a:ext cx="5195455" cy="2420903"/>
          </a:xfrm>
          <a:prstGeom prst="rect">
            <a:avLst/>
          </a:prstGeom>
          <a:noFill/>
        </p:spPr>
        <p:txBody>
          <a:bodyPr wrap="square" lIns="121904" tIns="60952" rIns="121904" bIns="60952" rtlCol="0">
            <a:spAutoFit/>
          </a:bodyPr>
          <a:lstStyle/>
          <a:p>
            <a:pPr algn="just" defTabSz="1219004"/>
            <a:r>
              <a:rPr lang="en-US" sz="3733">
                <a:solidFill>
                  <a:prstClr val="black"/>
                </a:solidFill>
                <a:latin typeface="Arial-Rounded" pitchFamily="34" charset="0"/>
                <a:ea typeface="Arial-Rounded" pitchFamily="34" charset="0"/>
                <a:cs typeface="Arial-Rounded" pitchFamily="34" charset="0"/>
              </a:rPr>
              <a:t>Sóng ngủ trong nước</a:t>
            </a:r>
          </a:p>
          <a:p>
            <a:pPr algn="just" defTabSz="1219004"/>
            <a:r>
              <a:rPr lang="en-US" sz="3733">
                <a:solidFill>
                  <a:prstClr val="black"/>
                </a:solidFill>
                <a:latin typeface="Arial-Rounded" pitchFamily="34" charset="0"/>
                <a:ea typeface="Arial-Rounded" pitchFamily="34" charset="0"/>
                <a:cs typeface="Arial-Rounded" pitchFamily="34" charset="0"/>
              </a:rPr>
              <a:t>Buồm chẳng ra khơi</a:t>
            </a:r>
          </a:p>
          <a:p>
            <a:pPr algn="just" defTabSz="1219004"/>
            <a:r>
              <a:rPr lang="en-US" sz="3733">
                <a:solidFill>
                  <a:prstClr val="black"/>
                </a:solidFill>
                <a:latin typeface="Arial-Rounded" pitchFamily="34" charset="0"/>
                <a:ea typeface="Arial-Rounded" pitchFamily="34" charset="0"/>
                <a:cs typeface="Arial-Rounded" pitchFamily="34" charset="0"/>
              </a:rPr>
              <a:t>Ai gọi: Gió ơi</a:t>
            </a:r>
          </a:p>
          <a:p>
            <a:pPr algn="just" defTabSz="1219004"/>
            <a:r>
              <a:rPr lang="en-US" sz="3733">
                <a:solidFill>
                  <a:prstClr val="black"/>
                </a:solidFill>
                <a:latin typeface="Arial-Rounded" pitchFamily="34" charset="0"/>
                <a:ea typeface="Arial-Rounded" pitchFamily="34" charset="0"/>
                <a:cs typeface="Arial-Rounded" pitchFamily="34" charset="0"/>
              </a:rPr>
              <a:t>Trong vòm lá biếc.</a:t>
            </a:r>
          </a:p>
        </p:txBody>
      </p:sp>
      <p:sp>
        <p:nvSpPr>
          <p:cNvPr id="9" name="TextBox 8"/>
          <p:cNvSpPr txBox="1"/>
          <p:nvPr/>
        </p:nvSpPr>
        <p:spPr>
          <a:xfrm>
            <a:off x="8198041" y="5989846"/>
            <a:ext cx="3403601" cy="697547"/>
          </a:xfrm>
          <a:prstGeom prst="rect">
            <a:avLst/>
          </a:prstGeom>
          <a:noFill/>
        </p:spPr>
        <p:txBody>
          <a:bodyPr wrap="square" lIns="121904" tIns="60952" rIns="121904" bIns="60952" rtlCol="0">
            <a:spAutoFit/>
          </a:bodyPr>
          <a:lstStyle/>
          <a:p>
            <a:pPr algn="ctr" defTabSz="1219004"/>
            <a:r>
              <a:rPr lang="en-US" sz="3733">
                <a:solidFill>
                  <a:prstClr val="black"/>
                </a:solidFill>
                <a:latin typeface="Arial-Rounded" pitchFamily="34" charset="0"/>
                <a:ea typeface="Arial-Rounded" pitchFamily="34" charset="0"/>
                <a:cs typeface="Arial-Rounded" pitchFamily="34" charset="0"/>
              </a:rPr>
              <a:t>(Ngân Hà)</a:t>
            </a:r>
            <a:endParaRPr lang="en-US" sz="3733">
              <a:solidFill>
                <a:prstClr val="black"/>
              </a:solidFill>
              <a:latin typeface="Arial Rounded MT Bold" pitchFamily="34" charset="0"/>
              <a:ea typeface="Arial-Rounded" pitchFamily="34" charset="0"/>
              <a:cs typeface="Arial-Rounded" pitchFamily="34" charset="0"/>
            </a:endParaRPr>
          </a:p>
        </p:txBody>
      </p:sp>
      <p:cxnSp>
        <p:nvCxnSpPr>
          <p:cNvPr id="11" name="Straight Connector 10"/>
          <p:cNvCxnSpPr/>
          <p:nvPr/>
        </p:nvCxnSpPr>
        <p:spPr>
          <a:xfrm flipH="1">
            <a:off x="4245428" y="2954048"/>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4362992" y="2966448"/>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10001793" y="2903072"/>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10119357" y="2915472"/>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0132421" y="5439437"/>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10249985" y="5451837"/>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4685209" y="5427037"/>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4802773" y="5439437"/>
            <a:ext cx="130628" cy="42454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038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172595"/>
            <a:ext cx="9613573" cy="512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5929" y="5872018"/>
            <a:ext cx="11194472" cy="748988"/>
          </a:xfrm>
          <a:prstGeom prst="rect">
            <a:avLst/>
          </a:prstGeom>
          <a:solidFill>
            <a:srgbClr val="92D050"/>
          </a:solidFill>
        </p:spPr>
        <p:txBody>
          <a:bodyPr wrap="square" rtlCol="0">
            <a:spAutoFit/>
          </a:bodyPr>
          <a:lstStyle/>
          <a:p>
            <a:pPr algn="ctr" defTabSz="1219004"/>
            <a:r>
              <a:rPr lang="en-US" sz="4267">
                <a:solidFill>
                  <a:prstClr val="black"/>
                </a:solidFill>
                <a:latin typeface="Arial-Rounded" pitchFamily="34" charset="0"/>
                <a:ea typeface="Arial-Rounded" pitchFamily="34" charset="0"/>
                <a:cs typeface="Arial-Rounded" pitchFamily="34" charset="0"/>
              </a:rPr>
              <a:t>Bài đọc hôm nay có gì khác hai bài đọc trước?</a:t>
            </a: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934" y="685800"/>
            <a:ext cx="702733" cy="205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1168400" y="1378691"/>
            <a:ext cx="1422400" cy="1143000"/>
          </a:xfrm>
        </p:spPr>
        <p:txBody>
          <a:bodyPr>
            <a:noAutofit/>
          </a:bodyPr>
          <a:lstStyle/>
          <a:p>
            <a:r>
              <a:rPr lang="en-US" sz="3733">
                <a:solidFill>
                  <a:srgbClr val="FF0000"/>
                </a:solidFill>
                <a:latin typeface="Arial-Rounded" pitchFamily="34" charset="0"/>
                <a:ea typeface="Arial-Rounded" pitchFamily="34" charset="0"/>
                <a:cs typeface="Arial-Rounded" pitchFamily="34" charset="0"/>
              </a:rPr>
              <a:t>Khổ 1</a:t>
            </a:r>
            <a:endParaRPr lang="en-US" sz="3733">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1168400" y="3471333"/>
            <a:ext cx="1422400" cy="1143000"/>
          </a:xfrm>
          <a:prstGeom prst="rect">
            <a:avLst/>
          </a:prstGeom>
        </p:spPr>
        <p:txBody>
          <a:bodyPr vert="horz" lIns="121904" tIns="60952" rIns="121904" bIns="60952"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defTabSz="1219004"/>
            <a:r>
              <a:rPr lang="en-US" sz="3733">
                <a:solidFill>
                  <a:srgbClr val="FF0000"/>
                </a:solidFill>
                <a:latin typeface="Arial-Rounded" pitchFamily="34" charset="0"/>
                <a:ea typeface="Arial-Rounded" pitchFamily="34" charset="0"/>
                <a:cs typeface="Arial-Rounded" pitchFamily="34" charset="0"/>
              </a:rPr>
              <a:t>Khổ 2</a:t>
            </a:r>
            <a:endParaRPr lang="en-US" sz="3733">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6428153" y="1397000"/>
            <a:ext cx="1422400" cy="1143000"/>
          </a:xfrm>
          <a:prstGeom prst="rect">
            <a:avLst/>
          </a:prstGeom>
        </p:spPr>
        <p:txBody>
          <a:bodyPr vert="horz" lIns="121904" tIns="60952" rIns="121904" bIns="60952"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defTabSz="1219004"/>
            <a:r>
              <a:rPr lang="en-US" sz="3733">
                <a:solidFill>
                  <a:srgbClr val="FF0000"/>
                </a:solidFill>
                <a:latin typeface="Arial-Rounded" pitchFamily="34" charset="0"/>
                <a:ea typeface="Arial-Rounded" pitchFamily="34" charset="0"/>
                <a:cs typeface="Arial-Rounded" pitchFamily="34" charset="0"/>
              </a:rPr>
              <a:t>Khổ 3</a:t>
            </a:r>
            <a:endParaRPr lang="en-US" sz="3733">
              <a:solidFill>
                <a:srgbClr val="FF0000"/>
              </a:solidFill>
              <a:latin typeface=".VnArial Narrow" pitchFamily="34" charset="0"/>
              <a:ea typeface="Arial-Rounded" pitchFamily="34" charset="0"/>
              <a:cs typeface="Arial-Rounded" pitchFamily="34" charset="0"/>
            </a:endParaRPr>
          </a:p>
        </p:txBody>
      </p:sp>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800" y="2888789"/>
            <a:ext cx="702733" cy="196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9187" y="685800"/>
            <a:ext cx="702733" cy="205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3054" y="2888789"/>
            <a:ext cx="702733" cy="196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3"/>
          <p:cNvSpPr txBox="1">
            <a:spLocks/>
          </p:cNvSpPr>
          <p:nvPr/>
        </p:nvSpPr>
        <p:spPr>
          <a:xfrm>
            <a:off x="6425873" y="3502725"/>
            <a:ext cx="1422400" cy="1143000"/>
          </a:xfrm>
          <a:prstGeom prst="rect">
            <a:avLst/>
          </a:prstGeom>
        </p:spPr>
        <p:txBody>
          <a:bodyPr vert="horz" lIns="121904" tIns="60952" rIns="121904" bIns="60952"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defTabSz="1219004"/>
            <a:r>
              <a:rPr lang="en-US" sz="3733">
                <a:solidFill>
                  <a:srgbClr val="FF0000"/>
                </a:solidFill>
                <a:latin typeface="Arial-Rounded" pitchFamily="34" charset="0"/>
                <a:ea typeface="Arial-Rounded" pitchFamily="34" charset="0"/>
                <a:cs typeface="Arial-Rounded" pitchFamily="34" charset="0"/>
              </a:rPr>
              <a:t>Khổ 4</a:t>
            </a:r>
            <a:endParaRPr lang="en-US" sz="3733">
              <a:solidFill>
                <a:srgbClr val="FF0000"/>
              </a:solidFill>
              <a:latin typeface=".VnArial Narrow" pitchFamily="34" charset="0"/>
              <a:ea typeface="Arial-Rounded" pitchFamily="34" charset="0"/>
              <a:cs typeface="Arial-Rounded" pitchFamily="34" charset="0"/>
            </a:endParaRPr>
          </a:p>
        </p:txBody>
      </p:sp>
      <p:sp>
        <p:nvSpPr>
          <p:cNvPr id="34" name="TextBox 33"/>
          <p:cNvSpPr txBox="1"/>
          <p:nvPr/>
        </p:nvSpPr>
        <p:spPr>
          <a:xfrm>
            <a:off x="895928" y="5817180"/>
            <a:ext cx="11194473" cy="748988"/>
          </a:xfrm>
          <a:prstGeom prst="rect">
            <a:avLst/>
          </a:prstGeom>
          <a:solidFill>
            <a:srgbClr val="92D050"/>
          </a:solidFill>
        </p:spPr>
        <p:txBody>
          <a:bodyPr wrap="square" rtlCol="0">
            <a:spAutoFit/>
          </a:bodyPr>
          <a:lstStyle/>
          <a:p>
            <a:pPr algn="ctr" defTabSz="1219004"/>
            <a:r>
              <a:rPr lang="en-US" sz="4267" dirty="0" err="1">
                <a:solidFill>
                  <a:prstClr val="black"/>
                </a:solidFill>
                <a:latin typeface="Arial-Rounded" pitchFamily="34" charset="0"/>
                <a:ea typeface="Arial-Rounded" pitchFamily="34" charset="0"/>
                <a:cs typeface="Arial-Rounded" pitchFamily="34" charset="0"/>
              </a:rPr>
              <a:t>Bài</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thơ</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có</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mấy</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khổ</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thơ</a:t>
            </a:r>
            <a:r>
              <a:rPr lang="en-US" sz="4267" dirty="0">
                <a:solidFill>
                  <a:prstClr val="black"/>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0324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1+#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1" grpId="0"/>
      <p:bldP spid="32" grpId="0"/>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254000" y="2006600"/>
            <a:ext cx="11176000" cy="1930400"/>
          </a:xfrm>
          <a:prstGeom prst="rect">
            <a:avLst/>
          </a:prstGeom>
        </p:spPr>
        <p:txBody>
          <a:bodyPr vert="horz" lIns="121904" tIns="60952" rIns="121904" bIns="60952"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defTabSz="1219004"/>
            <a:r>
              <a:rPr lang="en-US" sz="5867" dirty="0" err="1">
                <a:solidFill>
                  <a:srgbClr val="FF0000"/>
                </a:solidFill>
                <a:latin typeface="Arial-Rounded" pitchFamily="34" charset="0"/>
                <a:ea typeface="Arial-Rounded" pitchFamily="34" charset="0"/>
                <a:cs typeface="Arial-Rounded" pitchFamily="34" charset="0"/>
              </a:rPr>
              <a:t>lùa</a:t>
            </a:r>
            <a:r>
              <a:rPr lang="en-US" sz="5867" dirty="0">
                <a:solidFill>
                  <a:srgbClr val="FF0000"/>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luồn</a:t>
            </a:r>
            <a:r>
              <a:rPr lang="en-US" sz="5867" dirty="0">
                <a:solidFill>
                  <a:prstClr val="black"/>
                </a:solidFill>
                <a:latin typeface="Arial-Rounded" pitchFamily="34" charset="0"/>
                <a:ea typeface="Arial-Rounded" pitchFamily="34" charset="0"/>
                <a:cs typeface="Arial-Rounded" pitchFamily="34" charset="0"/>
              </a:rPr>
              <a:t> qua </a:t>
            </a:r>
            <a:r>
              <a:rPr lang="en-US" sz="5867" dirty="0" err="1">
                <a:solidFill>
                  <a:prstClr val="black"/>
                </a:solidFill>
                <a:latin typeface="Arial-Rounded" pitchFamily="34" charset="0"/>
                <a:ea typeface="Arial-Rounded" pitchFamily="34" charset="0"/>
                <a:cs typeface="Arial-Rounded" pitchFamily="34" charset="0"/>
              </a:rPr>
              <a:t>nơi</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có</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chỗ</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trống</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hẹp</a:t>
            </a:r>
            <a:r>
              <a:rPr lang="en-US" sz="5867" dirty="0">
                <a:solidFill>
                  <a:prstClr val="black"/>
                </a:solidFill>
                <a:latin typeface="Arial-Rounded" pitchFamily="34" charset="0"/>
                <a:ea typeface="Arial-Rounded" pitchFamily="34" charset="0"/>
                <a:cs typeface="Arial-Rounded" pitchFamily="34" charset="0"/>
              </a:rPr>
              <a:t>.  </a:t>
            </a:r>
          </a:p>
        </p:txBody>
      </p:sp>
      <p:sp>
        <p:nvSpPr>
          <p:cNvPr id="4" name="Title 2"/>
          <p:cNvSpPr txBox="1">
            <a:spLocks/>
          </p:cNvSpPr>
          <p:nvPr/>
        </p:nvSpPr>
        <p:spPr>
          <a:xfrm>
            <a:off x="254000" y="3225800"/>
            <a:ext cx="11912600" cy="1930400"/>
          </a:xfrm>
          <a:prstGeom prst="rect">
            <a:avLst/>
          </a:prstGeom>
        </p:spPr>
        <p:txBody>
          <a:bodyPr vert="horz" lIns="121904" tIns="60952" rIns="121904" bIns="60952"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defTabSz="1219004"/>
            <a:r>
              <a:rPr lang="en-US" sz="5867" dirty="0" err="1">
                <a:solidFill>
                  <a:srgbClr val="FF0000"/>
                </a:solidFill>
                <a:latin typeface="Arial-Rounded" pitchFamily="34" charset="0"/>
                <a:ea typeface="Arial-Rounded" pitchFamily="34" charset="0"/>
                <a:cs typeface="Arial-Rounded" pitchFamily="34" charset="0"/>
              </a:rPr>
              <a:t>hoài</a:t>
            </a:r>
            <a:r>
              <a:rPr lang="en-US" sz="5867" dirty="0">
                <a:solidFill>
                  <a:srgbClr val="FF0000"/>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mãi</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không</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thôi</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mãi</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không</a:t>
            </a:r>
            <a:r>
              <a:rPr lang="en-US" sz="5867" dirty="0">
                <a:solidFill>
                  <a:prstClr val="black"/>
                </a:solidFill>
                <a:latin typeface="Arial-Rounded" pitchFamily="34" charset="0"/>
                <a:ea typeface="Arial-Rounded" pitchFamily="34" charset="0"/>
                <a:cs typeface="Arial-Rounded" pitchFamily="34" charset="0"/>
              </a:rPr>
              <a:t> </a:t>
            </a:r>
            <a:r>
              <a:rPr lang="en-US" sz="5867" dirty="0" err="1">
                <a:solidFill>
                  <a:prstClr val="black"/>
                </a:solidFill>
                <a:latin typeface="Arial-Rounded" pitchFamily="34" charset="0"/>
                <a:ea typeface="Arial-Rounded" pitchFamily="34" charset="0"/>
                <a:cs typeface="Arial-Rounded" pitchFamily="34" charset="0"/>
              </a:rPr>
              <a:t>dứt</a:t>
            </a:r>
            <a:r>
              <a:rPr lang="en-US" sz="5867" dirty="0">
                <a:solidFill>
                  <a:prstClr val="black"/>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47854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642</Words>
  <Application>Microsoft Office PowerPoint</Application>
  <PresentationFormat>Widescreen</PresentationFormat>
  <Paragraphs>160</Paragraphs>
  <Slides>25</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.VnArial</vt:lpstr>
      <vt:lpstr>.VnArial Narrow</vt:lpstr>
      <vt:lpstr>Arial</vt:lpstr>
      <vt:lpstr>Arial Rounded MT Bold</vt:lpstr>
      <vt:lpstr>Arial-Rounded</vt:lpstr>
      <vt:lpstr>Calibri</vt:lpstr>
      <vt:lpstr>Calibri Light</vt:lpstr>
      <vt:lpstr>等线</vt:lpstr>
      <vt:lpstr>HP-211</vt:lpstr>
      <vt:lpstr>Times New Roman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Khổ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cp:revision>
  <dcterms:created xsi:type="dcterms:W3CDTF">2022-01-19T05:54:31Z</dcterms:created>
  <dcterms:modified xsi:type="dcterms:W3CDTF">2022-01-21T13:44:16Z</dcterms:modified>
</cp:coreProperties>
</file>