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76FB44-8460-4BD0-929B-5CC7D3170577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7DC3AE-F405-40DC-AC70-A94C47A51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502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49462B-6CA1-48CF-A14A-7A4DFCCD989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164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49462B-6CA1-48CF-A14A-7A4DFCCD989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0464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49462B-6CA1-48CF-A14A-7A4DFCCD989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9058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Thầy</a:t>
            </a:r>
            <a:r>
              <a:rPr lang="en-US" baseline="0" smtClean="0"/>
              <a:t> cô đừng quạo vì sao bảng nó nhỏ nha. Hết diện tích rồi nên k thể to hơn được nữa ạ.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49462B-6CA1-48CF-A14A-7A4DFCCD989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2803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49462B-6CA1-48CF-A14A-7A4DFCCD989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93029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Hình</a:t>
            </a:r>
            <a:r>
              <a:rPr lang="en-US" baseline="0" smtClean="0"/>
              <a:t> như là hình con chó phải k thầy cô ơi. Mn tự hình dung nhé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49462B-6CA1-48CF-A14A-7A4DFCCD989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3566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7152EA02-620F-402F-96EF-96676793A7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2/13/2022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C2F408DA-F5E7-40B2-A2D2-82803FC113C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99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7152EA02-620F-402F-96EF-96676793A7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2/13/2022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C2F408DA-F5E7-40B2-A2D2-82803FC113C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02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7152EA02-620F-402F-96EF-96676793A7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2/13/2022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C2F408DA-F5E7-40B2-A2D2-82803FC113C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393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7152EA02-620F-402F-96EF-96676793A7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2/13/2022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C2F408DA-F5E7-40B2-A2D2-82803FC113C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3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7152EA02-620F-402F-96EF-96676793A7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2/13/2022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C2F408DA-F5E7-40B2-A2D2-82803FC113C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801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7152EA02-620F-402F-96EF-96676793A7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2/13/2022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C2F408DA-F5E7-40B2-A2D2-82803FC113C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434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7152EA02-620F-402F-96EF-96676793A7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2/13/2022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C2F408DA-F5E7-40B2-A2D2-82803FC113C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28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7152EA02-620F-402F-96EF-96676793A7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2/13/2022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C2F408DA-F5E7-40B2-A2D2-82803FC113C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154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7152EA02-620F-402F-96EF-96676793A7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2/13/2022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C2F408DA-F5E7-40B2-A2D2-82803FC113C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157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7152EA02-620F-402F-96EF-96676793A7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2/13/2022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C2F408DA-F5E7-40B2-A2D2-82803FC113C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812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7152EA02-620F-402F-96EF-96676793A7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2/13/2022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C2F408DA-F5E7-40B2-A2D2-82803FC113C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91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fld id="{7152EA02-620F-402F-96EF-96676793A7B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2/13/2022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fld id="{C2F408DA-F5E7-40B2-A2D2-82803FC113C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126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/>
          <p:nvPr/>
        </p:nvSpPr>
        <p:spPr>
          <a:xfrm>
            <a:off x="-304800" y="219365"/>
            <a:ext cx="12598400" cy="3487337"/>
          </a:xfrm>
          <a:custGeom>
            <a:avLst/>
            <a:gdLst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0 w 9144000"/>
              <a:gd name="connsiteY3" fmla="*/ 2343150 h 2343150"/>
              <a:gd name="connsiteX4" fmla="*/ 0 w 9144000"/>
              <a:gd name="connsiteY4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548496"/>
              <a:gd name="connsiteX1" fmla="*/ 9144000 w 9144000"/>
              <a:gd name="connsiteY1" fmla="*/ 0 h 2548496"/>
              <a:gd name="connsiteX2" fmla="*/ 9144000 w 9144000"/>
              <a:gd name="connsiteY2" fmla="*/ 2343150 h 2548496"/>
              <a:gd name="connsiteX3" fmla="*/ 5340927 w 9144000"/>
              <a:gd name="connsiteY3" fmla="*/ 2441864 h 2548496"/>
              <a:gd name="connsiteX4" fmla="*/ 1340427 w 9144000"/>
              <a:gd name="connsiteY4" fmla="*/ 2192482 h 2548496"/>
              <a:gd name="connsiteX5" fmla="*/ 0 w 9144000"/>
              <a:gd name="connsiteY5" fmla="*/ 2343150 h 2548496"/>
              <a:gd name="connsiteX6" fmla="*/ 0 w 9144000"/>
              <a:gd name="connsiteY6" fmla="*/ 0 h 2548496"/>
              <a:gd name="connsiteX0" fmla="*/ 0 w 9144000"/>
              <a:gd name="connsiteY0" fmla="*/ 0 h 2579888"/>
              <a:gd name="connsiteX1" fmla="*/ 9144000 w 9144000"/>
              <a:gd name="connsiteY1" fmla="*/ 0 h 2579888"/>
              <a:gd name="connsiteX2" fmla="*/ 9144000 w 9144000"/>
              <a:gd name="connsiteY2" fmla="*/ 2343150 h 2579888"/>
              <a:gd name="connsiteX3" fmla="*/ 5340927 w 9144000"/>
              <a:gd name="connsiteY3" fmla="*/ 2514600 h 2579888"/>
              <a:gd name="connsiteX4" fmla="*/ 1340427 w 9144000"/>
              <a:gd name="connsiteY4" fmla="*/ 2192482 h 2579888"/>
              <a:gd name="connsiteX5" fmla="*/ 0 w 9144000"/>
              <a:gd name="connsiteY5" fmla="*/ 2343150 h 2579888"/>
              <a:gd name="connsiteX6" fmla="*/ 0 w 9144000"/>
              <a:gd name="connsiteY6" fmla="*/ 0 h 2579888"/>
              <a:gd name="connsiteX0" fmla="*/ 0 w 9144000"/>
              <a:gd name="connsiteY0" fmla="*/ 0 h 2591660"/>
              <a:gd name="connsiteX1" fmla="*/ 9144000 w 9144000"/>
              <a:gd name="connsiteY1" fmla="*/ 0 h 2591660"/>
              <a:gd name="connsiteX2" fmla="*/ 9144000 w 9144000"/>
              <a:gd name="connsiteY2" fmla="*/ 2343150 h 2591660"/>
              <a:gd name="connsiteX3" fmla="*/ 5340927 w 9144000"/>
              <a:gd name="connsiteY3" fmla="*/ 2514600 h 2591660"/>
              <a:gd name="connsiteX4" fmla="*/ 1340427 w 9144000"/>
              <a:gd name="connsiteY4" fmla="*/ 2192482 h 2591660"/>
              <a:gd name="connsiteX5" fmla="*/ 0 w 9144000"/>
              <a:gd name="connsiteY5" fmla="*/ 2343150 h 2591660"/>
              <a:gd name="connsiteX6" fmla="*/ 0 w 9144000"/>
              <a:gd name="connsiteY6" fmla="*/ 0 h 2591660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15503"/>
              <a:gd name="connsiteX1" fmla="*/ 9144000 w 9144000"/>
              <a:gd name="connsiteY1" fmla="*/ 0 h 2615503"/>
              <a:gd name="connsiteX2" fmla="*/ 9144000 w 9144000"/>
              <a:gd name="connsiteY2" fmla="*/ 2343150 h 2615503"/>
              <a:gd name="connsiteX3" fmla="*/ 5401261 w 9144000"/>
              <a:gd name="connsiteY3" fmla="*/ 2535382 h 2615503"/>
              <a:gd name="connsiteX4" fmla="*/ 1340427 w 9144000"/>
              <a:gd name="connsiteY4" fmla="*/ 2192482 h 2615503"/>
              <a:gd name="connsiteX5" fmla="*/ 0 w 9144000"/>
              <a:gd name="connsiteY5" fmla="*/ 2343150 h 2615503"/>
              <a:gd name="connsiteX6" fmla="*/ 0 w 9144000"/>
              <a:gd name="connsiteY6" fmla="*/ 0 h 2615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2615503">
                <a:moveTo>
                  <a:pt x="0" y="0"/>
                </a:moveTo>
                <a:lnTo>
                  <a:pt x="9144000" y="0"/>
                </a:lnTo>
                <a:lnTo>
                  <a:pt x="9144000" y="2343150"/>
                </a:lnTo>
                <a:cubicBezTo>
                  <a:pt x="8504959" y="2720686"/>
                  <a:pt x="6712247" y="2622839"/>
                  <a:pt x="5401261" y="2535382"/>
                </a:cubicBezTo>
                <a:cubicBezTo>
                  <a:pt x="4090610" y="2468708"/>
                  <a:pt x="2225386" y="2179493"/>
                  <a:pt x="1340427" y="2192482"/>
                </a:cubicBezTo>
                <a:cubicBezTo>
                  <a:pt x="852055" y="2221923"/>
                  <a:pt x="446809" y="2292927"/>
                  <a:pt x="0" y="234315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E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667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304800" y="0"/>
            <a:ext cx="12598400" cy="3397995"/>
          </a:xfrm>
          <a:custGeom>
            <a:avLst/>
            <a:gdLst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0 w 9144000"/>
              <a:gd name="connsiteY3" fmla="*/ 2343150 h 2343150"/>
              <a:gd name="connsiteX4" fmla="*/ 0 w 9144000"/>
              <a:gd name="connsiteY4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548496"/>
              <a:gd name="connsiteX1" fmla="*/ 9144000 w 9144000"/>
              <a:gd name="connsiteY1" fmla="*/ 0 h 2548496"/>
              <a:gd name="connsiteX2" fmla="*/ 9144000 w 9144000"/>
              <a:gd name="connsiteY2" fmla="*/ 2343150 h 2548496"/>
              <a:gd name="connsiteX3" fmla="*/ 5340927 w 9144000"/>
              <a:gd name="connsiteY3" fmla="*/ 2441864 h 2548496"/>
              <a:gd name="connsiteX4" fmla="*/ 1340427 w 9144000"/>
              <a:gd name="connsiteY4" fmla="*/ 2192482 h 2548496"/>
              <a:gd name="connsiteX5" fmla="*/ 0 w 9144000"/>
              <a:gd name="connsiteY5" fmla="*/ 2343150 h 2548496"/>
              <a:gd name="connsiteX6" fmla="*/ 0 w 9144000"/>
              <a:gd name="connsiteY6" fmla="*/ 0 h 2548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2548496">
                <a:moveTo>
                  <a:pt x="0" y="0"/>
                </a:moveTo>
                <a:lnTo>
                  <a:pt x="9144000" y="0"/>
                </a:lnTo>
                <a:lnTo>
                  <a:pt x="9144000" y="2343150"/>
                </a:lnTo>
                <a:cubicBezTo>
                  <a:pt x="8504959" y="2720686"/>
                  <a:pt x="6641522" y="2466975"/>
                  <a:pt x="5340927" y="2441864"/>
                </a:cubicBezTo>
                <a:cubicBezTo>
                  <a:pt x="4040332" y="2416753"/>
                  <a:pt x="2225386" y="2179493"/>
                  <a:pt x="1340427" y="2192482"/>
                </a:cubicBezTo>
                <a:cubicBezTo>
                  <a:pt x="852055" y="2221923"/>
                  <a:pt x="446809" y="2292927"/>
                  <a:pt x="0" y="234315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F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15333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TOÁN</a:t>
            </a:r>
            <a:endParaRPr lang="en-US" sz="2667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766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57376" y="0"/>
            <a:ext cx="12395200" cy="2108200"/>
          </a:xfrm>
          <a:prstGeom prst="rect">
            <a:avLst/>
          </a:prstGeom>
          <a:solidFill>
            <a:srgbClr val="90D0EC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8" name="Group 7"/>
          <p:cNvGrpSpPr/>
          <p:nvPr/>
        </p:nvGrpSpPr>
        <p:grpSpPr>
          <a:xfrm rot="21388221">
            <a:off x="101601" y="279400"/>
            <a:ext cx="3149600" cy="2004291"/>
            <a:chOff x="1143000" y="742950"/>
            <a:chExt cx="3962400" cy="2521527"/>
          </a:xfrm>
        </p:grpSpPr>
        <p:sp>
          <p:nvSpPr>
            <p:cNvPr id="5" name="Cloud 4"/>
            <p:cNvSpPr/>
            <p:nvPr/>
          </p:nvSpPr>
          <p:spPr>
            <a:xfrm>
              <a:off x="1143000" y="742950"/>
              <a:ext cx="3962400" cy="2521527"/>
            </a:xfrm>
            <a:prstGeom prst="cloud">
              <a:avLst/>
            </a:prstGeom>
            <a:solidFill>
              <a:srgbClr val="FFCF37"/>
            </a:solidFill>
            <a:ln>
              <a:solidFill>
                <a:schemeClr val="bg1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6" name="Cloud 5"/>
            <p:cNvSpPr/>
            <p:nvPr/>
          </p:nvSpPr>
          <p:spPr>
            <a:xfrm>
              <a:off x="1280432" y="830406"/>
              <a:ext cx="3687536" cy="2346614"/>
            </a:xfrm>
            <a:prstGeom prst="cloud">
              <a:avLst/>
            </a:prstGeom>
            <a:solidFill>
              <a:srgbClr val="FFCF37"/>
            </a:solidFill>
            <a:ln w="38100">
              <a:solidFill>
                <a:schemeClr val="bg1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58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 rot="20944908">
            <a:off x="653301" y="1767497"/>
            <a:ext cx="2301631" cy="681404"/>
          </a:xfrm>
        </p:spPr>
        <p:txBody>
          <a:bodyPr>
            <a:prstTxWarp prst="textArchUp">
              <a:avLst/>
            </a:prstTxWarp>
            <a:noAutofit/>
          </a:bodyPr>
          <a:lstStyle/>
          <a:p>
            <a:r>
              <a:rPr lang="en-US" sz="4800" b="1">
                <a:latin typeface="Arial" pitchFamily="34" charset="0"/>
                <a:cs typeface="Arial" pitchFamily="34" charset="0"/>
              </a:rPr>
              <a:t>Chủ đề</a:t>
            </a:r>
            <a:br>
              <a:rPr lang="en-US" sz="4800" b="1">
                <a:latin typeface="Arial" pitchFamily="34" charset="0"/>
                <a:cs typeface="Arial" pitchFamily="34" charset="0"/>
              </a:rPr>
            </a:br>
            <a:r>
              <a:rPr lang="en-US" sz="4800" b="1">
                <a:latin typeface="Arial" pitchFamily="34" charset="0"/>
                <a:cs typeface="Arial" pitchFamily="34" charset="0"/>
              </a:rPr>
              <a:t>6</a:t>
            </a:r>
            <a:endParaRPr lang="en-US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52800" y="623212"/>
            <a:ext cx="7315200" cy="9130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defTabSz="1219170"/>
            <a:r>
              <a:rPr lang="en-US" sz="5333" b="1" spc="67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CÁC SỐ ĐẾN 100</a:t>
            </a:r>
            <a:endParaRPr lang="en-US" sz="5333" b="1" spc="67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06400" y="2408169"/>
            <a:ext cx="11277600" cy="1964657"/>
            <a:chOff x="304800" y="2038350"/>
            <a:chExt cx="8458200" cy="1473493"/>
          </a:xfrm>
        </p:grpSpPr>
        <p:sp>
          <p:nvSpPr>
            <p:cNvPr id="12" name="Rounded Rectangle 11"/>
            <p:cNvSpPr/>
            <p:nvPr/>
          </p:nvSpPr>
          <p:spPr>
            <a:xfrm>
              <a:off x="304800" y="2038350"/>
              <a:ext cx="8458200" cy="1473493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15636" y="2111087"/>
              <a:ext cx="8229600" cy="129801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400">
                <a:solidFill>
                  <a:prstClr val="white"/>
                </a:solidFill>
                <a:latin typeface="Calibri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800600" y="2654904"/>
            <a:ext cx="2743200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/>
            <a:r>
              <a:rPr lang="en-US" sz="3733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Bài 23</a:t>
            </a:r>
            <a:endParaRPr lang="en-US" sz="3733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13000" y="3384487"/>
            <a:ext cx="7518400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/>
            <a:r>
              <a:rPr lang="en-US" sz="3733" b="1" cap="all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BẢNG CÁC SỐ TỪ 1 ĐẾN 100</a:t>
            </a:r>
            <a:endParaRPr lang="en-US" sz="3733" b="1" cap="all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218" y="4559300"/>
            <a:ext cx="6421967" cy="226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9114669" y="6170896"/>
            <a:ext cx="2946400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 defTabSz="1219170"/>
            <a:r>
              <a:rPr lang="en-US" sz="32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Trang 22/SGK</a:t>
            </a:r>
            <a:endParaRPr lang="en-US" sz="3200" b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41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7411" y="-63802"/>
            <a:ext cx="7721600" cy="1763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6400" y="-434218"/>
            <a:ext cx="4072003" cy="2133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ounded Rectangular Callout 2"/>
          <p:cNvSpPr/>
          <p:nvPr/>
        </p:nvSpPr>
        <p:spPr>
          <a:xfrm>
            <a:off x="5575301" y="1189348"/>
            <a:ext cx="4381500" cy="1020064"/>
          </a:xfrm>
          <a:prstGeom prst="wedgeRoundRectCallout">
            <a:avLst>
              <a:gd name="adj1" fmla="val 48959"/>
              <a:gd name="adj2" fmla="val 98259"/>
              <a:gd name="adj3" fmla="val 16667"/>
            </a:avLst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3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Có tất cả bao nhiêu quả cà chua?</a:t>
            </a:r>
            <a:endParaRPr lang="en-US" sz="32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753938"/>
            <a:ext cx="1430867" cy="70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1" y="4503238"/>
            <a:ext cx="1153583" cy="1096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583" y="2148475"/>
            <a:ext cx="3909484" cy="3462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7601" y="1687767"/>
            <a:ext cx="2527300" cy="293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51933" y="5924987"/>
            <a:ext cx="7315200" cy="6667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just" defTabSz="1219170"/>
            <a:r>
              <a:rPr lang="en-US" sz="3733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Có bao nhiêu quả cà chua?</a:t>
            </a:r>
            <a:endParaRPr lang="en-US" sz="3733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1933" y="5924987"/>
            <a:ext cx="7315200" cy="6667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 defTabSz="1219170"/>
            <a:r>
              <a:rPr lang="en-US" sz="3733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Có thêm bao nhiêu quả cà chua?</a:t>
            </a:r>
            <a:endParaRPr lang="en-US" sz="3733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5900" y="5924987"/>
            <a:ext cx="9609667" cy="6667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 defTabSz="1219170"/>
            <a:r>
              <a:rPr lang="en-US" sz="3733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Có bao nhiêu quả cà chua được thêm vào?</a:t>
            </a:r>
            <a:endParaRPr lang="en-US" sz="3733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5193209" y="3048715"/>
            <a:ext cx="349316" cy="705223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2933" y="2846837"/>
            <a:ext cx="386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/>
            <a:r>
              <a:rPr lang="en-US" sz="3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99 thêm 1 là 100</a:t>
            </a:r>
            <a:endParaRPr lang="en-US" sz="32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299200" y="3681668"/>
            <a:ext cx="4064000" cy="167773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1219170"/>
            <a:r>
              <a:rPr lang="en-US" sz="3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100 đọc là một trăm</a:t>
            </a:r>
          </a:p>
          <a:p>
            <a:pPr algn="just" defTabSz="1219170"/>
            <a:r>
              <a:rPr lang="en-US" sz="3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100 gồm 10 chục</a:t>
            </a:r>
            <a:endParaRPr lang="en-US" sz="32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315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7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9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0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1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7" grpId="0" animBg="1"/>
      <p:bldP spid="19" grpId="0" animBg="1"/>
      <p:bldP spid="5" grpId="0" animBg="1"/>
      <p:bldP spid="5" grpId="1" animBg="1"/>
      <p:bldP spid="5" grpId="2" animBg="1"/>
      <p:bldP spid="6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1" y="1964267"/>
            <a:ext cx="10850111" cy="2477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97001"/>
            <a:ext cx="4407859" cy="2468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658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641600" y="381000"/>
          <a:ext cx="9245600" cy="60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4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4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4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4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4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45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45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245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245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38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46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49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56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58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59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61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62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66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67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68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69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71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73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74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78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79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81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82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83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84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85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86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87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89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91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92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93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94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95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97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99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en-US" sz="32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Title 4"/>
          <p:cNvSpPr>
            <a:spLocks noGrp="1"/>
          </p:cNvSpPr>
          <p:nvPr>
            <p:ph type="title"/>
          </p:nvPr>
        </p:nvSpPr>
        <p:spPr>
          <a:xfrm>
            <a:off x="0" y="8467"/>
            <a:ext cx="2438400" cy="3352800"/>
          </a:xfrm>
        </p:spPr>
        <p:txBody>
          <a:bodyPr>
            <a:noAutofit/>
          </a:bodyPr>
          <a:lstStyle/>
          <a:p>
            <a:pPr algn="just"/>
            <a:r>
              <a:rPr lang="en-US" sz="3200">
                <a:latin typeface="Arial" pitchFamily="34" charset="0"/>
                <a:cs typeface="Arial" pitchFamily="34" charset="0"/>
              </a:rPr>
              <a:t> </a:t>
            </a:r>
            <a:r>
              <a:rPr lang="en-US" sz="3200">
                <a:latin typeface="Arial" pitchFamily="34" charset="0"/>
                <a:cs typeface="Arial" pitchFamily="34" charset="0"/>
              </a:rPr>
              <a:t>      Tìm số còn thiếu trong bảng các số từ 1 </a:t>
            </a:r>
            <a:r>
              <a:rPr lang="en-US" sz="3200">
                <a:latin typeface="Arial" pitchFamily="34" charset="0"/>
                <a:cs typeface="Arial" pitchFamily="34" charset="0"/>
              </a:rPr>
              <a:t>đ</a:t>
            </a:r>
            <a:r>
              <a:rPr lang="en-US" sz="3200">
                <a:latin typeface="Arial" pitchFamily="34" charset="0"/>
                <a:cs typeface="Arial" pitchFamily="34" charset="0"/>
              </a:rPr>
              <a:t>ến 100</a:t>
            </a:r>
            <a:endParaRPr lang="en-U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70592" y="279400"/>
            <a:ext cx="711200" cy="711200"/>
          </a:xfrm>
          <a:prstGeom prst="ellipse">
            <a:avLst/>
          </a:prstGeom>
          <a:solidFill>
            <a:srgbClr val="00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4267" b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1</a:t>
            </a:r>
            <a:endParaRPr lang="en-US" sz="4267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315200" y="990601"/>
            <a:ext cx="843808" cy="640343"/>
            <a:chOff x="593638" y="2994597"/>
            <a:chExt cx="632856" cy="480257"/>
          </a:xfrm>
        </p:grpSpPr>
        <p:sp>
          <p:nvSpPr>
            <p:cNvPr id="9" name="TextBox 8"/>
            <p:cNvSpPr txBox="1"/>
            <p:nvPr/>
          </p:nvSpPr>
          <p:spPr>
            <a:xfrm>
              <a:off x="706050" y="3036273"/>
              <a:ext cx="357232" cy="43858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defTabSz="1219170"/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3638" y="2994597"/>
              <a:ext cx="632856" cy="438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/>
              <a:r>
                <a:rPr lang="en-US" sz="32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16</a:t>
              </a:r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1074400" y="969628"/>
            <a:ext cx="843808" cy="640343"/>
            <a:chOff x="593638" y="2994597"/>
            <a:chExt cx="632856" cy="480257"/>
          </a:xfrm>
        </p:grpSpPr>
        <p:sp>
          <p:nvSpPr>
            <p:cNvPr id="12" name="TextBox 11"/>
            <p:cNvSpPr txBox="1"/>
            <p:nvPr/>
          </p:nvSpPr>
          <p:spPr>
            <a:xfrm>
              <a:off x="706050" y="3036273"/>
              <a:ext cx="357232" cy="43858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defTabSz="1219170"/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93638" y="2994597"/>
              <a:ext cx="632856" cy="438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/>
              <a:r>
                <a:rPr lang="en-US" sz="32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20</a:t>
              </a:r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294475" y="1585181"/>
            <a:ext cx="843808" cy="640343"/>
            <a:chOff x="593638" y="2994597"/>
            <a:chExt cx="632856" cy="480257"/>
          </a:xfrm>
        </p:grpSpPr>
        <p:sp>
          <p:nvSpPr>
            <p:cNvPr id="15" name="TextBox 14"/>
            <p:cNvSpPr txBox="1"/>
            <p:nvPr/>
          </p:nvSpPr>
          <p:spPr>
            <a:xfrm>
              <a:off x="706050" y="3036273"/>
              <a:ext cx="357232" cy="43858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defTabSz="1219170"/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93638" y="2994597"/>
              <a:ext cx="632856" cy="438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/>
              <a:r>
                <a:rPr lang="en-US" sz="32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27</a:t>
              </a:r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0145925" y="1606154"/>
            <a:ext cx="843808" cy="640343"/>
            <a:chOff x="593638" y="2994597"/>
            <a:chExt cx="632856" cy="480257"/>
          </a:xfrm>
        </p:grpSpPr>
        <p:sp>
          <p:nvSpPr>
            <p:cNvPr id="18" name="TextBox 17"/>
            <p:cNvSpPr txBox="1"/>
            <p:nvPr/>
          </p:nvSpPr>
          <p:spPr>
            <a:xfrm>
              <a:off x="706050" y="3036273"/>
              <a:ext cx="357232" cy="43858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defTabSz="1219170"/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93638" y="2994597"/>
              <a:ext cx="632856" cy="438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/>
              <a:r>
                <a:rPr lang="en-US" sz="32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29</a:t>
              </a:r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520267" y="2183801"/>
            <a:ext cx="843808" cy="640343"/>
            <a:chOff x="593638" y="2994597"/>
            <a:chExt cx="632856" cy="480257"/>
          </a:xfrm>
        </p:grpSpPr>
        <p:sp>
          <p:nvSpPr>
            <p:cNvPr id="21" name="TextBox 20"/>
            <p:cNvSpPr txBox="1"/>
            <p:nvPr/>
          </p:nvSpPr>
          <p:spPr>
            <a:xfrm>
              <a:off x="706050" y="3036273"/>
              <a:ext cx="357232" cy="43858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defTabSz="1219170"/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93638" y="2994597"/>
              <a:ext cx="632856" cy="438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/>
              <a:r>
                <a:rPr lang="en-US" sz="32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34</a:t>
              </a:r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8311408" y="2213628"/>
            <a:ext cx="843808" cy="640343"/>
            <a:chOff x="593638" y="2994597"/>
            <a:chExt cx="632856" cy="480257"/>
          </a:xfrm>
        </p:grpSpPr>
        <p:sp>
          <p:nvSpPr>
            <p:cNvPr id="24" name="TextBox 23"/>
            <p:cNvSpPr txBox="1"/>
            <p:nvPr/>
          </p:nvSpPr>
          <p:spPr>
            <a:xfrm>
              <a:off x="706050" y="3036273"/>
              <a:ext cx="357232" cy="43858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defTabSz="1219170"/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93638" y="2994597"/>
              <a:ext cx="632856" cy="438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/>
              <a:r>
                <a:rPr lang="en-US" sz="32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37</a:t>
              </a:r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619941" y="2799354"/>
            <a:ext cx="843808" cy="640343"/>
            <a:chOff x="593638" y="2994597"/>
            <a:chExt cx="632856" cy="480257"/>
          </a:xfrm>
        </p:grpSpPr>
        <p:sp>
          <p:nvSpPr>
            <p:cNvPr id="27" name="TextBox 26"/>
            <p:cNvSpPr txBox="1"/>
            <p:nvPr/>
          </p:nvSpPr>
          <p:spPr>
            <a:xfrm>
              <a:off x="706050" y="3036273"/>
              <a:ext cx="357232" cy="43858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defTabSz="1219170"/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93638" y="2994597"/>
              <a:ext cx="632856" cy="438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/>
              <a:r>
                <a:rPr lang="en-US" sz="32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43</a:t>
              </a:r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9206016" y="2816336"/>
            <a:ext cx="843808" cy="640343"/>
            <a:chOff x="593638" y="2994597"/>
            <a:chExt cx="632856" cy="480257"/>
          </a:xfrm>
        </p:grpSpPr>
        <p:sp>
          <p:nvSpPr>
            <p:cNvPr id="30" name="TextBox 29"/>
            <p:cNvSpPr txBox="1"/>
            <p:nvPr/>
          </p:nvSpPr>
          <p:spPr>
            <a:xfrm>
              <a:off x="706050" y="3036273"/>
              <a:ext cx="357232" cy="43858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defTabSz="1219170"/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93638" y="2994597"/>
              <a:ext cx="632856" cy="438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/>
              <a:r>
                <a:rPr lang="en-US" sz="32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48</a:t>
              </a:r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508491" y="3431889"/>
            <a:ext cx="843808" cy="640343"/>
            <a:chOff x="593638" y="2994597"/>
            <a:chExt cx="632856" cy="480257"/>
          </a:xfrm>
        </p:grpSpPr>
        <p:sp>
          <p:nvSpPr>
            <p:cNvPr id="33" name="TextBox 32"/>
            <p:cNvSpPr txBox="1"/>
            <p:nvPr/>
          </p:nvSpPr>
          <p:spPr>
            <a:xfrm>
              <a:off x="706050" y="3036273"/>
              <a:ext cx="357232" cy="43858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defTabSz="1219170"/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93638" y="2994597"/>
              <a:ext cx="632856" cy="438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/>
              <a:r>
                <a:rPr lang="en-US" sz="32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54</a:t>
              </a:r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277541" y="3433680"/>
            <a:ext cx="843808" cy="640343"/>
            <a:chOff x="593638" y="2994597"/>
            <a:chExt cx="632856" cy="480257"/>
          </a:xfrm>
        </p:grpSpPr>
        <p:sp>
          <p:nvSpPr>
            <p:cNvPr id="36" name="TextBox 35"/>
            <p:cNvSpPr txBox="1"/>
            <p:nvPr/>
          </p:nvSpPr>
          <p:spPr>
            <a:xfrm>
              <a:off x="706050" y="3036273"/>
              <a:ext cx="357232" cy="43858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defTabSz="1219170"/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93638" y="2994597"/>
              <a:ext cx="632856" cy="438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/>
              <a:r>
                <a:rPr lang="en-US" sz="32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57</a:t>
              </a:r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581445" y="4039933"/>
            <a:ext cx="843808" cy="640343"/>
            <a:chOff x="593638" y="2994597"/>
            <a:chExt cx="632856" cy="480257"/>
          </a:xfrm>
        </p:grpSpPr>
        <p:sp>
          <p:nvSpPr>
            <p:cNvPr id="39" name="TextBox 38"/>
            <p:cNvSpPr txBox="1"/>
            <p:nvPr/>
          </p:nvSpPr>
          <p:spPr>
            <a:xfrm>
              <a:off x="706050" y="3036273"/>
              <a:ext cx="357232" cy="43858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defTabSz="1219170"/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93638" y="2994597"/>
              <a:ext cx="632856" cy="438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/>
              <a:r>
                <a:rPr lang="en-US" sz="32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63</a:t>
              </a:r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525424" y="4035893"/>
            <a:ext cx="843808" cy="640343"/>
            <a:chOff x="593638" y="2994597"/>
            <a:chExt cx="632856" cy="480257"/>
          </a:xfrm>
        </p:grpSpPr>
        <p:sp>
          <p:nvSpPr>
            <p:cNvPr id="42" name="TextBox 41"/>
            <p:cNvSpPr txBox="1"/>
            <p:nvPr/>
          </p:nvSpPr>
          <p:spPr>
            <a:xfrm>
              <a:off x="706050" y="3036273"/>
              <a:ext cx="357232" cy="43858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defTabSz="1219170"/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93638" y="2994597"/>
              <a:ext cx="632856" cy="438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/>
              <a:r>
                <a:rPr lang="en-US" sz="32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64</a:t>
              </a:r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3737637" y="4651446"/>
            <a:ext cx="843808" cy="640343"/>
            <a:chOff x="593638" y="2994597"/>
            <a:chExt cx="632856" cy="480257"/>
          </a:xfrm>
        </p:grpSpPr>
        <p:sp>
          <p:nvSpPr>
            <p:cNvPr id="45" name="TextBox 44"/>
            <p:cNvSpPr txBox="1"/>
            <p:nvPr/>
          </p:nvSpPr>
          <p:spPr>
            <a:xfrm>
              <a:off x="706050" y="3036273"/>
              <a:ext cx="357232" cy="43858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defTabSz="1219170"/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93638" y="2994597"/>
              <a:ext cx="632856" cy="438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/>
              <a:r>
                <a:rPr lang="en-US" sz="32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72</a:t>
              </a:r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7357083" y="4673200"/>
            <a:ext cx="843808" cy="640343"/>
            <a:chOff x="593638" y="2994597"/>
            <a:chExt cx="632856" cy="480257"/>
          </a:xfrm>
        </p:grpSpPr>
        <p:sp>
          <p:nvSpPr>
            <p:cNvPr id="48" name="TextBox 47"/>
            <p:cNvSpPr txBox="1"/>
            <p:nvPr/>
          </p:nvSpPr>
          <p:spPr>
            <a:xfrm>
              <a:off x="706050" y="3036273"/>
              <a:ext cx="357232" cy="43858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defTabSz="1219170"/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93638" y="2994597"/>
              <a:ext cx="632856" cy="438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/>
              <a:r>
                <a:rPr lang="en-US" sz="32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76</a:t>
              </a:r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55232" y="4640065"/>
            <a:ext cx="843808" cy="640343"/>
            <a:chOff x="593638" y="2994597"/>
            <a:chExt cx="632856" cy="480257"/>
          </a:xfrm>
        </p:grpSpPr>
        <p:sp>
          <p:nvSpPr>
            <p:cNvPr id="51" name="TextBox 50"/>
            <p:cNvSpPr txBox="1"/>
            <p:nvPr/>
          </p:nvSpPr>
          <p:spPr>
            <a:xfrm>
              <a:off x="706050" y="3036273"/>
              <a:ext cx="357232" cy="43858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defTabSz="1219170"/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93638" y="2994597"/>
              <a:ext cx="632856" cy="438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/>
              <a:r>
                <a:rPr lang="en-US" sz="32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77</a:t>
              </a:r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9222949" y="5252413"/>
            <a:ext cx="843808" cy="640343"/>
            <a:chOff x="593638" y="2994597"/>
            <a:chExt cx="632856" cy="480257"/>
          </a:xfrm>
        </p:grpSpPr>
        <p:sp>
          <p:nvSpPr>
            <p:cNvPr id="54" name="TextBox 53"/>
            <p:cNvSpPr txBox="1"/>
            <p:nvPr/>
          </p:nvSpPr>
          <p:spPr>
            <a:xfrm>
              <a:off x="706050" y="3036273"/>
              <a:ext cx="357232" cy="43858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defTabSz="1219170"/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93638" y="2994597"/>
              <a:ext cx="632856" cy="438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/>
              <a:r>
                <a:rPr lang="en-US" sz="32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88</a:t>
              </a:r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7382933" y="5872054"/>
            <a:ext cx="843808" cy="640343"/>
            <a:chOff x="593638" y="2994597"/>
            <a:chExt cx="632856" cy="480257"/>
          </a:xfrm>
        </p:grpSpPr>
        <p:sp>
          <p:nvSpPr>
            <p:cNvPr id="57" name="TextBox 56"/>
            <p:cNvSpPr txBox="1"/>
            <p:nvPr/>
          </p:nvSpPr>
          <p:spPr>
            <a:xfrm>
              <a:off x="706050" y="3036273"/>
              <a:ext cx="357232" cy="43858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defTabSz="1219170"/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93638" y="2994597"/>
              <a:ext cx="632856" cy="438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/>
              <a:r>
                <a:rPr lang="en-US" sz="32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96</a:t>
              </a:r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9206016" y="5856912"/>
            <a:ext cx="843808" cy="640343"/>
            <a:chOff x="593638" y="2994597"/>
            <a:chExt cx="632856" cy="480257"/>
          </a:xfrm>
        </p:grpSpPr>
        <p:sp>
          <p:nvSpPr>
            <p:cNvPr id="60" name="TextBox 59"/>
            <p:cNvSpPr txBox="1"/>
            <p:nvPr/>
          </p:nvSpPr>
          <p:spPr>
            <a:xfrm>
              <a:off x="706050" y="3036273"/>
              <a:ext cx="357232" cy="43858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defTabSz="1219170"/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93638" y="2994597"/>
              <a:ext cx="632856" cy="438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/>
              <a:r>
                <a:rPr lang="en-US" sz="3200" b="1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98</a:t>
              </a:r>
              <a:endPara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01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4608" y="177799"/>
            <a:ext cx="8619808" cy="5899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55600"/>
            <a:ext cx="3251200" cy="3352800"/>
          </a:xfrm>
        </p:spPr>
        <p:txBody>
          <a:bodyPr>
            <a:normAutofit/>
          </a:bodyPr>
          <a:lstStyle/>
          <a:p>
            <a:pPr algn="just"/>
            <a:r>
              <a:rPr lang="en-US" sz="4267">
                <a:latin typeface="Arial" pitchFamily="34" charset="0"/>
                <a:cs typeface="Arial" pitchFamily="34" charset="0"/>
              </a:rPr>
              <a:t>      Quan sát bảng các số từ 1 đến 100 và đọc:</a:t>
            </a:r>
            <a:endParaRPr lang="en-US" sz="4267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70592" y="-8467"/>
            <a:ext cx="711200" cy="711200"/>
          </a:xfrm>
          <a:prstGeom prst="ellipse">
            <a:avLst/>
          </a:prstGeom>
          <a:solidFill>
            <a:srgbClr val="00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4267" b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2</a:t>
            </a:r>
            <a:endParaRPr lang="en-US" sz="4267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888067"/>
            <a:ext cx="3251200" cy="3352800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defTabSz="1219170"/>
            <a:r>
              <a:rPr lang="en-US" sz="3733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a) Các số có hai chữ số giống nhau (ví dụ: 11, 22).</a:t>
            </a:r>
            <a:endParaRPr lang="en-US" sz="3733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792" y="4401135"/>
            <a:ext cx="3414816" cy="2192867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defTabSz="1219170"/>
            <a:r>
              <a:rPr lang="en-US" sz="3733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b) Các số tròn chục bé hơn 100.</a:t>
            </a:r>
            <a:endParaRPr lang="en-US" sz="3733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16933" y="5698067"/>
            <a:ext cx="13224933" cy="1670635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defTabSz="1219170"/>
            <a:r>
              <a:rPr lang="en-US" sz="3733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c) Số lớn nhất có hai chữ số.</a:t>
            </a:r>
            <a:endParaRPr lang="en-US" sz="3733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val 2"/>
          <p:cNvSpPr/>
          <p:nvPr/>
        </p:nvSpPr>
        <p:spPr>
          <a:xfrm rot="2009072">
            <a:off x="2616512" y="3096473"/>
            <a:ext cx="9536201" cy="578103"/>
          </a:xfrm>
          <a:custGeom>
            <a:avLst/>
            <a:gdLst>
              <a:gd name="connsiteX0" fmla="*/ 0 w 7151245"/>
              <a:gd name="connsiteY0" fmla="*/ 199741 h 399482"/>
              <a:gd name="connsiteX1" fmla="*/ 3575623 w 7151245"/>
              <a:gd name="connsiteY1" fmla="*/ 0 h 399482"/>
              <a:gd name="connsiteX2" fmla="*/ 7151246 w 7151245"/>
              <a:gd name="connsiteY2" fmla="*/ 199741 h 399482"/>
              <a:gd name="connsiteX3" fmla="*/ 3575623 w 7151245"/>
              <a:gd name="connsiteY3" fmla="*/ 399482 h 399482"/>
              <a:gd name="connsiteX4" fmla="*/ 0 w 7151245"/>
              <a:gd name="connsiteY4" fmla="*/ 199741 h 399482"/>
              <a:gd name="connsiteX0" fmla="*/ 732 w 7151978"/>
              <a:gd name="connsiteY0" fmla="*/ 229297 h 458594"/>
              <a:gd name="connsiteX1" fmla="*/ 3576355 w 7151978"/>
              <a:gd name="connsiteY1" fmla="*/ 29556 h 458594"/>
              <a:gd name="connsiteX2" fmla="*/ 7151978 w 7151978"/>
              <a:gd name="connsiteY2" fmla="*/ 229297 h 458594"/>
              <a:gd name="connsiteX3" fmla="*/ 3576355 w 7151978"/>
              <a:gd name="connsiteY3" fmla="*/ 429038 h 458594"/>
              <a:gd name="connsiteX4" fmla="*/ 732 w 7151978"/>
              <a:gd name="connsiteY4" fmla="*/ 229297 h 458594"/>
              <a:gd name="connsiteX0" fmla="*/ 732 w 7151978"/>
              <a:gd name="connsiteY0" fmla="*/ 229297 h 458594"/>
              <a:gd name="connsiteX1" fmla="*/ 3576355 w 7151978"/>
              <a:gd name="connsiteY1" fmla="*/ 29556 h 458594"/>
              <a:gd name="connsiteX2" fmla="*/ 7151978 w 7151978"/>
              <a:gd name="connsiteY2" fmla="*/ 229297 h 458594"/>
              <a:gd name="connsiteX3" fmla="*/ 3576355 w 7151978"/>
              <a:gd name="connsiteY3" fmla="*/ 429038 h 458594"/>
              <a:gd name="connsiteX4" fmla="*/ 732 w 7151978"/>
              <a:gd name="connsiteY4" fmla="*/ 229297 h 458594"/>
              <a:gd name="connsiteX0" fmla="*/ 732 w 7152011"/>
              <a:gd name="connsiteY0" fmla="*/ 229297 h 458594"/>
              <a:gd name="connsiteX1" fmla="*/ 3576355 w 7152011"/>
              <a:gd name="connsiteY1" fmla="*/ 29556 h 458594"/>
              <a:gd name="connsiteX2" fmla="*/ 7151978 w 7152011"/>
              <a:gd name="connsiteY2" fmla="*/ 229297 h 458594"/>
              <a:gd name="connsiteX3" fmla="*/ 3576355 w 7152011"/>
              <a:gd name="connsiteY3" fmla="*/ 429038 h 458594"/>
              <a:gd name="connsiteX4" fmla="*/ 732 w 7152011"/>
              <a:gd name="connsiteY4" fmla="*/ 229297 h 458594"/>
              <a:gd name="connsiteX0" fmla="*/ 732 w 7152011"/>
              <a:gd name="connsiteY0" fmla="*/ 229297 h 458594"/>
              <a:gd name="connsiteX1" fmla="*/ 3576355 w 7152011"/>
              <a:gd name="connsiteY1" fmla="*/ 29556 h 458594"/>
              <a:gd name="connsiteX2" fmla="*/ 7151978 w 7152011"/>
              <a:gd name="connsiteY2" fmla="*/ 229297 h 458594"/>
              <a:gd name="connsiteX3" fmla="*/ 3576355 w 7152011"/>
              <a:gd name="connsiteY3" fmla="*/ 429038 h 458594"/>
              <a:gd name="connsiteX4" fmla="*/ 732 w 7152011"/>
              <a:gd name="connsiteY4" fmla="*/ 229297 h 458594"/>
              <a:gd name="connsiteX0" fmla="*/ 732 w 7152151"/>
              <a:gd name="connsiteY0" fmla="*/ 240439 h 469736"/>
              <a:gd name="connsiteX1" fmla="*/ 3576355 w 7152151"/>
              <a:gd name="connsiteY1" fmla="*/ 40698 h 469736"/>
              <a:gd name="connsiteX2" fmla="*/ 7151978 w 7152151"/>
              <a:gd name="connsiteY2" fmla="*/ 240439 h 469736"/>
              <a:gd name="connsiteX3" fmla="*/ 3576355 w 7152151"/>
              <a:gd name="connsiteY3" fmla="*/ 440180 h 469736"/>
              <a:gd name="connsiteX4" fmla="*/ 732 w 7152151"/>
              <a:gd name="connsiteY4" fmla="*/ 240439 h 469736"/>
              <a:gd name="connsiteX0" fmla="*/ 732 w 7152151"/>
              <a:gd name="connsiteY0" fmla="*/ 240439 h 474274"/>
              <a:gd name="connsiteX1" fmla="*/ 3576355 w 7152151"/>
              <a:gd name="connsiteY1" fmla="*/ 40698 h 474274"/>
              <a:gd name="connsiteX2" fmla="*/ 7151978 w 7152151"/>
              <a:gd name="connsiteY2" fmla="*/ 240439 h 474274"/>
              <a:gd name="connsiteX3" fmla="*/ 3576355 w 7152151"/>
              <a:gd name="connsiteY3" fmla="*/ 440180 h 474274"/>
              <a:gd name="connsiteX4" fmla="*/ 732 w 7152151"/>
              <a:gd name="connsiteY4" fmla="*/ 240439 h 474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52151" h="474274">
                <a:moveTo>
                  <a:pt x="732" y="240439"/>
                </a:moveTo>
                <a:cubicBezTo>
                  <a:pt x="41193" y="-102206"/>
                  <a:pt x="1601593" y="40698"/>
                  <a:pt x="3576355" y="40698"/>
                </a:cubicBezTo>
                <a:cubicBezTo>
                  <a:pt x="5551117" y="40698"/>
                  <a:pt x="7171419" y="-133982"/>
                  <a:pt x="7151978" y="240439"/>
                </a:cubicBezTo>
                <a:cubicBezTo>
                  <a:pt x="7108829" y="596285"/>
                  <a:pt x="5551117" y="440180"/>
                  <a:pt x="3576355" y="440180"/>
                </a:cubicBezTo>
                <a:cubicBezTo>
                  <a:pt x="1601593" y="440180"/>
                  <a:pt x="-39729" y="583084"/>
                  <a:pt x="732" y="240439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" name="Oval 2"/>
          <p:cNvSpPr/>
          <p:nvPr/>
        </p:nvSpPr>
        <p:spPr>
          <a:xfrm rot="5400000">
            <a:off x="8980081" y="2382182"/>
            <a:ext cx="5274735" cy="679703"/>
          </a:xfrm>
          <a:custGeom>
            <a:avLst/>
            <a:gdLst>
              <a:gd name="connsiteX0" fmla="*/ 0 w 7151245"/>
              <a:gd name="connsiteY0" fmla="*/ 199741 h 399482"/>
              <a:gd name="connsiteX1" fmla="*/ 3575623 w 7151245"/>
              <a:gd name="connsiteY1" fmla="*/ 0 h 399482"/>
              <a:gd name="connsiteX2" fmla="*/ 7151246 w 7151245"/>
              <a:gd name="connsiteY2" fmla="*/ 199741 h 399482"/>
              <a:gd name="connsiteX3" fmla="*/ 3575623 w 7151245"/>
              <a:gd name="connsiteY3" fmla="*/ 399482 h 399482"/>
              <a:gd name="connsiteX4" fmla="*/ 0 w 7151245"/>
              <a:gd name="connsiteY4" fmla="*/ 199741 h 399482"/>
              <a:gd name="connsiteX0" fmla="*/ 732 w 7151978"/>
              <a:gd name="connsiteY0" fmla="*/ 229297 h 458594"/>
              <a:gd name="connsiteX1" fmla="*/ 3576355 w 7151978"/>
              <a:gd name="connsiteY1" fmla="*/ 29556 h 458594"/>
              <a:gd name="connsiteX2" fmla="*/ 7151978 w 7151978"/>
              <a:gd name="connsiteY2" fmla="*/ 229297 h 458594"/>
              <a:gd name="connsiteX3" fmla="*/ 3576355 w 7151978"/>
              <a:gd name="connsiteY3" fmla="*/ 429038 h 458594"/>
              <a:gd name="connsiteX4" fmla="*/ 732 w 7151978"/>
              <a:gd name="connsiteY4" fmla="*/ 229297 h 458594"/>
              <a:gd name="connsiteX0" fmla="*/ 732 w 7151978"/>
              <a:gd name="connsiteY0" fmla="*/ 229297 h 458594"/>
              <a:gd name="connsiteX1" fmla="*/ 3576355 w 7151978"/>
              <a:gd name="connsiteY1" fmla="*/ 29556 h 458594"/>
              <a:gd name="connsiteX2" fmla="*/ 7151978 w 7151978"/>
              <a:gd name="connsiteY2" fmla="*/ 229297 h 458594"/>
              <a:gd name="connsiteX3" fmla="*/ 3576355 w 7151978"/>
              <a:gd name="connsiteY3" fmla="*/ 429038 h 458594"/>
              <a:gd name="connsiteX4" fmla="*/ 732 w 7151978"/>
              <a:gd name="connsiteY4" fmla="*/ 229297 h 458594"/>
              <a:gd name="connsiteX0" fmla="*/ 732 w 7152011"/>
              <a:gd name="connsiteY0" fmla="*/ 229297 h 458594"/>
              <a:gd name="connsiteX1" fmla="*/ 3576355 w 7152011"/>
              <a:gd name="connsiteY1" fmla="*/ 29556 h 458594"/>
              <a:gd name="connsiteX2" fmla="*/ 7151978 w 7152011"/>
              <a:gd name="connsiteY2" fmla="*/ 229297 h 458594"/>
              <a:gd name="connsiteX3" fmla="*/ 3576355 w 7152011"/>
              <a:gd name="connsiteY3" fmla="*/ 429038 h 458594"/>
              <a:gd name="connsiteX4" fmla="*/ 732 w 7152011"/>
              <a:gd name="connsiteY4" fmla="*/ 229297 h 458594"/>
              <a:gd name="connsiteX0" fmla="*/ 732 w 7152011"/>
              <a:gd name="connsiteY0" fmla="*/ 229297 h 458594"/>
              <a:gd name="connsiteX1" fmla="*/ 3576355 w 7152011"/>
              <a:gd name="connsiteY1" fmla="*/ 29556 h 458594"/>
              <a:gd name="connsiteX2" fmla="*/ 7151978 w 7152011"/>
              <a:gd name="connsiteY2" fmla="*/ 229297 h 458594"/>
              <a:gd name="connsiteX3" fmla="*/ 3576355 w 7152011"/>
              <a:gd name="connsiteY3" fmla="*/ 429038 h 458594"/>
              <a:gd name="connsiteX4" fmla="*/ 732 w 7152011"/>
              <a:gd name="connsiteY4" fmla="*/ 229297 h 458594"/>
              <a:gd name="connsiteX0" fmla="*/ 732 w 7152151"/>
              <a:gd name="connsiteY0" fmla="*/ 240439 h 469736"/>
              <a:gd name="connsiteX1" fmla="*/ 3576355 w 7152151"/>
              <a:gd name="connsiteY1" fmla="*/ 40698 h 469736"/>
              <a:gd name="connsiteX2" fmla="*/ 7151978 w 7152151"/>
              <a:gd name="connsiteY2" fmla="*/ 240439 h 469736"/>
              <a:gd name="connsiteX3" fmla="*/ 3576355 w 7152151"/>
              <a:gd name="connsiteY3" fmla="*/ 440180 h 469736"/>
              <a:gd name="connsiteX4" fmla="*/ 732 w 7152151"/>
              <a:gd name="connsiteY4" fmla="*/ 240439 h 469736"/>
              <a:gd name="connsiteX0" fmla="*/ 732 w 7152151"/>
              <a:gd name="connsiteY0" fmla="*/ 240439 h 474274"/>
              <a:gd name="connsiteX1" fmla="*/ 3576355 w 7152151"/>
              <a:gd name="connsiteY1" fmla="*/ 40698 h 474274"/>
              <a:gd name="connsiteX2" fmla="*/ 7151978 w 7152151"/>
              <a:gd name="connsiteY2" fmla="*/ 240439 h 474274"/>
              <a:gd name="connsiteX3" fmla="*/ 3576355 w 7152151"/>
              <a:gd name="connsiteY3" fmla="*/ 440180 h 474274"/>
              <a:gd name="connsiteX4" fmla="*/ 732 w 7152151"/>
              <a:gd name="connsiteY4" fmla="*/ 240439 h 474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52151" h="474274">
                <a:moveTo>
                  <a:pt x="732" y="240439"/>
                </a:moveTo>
                <a:cubicBezTo>
                  <a:pt x="41193" y="-102206"/>
                  <a:pt x="1601593" y="40698"/>
                  <a:pt x="3576355" y="40698"/>
                </a:cubicBezTo>
                <a:cubicBezTo>
                  <a:pt x="5551117" y="40698"/>
                  <a:pt x="7171419" y="-133982"/>
                  <a:pt x="7151978" y="240439"/>
                </a:cubicBezTo>
                <a:cubicBezTo>
                  <a:pt x="7108829" y="596285"/>
                  <a:pt x="5551117" y="440180"/>
                  <a:pt x="3576355" y="440180"/>
                </a:cubicBezTo>
                <a:cubicBezTo>
                  <a:pt x="1601593" y="440180"/>
                  <a:pt x="-39729" y="583084"/>
                  <a:pt x="732" y="240439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Oval 7"/>
          <p:cNvSpPr/>
          <p:nvPr/>
        </p:nvSpPr>
        <p:spPr>
          <a:xfrm>
            <a:off x="10334512" y="5274555"/>
            <a:ext cx="812800" cy="6946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8310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3" grpId="0" animBg="1"/>
      <p:bldP spid="3" grpId="1" animBg="1"/>
      <p:bldP spid="9" grpId="0" animBg="1"/>
      <p:bldP spid="9" grpId="1" animBg="1"/>
      <p:bldP spid="8" grpId="0" animBg="1"/>
      <p:bldP spid="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863600" y="-8467"/>
            <a:ext cx="1981200" cy="1143000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defTabSz="1219170"/>
            <a:r>
              <a:rPr lang="en-US" sz="3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Số?</a:t>
            </a:r>
            <a:endParaRPr lang="en-US" sz="32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96849" y="129116"/>
            <a:ext cx="711200" cy="711200"/>
          </a:xfrm>
          <a:prstGeom prst="ellipse">
            <a:avLst/>
          </a:prstGeom>
          <a:solidFill>
            <a:srgbClr val="00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4267" b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3</a:t>
            </a:r>
            <a:endParaRPr lang="en-US" sz="4267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sp>
        <p:nvSpPr>
          <p:cNvPr id="45" name="Freeform 44"/>
          <p:cNvSpPr/>
          <p:nvPr/>
        </p:nvSpPr>
        <p:spPr>
          <a:xfrm>
            <a:off x="1051550" y="1176505"/>
            <a:ext cx="9938183" cy="1171032"/>
          </a:xfrm>
          <a:custGeom>
            <a:avLst/>
            <a:gdLst>
              <a:gd name="connsiteX0" fmla="*/ 0 w 7194014"/>
              <a:gd name="connsiteY0" fmla="*/ 1305621 h 1526220"/>
              <a:gd name="connsiteX1" fmla="*/ 1388125 w 7194014"/>
              <a:gd name="connsiteY1" fmla="*/ 137833 h 1526220"/>
              <a:gd name="connsiteX2" fmla="*/ 3382178 w 7194014"/>
              <a:gd name="connsiteY2" fmla="*/ 1525958 h 1526220"/>
              <a:gd name="connsiteX3" fmla="*/ 5310130 w 7194014"/>
              <a:gd name="connsiteY3" fmla="*/ 5630 h 1526220"/>
              <a:gd name="connsiteX4" fmla="*/ 7194014 w 7194014"/>
              <a:gd name="connsiteY4" fmla="*/ 975115 h 1526220"/>
              <a:gd name="connsiteX5" fmla="*/ 7194014 w 7194014"/>
              <a:gd name="connsiteY5" fmla="*/ 975115 h 1526220"/>
              <a:gd name="connsiteX0" fmla="*/ 0 w 7194014"/>
              <a:gd name="connsiteY0" fmla="*/ 1303696 h 1414145"/>
              <a:gd name="connsiteX1" fmla="*/ 1388125 w 7194014"/>
              <a:gd name="connsiteY1" fmla="*/ 135908 h 1414145"/>
              <a:gd name="connsiteX2" fmla="*/ 3437263 w 7194014"/>
              <a:gd name="connsiteY2" fmla="*/ 1413865 h 1414145"/>
              <a:gd name="connsiteX3" fmla="*/ 5310130 w 7194014"/>
              <a:gd name="connsiteY3" fmla="*/ 3705 h 1414145"/>
              <a:gd name="connsiteX4" fmla="*/ 7194014 w 7194014"/>
              <a:gd name="connsiteY4" fmla="*/ 973190 h 1414145"/>
              <a:gd name="connsiteX5" fmla="*/ 7194014 w 7194014"/>
              <a:gd name="connsiteY5" fmla="*/ 973190 h 1414145"/>
              <a:gd name="connsiteX0" fmla="*/ 0 w 7414352"/>
              <a:gd name="connsiteY0" fmla="*/ 1270645 h 1414147"/>
              <a:gd name="connsiteX1" fmla="*/ 1608463 w 7414352"/>
              <a:gd name="connsiteY1" fmla="*/ 135908 h 1414147"/>
              <a:gd name="connsiteX2" fmla="*/ 3657601 w 7414352"/>
              <a:gd name="connsiteY2" fmla="*/ 1413865 h 1414147"/>
              <a:gd name="connsiteX3" fmla="*/ 5530468 w 7414352"/>
              <a:gd name="connsiteY3" fmla="*/ 3705 h 1414147"/>
              <a:gd name="connsiteX4" fmla="*/ 7414352 w 7414352"/>
              <a:gd name="connsiteY4" fmla="*/ 973190 h 1414147"/>
              <a:gd name="connsiteX5" fmla="*/ 7414352 w 7414352"/>
              <a:gd name="connsiteY5" fmla="*/ 973190 h 1414147"/>
              <a:gd name="connsiteX0" fmla="*/ 0 w 7414352"/>
              <a:gd name="connsiteY0" fmla="*/ 1282251 h 1425801"/>
              <a:gd name="connsiteX1" fmla="*/ 1608463 w 7414352"/>
              <a:gd name="connsiteY1" fmla="*/ 147514 h 1425801"/>
              <a:gd name="connsiteX2" fmla="*/ 3657601 w 7414352"/>
              <a:gd name="connsiteY2" fmla="*/ 1425471 h 1425801"/>
              <a:gd name="connsiteX3" fmla="*/ 5640637 w 7414352"/>
              <a:gd name="connsiteY3" fmla="*/ 4295 h 1425801"/>
              <a:gd name="connsiteX4" fmla="*/ 7414352 w 7414352"/>
              <a:gd name="connsiteY4" fmla="*/ 984796 h 1425801"/>
              <a:gd name="connsiteX5" fmla="*/ 7414352 w 7414352"/>
              <a:gd name="connsiteY5" fmla="*/ 984796 h 1425801"/>
              <a:gd name="connsiteX0" fmla="*/ 0 w 7414352"/>
              <a:gd name="connsiteY0" fmla="*/ 1135479 h 1278733"/>
              <a:gd name="connsiteX1" fmla="*/ 1608463 w 7414352"/>
              <a:gd name="connsiteY1" fmla="*/ 742 h 1278733"/>
              <a:gd name="connsiteX2" fmla="*/ 3657601 w 7414352"/>
              <a:gd name="connsiteY2" fmla="*/ 1278699 h 1278733"/>
              <a:gd name="connsiteX3" fmla="*/ 5706738 w 7414352"/>
              <a:gd name="connsiteY3" fmla="*/ 44810 h 1278733"/>
              <a:gd name="connsiteX4" fmla="*/ 7414352 w 7414352"/>
              <a:gd name="connsiteY4" fmla="*/ 838024 h 1278733"/>
              <a:gd name="connsiteX5" fmla="*/ 7414352 w 7414352"/>
              <a:gd name="connsiteY5" fmla="*/ 838024 h 1278733"/>
              <a:gd name="connsiteX0" fmla="*/ 0 w 7414352"/>
              <a:gd name="connsiteY0" fmla="*/ 1135479 h 1278731"/>
              <a:gd name="connsiteX1" fmla="*/ 1608463 w 7414352"/>
              <a:gd name="connsiteY1" fmla="*/ 742 h 1278731"/>
              <a:gd name="connsiteX2" fmla="*/ 3657601 w 7414352"/>
              <a:gd name="connsiteY2" fmla="*/ 1278699 h 1278731"/>
              <a:gd name="connsiteX3" fmla="*/ 5706738 w 7414352"/>
              <a:gd name="connsiteY3" fmla="*/ 44810 h 1278731"/>
              <a:gd name="connsiteX4" fmla="*/ 7414352 w 7414352"/>
              <a:gd name="connsiteY4" fmla="*/ 838024 h 1278731"/>
              <a:gd name="connsiteX5" fmla="*/ 7414352 w 7414352"/>
              <a:gd name="connsiteY5" fmla="*/ 838024 h 1278731"/>
              <a:gd name="connsiteX0" fmla="*/ 0 w 7414352"/>
              <a:gd name="connsiteY0" fmla="*/ 1134742 h 1277994"/>
              <a:gd name="connsiteX1" fmla="*/ 1608463 w 7414352"/>
              <a:gd name="connsiteY1" fmla="*/ 5 h 1277994"/>
              <a:gd name="connsiteX2" fmla="*/ 3657601 w 7414352"/>
              <a:gd name="connsiteY2" fmla="*/ 1277962 h 1277994"/>
              <a:gd name="connsiteX3" fmla="*/ 5706738 w 7414352"/>
              <a:gd name="connsiteY3" fmla="*/ 44073 h 1277994"/>
              <a:gd name="connsiteX4" fmla="*/ 7414352 w 7414352"/>
              <a:gd name="connsiteY4" fmla="*/ 837287 h 1277994"/>
              <a:gd name="connsiteX5" fmla="*/ 7414352 w 7414352"/>
              <a:gd name="connsiteY5" fmla="*/ 837287 h 1277994"/>
              <a:gd name="connsiteX0" fmla="*/ 0 w 7414352"/>
              <a:gd name="connsiteY0" fmla="*/ 1134792 h 1278012"/>
              <a:gd name="connsiteX1" fmla="*/ 1608463 w 7414352"/>
              <a:gd name="connsiteY1" fmla="*/ 55 h 1278012"/>
              <a:gd name="connsiteX2" fmla="*/ 3657601 w 7414352"/>
              <a:gd name="connsiteY2" fmla="*/ 1278012 h 1278012"/>
              <a:gd name="connsiteX3" fmla="*/ 5706738 w 7414352"/>
              <a:gd name="connsiteY3" fmla="*/ 56 h 1278012"/>
              <a:gd name="connsiteX4" fmla="*/ 7414352 w 7414352"/>
              <a:gd name="connsiteY4" fmla="*/ 837337 h 1278012"/>
              <a:gd name="connsiteX5" fmla="*/ 7414352 w 7414352"/>
              <a:gd name="connsiteY5" fmla="*/ 837337 h 1278012"/>
              <a:gd name="connsiteX0" fmla="*/ 0 w 7414352"/>
              <a:gd name="connsiteY0" fmla="*/ 1139654 h 1282874"/>
              <a:gd name="connsiteX1" fmla="*/ 1608463 w 7414352"/>
              <a:gd name="connsiteY1" fmla="*/ 4917 h 1282874"/>
              <a:gd name="connsiteX2" fmla="*/ 3734719 w 7414352"/>
              <a:gd name="connsiteY2" fmla="*/ 1282874 h 1282874"/>
              <a:gd name="connsiteX3" fmla="*/ 5706738 w 7414352"/>
              <a:gd name="connsiteY3" fmla="*/ 4918 h 1282874"/>
              <a:gd name="connsiteX4" fmla="*/ 7414352 w 7414352"/>
              <a:gd name="connsiteY4" fmla="*/ 842199 h 1282874"/>
              <a:gd name="connsiteX5" fmla="*/ 7414352 w 7414352"/>
              <a:gd name="connsiteY5" fmla="*/ 842199 h 1282874"/>
              <a:gd name="connsiteX0" fmla="*/ 0 w 7414352"/>
              <a:gd name="connsiteY0" fmla="*/ 1135380 h 1135380"/>
              <a:gd name="connsiteX1" fmla="*/ 1608463 w 7414352"/>
              <a:gd name="connsiteY1" fmla="*/ 643 h 1135380"/>
              <a:gd name="connsiteX2" fmla="*/ 3734719 w 7414352"/>
              <a:gd name="connsiteY2" fmla="*/ 959111 h 1135380"/>
              <a:gd name="connsiteX3" fmla="*/ 5706738 w 7414352"/>
              <a:gd name="connsiteY3" fmla="*/ 644 h 1135380"/>
              <a:gd name="connsiteX4" fmla="*/ 7414352 w 7414352"/>
              <a:gd name="connsiteY4" fmla="*/ 837925 h 1135380"/>
              <a:gd name="connsiteX5" fmla="*/ 7414352 w 7414352"/>
              <a:gd name="connsiteY5" fmla="*/ 837925 h 1135380"/>
              <a:gd name="connsiteX0" fmla="*/ 0 w 7425368"/>
              <a:gd name="connsiteY0" fmla="*/ 914817 h 958885"/>
              <a:gd name="connsiteX1" fmla="*/ 1619479 w 7425368"/>
              <a:gd name="connsiteY1" fmla="*/ 417 h 958885"/>
              <a:gd name="connsiteX2" fmla="*/ 3745735 w 7425368"/>
              <a:gd name="connsiteY2" fmla="*/ 958885 h 958885"/>
              <a:gd name="connsiteX3" fmla="*/ 5717754 w 7425368"/>
              <a:gd name="connsiteY3" fmla="*/ 418 h 958885"/>
              <a:gd name="connsiteX4" fmla="*/ 7425368 w 7425368"/>
              <a:gd name="connsiteY4" fmla="*/ 837699 h 958885"/>
              <a:gd name="connsiteX5" fmla="*/ 7425368 w 7425368"/>
              <a:gd name="connsiteY5" fmla="*/ 837699 h 958885"/>
              <a:gd name="connsiteX0" fmla="*/ 0 w 7425368"/>
              <a:gd name="connsiteY0" fmla="*/ 914524 h 958777"/>
              <a:gd name="connsiteX1" fmla="*/ 1619479 w 7425368"/>
              <a:gd name="connsiteY1" fmla="*/ 124 h 958777"/>
              <a:gd name="connsiteX2" fmla="*/ 3745735 w 7425368"/>
              <a:gd name="connsiteY2" fmla="*/ 958592 h 958777"/>
              <a:gd name="connsiteX3" fmla="*/ 5728770 w 7425368"/>
              <a:gd name="connsiteY3" fmla="*/ 88260 h 958777"/>
              <a:gd name="connsiteX4" fmla="*/ 7425368 w 7425368"/>
              <a:gd name="connsiteY4" fmla="*/ 837406 h 958777"/>
              <a:gd name="connsiteX5" fmla="*/ 7425368 w 7425368"/>
              <a:gd name="connsiteY5" fmla="*/ 837406 h 958777"/>
              <a:gd name="connsiteX0" fmla="*/ 0 w 7425368"/>
              <a:gd name="connsiteY0" fmla="*/ 826729 h 870845"/>
              <a:gd name="connsiteX1" fmla="*/ 1619479 w 7425368"/>
              <a:gd name="connsiteY1" fmla="*/ 44532 h 870845"/>
              <a:gd name="connsiteX2" fmla="*/ 3745735 w 7425368"/>
              <a:gd name="connsiteY2" fmla="*/ 870797 h 870845"/>
              <a:gd name="connsiteX3" fmla="*/ 5728770 w 7425368"/>
              <a:gd name="connsiteY3" fmla="*/ 465 h 870845"/>
              <a:gd name="connsiteX4" fmla="*/ 7425368 w 7425368"/>
              <a:gd name="connsiteY4" fmla="*/ 749611 h 870845"/>
              <a:gd name="connsiteX5" fmla="*/ 7425368 w 7425368"/>
              <a:gd name="connsiteY5" fmla="*/ 749611 h 870845"/>
              <a:gd name="connsiteX0" fmla="*/ 0 w 7555658"/>
              <a:gd name="connsiteY0" fmla="*/ 826729 h 870845"/>
              <a:gd name="connsiteX1" fmla="*/ 1619479 w 7555658"/>
              <a:gd name="connsiteY1" fmla="*/ 44532 h 870845"/>
              <a:gd name="connsiteX2" fmla="*/ 3745735 w 7555658"/>
              <a:gd name="connsiteY2" fmla="*/ 870797 h 870845"/>
              <a:gd name="connsiteX3" fmla="*/ 5728770 w 7555658"/>
              <a:gd name="connsiteY3" fmla="*/ 465 h 870845"/>
              <a:gd name="connsiteX4" fmla="*/ 7425368 w 7555658"/>
              <a:gd name="connsiteY4" fmla="*/ 749611 h 870845"/>
              <a:gd name="connsiteX5" fmla="*/ 7555658 w 7555658"/>
              <a:gd name="connsiteY5" fmla="*/ 851211 h 870845"/>
              <a:gd name="connsiteX0" fmla="*/ 0 w 7425368"/>
              <a:gd name="connsiteY0" fmla="*/ 826729 h 870845"/>
              <a:gd name="connsiteX1" fmla="*/ 1619479 w 7425368"/>
              <a:gd name="connsiteY1" fmla="*/ 44532 h 870845"/>
              <a:gd name="connsiteX2" fmla="*/ 3745735 w 7425368"/>
              <a:gd name="connsiteY2" fmla="*/ 870797 h 870845"/>
              <a:gd name="connsiteX3" fmla="*/ 5728770 w 7425368"/>
              <a:gd name="connsiteY3" fmla="*/ 465 h 870845"/>
              <a:gd name="connsiteX4" fmla="*/ 7425368 w 7425368"/>
              <a:gd name="connsiteY4" fmla="*/ 749611 h 870845"/>
              <a:gd name="connsiteX0" fmla="*/ 0 w 6951585"/>
              <a:gd name="connsiteY0" fmla="*/ 834158 h 878274"/>
              <a:gd name="connsiteX1" fmla="*/ 1619479 w 6951585"/>
              <a:gd name="connsiteY1" fmla="*/ 51961 h 878274"/>
              <a:gd name="connsiteX2" fmla="*/ 3745735 w 6951585"/>
              <a:gd name="connsiteY2" fmla="*/ 878226 h 878274"/>
              <a:gd name="connsiteX3" fmla="*/ 5728770 w 6951585"/>
              <a:gd name="connsiteY3" fmla="*/ 7894 h 878274"/>
              <a:gd name="connsiteX4" fmla="*/ 6951585 w 6951585"/>
              <a:gd name="connsiteY4" fmla="*/ 464940 h 878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51585" h="878274">
                <a:moveTo>
                  <a:pt x="0" y="834158"/>
                </a:moveTo>
                <a:cubicBezTo>
                  <a:pt x="412214" y="231902"/>
                  <a:pt x="995190" y="44616"/>
                  <a:pt x="1619479" y="51961"/>
                </a:cubicBezTo>
                <a:cubicBezTo>
                  <a:pt x="2243768" y="59306"/>
                  <a:pt x="3060853" y="885570"/>
                  <a:pt x="3745735" y="878226"/>
                </a:cubicBezTo>
                <a:cubicBezTo>
                  <a:pt x="4430617" y="870882"/>
                  <a:pt x="5194462" y="76775"/>
                  <a:pt x="5728770" y="7894"/>
                </a:cubicBezTo>
                <a:cubicBezTo>
                  <a:pt x="6263078" y="-60987"/>
                  <a:pt x="6668819" y="340082"/>
                  <a:pt x="6951585" y="4649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1051551" y="1309773"/>
            <a:ext cx="9144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30</a:t>
            </a:r>
            <a:endParaRPr lang="en-US" sz="2667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1989820" y="868481"/>
            <a:ext cx="9144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667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3141287" y="745561"/>
            <a:ext cx="9144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32</a:t>
            </a:r>
            <a:endParaRPr lang="en-US" sz="2667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6484293" y="1725420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667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5292507" y="1699240"/>
            <a:ext cx="9144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34</a:t>
            </a:r>
            <a:endParaRPr lang="en-US" sz="2667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4241953" y="1253561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667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8585507" y="783815"/>
            <a:ext cx="9144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37</a:t>
            </a:r>
            <a:endParaRPr lang="en-US" sz="2667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7500293" y="1239637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667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9728353" y="954173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667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1989820" y="852573"/>
            <a:ext cx="914400" cy="914400"/>
            <a:chOff x="3005309" y="3698495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56" name="Oval 55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Oval 56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r>
                <a:rPr lang="en-US" sz="2667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31</a:t>
              </a:r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4241953" y="1241015"/>
            <a:ext cx="914400" cy="914400"/>
            <a:chOff x="3005309" y="3698495"/>
            <a:chExt cx="685800" cy="685800"/>
          </a:xfrm>
        </p:grpSpPr>
        <p:sp>
          <p:nvSpPr>
            <p:cNvPr id="59" name="Oval 58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r>
                <a:rPr lang="en-US" sz="2667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4216401" y="1238921"/>
            <a:ext cx="914400" cy="9144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62" name="Oval 61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Oval 62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r>
                <a:rPr lang="en-US" sz="2667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33</a:t>
              </a:r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6484293" y="1713055"/>
            <a:ext cx="914400" cy="914400"/>
            <a:chOff x="3005309" y="3698495"/>
            <a:chExt cx="685800" cy="685800"/>
          </a:xfrm>
        </p:grpSpPr>
        <p:sp>
          <p:nvSpPr>
            <p:cNvPr id="65" name="Oval 64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r>
                <a:rPr lang="en-US" sz="2667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9728353" y="966687"/>
            <a:ext cx="914400" cy="914400"/>
            <a:chOff x="3005309" y="3698495"/>
            <a:chExt cx="685800" cy="685800"/>
          </a:xfrm>
        </p:grpSpPr>
        <p:sp>
          <p:nvSpPr>
            <p:cNvPr id="68" name="Oval 67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r>
                <a:rPr lang="en-US" sz="2667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6484293" y="1725420"/>
            <a:ext cx="914400" cy="9144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72" name="Oval 71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Oval 72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r>
                <a:rPr lang="en-US" sz="2667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35</a:t>
              </a:r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7502465" y="1239637"/>
            <a:ext cx="914400" cy="9144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75" name="Oval 74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Oval 75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r>
                <a:rPr lang="en-US" sz="2667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36</a:t>
              </a:r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9712413" y="950995"/>
            <a:ext cx="914400" cy="9144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78" name="Oval 77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Oval 78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r>
                <a:rPr lang="en-US" sz="2667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2667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0" name="Freeform 79"/>
          <p:cNvSpPr/>
          <p:nvPr/>
        </p:nvSpPr>
        <p:spPr>
          <a:xfrm>
            <a:off x="1051550" y="3044026"/>
            <a:ext cx="10056719" cy="1168007"/>
          </a:xfrm>
          <a:custGeom>
            <a:avLst/>
            <a:gdLst>
              <a:gd name="connsiteX0" fmla="*/ 0 w 7194014"/>
              <a:gd name="connsiteY0" fmla="*/ 1305621 h 1526220"/>
              <a:gd name="connsiteX1" fmla="*/ 1388125 w 7194014"/>
              <a:gd name="connsiteY1" fmla="*/ 137833 h 1526220"/>
              <a:gd name="connsiteX2" fmla="*/ 3382178 w 7194014"/>
              <a:gd name="connsiteY2" fmla="*/ 1525958 h 1526220"/>
              <a:gd name="connsiteX3" fmla="*/ 5310130 w 7194014"/>
              <a:gd name="connsiteY3" fmla="*/ 5630 h 1526220"/>
              <a:gd name="connsiteX4" fmla="*/ 7194014 w 7194014"/>
              <a:gd name="connsiteY4" fmla="*/ 975115 h 1526220"/>
              <a:gd name="connsiteX5" fmla="*/ 7194014 w 7194014"/>
              <a:gd name="connsiteY5" fmla="*/ 975115 h 1526220"/>
              <a:gd name="connsiteX0" fmla="*/ 0 w 7194014"/>
              <a:gd name="connsiteY0" fmla="*/ 1303696 h 1414145"/>
              <a:gd name="connsiteX1" fmla="*/ 1388125 w 7194014"/>
              <a:gd name="connsiteY1" fmla="*/ 135908 h 1414145"/>
              <a:gd name="connsiteX2" fmla="*/ 3437263 w 7194014"/>
              <a:gd name="connsiteY2" fmla="*/ 1413865 h 1414145"/>
              <a:gd name="connsiteX3" fmla="*/ 5310130 w 7194014"/>
              <a:gd name="connsiteY3" fmla="*/ 3705 h 1414145"/>
              <a:gd name="connsiteX4" fmla="*/ 7194014 w 7194014"/>
              <a:gd name="connsiteY4" fmla="*/ 973190 h 1414145"/>
              <a:gd name="connsiteX5" fmla="*/ 7194014 w 7194014"/>
              <a:gd name="connsiteY5" fmla="*/ 973190 h 1414145"/>
              <a:gd name="connsiteX0" fmla="*/ 0 w 7414352"/>
              <a:gd name="connsiteY0" fmla="*/ 1270645 h 1414147"/>
              <a:gd name="connsiteX1" fmla="*/ 1608463 w 7414352"/>
              <a:gd name="connsiteY1" fmla="*/ 135908 h 1414147"/>
              <a:gd name="connsiteX2" fmla="*/ 3657601 w 7414352"/>
              <a:gd name="connsiteY2" fmla="*/ 1413865 h 1414147"/>
              <a:gd name="connsiteX3" fmla="*/ 5530468 w 7414352"/>
              <a:gd name="connsiteY3" fmla="*/ 3705 h 1414147"/>
              <a:gd name="connsiteX4" fmla="*/ 7414352 w 7414352"/>
              <a:gd name="connsiteY4" fmla="*/ 973190 h 1414147"/>
              <a:gd name="connsiteX5" fmla="*/ 7414352 w 7414352"/>
              <a:gd name="connsiteY5" fmla="*/ 973190 h 1414147"/>
              <a:gd name="connsiteX0" fmla="*/ 0 w 7414352"/>
              <a:gd name="connsiteY0" fmla="*/ 1282251 h 1425801"/>
              <a:gd name="connsiteX1" fmla="*/ 1608463 w 7414352"/>
              <a:gd name="connsiteY1" fmla="*/ 147514 h 1425801"/>
              <a:gd name="connsiteX2" fmla="*/ 3657601 w 7414352"/>
              <a:gd name="connsiteY2" fmla="*/ 1425471 h 1425801"/>
              <a:gd name="connsiteX3" fmla="*/ 5640637 w 7414352"/>
              <a:gd name="connsiteY3" fmla="*/ 4295 h 1425801"/>
              <a:gd name="connsiteX4" fmla="*/ 7414352 w 7414352"/>
              <a:gd name="connsiteY4" fmla="*/ 984796 h 1425801"/>
              <a:gd name="connsiteX5" fmla="*/ 7414352 w 7414352"/>
              <a:gd name="connsiteY5" fmla="*/ 984796 h 1425801"/>
              <a:gd name="connsiteX0" fmla="*/ 0 w 7414352"/>
              <a:gd name="connsiteY0" fmla="*/ 1135479 h 1278733"/>
              <a:gd name="connsiteX1" fmla="*/ 1608463 w 7414352"/>
              <a:gd name="connsiteY1" fmla="*/ 742 h 1278733"/>
              <a:gd name="connsiteX2" fmla="*/ 3657601 w 7414352"/>
              <a:gd name="connsiteY2" fmla="*/ 1278699 h 1278733"/>
              <a:gd name="connsiteX3" fmla="*/ 5706738 w 7414352"/>
              <a:gd name="connsiteY3" fmla="*/ 44810 h 1278733"/>
              <a:gd name="connsiteX4" fmla="*/ 7414352 w 7414352"/>
              <a:gd name="connsiteY4" fmla="*/ 838024 h 1278733"/>
              <a:gd name="connsiteX5" fmla="*/ 7414352 w 7414352"/>
              <a:gd name="connsiteY5" fmla="*/ 838024 h 1278733"/>
              <a:gd name="connsiteX0" fmla="*/ 0 w 7414352"/>
              <a:gd name="connsiteY0" fmla="*/ 1135479 h 1278731"/>
              <a:gd name="connsiteX1" fmla="*/ 1608463 w 7414352"/>
              <a:gd name="connsiteY1" fmla="*/ 742 h 1278731"/>
              <a:gd name="connsiteX2" fmla="*/ 3657601 w 7414352"/>
              <a:gd name="connsiteY2" fmla="*/ 1278699 h 1278731"/>
              <a:gd name="connsiteX3" fmla="*/ 5706738 w 7414352"/>
              <a:gd name="connsiteY3" fmla="*/ 44810 h 1278731"/>
              <a:gd name="connsiteX4" fmla="*/ 7414352 w 7414352"/>
              <a:gd name="connsiteY4" fmla="*/ 838024 h 1278731"/>
              <a:gd name="connsiteX5" fmla="*/ 7414352 w 7414352"/>
              <a:gd name="connsiteY5" fmla="*/ 838024 h 1278731"/>
              <a:gd name="connsiteX0" fmla="*/ 0 w 7414352"/>
              <a:gd name="connsiteY0" fmla="*/ 1134742 h 1277994"/>
              <a:gd name="connsiteX1" fmla="*/ 1608463 w 7414352"/>
              <a:gd name="connsiteY1" fmla="*/ 5 h 1277994"/>
              <a:gd name="connsiteX2" fmla="*/ 3657601 w 7414352"/>
              <a:gd name="connsiteY2" fmla="*/ 1277962 h 1277994"/>
              <a:gd name="connsiteX3" fmla="*/ 5706738 w 7414352"/>
              <a:gd name="connsiteY3" fmla="*/ 44073 h 1277994"/>
              <a:gd name="connsiteX4" fmla="*/ 7414352 w 7414352"/>
              <a:gd name="connsiteY4" fmla="*/ 837287 h 1277994"/>
              <a:gd name="connsiteX5" fmla="*/ 7414352 w 7414352"/>
              <a:gd name="connsiteY5" fmla="*/ 837287 h 1277994"/>
              <a:gd name="connsiteX0" fmla="*/ 0 w 7414352"/>
              <a:gd name="connsiteY0" fmla="*/ 1134792 h 1278012"/>
              <a:gd name="connsiteX1" fmla="*/ 1608463 w 7414352"/>
              <a:gd name="connsiteY1" fmla="*/ 55 h 1278012"/>
              <a:gd name="connsiteX2" fmla="*/ 3657601 w 7414352"/>
              <a:gd name="connsiteY2" fmla="*/ 1278012 h 1278012"/>
              <a:gd name="connsiteX3" fmla="*/ 5706738 w 7414352"/>
              <a:gd name="connsiteY3" fmla="*/ 56 h 1278012"/>
              <a:gd name="connsiteX4" fmla="*/ 7414352 w 7414352"/>
              <a:gd name="connsiteY4" fmla="*/ 837337 h 1278012"/>
              <a:gd name="connsiteX5" fmla="*/ 7414352 w 7414352"/>
              <a:gd name="connsiteY5" fmla="*/ 837337 h 1278012"/>
              <a:gd name="connsiteX0" fmla="*/ 0 w 7414352"/>
              <a:gd name="connsiteY0" fmla="*/ 1139654 h 1282874"/>
              <a:gd name="connsiteX1" fmla="*/ 1608463 w 7414352"/>
              <a:gd name="connsiteY1" fmla="*/ 4917 h 1282874"/>
              <a:gd name="connsiteX2" fmla="*/ 3734719 w 7414352"/>
              <a:gd name="connsiteY2" fmla="*/ 1282874 h 1282874"/>
              <a:gd name="connsiteX3" fmla="*/ 5706738 w 7414352"/>
              <a:gd name="connsiteY3" fmla="*/ 4918 h 1282874"/>
              <a:gd name="connsiteX4" fmla="*/ 7414352 w 7414352"/>
              <a:gd name="connsiteY4" fmla="*/ 842199 h 1282874"/>
              <a:gd name="connsiteX5" fmla="*/ 7414352 w 7414352"/>
              <a:gd name="connsiteY5" fmla="*/ 842199 h 1282874"/>
              <a:gd name="connsiteX0" fmla="*/ 0 w 7414352"/>
              <a:gd name="connsiteY0" fmla="*/ 1135380 h 1135380"/>
              <a:gd name="connsiteX1" fmla="*/ 1608463 w 7414352"/>
              <a:gd name="connsiteY1" fmla="*/ 643 h 1135380"/>
              <a:gd name="connsiteX2" fmla="*/ 3734719 w 7414352"/>
              <a:gd name="connsiteY2" fmla="*/ 959111 h 1135380"/>
              <a:gd name="connsiteX3" fmla="*/ 5706738 w 7414352"/>
              <a:gd name="connsiteY3" fmla="*/ 644 h 1135380"/>
              <a:gd name="connsiteX4" fmla="*/ 7414352 w 7414352"/>
              <a:gd name="connsiteY4" fmla="*/ 837925 h 1135380"/>
              <a:gd name="connsiteX5" fmla="*/ 7414352 w 7414352"/>
              <a:gd name="connsiteY5" fmla="*/ 837925 h 1135380"/>
              <a:gd name="connsiteX0" fmla="*/ 0 w 7425368"/>
              <a:gd name="connsiteY0" fmla="*/ 914817 h 958885"/>
              <a:gd name="connsiteX1" fmla="*/ 1619479 w 7425368"/>
              <a:gd name="connsiteY1" fmla="*/ 417 h 958885"/>
              <a:gd name="connsiteX2" fmla="*/ 3745735 w 7425368"/>
              <a:gd name="connsiteY2" fmla="*/ 958885 h 958885"/>
              <a:gd name="connsiteX3" fmla="*/ 5717754 w 7425368"/>
              <a:gd name="connsiteY3" fmla="*/ 418 h 958885"/>
              <a:gd name="connsiteX4" fmla="*/ 7425368 w 7425368"/>
              <a:gd name="connsiteY4" fmla="*/ 837699 h 958885"/>
              <a:gd name="connsiteX5" fmla="*/ 7425368 w 7425368"/>
              <a:gd name="connsiteY5" fmla="*/ 837699 h 958885"/>
              <a:gd name="connsiteX0" fmla="*/ 0 w 7425368"/>
              <a:gd name="connsiteY0" fmla="*/ 914524 h 958777"/>
              <a:gd name="connsiteX1" fmla="*/ 1619479 w 7425368"/>
              <a:gd name="connsiteY1" fmla="*/ 124 h 958777"/>
              <a:gd name="connsiteX2" fmla="*/ 3745735 w 7425368"/>
              <a:gd name="connsiteY2" fmla="*/ 958592 h 958777"/>
              <a:gd name="connsiteX3" fmla="*/ 5728770 w 7425368"/>
              <a:gd name="connsiteY3" fmla="*/ 88260 h 958777"/>
              <a:gd name="connsiteX4" fmla="*/ 7425368 w 7425368"/>
              <a:gd name="connsiteY4" fmla="*/ 837406 h 958777"/>
              <a:gd name="connsiteX5" fmla="*/ 7425368 w 7425368"/>
              <a:gd name="connsiteY5" fmla="*/ 837406 h 958777"/>
              <a:gd name="connsiteX0" fmla="*/ 0 w 7425368"/>
              <a:gd name="connsiteY0" fmla="*/ 826729 h 870845"/>
              <a:gd name="connsiteX1" fmla="*/ 1619479 w 7425368"/>
              <a:gd name="connsiteY1" fmla="*/ 44532 h 870845"/>
              <a:gd name="connsiteX2" fmla="*/ 3745735 w 7425368"/>
              <a:gd name="connsiteY2" fmla="*/ 870797 h 870845"/>
              <a:gd name="connsiteX3" fmla="*/ 5728770 w 7425368"/>
              <a:gd name="connsiteY3" fmla="*/ 465 h 870845"/>
              <a:gd name="connsiteX4" fmla="*/ 7425368 w 7425368"/>
              <a:gd name="connsiteY4" fmla="*/ 749611 h 870845"/>
              <a:gd name="connsiteX5" fmla="*/ 7425368 w 7425368"/>
              <a:gd name="connsiteY5" fmla="*/ 749611 h 870845"/>
              <a:gd name="connsiteX0" fmla="*/ 0 w 7437213"/>
              <a:gd name="connsiteY0" fmla="*/ 826729 h 870845"/>
              <a:gd name="connsiteX1" fmla="*/ 1619479 w 7437213"/>
              <a:gd name="connsiteY1" fmla="*/ 44532 h 870845"/>
              <a:gd name="connsiteX2" fmla="*/ 3745735 w 7437213"/>
              <a:gd name="connsiteY2" fmla="*/ 870797 h 870845"/>
              <a:gd name="connsiteX3" fmla="*/ 5728770 w 7437213"/>
              <a:gd name="connsiteY3" fmla="*/ 465 h 870845"/>
              <a:gd name="connsiteX4" fmla="*/ 7425368 w 7437213"/>
              <a:gd name="connsiteY4" fmla="*/ 749611 h 870845"/>
              <a:gd name="connsiteX5" fmla="*/ 7437213 w 7437213"/>
              <a:gd name="connsiteY5" fmla="*/ 228911 h 870845"/>
              <a:gd name="connsiteX0" fmla="*/ 0 w 7437213"/>
              <a:gd name="connsiteY0" fmla="*/ 829100 h 873216"/>
              <a:gd name="connsiteX1" fmla="*/ 1619479 w 7437213"/>
              <a:gd name="connsiteY1" fmla="*/ 46903 h 873216"/>
              <a:gd name="connsiteX2" fmla="*/ 3745735 w 7437213"/>
              <a:gd name="connsiteY2" fmla="*/ 873168 h 873216"/>
              <a:gd name="connsiteX3" fmla="*/ 5728770 w 7437213"/>
              <a:gd name="connsiteY3" fmla="*/ 2836 h 873216"/>
              <a:gd name="connsiteX4" fmla="*/ 7164788 w 7437213"/>
              <a:gd name="connsiteY4" fmla="*/ 599582 h 873216"/>
              <a:gd name="connsiteX5" fmla="*/ 7437213 w 7437213"/>
              <a:gd name="connsiteY5" fmla="*/ 231282 h 873216"/>
              <a:gd name="connsiteX0" fmla="*/ 0 w 7437213"/>
              <a:gd name="connsiteY0" fmla="*/ 831889 h 876005"/>
              <a:gd name="connsiteX1" fmla="*/ 1619479 w 7437213"/>
              <a:gd name="connsiteY1" fmla="*/ 49692 h 876005"/>
              <a:gd name="connsiteX2" fmla="*/ 3745735 w 7437213"/>
              <a:gd name="connsiteY2" fmla="*/ 875957 h 876005"/>
              <a:gd name="connsiteX3" fmla="*/ 5728770 w 7437213"/>
              <a:gd name="connsiteY3" fmla="*/ 5625 h 876005"/>
              <a:gd name="connsiteX4" fmla="*/ 7034499 w 7437213"/>
              <a:gd name="connsiteY4" fmla="*/ 513471 h 876005"/>
              <a:gd name="connsiteX5" fmla="*/ 7437213 w 7437213"/>
              <a:gd name="connsiteY5" fmla="*/ 234071 h 876005"/>
              <a:gd name="connsiteX0" fmla="*/ 0 w 7034499"/>
              <a:gd name="connsiteY0" fmla="*/ 831889 h 876005"/>
              <a:gd name="connsiteX1" fmla="*/ 1619479 w 7034499"/>
              <a:gd name="connsiteY1" fmla="*/ 49692 h 876005"/>
              <a:gd name="connsiteX2" fmla="*/ 3745735 w 7034499"/>
              <a:gd name="connsiteY2" fmla="*/ 875957 h 876005"/>
              <a:gd name="connsiteX3" fmla="*/ 5728770 w 7034499"/>
              <a:gd name="connsiteY3" fmla="*/ 5625 h 876005"/>
              <a:gd name="connsiteX4" fmla="*/ 7034499 w 7034499"/>
              <a:gd name="connsiteY4" fmla="*/ 513471 h 876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34499" h="876005">
                <a:moveTo>
                  <a:pt x="0" y="831889"/>
                </a:moveTo>
                <a:cubicBezTo>
                  <a:pt x="412214" y="229633"/>
                  <a:pt x="995190" y="42347"/>
                  <a:pt x="1619479" y="49692"/>
                </a:cubicBezTo>
                <a:cubicBezTo>
                  <a:pt x="2243768" y="57037"/>
                  <a:pt x="3060853" y="883301"/>
                  <a:pt x="3745735" y="875957"/>
                </a:cubicBezTo>
                <a:cubicBezTo>
                  <a:pt x="4430617" y="868613"/>
                  <a:pt x="5180643" y="66039"/>
                  <a:pt x="5728770" y="5625"/>
                </a:cubicBezTo>
                <a:cubicBezTo>
                  <a:pt x="6276897" y="-54789"/>
                  <a:pt x="6751733" y="388613"/>
                  <a:pt x="7034499" y="51347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1" name="Oval 80"/>
          <p:cNvSpPr/>
          <p:nvPr/>
        </p:nvSpPr>
        <p:spPr>
          <a:xfrm>
            <a:off x="1051551" y="3174269"/>
            <a:ext cx="914400" cy="914400"/>
          </a:xfrm>
          <a:prstGeom prst="ellipse">
            <a:avLst/>
          </a:prstGeom>
          <a:solidFill>
            <a:srgbClr val="BEE395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51</a:t>
            </a:r>
            <a:endParaRPr lang="en-US" sz="2667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Oval 81"/>
          <p:cNvSpPr/>
          <p:nvPr/>
        </p:nvSpPr>
        <p:spPr>
          <a:xfrm>
            <a:off x="4258887" y="3052661"/>
            <a:ext cx="9144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667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2023993" y="2693993"/>
            <a:ext cx="914400" cy="914400"/>
          </a:xfrm>
          <a:prstGeom prst="ellipse">
            <a:avLst/>
          </a:prstGeom>
          <a:solidFill>
            <a:srgbClr val="BEE395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53</a:t>
            </a:r>
            <a:endParaRPr lang="en-US" sz="2667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Oval 83"/>
          <p:cNvSpPr/>
          <p:nvPr/>
        </p:nvSpPr>
        <p:spPr>
          <a:xfrm>
            <a:off x="5334001" y="3552655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667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Oval 84"/>
          <p:cNvSpPr/>
          <p:nvPr/>
        </p:nvSpPr>
        <p:spPr>
          <a:xfrm>
            <a:off x="8678792" y="2600287"/>
            <a:ext cx="914400" cy="914400"/>
          </a:xfrm>
          <a:prstGeom prst="ellipse">
            <a:avLst/>
          </a:prstGeom>
          <a:solidFill>
            <a:srgbClr val="BEE395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65</a:t>
            </a:r>
            <a:endParaRPr lang="en-US" sz="2667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Oval 85"/>
          <p:cNvSpPr/>
          <p:nvPr/>
        </p:nvSpPr>
        <p:spPr>
          <a:xfrm>
            <a:off x="3149908" y="2695943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667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Oval 86"/>
          <p:cNvSpPr/>
          <p:nvPr/>
        </p:nvSpPr>
        <p:spPr>
          <a:xfrm>
            <a:off x="7502771" y="3050907"/>
            <a:ext cx="914400" cy="914400"/>
          </a:xfrm>
          <a:prstGeom prst="ellipse">
            <a:avLst/>
          </a:prstGeom>
          <a:solidFill>
            <a:srgbClr val="BEE395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63</a:t>
            </a:r>
            <a:endParaRPr lang="en-US" sz="2667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Oval 87"/>
          <p:cNvSpPr/>
          <p:nvPr/>
        </p:nvSpPr>
        <p:spPr>
          <a:xfrm>
            <a:off x="6502400" y="3560955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667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Oval 88"/>
          <p:cNvSpPr/>
          <p:nvPr/>
        </p:nvSpPr>
        <p:spPr>
          <a:xfrm>
            <a:off x="9906995" y="2778013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667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0" name="Group 89"/>
          <p:cNvGrpSpPr/>
          <p:nvPr/>
        </p:nvGrpSpPr>
        <p:grpSpPr>
          <a:xfrm>
            <a:off x="4258887" y="3053687"/>
            <a:ext cx="914400" cy="914400"/>
            <a:chOff x="3005309" y="3698495"/>
            <a:chExt cx="685800" cy="685800"/>
          </a:xfrm>
          <a:solidFill>
            <a:srgbClr val="BEE395"/>
          </a:solidFill>
        </p:grpSpPr>
        <p:sp>
          <p:nvSpPr>
            <p:cNvPr id="91" name="Oval 90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r>
                <a:rPr lang="en-US" sz="2667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57</a:t>
              </a:r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3149908" y="2683396"/>
            <a:ext cx="914400" cy="914400"/>
            <a:chOff x="3005309" y="3698495"/>
            <a:chExt cx="685800" cy="685800"/>
          </a:xfrm>
        </p:grpSpPr>
        <p:sp>
          <p:nvSpPr>
            <p:cNvPr id="94" name="Oval 93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" name="Oval 94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r>
                <a:rPr lang="en-US" sz="2667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3132975" y="2671125"/>
            <a:ext cx="914400" cy="9144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97" name="Oval 96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" name="Oval 97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r>
                <a:rPr lang="en-US" sz="2667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55</a:t>
              </a:r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5334001" y="3540289"/>
            <a:ext cx="914400" cy="914400"/>
            <a:chOff x="3005309" y="3698495"/>
            <a:chExt cx="685800" cy="685800"/>
          </a:xfrm>
        </p:grpSpPr>
        <p:sp>
          <p:nvSpPr>
            <p:cNvPr id="100" name="Oval 99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r>
                <a:rPr lang="en-US" sz="2667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9906995" y="2790527"/>
            <a:ext cx="914400" cy="914400"/>
            <a:chOff x="3005309" y="3698495"/>
            <a:chExt cx="685800" cy="685800"/>
          </a:xfrm>
        </p:grpSpPr>
        <p:sp>
          <p:nvSpPr>
            <p:cNvPr id="103" name="Oval 102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" name="Oval 103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r>
                <a:rPr lang="en-US" sz="2667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5317068" y="3527820"/>
            <a:ext cx="914400" cy="9144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07" name="Oval 106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" name="Oval 107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r>
                <a:rPr lang="en-US" sz="2667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59</a:t>
              </a:r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6502400" y="3581968"/>
            <a:ext cx="914400" cy="9144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10" name="Oval 109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Oval 110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r>
                <a:rPr lang="en-US" sz="2667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61</a:t>
              </a:r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9890061" y="2775555"/>
            <a:ext cx="914400" cy="9144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13" name="Oval 112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" name="Oval 113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r>
                <a:rPr lang="en-US" sz="2667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67</a:t>
              </a:r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2" name="Freeform 121"/>
          <p:cNvSpPr/>
          <p:nvPr/>
        </p:nvSpPr>
        <p:spPr>
          <a:xfrm>
            <a:off x="864291" y="5019212"/>
            <a:ext cx="10057709" cy="1167897"/>
          </a:xfrm>
          <a:custGeom>
            <a:avLst/>
            <a:gdLst>
              <a:gd name="connsiteX0" fmla="*/ 0 w 7194014"/>
              <a:gd name="connsiteY0" fmla="*/ 1305621 h 1526220"/>
              <a:gd name="connsiteX1" fmla="*/ 1388125 w 7194014"/>
              <a:gd name="connsiteY1" fmla="*/ 137833 h 1526220"/>
              <a:gd name="connsiteX2" fmla="*/ 3382178 w 7194014"/>
              <a:gd name="connsiteY2" fmla="*/ 1525958 h 1526220"/>
              <a:gd name="connsiteX3" fmla="*/ 5310130 w 7194014"/>
              <a:gd name="connsiteY3" fmla="*/ 5630 h 1526220"/>
              <a:gd name="connsiteX4" fmla="*/ 7194014 w 7194014"/>
              <a:gd name="connsiteY4" fmla="*/ 975115 h 1526220"/>
              <a:gd name="connsiteX5" fmla="*/ 7194014 w 7194014"/>
              <a:gd name="connsiteY5" fmla="*/ 975115 h 1526220"/>
              <a:gd name="connsiteX0" fmla="*/ 0 w 7194014"/>
              <a:gd name="connsiteY0" fmla="*/ 1303696 h 1414145"/>
              <a:gd name="connsiteX1" fmla="*/ 1388125 w 7194014"/>
              <a:gd name="connsiteY1" fmla="*/ 135908 h 1414145"/>
              <a:gd name="connsiteX2" fmla="*/ 3437263 w 7194014"/>
              <a:gd name="connsiteY2" fmla="*/ 1413865 h 1414145"/>
              <a:gd name="connsiteX3" fmla="*/ 5310130 w 7194014"/>
              <a:gd name="connsiteY3" fmla="*/ 3705 h 1414145"/>
              <a:gd name="connsiteX4" fmla="*/ 7194014 w 7194014"/>
              <a:gd name="connsiteY4" fmla="*/ 973190 h 1414145"/>
              <a:gd name="connsiteX5" fmla="*/ 7194014 w 7194014"/>
              <a:gd name="connsiteY5" fmla="*/ 973190 h 1414145"/>
              <a:gd name="connsiteX0" fmla="*/ 0 w 7414352"/>
              <a:gd name="connsiteY0" fmla="*/ 1270645 h 1414147"/>
              <a:gd name="connsiteX1" fmla="*/ 1608463 w 7414352"/>
              <a:gd name="connsiteY1" fmla="*/ 135908 h 1414147"/>
              <a:gd name="connsiteX2" fmla="*/ 3657601 w 7414352"/>
              <a:gd name="connsiteY2" fmla="*/ 1413865 h 1414147"/>
              <a:gd name="connsiteX3" fmla="*/ 5530468 w 7414352"/>
              <a:gd name="connsiteY3" fmla="*/ 3705 h 1414147"/>
              <a:gd name="connsiteX4" fmla="*/ 7414352 w 7414352"/>
              <a:gd name="connsiteY4" fmla="*/ 973190 h 1414147"/>
              <a:gd name="connsiteX5" fmla="*/ 7414352 w 7414352"/>
              <a:gd name="connsiteY5" fmla="*/ 973190 h 1414147"/>
              <a:gd name="connsiteX0" fmla="*/ 0 w 7414352"/>
              <a:gd name="connsiteY0" fmla="*/ 1282251 h 1425801"/>
              <a:gd name="connsiteX1" fmla="*/ 1608463 w 7414352"/>
              <a:gd name="connsiteY1" fmla="*/ 147514 h 1425801"/>
              <a:gd name="connsiteX2" fmla="*/ 3657601 w 7414352"/>
              <a:gd name="connsiteY2" fmla="*/ 1425471 h 1425801"/>
              <a:gd name="connsiteX3" fmla="*/ 5640637 w 7414352"/>
              <a:gd name="connsiteY3" fmla="*/ 4295 h 1425801"/>
              <a:gd name="connsiteX4" fmla="*/ 7414352 w 7414352"/>
              <a:gd name="connsiteY4" fmla="*/ 984796 h 1425801"/>
              <a:gd name="connsiteX5" fmla="*/ 7414352 w 7414352"/>
              <a:gd name="connsiteY5" fmla="*/ 984796 h 1425801"/>
              <a:gd name="connsiteX0" fmla="*/ 0 w 7414352"/>
              <a:gd name="connsiteY0" fmla="*/ 1135479 h 1278733"/>
              <a:gd name="connsiteX1" fmla="*/ 1608463 w 7414352"/>
              <a:gd name="connsiteY1" fmla="*/ 742 h 1278733"/>
              <a:gd name="connsiteX2" fmla="*/ 3657601 w 7414352"/>
              <a:gd name="connsiteY2" fmla="*/ 1278699 h 1278733"/>
              <a:gd name="connsiteX3" fmla="*/ 5706738 w 7414352"/>
              <a:gd name="connsiteY3" fmla="*/ 44810 h 1278733"/>
              <a:gd name="connsiteX4" fmla="*/ 7414352 w 7414352"/>
              <a:gd name="connsiteY4" fmla="*/ 838024 h 1278733"/>
              <a:gd name="connsiteX5" fmla="*/ 7414352 w 7414352"/>
              <a:gd name="connsiteY5" fmla="*/ 838024 h 1278733"/>
              <a:gd name="connsiteX0" fmla="*/ 0 w 7414352"/>
              <a:gd name="connsiteY0" fmla="*/ 1135479 h 1278731"/>
              <a:gd name="connsiteX1" fmla="*/ 1608463 w 7414352"/>
              <a:gd name="connsiteY1" fmla="*/ 742 h 1278731"/>
              <a:gd name="connsiteX2" fmla="*/ 3657601 w 7414352"/>
              <a:gd name="connsiteY2" fmla="*/ 1278699 h 1278731"/>
              <a:gd name="connsiteX3" fmla="*/ 5706738 w 7414352"/>
              <a:gd name="connsiteY3" fmla="*/ 44810 h 1278731"/>
              <a:gd name="connsiteX4" fmla="*/ 7414352 w 7414352"/>
              <a:gd name="connsiteY4" fmla="*/ 838024 h 1278731"/>
              <a:gd name="connsiteX5" fmla="*/ 7414352 w 7414352"/>
              <a:gd name="connsiteY5" fmla="*/ 838024 h 1278731"/>
              <a:gd name="connsiteX0" fmla="*/ 0 w 7414352"/>
              <a:gd name="connsiteY0" fmla="*/ 1134742 h 1277994"/>
              <a:gd name="connsiteX1" fmla="*/ 1608463 w 7414352"/>
              <a:gd name="connsiteY1" fmla="*/ 5 h 1277994"/>
              <a:gd name="connsiteX2" fmla="*/ 3657601 w 7414352"/>
              <a:gd name="connsiteY2" fmla="*/ 1277962 h 1277994"/>
              <a:gd name="connsiteX3" fmla="*/ 5706738 w 7414352"/>
              <a:gd name="connsiteY3" fmla="*/ 44073 h 1277994"/>
              <a:gd name="connsiteX4" fmla="*/ 7414352 w 7414352"/>
              <a:gd name="connsiteY4" fmla="*/ 837287 h 1277994"/>
              <a:gd name="connsiteX5" fmla="*/ 7414352 w 7414352"/>
              <a:gd name="connsiteY5" fmla="*/ 837287 h 1277994"/>
              <a:gd name="connsiteX0" fmla="*/ 0 w 7414352"/>
              <a:gd name="connsiteY0" fmla="*/ 1134792 h 1278012"/>
              <a:gd name="connsiteX1" fmla="*/ 1608463 w 7414352"/>
              <a:gd name="connsiteY1" fmla="*/ 55 h 1278012"/>
              <a:gd name="connsiteX2" fmla="*/ 3657601 w 7414352"/>
              <a:gd name="connsiteY2" fmla="*/ 1278012 h 1278012"/>
              <a:gd name="connsiteX3" fmla="*/ 5706738 w 7414352"/>
              <a:gd name="connsiteY3" fmla="*/ 56 h 1278012"/>
              <a:gd name="connsiteX4" fmla="*/ 7414352 w 7414352"/>
              <a:gd name="connsiteY4" fmla="*/ 837337 h 1278012"/>
              <a:gd name="connsiteX5" fmla="*/ 7414352 w 7414352"/>
              <a:gd name="connsiteY5" fmla="*/ 837337 h 1278012"/>
              <a:gd name="connsiteX0" fmla="*/ 0 w 7414352"/>
              <a:gd name="connsiteY0" fmla="*/ 1139654 h 1282874"/>
              <a:gd name="connsiteX1" fmla="*/ 1608463 w 7414352"/>
              <a:gd name="connsiteY1" fmla="*/ 4917 h 1282874"/>
              <a:gd name="connsiteX2" fmla="*/ 3734719 w 7414352"/>
              <a:gd name="connsiteY2" fmla="*/ 1282874 h 1282874"/>
              <a:gd name="connsiteX3" fmla="*/ 5706738 w 7414352"/>
              <a:gd name="connsiteY3" fmla="*/ 4918 h 1282874"/>
              <a:gd name="connsiteX4" fmla="*/ 7414352 w 7414352"/>
              <a:gd name="connsiteY4" fmla="*/ 842199 h 1282874"/>
              <a:gd name="connsiteX5" fmla="*/ 7414352 w 7414352"/>
              <a:gd name="connsiteY5" fmla="*/ 842199 h 1282874"/>
              <a:gd name="connsiteX0" fmla="*/ 0 w 7414352"/>
              <a:gd name="connsiteY0" fmla="*/ 1135380 h 1135380"/>
              <a:gd name="connsiteX1" fmla="*/ 1608463 w 7414352"/>
              <a:gd name="connsiteY1" fmla="*/ 643 h 1135380"/>
              <a:gd name="connsiteX2" fmla="*/ 3734719 w 7414352"/>
              <a:gd name="connsiteY2" fmla="*/ 959111 h 1135380"/>
              <a:gd name="connsiteX3" fmla="*/ 5706738 w 7414352"/>
              <a:gd name="connsiteY3" fmla="*/ 644 h 1135380"/>
              <a:gd name="connsiteX4" fmla="*/ 7414352 w 7414352"/>
              <a:gd name="connsiteY4" fmla="*/ 837925 h 1135380"/>
              <a:gd name="connsiteX5" fmla="*/ 7414352 w 7414352"/>
              <a:gd name="connsiteY5" fmla="*/ 837925 h 1135380"/>
              <a:gd name="connsiteX0" fmla="*/ 0 w 7425368"/>
              <a:gd name="connsiteY0" fmla="*/ 914817 h 958885"/>
              <a:gd name="connsiteX1" fmla="*/ 1619479 w 7425368"/>
              <a:gd name="connsiteY1" fmla="*/ 417 h 958885"/>
              <a:gd name="connsiteX2" fmla="*/ 3745735 w 7425368"/>
              <a:gd name="connsiteY2" fmla="*/ 958885 h 958885"/>
              <a:gd name="connsiteX3" fmla="*/ 5717754 w 7425368"/>
              <a:gd name="connsiteY3" fmla="*/ 418 h 958885"/>
              <a:gd name="connsiteX4" fmla="*/ 7425368 w 7425368"/>
              <a:gd name="connsiteY4" fmla="*/ 837699 h 958885"/>
              <a:gd name="connsiteX5" fmla="*/ 7425368 w 7425368"/>
              <a:gd name="connsiteY5" fmla="*/ 837699 h 958885"/>
              <a:gd name="connsiteX0" fmla="*/ 0 w 7425368"/>
              <a:gd name="connsiteY0" fmla="*/ 914524 h 958777"/>
              <a:gd name="connsiteX1" fmla="*/ 1619479 w 7425368"/>
              <a:gd name="connsiteY1" fmla="*/ 124 h 958777"/>
              <a:gd name="connsiteX2" fmla="*/ 3745735 w 7425368"/>
              <a:gd name="connsiteY2" fmla="*/ 958592 h 958777"/>
              <a:gd name="connsiteX3" fmla="*/ 5728770 w 7425368"/>
              <a:gd name="connsiteY3" fmla="*/ 88260 h 958777"/>
              <a:gd name="connsiteX4" fmla="*/ 7425368 w 7425368"/>
              <a:gd name="connsiteY4" fmla="*/ 837406 h 958777"/>
              <a:gd name="connsiteX5" fmla="*/ 7425368 w 7425368"/>
              <a:gd name="connsiteY5" fmla="*/ 837406 h 958777"/>
              <a:gd name="connsiteX0" fmla="*/ 0 w 7425368"/>
              <a:gd name="connsiteY0" fmla="*/ 826729 h 870845"/>
              <a:gd name="connsiteX1" fmla="*/ 1619479 w 7425368"/>
              <a:gd name="connsiteY1" fmla="*/ 44532 h 870845"/>
              <a:gd name="connsiteX2" fmla="*/ 3745735 w 7425368"/>
              <a:gd name="connsiteY2" fmla="*/ 870797 h 870845"/>
              <a:gd name="connsiteX3" fmla="*/ 5728770 w 7425368"/>
              <a:gd name="connsiteY3" fmla="*/ 465 h 870845"/>
              <a:gd name="connsiteX4" fmla="*/ 7425368 w 7425368"/>
              <a:gd name="connsiteY4" fmla="*/ 749611 h 870845"/>
              <a:gd name="connsiteX5" fmla="*/ 7425368 w 7425368"/>
              <a:gd name="connsiteY5" fmla="*/ 749611 h 870845"/>
              <a:gd name="connsiteX0" fmla="*/ 0 w 7425368"/>
              <a:gd name="connsiteY0" fmla="*/ 831807 h 875923"/>
              <a:gd name="connsiteX1" fmla="*/ 1619479 w 7425368"/>
              <a:gd name="connsiteY1" fmla="*/ 49610 h 875923"/>
              <a:gd name="connsiteX2" fmla="*/ 3745735 w 7425368"/>
              <a:gd name="connsiteY2" fmla="*/ 875875 h 875923"/>
              <a:gd name="connsiteX3" fmla="*/ 5728770 w 7425368"/>
              <a:gd name="connsiteY3" fmla="*/ 5543 h 875923"/>
              <a:gd name="connsiteX4" fmla="*/ 7035192 w 7425368"/>
              <a:gd name="connsiteY4" fmla="*/ 515492 h 875923"/>
              <a:gd name="connsiteX5" fmla="*/ 7425368 w 7425368"/>
              <a:gd name="connsiteY5" fmla="*/ 754689 h 875923"/>
              <a:gd name="connsiteX6" fmla="*/ 7425368 w 7425368"/>
              <a:gd name="connsiteY6" fmla="*/ 754689 h 875923"/>
              <a:gd name="connsiteX0" fmla="*/ 0 w 7425368"/>
              <a:gd name="connsiteY0" fmla="*/ 831807 h 875923"/>
              <a:gd name="connsiteX1" fmla="*/ 1619479 w 7425368"/>
              <a:gd name="connsiteY1" fmla="*/ 49610 h 875923"/>
              <a:gd name="connsiteX2" fmla="*/ 3745735 w 7425368"/>
              <a:gd name="connsiteY2" fmla="*/ 875875 h 875923"/>
              <a:gd name="connsiteX3" fmla="*/ 5728770 w 7425368"/>
              <a:gd name="connsiteY3" fmla="*/ 5543 h 875923"/>
              <a:gd name="connsiteX4" fmla="*/ 7035192 w 7425368"/>
              <a:gd name="connsiteY4" fmla="*/ 515492 h 875923"/>
              <a:gd name="connsiteX5" fmla="*/ 7425368 w 7425368"/>
              <a:gd name="connsiteY5" fmla="*/ 754689 h 875923"/>
              <a:gd name="connsiteX0" fmla="*/ 0 w 7035192"/>
              <a:gd name="connsiteY0" fmla="*/ 831807 h 875923"/>
              <a:gd name="connsiteX1" fmla="*/ 1619479 w 7035192"/>
              <a:gd name="connsiteY1" fmla="*/ 49610 h 875923"/>
              <a:gd name="connsiteX2" fmla="*/ 3745735 w 7035192"/>
              <a:gd name="connsiteY2" fmla="*/ 875875 h 875923"/>
              <a:gd name="connsiteX3" fmla="*/ 5728770 w 7035192"/>
              <a:gd name="connsiteY3" fmla="*/ 5543 h 875923"/>
              <a:gd name="connsiteX4" fmla="*/ 7035192 w 7035192"/>
              <a:gd name="connsiteY4" fmla="*/ 515492 h 875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35192" h="875923">
                <a:moveTo>
                  <a:pt x="0" y="831807"/>
                </a:moveTo>
                <a:cubicBezTo>
                  <a:pt x="412214" y="229551"/>
                  <a:pt x="995190" y="42265"/>
                  <a:pt x="1619479" y="49610"/>
                </a:cubicBezTo>
                <a:cubicBezTo>
                  <a:pt x="2243768" y="56955"/>
                  <a:pt x="3060853" y="883219"/>
                  <a:pt x="3745735" y="875875"/>
                </a:cubicBezTo>
                <a:cubicBezTo>
                  <a:pt x="4430617" y="868531"/>
                  <a:pt x="5180527" y="65607"/>
                  <a:pt x="5728770" y="5543"/>
                </a:cubicBezTo>
                <a:cubicBezTo>
                  <a:pt x="6277013" y="-54521"/>
                  <a:pt x="6752426" y="390634"/>
                  <a:pt x="7035192" y="51549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3" name="Oval 122"/>
          <p:cNvSpPr/>
          <p:nvPr/>
        </p:nvSpPr>
        <p:spPr>
          <a:xfrm>
            <a:off x="864292" y="5149344"/>
            <a:ext cx="9144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82</a:t>
            </a:r>
            <a:endParaRPr lang="en-US" sz="2667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Oval 123"/>
          <p:cNvSpPr/>
          <p:nvPr/>
        </p:nvSpPr>
        <p:spPr>
          <a:xfrm>
            <a:off x="2980268" y="4690680"/>
            <a:ext cx="9144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86</a:t>
            </a:r>
            <a:endParaRPr lang="en-US" sz="2667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Oval 124"/>
          <p:cNvSpPr/>
          <p:nvPr/>
        </p:nvSpPr>
        <p:spPr>
          <a:xfrm>
            <a:off x="1880292" y="4717831"/>
            <a:ext cx="9144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84</a:t>
            </a:r>
            <a:endParaRPr lang="en-US" sz="2667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5079009" y="5493863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667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Oval 127"/>
          <p:cNvSpPr/>
          <p:nvPr/>
        </p:nvSpPr>
        <p:spPr>
          <a:xfrm>
            <a:off x="4055688" y="5064660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667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9" name="Oval 128"/>
          <p:cNvSpPr/>
          <p:nvPr/>
        </p:nvSpPr>
        <p:spPr>
          <a:xfrm>
            <a:off x="6391008" y="5455335"/>
            <a:ext cx="9144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92</a:t>
            </a:r>
            <a:endParaRPr lang="en-US" sz="2667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1" name="Oval 130"/>
          <p:cNvSpPr/>
          <p:nvPr/>
        </p:nvSpPr>
        <p:spPr>
          <a:xfrm>
            <a:off x="7551400" y="4992816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667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5" name="Group 134"/>
          <p:cNvGrpSpPr/>
          <p:nvPr/>
        </p:nvGrpSpPr>
        <p:grpSpPr>
          <a:xfrm>
            <a:off x="4055688" y="5052113"/>
            <a:ext cx="914400" cy="914400"/>
            <a:chOff x="3005309" y="3698495"/>
            <a:chExt cx="685800" cy="685800"/>
          </a:xfrm>
        </p:grpSpPr>
        <p:sp>
          <p:nvSpPr>
            <p:cNvPr id="136" name="Oval 135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Oval 136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r>
                <a:rPr lang="en-US" sz="2667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4038755" y="5039843"/>
            <a:ext cx="914400" cy="9144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39" name="Oval 138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" name="Oval 139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r>
                <a:rPr lang="en-US" sz="2667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88</a:t>
              </a:r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5079009" y="5481497"/>
            <a:ext cx="914400" cy="914400"/>
            <a:chOff x="3005309" y="3698495"/>
            <a:chExt cx="685800" cy="685800"/>
          </a:xfrm>
        </p:grpSpPr>
        <p:sp>
          <p:nvSpPr>
            <p:cNvPr id="142" name="Oval 141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" name="Oval 142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r>
                <a:rPr lang="en-US" sz="2667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7551400" y="5005329"/>
            <a:ext cx="914400" cy="914400"/>
            <a:chOff x="3005309" y="3698495"/>
            <a:chExt cx="685800" cy="685800"/>
          </a:xfrm>
        </p:grpSpPr>
        <p:sp>
          <p:nvSpPr>
            <p:cNvPr id="145" name="Oval 144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6" name="Oval 145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r>
                <a:rPr lang="en-US" sz="2667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7" name="Oval 146"/>
          <p:cNvSpPr/>
          <p:nvPr/>
        </p:nvSpPr>
        <p:spPr>
          <a:xfrm>
            <a:off x="8678792" y="4596035"/>
            <a:ext cx="9144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96</a:t>
            </a:r>
            <a:endParaRPr lang="en-US" sz="2667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8" name="Group 147"/>
          <p:cNvGrpSpPr/>
          <p:nvPr/>
        </p:nvGrpSpPr>
        <p:grpSpPr>
          <a:xfrm>
            <a:off x="5062076" y="5469028"/>
            <a:ext cx="914400" cy="9144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49" name="Oval 148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0" name="Oval 149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r>
                <a:rPr lang="en-US" sz="2667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90</a:t>
              </a:r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7534467" y="4990357"/>
            <a:ext cx="914400" cy="9144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55" name="Oval 154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" name="Oval 155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r>
                <a:rPr lang="en-US" sz="2667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94</a:t>
              </a:r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7" name="Oval 156"/>
          <p:cNvSpPr/>
          <p:nvPr/>
        </p:nvSpPr>
        <p:spPr>
          <a:xfrm>
            <a:off x="9729347" y="4895352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667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8" name="Group 157"/>
          <p:cNvGrpSpPr/>
          <p:nvPr/>
        </p:nvGrpSpPr>
        <p:grpSpPr>
          <a:xfrm>
            <a:off x="9729347" y="4907865"/>
            <a:ext cx="914400" cy="914400"/>
            <a:chOff x="3005309" y="3698495"/>
            <a:chExt cx="685800" cy="685800"/>
          </a:xfrm>
        </p:grpSpPr>
        <p:sp>
          <p:nvSpPr>
            <p:cNvPr id="159" name="Oval 158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" name="Oval 159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r>
                <a:rPr lang="en-US" sz="2667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9712413" y="4892893"/>
            <a:ext cx="914400" cy="9144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62" name="Oval 161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" name="Oval 162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r>
                <a:rPr lang="en-US" sz="2667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98</a:t>
              </a:r>
              <a:endParaRPr lang="en-US" sz="2667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0541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1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1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1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1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1" dur="1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0" dur="1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9" dur="1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1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7" dur="1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6" dur="1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"/>
                            </p:stCondLst>
                            <p:childTnLst>
                              <p:par>
                                <p:cTn id="9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5" dur="1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"/>
                            </p:stCondLst>
                            <p:childTnLst>
                              <p:par>
                                <p:cTn id="10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</p:childTnLst>
        </p:cTn>
      </p:par>
    </p:tnLst>
    <p:bldLst>
      <p:bldP spid="53" grpId="0" animBg="1"/>
      <p:bldP spid="8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711200" y="-245533"/>
            <a:ext cx="10515600" cy="1143000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defTabSz="1219170"/>
            <a:r>
              <a:rPr lang="en-US" sz="3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Tìm hình thích hợp đặt vào dấu “?” trong bảng</a:t>
            </a:r>
            <a:endParaRPr lang="en-US" sz="32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44449" y="-23284"/>
            <a:ext cx="711200" cy="711200"/>
          </a:xfrm>
          <a:prstGeom prst="ellipse">
            <a:avLst/>
          </a:prstGeom>
          <a:solidFill>
            <a:srgbClr val="00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n-US" sz="4267" b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4</a:t>
            </a:r>
            <a:endParaRPr lang="en-US" sz="4267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/>
          </p:nvPr>
        </p:nvGraphicFramePr>
        <p:xfrm>
          <a:off x="3454400" y="635000"/>
          <a:ext cx="8534400" cy="60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3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3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34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34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34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34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34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534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37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38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46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48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49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54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56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58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59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61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62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63</a:t>
                      </a:r>
                      <a:endParaRPr lang="en-US" sz="2700" b="1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64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66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67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68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69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71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72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73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74</a:t>
                      </a:r>
                      <a:endParaRPr lang="en-US" sz="2700" b="1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  <a:endParaRPr lang="en-US" sz="2700" b="1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76</a:t>
                      </a:r>
                      <a:endParaRPr lang="en-US" sz="2700" b="1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77</a:t>
                      </a:r>
                      <a:endParaRPr lang="en-US" sz="2700" b="1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78</a:t>
                      </a:r>
                      <a:endParaRPr lang="en-US" sz="2700" b="1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79</a:t>
                      </a:r>
                      <a:endParaRPr lang="en-US" sz="2700" b="1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81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82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83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84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85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86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87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88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89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91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92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93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94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95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96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97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98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99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8824" y="956733"/>
          <a:ext cx="170688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/>
          </p:nvPr>
        </p:nvGraphicFramePr>
        <p:xfrm>
          <a:off x="5166360" y="1854200"/>
          <a:ext cx="170688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/>
          </p:nvPr>
        </p:nvGraphicFramePr>
        <p:xfrm>
          <a:off x="758824" y="4885267"/>
          <a:ext cx="170688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/>
          </p:nvPr>
        </p:nvGraphicFramePr>
        <p:xfrm>
          <a:off x="758824" y="2616200"/>
          <a:ext cx="170688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7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3" name="Title 4"/>
          <p:cNvSpPr txBox="1">
            <a:spLocks/>
          </p:cNvSpPr>
          <p:nvPr/>
        </p:nvSpPr>
        <p:spPr>
          <a:xfrm>
            <a:off x="112184" y="518583"/>
            <a:ext cx="857249" cy="1143000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defTabSz="1219170"/>
            <a:r>
              <a:rPr lang="en-US" sz="3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</a:t>
            </a:r>
            <a:endParaRPr lang="en-US" sz="32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itle 4"/>
          <p:cNvSpPr txBox="1">
            <a:spLocks/>
          </p:cNvSpPr>
          <p:nvPr/>
        </p:nvSpPr>
        <p:spPr>
          <a:xfrm>
            <a:off x="57152" y="2209800"/>
            <a:ext cx="857249" cy="1143000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defTabSz="1219170"/>
            <a:r>
              <a:rPr lang="en-US" sz="3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  <a:endParaRPr lang="en-US" sz="32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itle 4"/>
          <p:cNvSpPr txBox="1">
            <a:spLocks/>
          </p:cNvSpPr>
          <p:nvPr/>
        </p:nvSpPr>
        <p:spPr>
          <a:xfrm>
            <a:off x="112184" y="4411133"/>
            <a:ext cx="857249" cy="1143000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defTabSz="1219170"/>
            <a:r>
              <a:rPr lang="en-US" sz="3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</a:t>
            </a:r>
            <a:endParaRPr lang="en-US" sz="32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472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0.1037 L 0.09635 -0.19104 C 0.11649 -0.2108 0.1467 -0.22222 0.17812 -0.22222 C 0.21389 -0.22222 0.24288 -0.2108 0.26302 -0.19104 L 0.35955 -0.1037 " pathEditMode="relative" rAng="0" ptsTypes="FffFF">
                                      <p:cBhvr>
                                        <p:cTn id="1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69" y="-5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1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8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9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1" dur="5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/>
          <p:cNvSpPr/>
          <p:nvPr/>
        </p:nvSpPr>
        <p:spPr>
          <a:xfrm>
            <a:off x="237072" y="1034514"/>
            <a:ext cx="11684000" cy="4468820"/>
          </a:xfrm>
          <a:prstGeom prst="cloud">
            <a:avLst/>
          </a:prstGeom>
          <a:solidFill>
            <a:srgbClr val="FFB64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1219170"/>
            <a:r>
              <a:rPr lang="en-US" sz="3733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Dặn dò:</a:t>
            </a:r>
          </a:p>
          <a:p>
            <a:pPr algn="just" defTabSz="1219170"/>
            <a:r>
              <a:rPr lang="en-US" sz="3733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-  Xem lại bài đã học</a:t>
            </a:r>
          </a:p>
          <a:p>
            <a:pPr algn="just" defTabSz="1219170"/>
            <a:r>
              <a:rPr lang="en-US" sz="3733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733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-  Hoàn thành vở bài tập </a:t>
            </a:r>
          </a:p>
          <a:p>
            <a:pPr algn="just" defTabSz="1219170"/>
            <a:r>
              <a:rPr lang="en-US" sz="3733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- Chuẩn bị bài: </a:t>
            </a:r>
            <a:r>
              <a:rPr lang="en-US" sz="3733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Luyện tập  </a:t>
            </a:r>
          </a:p>
          <a:p>
            <a:pPr algn="just" defTabSz="1219170"/>
            <a:r>
              <a:rPr lang="en-US" sz="3733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733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en-US" sz="3733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trang 24</a:t>
            </a:r>
          </a:p>
        </p:txBody>
      </p:sp>
    </p:spTree>
    <p:extLst>
      <p:ext uri="{BB962C8B-B14F-4D97-AF65-F5344CB8AC3E}">
        <p14:creationId xmlns:p14="http://schemas.microsoft.com/office/powerpoint/2010/main" val="394576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507</Words>
  <Application>Microsoft Office PowerPoint</Application>
  <PresentationFormat>Widescreen</PresentationFormat>
  <Paragraphs>322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.VnArial</vt:lpstr>
      <vt:lpstr>Arial</vt:lpstr>
      <vt:lpstr>Calibri</vt:lpstr>
      <vt:lpstr>1_Office Theme</vt:lpstr>
      <vt:lpstr>PowerPoint Presentation</vt:lpstr>
      <vt:lpstr>Chủ đề 6</vt:lpstr>
      <vt:lpstr>PowerPoint Presentation</vt:lpstr>
      <vt:lpstr>PowerPoint Presentation</vt:lpstr>
      <vt:lpstr>       Tìm số còn thiếu trong bảng các số từ 1 đến 100</vt:lpstr>
      <vt:lpstr>      Quan sát bảng các số từ 1 đến 100 và đọc: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</cp:revision>
  <dcterms:created xsi:type="dcterms:W3CDTF">2022-02-13T15:37:50Z</dcterms:created>
  <dcterms:modified xsi:type="dcterms:W3CDTF">2022-02-13T15:38:38Z</dcterms:modified>
</cp:coreProperties>
</file>