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C38E1-7890-4E4C-87A9-3AE353ACB37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5FCC3-ECD3-4E76-AA7E-B51133504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bé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trẻ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thì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bé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trẻ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thì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0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3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6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3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84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ECE76C91-536A-4670-9605-5A6383BFE2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" y="-1"/>
            <a:ext cx="12017889" cy="6668219"/>
          </a:xfrm>
          <a:prstGeom prst="rect">
            <a:avLst/>
          </a:prstGeom>
        </p:spPr>
      </p:pic>
      <p:pic>
        <p:nvPicPr>
          <p:cNvPr id="3" name="5">
            <a:extLst>
              <a:ext uri="{FF2B5EF4-FFF2-40B4-BE49-F238E27FC236}">
                <a16:creationId xmlns:a16="http://schemas.microsoft.com/office/drawing/2014/main" id="{2058B88A-550C-4250-9F57-D08371888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592" y="1656272"/>
            <a:ext cx="3374583" cy="5201728"/>
          </a:xfrm>
          <a:prstGeom prst="rect">
            <a:avLst/>
          </a:prstGeom>
        </p:spPr>
      </p:pic>
      <p:pic>
        <p:nvPicPr>
          <p:cNvPr id="5" name="6">
            <a:extLst>
              <a:ext uri="{FF2B5EF4-FFF2-40B4-BE49-F238E27FC236}">
                <a16:creationId xmlns:a16="http://schemas.microsoft.com/office/drawing/2014/main" id="{09B8A0BD-706F-4680-8289-98E1B18E32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98" y="0"/>
            <a:ext cx="4449077" cy="68580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9DDF00-DEB8-4BC4-B970-3FFADE970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6D6A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solidFill>
                <a:srgbClr val="6D6A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6">
            <a:extLst>
              <a:ext uri="{FF2B5EF4-FFF2-40B4-BE49-F238E27FC236}">
                <a16:creationId xmlns:a16="http://schemas.microsoft.com/office/drawing/2014/main" id="{94CF60F9-E977-4F4A-A4C5-6109F5FA1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121" y="281113"/>
            <a:ext cx="596348" cy="7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0"/>
            <a:ext cx="12192000" cy="68579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432" y="3943678"/>
            <a:ext cx="9419136" cy="284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0928" y="4705744"/>
            <a:ext cx="9230144" cy="2085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4602" y="4565524"/>
            <a:ext cx="9004572" cy="2225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26" y="72383"/>
            <a:ext cx="12034547" cy="6718374"/>
          </a:xfrm>
          <a:prstGeom prst="rect">
            <a:avLst/>
          </a:prstGeom>
        </p:spPr>
      </p:pic>
      <p:pic>
        <p:nvPicPr>
          <p:cNvPr id="10" name="Picture 9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73634B79-DDF7-444F-8D64-C7D2B76476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" y="-1"/>
            <a:ext cx="12017889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0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1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9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7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56195-FF12-4E59-97EB-42F3FF0BBB4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01CC7-77EB-4FB9-8349-F7ABB4EFF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2A22A-639A-4D17-BE79-875702169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658" y="2420024"/>
            <a:ext cx="9516681" cy="2017951"/>
          </a:xfrm>
          <a:prstGeom prst="rect">
            <a:avLst/>
          </a:prstGeom>
        </p:spPr>
      </p:pic>
      <p:pic>
        <p:nvPicPr>
          <p:cNvPr id="2" name="Đi Học - Bé Mai Vy ♪ Thần Đồng Âm Nhạc 4 Tuổi Hát Nhạc Thiếu Nhi Cực 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03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287383" y="3181958"/>
            <a:ext cx="7734236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TÌM TIẾNG CÙNG VẦN</a:t>
            </a:r>
            <a:endParaRPr lang="zh-CN" altLang="en-US" sz="66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49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8397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7DDEF-CCE3-48EB-BB3D-F1D6CC9B5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0"/>
          <a:stretch/>
        </p:blipFill>
        <p:spPr>
          <a:xfrm>
            <a:off x="1530763" y="2386238"/>
            <a:ext cx="8878595" cy="2962913"/>
          </a:xfrm>
          <a:prstGeom prst="rect">
            <a:avLst/>
          </a:prstGeom>
          <a:ln>
            <a:solidFill>
              <a:srgbClr val="9491F5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2C7D0A-987B-4102-8D89-3477FB4223F1}"/>
              </a:ext>
            </a:extLst>
          </p:cNvPr>
          <p:cNvGrpSpPr/>
          <p:nvPr/>
        </p:nvGrpSpPr>
        <p:grpSpPr>
          <a:xfrm>
            <a:off x="2160295" y="2951130"/>
            <a:ext cx="8368889" cy="1877731"/>
            <a:chOff x="2411503" y="2579343"/>
            <a:chExt cx="8368889" cy="18777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BF05E2-61E7-4518-BF27-67E2D5EB3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503" y="2579343"/>
              <a:ext cx="3109229" cy="18777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71D024-B545-456B-9EE5-243430E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163" y="2579343"/>
              <a:ext cx="3109229" cy="1877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33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53E499-B82A-492C-8570-4CB015334067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0331AD2-916D-4C34-91FC-547B9949CE25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AACB57-E81F-4318-8B14-60A8E6BD557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A34072AE-6FDD-4455-AEA1-DC46F31A7163}"/>
              </a:ext>
            </a:extLst>
          </p:cNvPr>
          <p:cNvSpPr/>
          <p:nvPr/>
        </p:nvSpPr>
        <p:spPr>
          <a:xfrm>
            <a:off x="1166378" y="215396"/>
            <a:ext cx="108065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7BB51B-A616-43DF-9CCA-21E0F864E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8" y="1708822"/>
            <a:ext cx="7549383" cy="4482427"/>
          </a:xfrm>
          <a:prstGeom prst="rect">
            <a:avLst/>
          </a:prstGeom>
        </p:spPr>
      </p:pic>
      <p:pic>
        <p:nvPicPr>
          <p:cNvPr id="14" name="Picture 13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7B5C3A63-E58B-4316-894F-3969FED33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9777512" y="2360440"/>
            <a:ext cx="666751" cy="3333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02DB6AD-AFE9-45B7-9A87-13883F281AD5}"/>
              </a:ext>
            </a:extLst>
          </p:cNvPr>
          <p:cNvGrpSpPr/>
          <p:nvPr/>
        </p:nvGrpSpPr>
        <p:grpSpPr>
          <a:xfrm>
            <a:off x="8421102" y="1836566"/>
            <a:ext cx="1362075" cy="1381125"/>
            <a:chOff x="8421102" y="1846612"/>
            <a:chExt cx="1362075" cy="1381125"/>
          </a:xfrm>
        </p:grpSpPr>
        <p:pic>
          <p:nvPicPr>
            <p:cNvPr id="10" name="Picture 9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DE4C1953-5D4B-46A4-8FAF-E244170DA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102" y="1846612"/>
              <a:ext cx="1362075" cy="13811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D29298-AB89-4B84-B235-C62EDB604DE3}"/>
                </a:ext>
              </a:extLst>
            </p:cNvPr>
            <p:cNvSpPr txBox="1"/>
            <p:nvPr/>
          </p:nvSpPr>
          <p:spPr>
            <a:xfrm>
              <a:off x="8559165" y="2106286"/>
              <a:ext cx="1066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0515E4-CD0E-46FA-9D76-25C837555026}"/>
              </a:ext>
            </a:extLst>
          </p:cNvPr>
          <p:cNvGrpSpPr/>
          <p:nvPr/>
        </p:nvGrpSpPr>
        <p:grpSpPr>
          <a:xfrm>
            <a:off x="10394282" y="1836566"/>
            <a:ext cx="1362075" cy="1381125"/>
            <a:chOff x="10394282" y="1846612"/>
            <a:chExt cx="1362075" cy="1381125"/>
          </a:xfrm>
        </p:grpSpPr>
        <p:pic>
          <p:nvPicPr>
            <p:cNvPr id="11" name="Picture 10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99F929E0-AC2A-4AF9-A605-1DA1CEAF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282" y="1846612"/>
              <a:ext cx="1362075" cy="13811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7B1663-9CC4-4384-8F34-81868A11C258}"/>
                </a:ext>
              </a:extLst>
            </p:cNvPr>
            <p:cNvSpPr txBox="1"/>
            <p:nvPr/>
          </p:nvSpPr>
          <p:spPr>
            <a:xfrm>
              <a:off x="10546682" y="2106286"/>
              <a:ext cx="1066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trẻ</a:t>
              </a:r>
              <a:endParaRPr lang="en-US" sz="4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7" name="Picture 36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569FF0B3-D233-4FCB-AC16-7EE82A603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9777512" y="5301416"/>
            <a:ext cx="666751" cy="33337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66000E6-6BF9-4403-ABB5-364601F6471C}"/>
              </a:ext>
            </a:extLst>
          </p:cNvPr>
          <p:cNvGrpSpPr/>
          <p:nvPr/>
        </p:nvGrpSpPr>
        <p:grpSpPr>
          <a:xfrm>
            <a:off x="8421102" y="4777542"/>
            <a:ext cx="1362075" cy="1381125"/>
            <a:chOff x="8421102" y="1846612"/>
            <a:chExt cx="1362075" cy="1381125"/>
          </a:xfrm>
        </p:grpSpPr>
        <p:pic>
          <p:nvPicPr>
            <p:cNvPr id="39" name="Picture 38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6E22DAE1-42B8-4790-86F0-310E5DBD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102" y="1846612"/>
              <a:ext cx="1362075" cy="138112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8ACA72-9826-44CA-86E2-D7142712FBB6}"/>
                </a:ext>
              </a:extLst>
            </p:cNvPr>
            <p:cNvSpPr txBox="1"/>
            <p:nvPr/>
          </p:nvSpPr>
          <p:spPr>
            <a:xfrm>
              <a:off x="8559165" y="2106286"/>
              <a:ext cx="1066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endParaRPr lang="en-US" sz="4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BF1291-6743-42BA-81CD-708C532960E0}"/>
              </a:ext>
            </a:extLst>
          </p:cNvPr>
          <p:cNvGrpSpPr/>
          <p:nvPr/>
        </p:nvGrpSpPr>
        <p:grpSpPr>
          <a:xfrm>
            <a:off x="10394282" y="4777542"/>
            <a:ext cx="1362075" cy="1381125"/>
            <a:chOff x="10394282" y="1846612"/>
            <a:chExt cx="1362075" cy="1381125"/>
          </a:xfrm>
        </p:grpSpPr>
        <p:pic>
          <p:nvPicPr>
            <p:cNvPr id="42" name="Picture 41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43562E10-EB2B-4D6C-AF8A-DBD158155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282" y="1846612"/>
              <a:ext cx="1362075" cy="138112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CE6EDB-4C36-473A-B180-42AC48AE348A}"/>
                </a:ext>
              </a:extLst>
            </p:cNvPr>
            <p:cNvSpPr txBox="1"/>
            <p:nvPr/>
          </p:nvSpPr>
          <p:spPr>
            <a:xfrm>
              <a:off x="10546682" y="2106286"/>
              <a:ext cx="1066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endParaRPr lang="en-US" sz="4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Picture 53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2717E1ED-62F1-44AF-B9D0-60D11CA58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9777512" y="3843825"/>
            <a:ext cx="666751" cy="33337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DC68409-0364-4D5A-B6D6-F9F93374378C}"/>
              </a:ext>
            </a:extLst>
          </p:cNvPr>
          <p:cNvGrpSpPr/>
          <p:nvPr/>
        </p:nvGrpSpPr>
        <p:grpSpPr>
          <a:xfrm>
            <a:off x="8421102" y="3319951"/>
            <a:ext cx="1374307" cy="1381125"/>
            <a:chOff x="8421102" y="1846612"/>
            <a:chExt cx="1374307" cy="1381125"/>
          </a:xfrm>
        </p:grpSpPr>
        <p:pic>
          <p:nvPicPr>
            <p:cNvPr id="56" name="Picture 55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AA1D02A6-8075-41A5-AE89-36EB3D8C3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102" y="1846612"/>
              <a:ext cx="1362075" cy="1381125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0875D51-509E-4EEA-AFB0-55E697D906BB}"/>
                </a:ext>
              </a:extLst>
            </p:cNvPr>
            <p:cNvSpPr txBox="1"/>
            <p:nvPr/>
          </p:nvSpPr>
          <p:spPr>
            <a:xfrm>
              <a:off x="8468978" y="2122753"/>
              <a:ext cx="1326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EC70D9-2A2D-448D-8FF8-9904D5D3C2FE}"/>
              </a:ext>
            </a:extLst>
          </p:cNvPr>
          <p:cNvGrpSpPr/>
          <p:nvPr/>
        </p:nvGrpSpPr>
        <p:grpSpPr>
          <a:xfrm>
            <a:off x="10394282" y="3319951"/>
            <a:ext cx="1362075" cy="1381125"/>
            <a:chOff x="10394282" y="1846612"/>
            <a:chExt cx="1362075" cy="1381125"/>
          </a:xfrm>
        </p:grpSpPr>
        <p:pic>
          <p:nvPicPr>
            <p:cNvPr id="59" name="Picture 58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53F3060E-11B4-4671-A0FD-04CAEC76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282" y="1846612"/>
              <a:ext cx="1362075" cy="138112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8D99D1A-4B2D-4C74-BA95-3F48CCCEE90A}"/>
                </a:ext>
              </a:extLst>
            </p:cNvPr>
            <p:cNvSpPr txBox="1"/>
            <p:nvPr/>
          </p:nvSpPr>
          <p:spPr>
            <a:xfrm>
              <a:off x="10428495" y="2125094"/>
              <a:ext cx="1326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886891" y="4701076"/>
            <a:ext cx="4833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03565" y="5537443"/>
            <a:ext cx="4833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45228" y="2800512"/>
            <a:ext cx="724989" cy="232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658290" y="3617961"/>
            <a:ext cx="724989" cy="232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932023" y="4301923"/>
            <a:ext cx="4833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930539" y="5114275"/>
            <a:ext cx="4833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932023" y="4685990"/>
            <a:ext cx="4833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569651" y="5512986"/>
            <a:ext cx="4833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7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04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287383" y="3181958"/>
            <a:ext cx="77342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72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inherit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E6D31-E00C-4C55-9D0F-BD61E053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18" y="4622242"/>
            <a:ext cx="5988417" cy="1955760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842580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bạn nhỏ đi học một mình vì mẹ bận lên nương.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5769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014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inherit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E6D31-E00C-4C55-9D0F-BD61E053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18" y="4622242"/>
            <a:ext cx="5988417" cy="1955760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Trường của bạn nhỏ có đặc điểm gì?</a:t>
            </a:r>
            <a:endParaRPr lang="en-US" sz="5400" b="1" dirty="0">
              <a:solidFill>
                <a:srgbClr val="6461F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842580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của bạn nhỏ be bé, nằm lặng giữa rừng cây.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5769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13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inherit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E6D31-E00C-4C55-9D0F-BD61E053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18" y="4622242"/>
            <a:ext cx="5988417" cy="1955760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Cảnh trên đường đến trường có gì?</a:t>
            </a:r>
            <a:endParaRPr lang="en-US" sz="5400" b="1" dirty="0">
              <a:solidFill>
                <a:srgbClr val="6461F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038717"/>
            <a:ext cx="105299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trên đường đến trường có hương rừng thơm, đồi vắng, nước suối trong, lá cọ.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153828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62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05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HỌC THUỘC LÒNG</a:t>
            </a:r>
            <a:endParaRPr lang="zh-CN" altLang="en-US" sz="66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07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294289" y="1132036"/>
            <a:ext cx="26541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28E06-8752-467D-ABC7-381C9E59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15" y="2289905"/>
            <a:ext cx="5261286" cy="2960619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3EFD62-7054-4E0F-9AAE-4631E25BE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70" y="1785042"/>
            <a:ext cx="5432007" cy="46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83404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294289" y="1132036"/>
            <a:ext cx="26541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28E06-8752-467D-ABC7-381C9E59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15" y="2289905"/>
            <a:ext cx="5261286" cy="2960619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EEE03-AF20-4ADD-94AE-0DE461741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99" y="1658263"/>
            <a:ext cx="5054322" cy="47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3" y="1704630"/>
            <a:ext cx="1354859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01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45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93452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294289" y="1132036"/>
            <a:ext cx="26541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28E06-8752-467D-ABC7-381C9E59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15" y="2289905"/>
            <a:ext cx="5261286" cy="2960619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B01F3F-33A3-4573-B6D4-6674E124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66" y="1656107"/>
            <a:ext cx="5054322" cy="47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06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HÁT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4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BCC81E-D886-4A6D-8A24-F62664BCF7E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AEC798-1EA3-4694-9759-EE2485002E1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608F77-F7EB-48D6-9102-38BA72D9F30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B757A46A-350D-4B71-A11D-2C02A1C67FC3}"/>
              </a:ext>
            </a:extLst>
          </p:cNvPr>
          <p:cNvSpPr/>
          <p:nvPr/>
        </p:nvSpPr>
        <p:spPr>
          <a:xfrm>
            <a:off x="1170864" y="293452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22650-813D-4AF3-98F2-2A9F80820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110" y="1435463"/>
            <a:ext cx="7557436" cy="448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8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253">
            <a:extLst>
              <a:ext uri="{FF2B5EF4-FFF2-40B4-BE49-F238E27FC236}">
                <a16:creationId xmlns:a16="http://schemas.microsoft.com/office/drawing/2014/main" id="{3EBA3D9D-0D93-4D6E-BC2A-146B49D05729}"/>
              </a:ext>
            </a:extLst>
          </p:cNvPr>
          <p:cNvSpPr/>
          <p:nvPr/>
        </p:nvSpPr>
        <p:spPr>
          <a:xfrm>
            <a:off x="1869969" y="597473"/>
            <a:ext cx="8344348" cy="385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0" h="20986" extrusionOk="0">
                <a:moveTo>
                  <a:pt x="7677" y="0"/>
                </a:moveTo>
                <a:cubicBezTo>
                  <a:pt x="6328" y="0"/>
                  <a:pt x="4979" y="678"/>
                  <a:pt x="3950" y="2034"/>
                </a:cubicBezTo>
                <a:cubicBezTo>
                  <a:pt x="2558" y="3866"/>
                  <a:pt x="2110" y="6470"/>
                  <a:pt x="2601" y="8801"/>
                </a:cubicBezTo>
                <a:cubicBezTo>
                  <a:pt x="1921" y="8722"/>
                  <a:pt x="1220" y="9010"/>
                  <a:pt x="700" y="9695"/>
                </a:cubicBezTo>
                <a:cubicBezTo>
                  <a:pt x="-233" y="10923"/>
                  <a:pt x="-233" y="12914"/>
                  <a:pt x="700" y="14142"/>
                </a:cubicBezTo>
                <a:cubicBezTo>
                  <a:pt x="1179" y="14773"/>
                  <a:pt x="1812" y="15074"/>
                  <a:pt x="2439" y="15057"/>
                </a:cubicBezTo>
                <a:cubicBezTo>
                  <a:pt x="2563" y="16127"/>
                  <a:pt x="2933" y="17158"/>
                  <a:pt x="3559" y="17982"/>
                </a:cubicBezTo>
                <a:cubicBezTo>
                  <a:pt x="4992" y="19868"/>
                  <a:pt x="7239" y="20014"/>
                  <a:pt x="8806" y="18436"/>
                </a:cubicBezTo>
                <a:cubicBezTo>
                  <a:pt x="8944" y="18682"/>
                  <a:pt x="9091" y="18920"/>
                  <a:pt x="9260" y="19142"/>
                </a:cubicBezTo>
                <a:cubicBezTo>
                  <a:pt x="11127" y="21600"/>
                  <a:pt x="14152" y="21600"/>
                  <a:pt x="16019" y="19142"/>
                </a:cubicBezTo>
                <a:cubicBezTo>
                  <a:pt x="16752" y="18177"/>
                  <a:pt x="17193" y="16976"/>
                  <a:pt x="17350" y="15724"/>
                </a:cubicBezTo>
                <a:cubicBezTo>
                  <a:pt x="18335" y="16240"/>
                  <a:pt x="19501" y="15975"/>
                  <a:pt x="20298" y="14926"/>
                </a:cubicBezTo>
                <a:cubicBezTo>
                  <a:pt x="21367" y="13518"/>
                  <a:pt x="21367" y="11237"/>
                  <a:pt x="20298" y="9830"/>
                </a:cubicBezTo>
                <a:cubicBezTo>
                  <a:pt x="19771" y="9136"/>
                  <a:pt x="19083" y="8787"/>
                  <a:pt x="18392" y="8777"/>
                </a:cubicBezTo>
                <a:cubicBezTo>
                  <a:pt x="18612" y="6979"/>
                  <a:pt x="18201" y="5074"/>
                  <a:pt x="17148" y="3687"/>
                </a:cubicBezTo>
                <a:cubicBezTo>
                  <a:pt x="15711" y="1795"/>
                  <a:pt x="13538" y="1468"/>
                  <a:pt x="11842" y="2697"/>
                </a:cubicBezTo>
                <a:cubicBezTo>
                  <a:pt x="11707" y="2468"/>
                  <a:pt x="11564" y="2244"/>
                  <a:pt x="11404" y="2034"/>
                </a:cubicBezTo>
                <a:cubicBezTo>
                  <a:pt x="10375" y="678"/>
                  <a:pt x="9026" y="0"/>
                  <a:pt x="7677" y="0"/>
                </a:cubicBezTo>
                <a:close/>
              </a:path>
            </a:pathLst>
          </a:custGeom>
          <a:solidFill>
            <a:srgbClr val="9491F5"/>
          </a:solidFill>
          <a:ln w="19050" cmpd="sng">
            <a:solidFill>
              <a:srgbClr val="FFFFFF"/>
            </a:solidFill>
            <a:miter lim="400000"/>
          </a:ln>
          <a:effectLst>
            <a:outerShdw blurRad="50800" dist="127000" dir="2700000" rotWithShape="0">
              <a:srgbClr val="000000">
                <a:alpha val="2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7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03AF1-C41D-4A37-97FF-A8AD5149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087" y="1276142"/>
            <a:ext cx="5487908" cy="26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4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64081D3-22E6-407A-830C-0475C53A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785" y="1969857"/>
            <a:ext cx="7430429" cy="2818121"/>
          </a:xfrm>
          <a:prstGeom prst="roundRect">
            <a:avLst>
              <a:gd name="adj" fmla="val 10245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8">
            <a:extLst>
              <a:ext uri="{FF2B5EF4-FFF2-40B4-BE49-F238E27FC236}">
                <a16:creationId xmlns:a16="http://schemas.microsoft.com/office/drawing/2014/main" id="{8D23C77E-9D5F-4B42-A732-775892BD9588}"/>
              </a:ext>
            </a:extLst>
          </p:cNvPr>
          <p:cNvSpPr/>
          <p:nvPr/>
        </p:nvSpPr>
        <p:spPr>
          <a:xfrm>
            <a:off x="648929" y="4787978"/>
            <a:ext cx="10690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8">
            <a:extLst>
              <a:ext uri="{FF2B5EF4-FFF2-40B4-BE49-F238E27FC236}">
                <a16:creationId xmlns:a16="http://schemas.microsoft.com/office/drawing/2014/main" id="{2964BFB7-088B-4493-A486-55CE96E47F72}"/>
              </a:ext>
            </a:extLst>
          </p:cNvPr>
          <p:cNvSpPr/>
          <p:nvPr/>
        </p:nvSpPr>
        <p:spPr>
          <a:xfrm>
            <a:off x="648929" y="5468875"/>
            <a:ext cx="11243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60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02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33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2867045" y="646283"/>
            <a:ext cx="2654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9D310-AFED-4EC9-B7CC-E4A2AE64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237" y="269616"/>
            <a:ext cx="5988417" cy="2942168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6299814" y="3278459"/>
            <a:ext cx="551704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Hương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thơm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đồi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vắng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Nước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suối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trong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thầm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thì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…</a:t>
            </a: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Cọ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xòe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ô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nắng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Râm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mát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đường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  <a:endParaRPr lang="en-US" sz="2000" dirty="0"/>
          </a:p>
          <a:p>
            <a:pPr algn="ctr"/>
            <a:r>
              <a:rPr lang="en-US" sz="3600" dirty="0"/>
              <a:t>       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( </a:t>
            </a:r>
            <a:r>
              <a:rPr lang="en-US" sz="2800" i="1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Hoàng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Minh </a:t>
            </a:r>
            <a:r>
              <a:rPr lang="en-US" sz="2800" i="1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Chính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)</a:t>
            </a:r>
            <a:endParaRPr lang="en-US" sz="3600" i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634558" y="1354169"/>
            <a:ext cx="5014940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qua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dắt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tay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bước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nay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lên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nương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Một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mình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lớp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</a:p>
          <a:p>
            <a:endParaRPr lang="en-US" sz="20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của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be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bé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Nằm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lặng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giữa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cây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giáo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trẻ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Dạy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hát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rất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403485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2867045" y="646283"/>
            <a:ext cx="2654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9D310-AFED-4EC9-B7CC-E4A2AE64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237" y="269616"/>
            <a:ext cx="5988417" cy="2942168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6299814" y="3278459"/>
            <a:ext cx="551704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Hương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thơm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đồi</a:t>
            </a:r>
            <a:r>
              <a:rPr lang="en-US" sz="3600" dirty="0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vắng</a:t>
            </a:r>
            <a:endParaRPr lang="en-US" sz="3600" dirty="0">
              <a:solidFill>
                <a:srgbClr val="6461F1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Nước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suối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trong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thầm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thì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…</a:t>
            </a: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Cọ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xòe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ô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nắng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Râm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mát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đường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  <a:endParaRPr lang="en-US" sz="2000" dirty="0"/>
          </a:p>
          <a:p>
            <a:pPr algn="ctr"/>
            <a:r>
              <a:rPr lang="en-US" sz="3600" dirty="0"/>
              <a:t>       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( </a:t>
            </a:r>
            <a:r>
              <a:rPr lang="en-US" sz="2800" i="1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Hoàng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Minh </a:t>
            </a:r>
            <a:r>
              <a:rPr lang="en-US" sz="2800" i="1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Chính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)</a:t>
            </a:r>
            <a:endParaRPr lang="en-US" sz="3600" i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634558" y="1354169"/>
            <a:ext cx="5014940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qua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dắt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tay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từng</a:t>
            </a:r>
            <a:r>
              <a:rPr lang="en-US" sz="3600" dirty="0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bước</a:t>
            </a:r>
            <a:endParaRPr lang="en-US" sz="3600" dirty="0">
              <a:solidFill>
                <a:srgbClr val="6461F1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nay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lên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nương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Một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mình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lớp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</a:p>
          <a:p>
            <a:endParaRPr lang="en-US" sz="20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của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be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bé</a:t>
            </a:r>
            <a:endParaRPr lang="en-US" sz="3600" dirty="0">
              <a:solidFill>
                <a:srgbClr val="6461F1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Nằm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lặng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giữa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cây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giáo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trẻ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Dạy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hát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rất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hay.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8F3C39-991E-4BA9-A888-556AF924E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21118" y="1394597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EEDB00-4AB3-40A8-95F7-3334292EB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19948" y="3935885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971666-AAA2-40F6-AC4F-D80DBF1EB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5822268" y="3315402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2867045" y="646283"/>
            <a:ext cx="2654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9D310-AFED-4EC9-B7CC-E4A2AE64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237" y="270214"/>
            <a:ext cx="5988417" cy="2960619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6299814" y="3278459"/>
            <a:ext cx="551704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Hương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thơm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đồi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vắng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Nước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suối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trong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thầm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thì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…</a:t>
            </a: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Cọ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xòe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ô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nắng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Râm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đường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(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Hoàng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Minh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Chính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)</a:t>
            </a:r>
            <a:endParaRPr lang="en-US" sz="36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634558" y="1354169"/>
            <a:ext cx="5014940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qua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dắt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tay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từng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bước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nay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lên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nương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Một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mình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lớp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của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be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bé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Nằm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lặng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giữa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cây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giáo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trẻ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Dạy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rất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hay.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8F3C39-991E-4BA9-A888-556AF924E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21118" y="1394597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EEDB00-4AB3-40A8-95F7-3334292EB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19948" y="3935885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971666-AAA2-40F6-AC4F-D80DBF1EB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5822268" y="3315402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7">
            <a:extLst>
              <a:ext uri="{FF2B5EF4-FFF2-40B4-BE49-F238E27FC236}">
                <a16:creationId xmlns:a16="http://schemas.microsoft.com/office/drawing/2014/main" id="{28AD67BC-515D-4771-A774-8C446D925CFF}"/>
              </a:ext>
            </a:extLst>
          </p:cNvPr>
          <p:cNvSpPr/>
          <p:nvPr/>
        </p:nvSpPr>
        <p:spPr>
          <a:xfrm>
            <a:off x="1400978" y="1671933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D1B7402B-A2F9-4EA5-B2C5-243F5009AE00}"/>
              </a:ext>
            </a:extLst>
          </p:cNvPr>
          <p:cNvSpPr txBox="1"/>
          <p:nvPr/>
        </p:nvSpPr>
        <p:spPr>
          <a:xfrm>
            <a:off x="2501062" y="1594969"/>
            <a:ext cx="1689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nương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1" name="9">
            <a:extLst>
              <a:ext uri="{FF2B5EF4-FFF2-40B4-BE49-F238E27FC236}">
                <a16:creationId xmlns:a16="http://schemas.microsoft.com/office/drawing/2014/main" id="{20E5A550-B272-4D55-932C-32E76C8702CE}"/>
              </a:ext>
            </a:extLst>
          </p:cNvPr>
          <p:cNvSpPr txBox="1"/>
          <p:nvPr/>
        </p:nvSpPr>
        <p:spPr>
          <a:xfrm>
            <a:off x="2529636" y="2265857"/>
            <a:ext cx="5522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trồng trọt ở vùng 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núi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2" name="10">
            <a:extLst>
              <a:ext uri="{FF2B5EF4-FFF2-40B4-BE49-F238E27FC236}">
                <a16:creationId xmlns:a16="http://schemas.microsoft.com/office/drawing/2014/main" id="{96722776-8BA8-41C2-B4B3-C9A995AB124E}"/>
              </a:ext>
            </a:extLst>
          </p:cNvPr>
          <p:cNvSpPr txBox="1"/>
          <p:nvPr/>
        </p:nvSpPr>
        <p:spPr>
          <a:xfrm>
            <a:off x="1553379" y="1671933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01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3" name="11">
            <a:extLst>
              <a:ext uri="{FF2B5EF4-FFF2-40B4-BE49-F238E27FC236}">
                <a16:creationId xmlns:a16="http://schemas.microsoft.com/office/drawing/2014/main" id="{58A27676-2233-4633-9F96-8A8EE550478C}"/>
              </a:ext>
            </a:extLst>
          </p:cNvPr>
          <p:cNvSpPr/>
          <p:nvPr/>
        </p:nvSpPr>
        <p:spPr>
          <a:xfrm>
            <a:off x="1400978" y="2256708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13">
            <a:extLst>
              <a:ext uri="{FF2B5EF4-FFF2-40B4-BE49-F238E27FC236}">
                <a16:creationId xmlns:a16="http://schemas.microsoft.com/office/drawing/2014/main" id="{6F1A91E4-5EF9-40BC-84D3-C7F7C70D6574}"/>
              </a:ext>
            </a:extLst>
          </p:cNvPr>
          <p:cNvSpPr txBox="1"/>
          <p:nvPr/>
        </p:nvSpPr>
        <p:spPr>
          <a:xfrm>
            <a:off x="2501062" y="3727732"/>
            <a:ext cx="2272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6" name="14">
            <a:extLst>
              <a:ext uri="{FF2B5EF4-FFF2-40B4-BE49-F238E27FC236}">
                <a16:creationId xmlns:a16="http://schemas.microsoft.com/office/drawing/2014/main" id="{6CCEBC79-E4C0-4BBE-9815-2BA5F2249DF1}"/>
              </a:ext>
            </a:extLst>
          </p:cNvPr>
          <p:cNvSpPr txBox="1"/>
          <p:nvPr/>
        </p:nvSpPr>
        <p:spPr>
          <a:xfrm>
            <a:off x="2529636" y="4398620"/>
            <a:ext cx="7880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tiếng suối chảy nhẹ nh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khe khẽ như tiếng người nói th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với nhau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7" name="15">
            <a:extLst>
              <a:ext uri="{FF2B5EF4-FFF2-40B4-BE49-F238E27FC236}">
                <a16:creationId xmlns:a16="http://schemas.microsoft.com/office/drawing/2014/main" id="{A5E2E3EE-3CCA-4C53-9B79-19494D90D6D8}"/>
              </a:ext>
            </a:extLst>
          </p:cNvPr>
          <p:cNvSpPr txBox="1"/>
          <p:nvPr/>
        </p:nvSpPr>
        <p:spPr>
          <a:xfrm>
            <a:off x="1553379" y="3804696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02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E7ACC072-AF38-44DD-A90D-B6F8D3160067}"/>
              </a:ext>
            </a:extLst>
          </p:cNvPr>
          <p:cNvSpPr/>
          <p:nvPr/>
        </p:nvSpPr>
        <p:spPr>
          <a:xfrm>
            <a:off x="1400978" y="4389471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1D5C8-C391-46B3-B4A2-D19868DF9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636" y="1382162"/>
            <a:ext cx="7132728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3" grpId="0" animBg="1"/>
      <p:bldP spid="45" grpId="0"/>
      <p:bldP spid="46" grpId="0"/>
      <p:bldP spid="47" grpId="0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2A22A-639A-4D17-BE79-875702169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658" y="2420024"/>
            <a:ext cx="951668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794</Words>
  <Application>Microsoft Office PowerPoint</Application>
  <PresentationFormat>Widescreen</PresentationFormat>
  <Paragraphs>140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.VnArial</vt:lpstr>
      <vt:lpstr>Arial</vt:lpstr>
      <vt:lpstr>Arial Black</vt:lpstr>
      <vt:lpstr>Arial-Rounded</vt:lpstr>
      <vt:lpstr>Calibri</vt:lpstr>
      <vt:lpstr>Calibri Light</vt:lpstr>
      <vt:lpstr>等线</vt:lpstr>
      <vt:lpstr>HL Hoctro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</cp:revision>
  <dcterms:created xsi:type="dcterms:W3CDTF">2022-02-22T10:15:02Z</dcterms:created>
  <dcterms:modified xsi:type="dcterms:W3CDTF">2022-02-22T10:35:35Z</dcterms:modified>
</cp:coreProperties>
</file>