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Lst>
  <p:notesMasterIdLst>
    <p:notesMasterId r:id="rId22"/>
  </p:notesMasterIdLst>
  <p:sldIdLst>
    <p:sldId id="257" r:id="rId4"/>
    <p:sldId id="258" r:id="rId5"/>
    <p:sldId id="278" r:id="rId6"/>
    <p:sldId id="261" r:id="rId7"/>
    <p:sldId id="262" r:id="rId8"/>
    <p:sldId id="263" r:id="rId9"/>
    <p:sldId id="264" r:id="rId10"/>
    <p:sldId id="265" r:id="rId11"/>
    <p:sldId id="266" r:id="rId12"/>
    <p:sldId id="267" r:id="rId13"/>
    <p:sldId id="280" r:id="rId14"/>
    <p:sldId id="281" r:id="rId15"/>
    <p:sldId id="271" r:id="rId16"/>
    <p:sldId id="272" r:id="rId17"/>
    <p:sldId id="273" r:id="rId18"/>
    <p:sldId id="274" r:id="rId19"/>
    <p:sldId id="275" r:id="rId20"/>
    <p:sldId id="27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71" d="100"/>
          <a:sy n="71" d="100"/>
        </p:scale>
        <p:origin x="702"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19EAF3-6477-4731-877A-0C58E16D919D}" type="datetimeFigureOut">
              <a:rPr lang="en-US" smtClean="0"/>
              <a:t>3/19/2022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83D7E5-2CE0-4175-BCBB-BCD52615845C}" type="slidenum">
              <a:rPr lang="en-US" smtClean="0"/>
              <a:t>‹#›</a:t>
            </a:fld>
            <a:endParaRPr lang="en-US"/>
          </a:p>
        </p:txBody>
      </p:sp>
    </p:spTree>
    <p:extLst>
      <p:ext uri="{BB962C8B-B14F-4D97-AF65-F5344CB8AC3E}">
        <p14:creationId xmlns:p14="http://schemas.microsoft.com/office/powerpoint/2010/main" val="766981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sz="1800" b="0" i="0" dirty="0">
                <a:effectLst/>
                <a:latin typeface="inherit"/>
              </a:rPr>
              <a:t>Một con kiến không may bị rơi xuống nước. Nó vùng vẫy và la lên:</a:t>
            </a:r>
            <a:endParaRPr lang="vi-VN" b="0" i="0" dirty="0">
              <a:effectLst/>
              <a:latin typeface="Arial" panose="020B0604020202020204" pitchFamily="34" charset="0"/>
            </a:endParaRPr>
          </a:p>
          <a:p>
            <a:pPr algn="just">
              <a:buFont typeface="Arial" panose="020B0604020202020204" pitchFamily="34" charset="0"/>
              <a:buNone/>
            </a:pPr>
            <a:r>
              <a:rPr lang="en-US" sz="1800" b="0" i="0" dirty="0">
                <a:effectLst/>
                <a:latin typeface="inherit"/>
              </a:rPr>
              <a:t>-</a:t>
            </a:r>
            <a:r>
              <a:rPr lang="vi-VN" sz="1800" b="0" i="0" dirty="0">
                <a:effectLst/>
                <a:latin typeface="inherit"/>
              </a:rPr>
              <a:t>Cứu tôi với, cứu tôi với!</a:t>
            </a:r>
            <a:endParaRPr lang="vi-VN" b="0" i="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6CA6EE-D120-405B-A31A-77ED0FE27A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7430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0" i="0" dirty="0">
                <a:effectLst/>
                <a:latin typeface="Arial" panose="020B0604020202020204" pitchFamily="34" charset="0"/>
              </a:rPr>
              <a:t>Hành đ</a:t>
            </a:r>
            <a:r>
              <a:rPr lang="en-US" b="0" i="0" dirty="0">
                <a:effectLst/>
                <a:latin typeface="Arial" panose="020B0604020202020204" pitchFamily="34" charset="0"/>
              </a:rPr>
              <a:t>ộ</a:t>
            </a:r>
            <a:r>
              <a:rPr lang="vi-VN" b="0" i="0" dirty="0">
                <a:effectLst/>
                <a:latin typeface="Arial" panose="020B0604020202020204" pitchFamily="34" charset="0"/>
              </a:rPr>
              <a:t>ng của người thợ săn là sai. Vì bắn chim là hành động giết hại chú chim bé nhỏ, vô tội </a:t>
            </a:r>
            <a:r>
              <a:rPr lang="en-US" b="0" i="0" dirty="0" err="1">
                <a:effectLst/>
                <a:latin typeface="Arial" panose="020B0604020202020204" pitchFamily="34" charset="0"/>
              </a:rPr>
              <a:t>và</a:t>
            </a:r>
            <a:r>
              <a:rPr lang="vi-VN" b="0" i="0" dirty="0">
                <a:effectLst/>
                <a:latin typeface="Arial" panose="020B0604020202020204" pitchFamily="34" charset="0"/>
              </a:rPr>
              <a:t> phá hoại thiên nhiên.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6CA6EE-D120-405B-A31A-77ED0FE27A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1186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sz="2800" b="0" i="0" dirty="0">
                <a:effectLst/>
                <a:latin typeface="Arial" panose="020B0604020202020204" pitchFamily="34" charset="0"/>
              </a:rPr>
              <a:t>Nghe tiếng kêu cứu của kiến, bồ câu nhanh trí nhặt một chiếc lá thả xuống nước. Kiến bám vào chiếc lá và leo lên được bờ.</a:t>
            </a:r>
            <a:endParaRPr lang="vi-VN" b="0" i="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6CA6EE-D120-405B-A31A-77ED0FE27A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5523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sz="4000" b="0" i="0" dirty="0">
                <a:effectLst/>
                <a:latin typeface="Arial" panose="020B0604020202020204" pitchFamily="34" charset="0"/>
              </a:rPr>
              <a:t>Một hôm kiến thấy người thợ săn đang ngắm bắn bồ câu. Ngay lập tức, nó bò đến, cắn vào chân anh ta. Người thợ săn giật mình. Bồ câu thấy động liền bay đi.</a:t>
            </a:r>
            <a:endParaRPr lang="vi-VN" b="0" i="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6CA6EE-D120-405B-A31A-77ED0FE27A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6479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sz="1800" b="0" i="0" dirty="0">
                <a:effectLst/>
                <a:latin typeface="inherit"/>
              </a:rPr>
              <a:t>Bồ câu tìm đến chỗ kiến cảm động nói:</a:t>
            </a:r>
            <a:endParaRPr lang="vi-VN" sz="5400" b="0" i="0" dirty="0">
              <a:effectLst/>
              <a:latin typeface="Arial" panose="020B0604020202020204" pitchFamily="34" charset="0"/>
            </a:endParaRPr>
          </a:p>
          <a:p>
            <a:pPr algn="just"/>
            <a:r>
              <a:rPr lang="vi-VN" sz="1800" b="0" i="0" dirty="0">
                <a:effectLst/>
                <a:latin typeface="inherit"/>
              </a:rPr>
              <a:t>- Cảm ơn cậu đã cứu tớ.</a:t>
            </a:r>
            <a:endParaRPr lang="vi-VN" sz="5400" b="0" i="0" dirty="0">
              <a:effectLst/>
              <a:latin typeface="Arial" panose="020B0604020202020204" pitchFamily="34" charset="0"/>
            </a:endParaRPr>
          </a:p>
          <a:p>
            <a:pPr algn="just"/>
            <a:r>
              <a:rPr lang="vi-VN" sz="1800" b="0" i="0" dirty="0">
                <a:effectLst/>
                <a:latin typeface="inherit"/>
              </a:rPr>
              <a:t>Kiến đáp:</a:t>
            </a:r>
            <a:endParaRPr lang="vi-VN" sz="5400" b="0" i="0" dirty="0">
              <a:effectLst/>
              <a:latin typeface="Arial" panose="020B0604020202020204" pitchFamily="34" charset="0"/>
            </a:endParaRPr>
          </a:p>
          <a:p>
            <a:pPr algn="just"/>
            <a:r>
              <a:rPr lang="vi-VN" sz="1800" b="0" i="0" dirty="0">
                <a:effectLst/>
                <a:latin typeface="inherit"/>
              </a:rPr>
              <a:t>- Cậu cũng giúp tớ thoát chết mà.</a:t>
            </a:r>
            <a:endParaRPr lang="vi-VN" sz="5400" b="0" i="0" dirty="0">
              <a:effectLst/>
              <a:latin typeface="Arial" panose="020B0604020202020204" pitchFamily="34" charset="0"/>
            </a:endParaRPr>
          </a:p>
          <a:p>
            <a:pPr algn="just"/>
            <a:r>
              <a:rPr lang="vi-VN" sz="1800" b="0" i="0" dirty="0">
                <a:effectLst/>
                <a:latin typeface="inherit"/>
              </a:rPr>
              <a:t>Cả hai đều rất vui vì đã giúp nhau.</a:t>
            </a:r>
            <a:endParaRPr lang="vi-VN" sz="5400" b="0" i="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6CA6EE-D120-405B-A31A-77ED0FE27A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5418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Gọi</a:t>
            </a:r>
            <a:r>
              <a:rPr lang="en-US" baseline="0" smtClean="0"/>
              <a:t> HS đọc lại bài</a:t>
            </a:r>
            <a:endParaRPr lang="en-US"/>
          </a:p>
        </p:txBody>
      </p:sp>
      <p:sp>
        <p:nvSpPr>
          <p:cNvPr id="4" name="Slide Number Placeholder 3"/>
          <p:cNvSpPr>
            <a:spLocks noGrp="1"/>
          </p:cNvSpPr>
          <p:nvPr>
            <p:ph type="sldNum" sz="quarter" idx="10"/>
          </p:nvPr>
        </p:nvSpPr>
        <p:spPr/>
        <p:txBody>
          <a:bodyPr/>
          <a:lstStyle/>
          <a:p>
            <a:pPr marL="0" marR="0" lvl="0" indent="0" algn="r" defTabSz="91305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056"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0647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err="1">
                <a:effectLst/>
                <a:latin typeface="inherit"/>
              </a:rPr>
              <a:t>Vần</a:t>
            </a:r>
            <a:r>
              <a:rPr lang="en-US" sz="1200" i="1" dirty="0">
                <a:effectLst/>
                <a:latin typeface="inherit"/>
              </a:rPr>
              <a:t> </a:t>
            </a:r>
            <a:r>
              <a:rPr lang="en-US" sz="1200" i="1" dirty="0" err="1">
                <a:effectLst/>
                <a:latin typeface="inherit"/>
              </a:rPr>
              <a:t>ăn</a:t>
            </a:r>
            <a:r>
              <a:rPr lang="en-US" sz="1200" i="1" dirty="0">
                <a:effectLst/>
                <a:latin typeface="inherit"/>
              </a:rPr>
              <a:t>	</a:t>
            </a:r>
            <a:r>
              <a:rPr lang="en-US" sz="1200" i="1" dirty="0" err="1">
                <a:effectLst/>
                <a:latin typeface="inherit"/>
              </a:rPr>
              <a:t>Trong</a:t>
            </a:r>
            <a:r>
              <a:rPr lang="en-US" sz="1200" i="1" dirty="0">
                <a:effectLst/>
                <a:latin typeface="inherit"/>
              </a:rPr>
              <a:t> </a:t>
            </a:r>
            <a:r>
              <a:rPr lang="en-US" sz="1200" i="1" dirty="0" err="1">
                <a:effectLst/>
                <a:latin typeface="inherit"/>
              </a:rPr>
              <a:t>bài</a:t>
            </a:r>
            <a:r>
              <a:rPr lang="en-US" sz="1200" i="1" dirty="0">
                <a:effectLst/>
                <a:latin typeface="inherit"/>
              </a:rPr>
              <a:t>: </a:t>
            </a:r>
            <a:r>
              <a:rPr lang="en-US" sz="1200" dirty="0" err="1">
                <a:effectLst/>
                <a:latin typeface="inherit"/>
              </a:rPr>
              <a:t>săn</a:t>
            </a:r>
            <a:r>
              <a:rPr lang="en-US" sz="1200" dirty="0">
                <a:effectLst/>
                <a:latin typeface="inherit"/>
              </a:rPr>
              <a:t>, </a:t>
            </a:r>
            <a:r>
              <a:rPr lang="en-US" sz="1200" dirty="0" err="1">
                <a:effectLst/>
                <a:latin typeface="inherit"/>
              </a:rPr>
              <a:t>cắn</a:t>
            </a:r>
            <a:r>
              <a:rPr lang="en-US" sz="1200" dirty="0">
                <a:effectLst/>
                <a:latin typeface="inherit"/>
              </a:rPr>
              <a:t>	</a:t>
            </a:r>
            <a:r>
              <a:rPr lang="en-US" sz="1200" dirty="0" err="1">
                <a:effectLst/>
                <a:latin typeface="inherit"/>
              </a:rPr>
              <a:t>Ngoài</a:t>
            </a:r>
            <a:r>
              <a:rPr lang="en-US" sz="1200" dirty="0">
                <a:effectLst/>
                <a:latin typeface="inherit"/>
              </a:rPr>
              <a:t> </a:t>
            </a:r>
            <a:r>
              <a:rPr lang="en-US" sz="1200" dirty="0" err="1">
                <a:effectLst/>
                <a:latin typeface="inherit"/>
              </a:rPr>
              <a:t>bài</a:t>
            </a:r>
            <a:r>
              <a:rPr lang="en-US" sz="1200" dirty="0">
                <a:effectLst/>
                <a:latin typeface="inherit"/>
              </a:rPr>
              <a:t>:  </a:t>
            </a:r>
            <a:r>
              <a:rPr lang="en-US" sz="1200" dirty="0" err="1">
                <a:effectLst/>
                <a:latin typeface="inherit"/>
              </a:rPr>
              <a:t>bắn</a:t>
            </a:r>
            <a:r>
              <a:rPr lang="en-US" sz="1200" dirty="0">
                <a:effectLst/>
                <a:latin typeface="inherit"/>
              </a:rPr>
              <a:t> (</a:t>
            </a:r>
            <a:r>
              <a:rPr lang="en-US" sz="1200" dirty="0" err="1">
                <a:effectLst/>
                <a:latin typeface="inherit"/>
              </a:rPr>
              <a:t>súng</a:t>
            </a:r>
            <a:r>
              <a:rPr lang="en-US" sz="1200" dirty="0">
                <a:effectLst/>
                <a:latin typeface="inherit"/>
              </a:rPr>
              <a:t>), (</a:t>
            </a:r>
            <a:r>
              <a:rPr lang="en-US" sz="1200" dirty="0" err="1">
                <a:effectLst/>
                <a:latin typeface="inherit"/>
              </a:rPr>
              <a:t>cái</a:t>
            </a:r>
            <a:r>
              <a:rPr lang="en-US" sz="1200" dirty="0">
                <a:effectLst/>
                <a:latin typeface="inherit"/>
              </a:rPr>
              <a:t>) </a:t>
            </a:r>
            <a:r>
              <a:rPr lang="en-US" sz="1200" dirty="0" err="1">
                <a:effectLst/>
                <a:latin typeface="inherit"/>
              </a:rPr>
              <a:t>chăn</a:t>
            </a:r>
            <a:r>
              <a:rPr lang="en-US" sz="1200" dirty="0">
                <a:effectLst/>
                <a:latin typeface="inherit"/>
              </a:rPr>
              <a:t>, </a:t>
            </a:r>
            <a:r>
              <a:rPr lang="en-US" sz="1200" dirty="0" err="1">
                <a:effectLst/>
                <a:latin typeface="inherit"/>
              </a:rPr>
              <a:t>khăn</a:t>
            </a:r>
            <a:r>
              <a:rPr lang="en-US" sz="1200" dirty="0">
                <a:effectLst/>
                <a:latin typeface="inherit"/>
              </a:rPr>
              <a:t> (</a:t>
            </a:r>
            <a:r>
              <a:rPr lang="en-US" sz="1200" dirty="0" err="1">
                <a:effectLst/>
                <a:latin typeface="inherit"/>
              </a:rPr>
              <a:t>tay</a:t>
            </a:r>
            <a:r>
              <a:rPr lang="en-US" sz="1200" dirty="0">
                <a:effectLst/>
                <a:latin typeface="inherit"/>
              </a:rPr>
              <a:t>), (con) </a:t>
            </a:r>
            <a:r>
              <a:rPr lang="en-US" sz="1200" dirty="0" err="1">
                <a:effectLst/>
                <a:latin typeface="inherit"/>
              </a:rPr>
              <a:t>trăn</a:t>
            </a:r>
            <a:r>
              <a:rPr lang="en-US" sz="1200" dirty="0">
                <a:effectLst/>
                <a:latin typeface="inherit"/>
              </a:rPr>
              <a:t>, </a:t>
            </a:r>
            <a:r>
              <a:rPr lang="en-US" sz="1200" dirty="0" err="1">
                <a:effectLst/>
                <a:latin typeface="inherit"/>
              </a:rPr>
              <a:t>lăn</a:t>
            </a:r>
            <a:r>
              <a:rPr lang="en-US" sz="1200" dirty="0">
                <a:effectLst/>
                <a:latin typeface="inherit"/>
              </a:rPr>
              <a:t> (</a:t>
            </a:r>
            <a:r>
              <a:rPr lang="en-US" sz="1200" dirty="0" err="1">
                <a:effectLst/>
                <a:latin typeface="inherit"/>
              </a:rPr>
              <a:t>tròn</a:t>
            </a:r>
            <a:r>
              <a:rPr lang="en-US" sz="1200" dirty="0">
                <a:effectLst/>
                <a:latin typeface="inherit"/>
              </a:rPr>
              <a:t>), (</a:t>
            </a:r>
            <a:r>
              <a:rPr lang="en-US" sz="1200" dirty="0" err="1">
                <a:effectLst/>
                <a:latin typeface="inherit"/>
              </a:rPr>
              <a:t>củ</a:t>
            </a:r>
            <a:r>
              <a:rPr lang="en-US" sz="1200" dirty="0">
                <a:effectLst/>
                <a:latin typeface="inherit"/>
              </a:rPr>
              <a:t>) </a:t>
            </a:r>
            <a:r>
              <a:rPr lang="en-US" sz="1200" dirty="0" err="1">
                <a:effectLst/>
                <a:latin typeface="inherit"/>
              </a:rPr>
              <a:t>sắn</a:t>
            </a:r>
            <a:r>
              <a:rPr lang="en-US" sz="1200" dirty="0">
                <a:effectLst/>
                <a:latin typeface="inherit"/>
              </a:rPr>
              <a:t>), (</a:t>
            </a:r>
            <a:r>
              <a:rPr lang="en-US" sz="1200" dirty="0" err="1">
                <a:effectLst/>
                <a:latin typeface="inherit"/>
              </a:rPr>
              <a:t>bài</a:t>
            </a:r>
            <a:r>
              <a:rPr lang="en-US" sz="1200" dirty="0">
                <a:effectLst/>
                <a:latin typeface="inherit"/>
              </a:rPr>
              <a:t>) </a:t>
            </a:r>
            <a:r>
              <a:rPr lang="en-US" sz="1200" dirty="0" err="1">
                <a:effectLst/>
                <a:latin typeface="inherit"/>
              </a:rPr>
              <a:t>văn</a:t>
            </a:r>
            <a:r>
              <a:rPr lang="en-US" sz="1200" dirty="0">
                <a:effectLst/>
                <a:latin typeface="inherit"/>
              </a:rPr>
              <a:t>…</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6CA6EE-D120-405B-A31A-77ED0FE27A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328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1" dirty="0" err="1">
                <a:effectLst/>
                <a:latin typeface="inherit"/>
              </a:rPr>
              <a:t>Vần</a:t>
            </a:r>
            <a:r>
              <a:rPr lang="en-US" sz="1800" b="0" i="1" dirty="0">
                <a:effectLst/>
                <a:latin typeface="inherit"/>
              </a:rPr>
              <a:t> </a:t>
            </a:r>
            <a:r>
              <a:rPr lang="en-US" sz="1800" b="0" i="1" dirty="0" err="1">
                <a:effectLst/>
                <a:latin typeface="inherit"/>
              </a:rPr>
              <a:t>ăng</a:t>
            </a:r>
            <a:r>
              <a:rPr lang="en-US" sz="1200" i="1" dirty="0">
                <a:effectLst/>
                <a:latin typeface="inherit"/>
              </a:rPr>
              <a:t>	</a:t>
            </a:r>
            <a:r>
              <a:rPr lang="en-US" sz="1200" i="1" dirty="0" err="1">
                <a:effectLst/>
                <a:latin typeface="inherit"/>
              </a:rPr>
              <a:t>Trong</a:t>
            </a:r>
            <a:r>
              <a:rPr lang="en-US" sz="1200" i="1" dirty="0">
                <a:effectLst/>
                <a:latin typeface="inherit"/>
              </a:rPr>
              <a:t> </a:t>
            </a:r>
            <a:r>
              <a:rPr lang="en-US" sz="1200" i="1" dirty="0" err="1">
                <a:effectLst/>
                <a:latin typeface="inherit"/>
              </a:rPr>
              <a:t>bài</a:t>
            </a:r>
            <a:r>
              <a:rPr lang="en-US" sz="1200" i="1" dirty="0">
                <a:effectLst/>
                <a:latin typeface="inherit"/>
              </a:rPr>
              <a:t>: 	</a:t>
            </a:r>
            <a:r>
              <a:rPr lang="en-US" sz="1200" dirty="0">
                <a:effectLst/>
                <a:latin typeface="inherit"/>
              </a:rPr>
              <a:t>	</a:t>
            </a:r>
            <a:r>
              <a:rPr lang="en-US" sz="1200" dirty="0" err="1">
                <a:effectLst/>
                <a:latin typeface="inherit"/>
              </a:rPr>
              <a:t>Ngoài</a:t>
            </a:r>
            <a:r>
              <a:rPr lang="en-US" sz="1200" dirty="0">
                <a:effectLst/>
                <a:latin typeface="inherit"/>
              </a:rPr>
              <a:t> </a:t>
            </a:r>
            <a:r>
              <a:rPr lang="en-US" sz="1200" dirty="0" err="1">
                <a:effectLst/>
                <a:latin typeface="inherit"/>
              </a:rPr>
              <a:t>bài</a:t>
            </a:r>
            <a:r>
              <a:rPr lang="en-US" sz="1200" dirty="0">
                <a:effectLst/>
                <a:latin typeface="inherit"/>
              </a:rPr>
              <a:t>:  </a:t>
            </a:r>
            <a:r>
              <a:rPr lang="en-US" b="0" i="0" dirty="0">
                <a:effectLst/>
                <a:latin typeface="Arial" panose="020B0604020202020204" pitchFamily="34" charset="0"/>
              </a:rPr>
              <a:t>(</a:t>
            </a:r>
            <a:r>
              <a:rPr lang="en-US" b="0" i="0" dirty="0" err="1">
                <a:effectLst/>
                <a:latin typeface="Arial" panose="020B0604020202020204" pitchFamily="34" charset="0"/>
              </a:rPr>
              <a:t>mặt</a:t>
            </a:r>
            <a:r>
              <a:rPr lang="en-US" b="0" i="0" dirty="0">
                <a:effectLst/>
                <a:latin typeface="Arial" panose="020B0604020202020204" pitchFamily="34" charset="0"/>
              </a:rPr>
              <a:t>) </a:t>
            </a:r>
            <a:r>
              <a:rPr lang="en-US" b="0" i="0" dirty="0" err="1">
                <a:effectLst/>
                <a:latin typeface="Arial" panose="020B0604020202020204" pitchFamily="34" charset="0"/>
              </a:rPr>
              <a:t>trăng</a:t>
            </a:r>
            <a:r>
              <a:rPr lang="en-US" b="0" i="0" dirty="0">
                <a:effectLst/>
                <a:latin typeface="Arial" panose="020B0604020202020204" pitchFamily="34" charset="0"/>
              </a:rPr>
              <a:t>, (</a:t>
            </a:r>
            <a:r>
              <a:rPr lang="en-US" b="0" i="0" dirty="0" err="1">
                <a:effectLst/>
                <a:latin typeface="Arial" panose="020B0604020202020204" pitchFamily="34" charset="0"/>
              </a:rPr>
              <a:t>chị</a:t>
            </a:r>
            <a:r>
              <a:rPr lang="en-US" b="0" i="0" dirty="0">
                <a:effectLst/>
                <a:latin typeface="Arial" panose="020B0604020202020204" pitchFamily="34" charset="0"/>
              </a:rPr>
              <a:t>) </a:t>
            </a:r>
            <a:r>
              <a:rPr lang="en-US" b="0" i="0" dirty="0" err="1">
                <a:effectLst/>
                <a:latin typeface="Arial" panose="020B0604020202020204" pitchFamily="34" charset="0"/>
              </a:rPr>
              <a:t>Hằng</a:t>
            </a:r>
            <a:r>
              <a:rPr lang="en-US" b="0" i="0" dirty="0">
                <a:effectLst/>
                <a:latin typeface="Arial" panose="020B0604020202020204" pitchFamily="34" charset="0"/>
              </a:rPr>
              <a:t>, </a:t>
            </a:r>
            <a:r>
              <a:rPr lang="en-US" b="0" i="0" dirty="0" err="1">
                <a:effectLst/>
                <a:latin typeface="Arial" panose="020B0604020202020204" pitchFamily="34" charset="0"/>
              </a:rPr>
              <a:t>băng</a:t>
            </a:r>
            <a:r>
              <a:rPr lang="en-US" b="0" i="0" dirty="0">
                <a:effectLst/>
                <a:latin typeface="Arial" panose="020B0604020202020204" pitchFamily="34" charset="0"/>
              </a:rPr>
              <a:t> (y </a:t>
            </a:r>
            <a:r>
              <a:rPr lang="en-US" b="0" i="0" dirty="0" err="1">
                <a:effectLst/>
                <a:latin typeface="Arial" panose="020B0604020202020204" pitchFamily="34" charset="0"/>
              </a:rPr>
              <a:t>tế</a:t>
            </a:r>
            <a:r>
              <a:rPr lang="en-US" b="0" i="0" dirty="0">
                <a:effectLst/>
                <a:latin typeface="Arial" panose="020B0604020202020204" pitchFamily="34" charset="0"/>
              </a:rPr>
              <a:t>), </a:t>
            </a:r>
            <a:r>
              <a:rPr lang="en-US" b="0" i="0" dirty="0" err="1">
                <a:effectLst/>
                <a:latin typeface="Arial" panose="020B0604020202020204" pitchFamily="34" charset="0"/>
              </a:rPr>
              <a:t>lăng</a:t>
            </a:r>
            <a:r>
              <a:rPr lang="en-US" b="0" i="0" dirty="0">
                <a:effectLst/>
                <a:latin typeface="Arial" panose="020B0604020202020204" pitchFamily="34" charset="0"/>
              </a:rPr>
              <a:t> (</a:t>
            </a:r>
            <a:r>
              <a:rPr lang="en-US" b="0" i="0" dirty="0" err="1">
                <a:effectLst/>
                <a:latin typeface="Arial" panose="020B0604020202020204" pitchFamily="34" charset="0"/>
              </a:rPr>
              <a:t>Bác</a:t>
            </a:r>
            <a:r>
              <a:rPr lang="en-US" b="0" i="0" dirty="0">
                <a:effectLst/>
                <a:latin typeface="Arial" panose="020B0604020202020204" pitchFamily="34" charset="0"/>
              </a:rPr>
              <a:t> </a:t>
            </a:r>
            <a:r>
              <a:rPr lang="en-US" b="0" i="0" dirty="0" err="1">
                <a:effectLst/>
                <a:latin typeface="Arial" panose="020B0604020202020204" pitchFamily="34" charset="0"/>
              </a:rPr>
              <a:t>Hồ</a:t>
            </a:r>
            <a:r>
              <a:rPr lang="en-US" b="0" i="0" dirty="0">
                <a:effectLst/>
                <a:latin typeface="Arial" panose="020B0604020202020204" pitchFamily="34" charset="0"/>
              </a:rPr>
              <a:t>), </a:t>
            </a:r>
            <a:r>
              <a:rPr lang="en-US" b="0" i="0" dirty="0" err="1">
                <a:effectLst/>
                <a:latin typeface="Arial" panose="020B0604020202020204" pitchFamily="34" charset="0"/>
              </a:rPr>
              <a:t>căng</a:t>
            </a:r>
            <a:r>
              <a:rPr lang="en-US" b="0" i="0" dirty="0">
                <a:effectLst/>
                <a:latin typeface="Arial" panose="020B0604020202020204" pitchFamily="34" charset="0"/>
              </a:rPr>
              <a:t> </a:t>
            </a:r>
            <a:r>
              <a:rPr lang="en-US" b="0" i="0" dirty="0" err="1">
                <a:effectLst/>
                <a:latin typeface="Arial" panose="020B0604020202020204" pitchFamily="34" charset="0"/>
              </a:rPr>
              <a:t>thẳng</a:t>
            </a:r>
            <a:r>
              <a:rPr lang="en-US" b="0" i="0" dirty="0">
                <a:effectLs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6CA6EE-D120-405B-A31A-77ED0FE27A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8980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1" dirty="0" err="1">
                <a:effectLst/>
                <a:latin typeface="inherit"/>
              </a:rPr>
              <a:t>Vần</a:t>
            </a:r>
            <a:r>
              <a:rPr lang="en-US" sz="1800" b="0" i="1" dirty="0">
                <a:effectLst/>
                <a:latin typeface="inherit"/>
              </a:rPr>
              <a:t> oat</a:t>
            </a:r>
            <a:r>
              <a:rPr lang="en-US" sz="1200" i="1" dirty="0">
                <a:effectLst/>
                <a:latin typeface="inherit"/>
              </a:rPr>
              <a:t>	</a:t>
            </a:r>
            <a:r>
              <a:rPr lang="en-US" sz="1200" i="1" dirty="0" err="1">
                <a:effectLst/>
                <a:latin typeface="inherit"/>
              </a:rPr>
              <a:t>Trong</a:t>
            </a:r>
            <a:r>
              <a:rPr lang="en-US" sz="1200" i="1" dirty="0">
                <a:effectLst/>
                <a:latin typeface="inherit"/>
              </a:rPr>
              <a:t> </a:t>
            </a:r>
            <a:r>
              <a:rPr lang="en-US" sz="1200" i="1" dirty="0" err="1">
                <a:effectLst/>
                <a:latin typeface="inherit"/>
              </a:rPr>
              <a:t>bài</a:t>
            </a:r>
            <a:r>
              <a:rPr lang="en-US" sz="1200" i="1" dirty="0">
                <a:effectLst/>
                <a:latin typeface="inherit"/>
              </a:rPr>
              <a:t>: </a:t>
            </a:r>
            <a:r>
              <a:rPr lang="en-US" b="0" i="0" dirty="0" err="1">
                <a:effectLst/>
                <a:latin typeface="Arial" panose="020B0604020202020204" pitchFamily="34" charset="0"/>
              </a:rPr>
              <a:t>thoát</a:t>
            </a:r>
            <a:r>
              <a:rPr lang="en-US" sz="1200" dirty="0">
                <a:effectLst/>
                <a:latin typeface="inherit"/>
              </a:rPr>
              <a:t>	</a:t>
            </a:r>
            <a:r>
              <a:rPr lang="en-US" sz="1200" dirty="0" err="1">
                <a:effectLst/>
                <a:latin typeface="inherit"/>
              </a:rPr>
              <a:t>Ngoài</a:t>
            </a:r>
            <a:r>
              <a:rPr lang="en-US" sz="1200" dirty="0">
                <a:effectLst/>
                <a:latin typeface="inherit"/>
              </a:rPr>
              <a:t> </a:t>
            </a:r>
            <a:r>
              <a:rPr lang="en-US" sz="1200" dirty="0" err="1">
                <a:effectLst/>
                <a:latin typeface="inherit"/>
              </a:rPr>
              <a:t>bài</a:t>
            </a:r>
            <a:r>
              <a:rPr lang="en-US" sz="1200" dirty="0">
                <a:effectLst/>
                <a:latin typeface="inherit"/>
              </a:rPr>
              <a:t>:  </a:t>
            </a:r>
            <a:r>
              <a:rPr lang="en-US" b="0" i="0" dirty="0" err="1">
                <a:effectLst/>
                <a:latin typeface="Arial" panose="020B0604020202020204" pitchFamily="34" charset="0"/>
              </a:rPr>
              <a:t>hoạt</a:t>
            </a:r>
            <a:r>
              <a:rPr lang="en-US" b="0" i="0" dirty="0">
                <a:effectLst/>
                <a:latin typeface="Arial" panose="020B0604020202020204" pitchFamily="34" charset="0"/>
              </a:rPr>
              <a:t> (</a:t>
            </a:r>
            <a:r>
              <a:rPr lang="en-US" b="0" i="0" dirty="0" err="1">
                <a:effectLst/>
                <a:latin typeface="Arial" panose="020B0604020202020204" pitchFamily="34" charset="0"/>
              </a:rPr>
              <a:t>hình</a:t>
            </a:r>
            <a:r>
              <a:rPr lang="en-US" b="0" i="0" dirty="0">
                <a:effectLst/>
                <a:latin typeface="Arial" panose="020B0604020202020204" pitchFamily="34" charset="0"/>
              </a:rPr>
              <a:t>), (</a:t>
            </a:r>
            <a:r>
              <a:rPr lang="en-US" b="0" i="0" dirty="0" err="1">
                <a:effectLst/>
                <a:latin typeface="Arial" panose="020B0604020202020204" pitchFamily="34" charset="0"/>
              </a:rPr>
              <a:t>trốn</a:t>
            </a:r>
            <a:r>
              <a:rPr lang="en-US" b="0" i="0" dirty="0">
                <a:effectLst/>
                <a:latin typeface="Arial" panose="020B0604020202020204" pitchFamily="34" charset="0"/>
              </a:rPr>
              <a:t>) </a:t>
            </a:r>
            <a:r>
              <a:rPr lang="en-US" b="0" i="0" dirty="0" err="1">
                <a:effectLst/>
                <a:latin typeface="Arial" panose="020B0604020202020204" pitchFamily="34" charset="0"/>
              </a:rPr>
              <a:t>thoát</a:t>
            </a:r>
            <a:r>
              <a:rPr lang="en-US" b="0" i="0" dirty="0">
                <a:effectLst/>
                <a:latin typeface="Arial" panose="020B0604020202020204" pitchFamily="34" charset="0"/>
              </a:rPr>
              <a:t>, (</a:t>
            </a:r>
            <a:r>
              <a:rPr lang="en-US" b="0" i="0" dirty="0" err="1">
                <a:effectLst/>
                <a:latin typeface="Arial" panose="020B0604020202020204" pitchFamily="34" charset="0"/>
              </a:rPr>
              <a:t>lục</a:t>
            </a:r>
            <a:r>
              <a:rPr lang="en-US" b="0" i="0" dirty="0">
                <a:effectLst/>
                <a:latin typeface="Arial" panose="020B0604020202020204" pitchFamily="34" charset="0"/>
              </a:rPr>
              <a:t>) </a:t>
            </a:r>
            <a:r>
              <a:rPr lang="en-US" b="0" i="0" dirty="0" err="1">
                <a:effectLst/>
                <a:latin typeface="Arial" panose="020B0604020202020204" pitchFamily="34" charset="0"/>
              </a:rPr>
              <a:t>soát</a:t>
            </a:r>
            <a:r>
              <a:rPr lang="en-US" b="0" i="0" dirty="0">
                <a:effectLs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6CA6EE-D120-405B-A31A-77ED0FE27A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1381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1" dirty="0" err="1">
                <a:effectLst/>
                <a:latin typeface="inherit"/>
              </a:rPr>
              <a:t>Vần</a:t>
            </a:r>
            <a:r>
              <a:rPr lang="en-US" sz="1800" b="0" i="1" dirty="0">
                <a:effectLst/>
                <a:latin typeface="inherit"/>
              </a:rPr>
              <a:t> </a:t>
            </a:r>
            <a:r>
              <a:rPr lang="en-US" sz="1800" b="0" i="1" dirty="0" err="1">
                <a:effectLst/>
                <a:latin typeface="inherit"/>
              </a:rPr>
              <a:t>oăt</a:t>
            </a:r>
            <a:r>
              <a:rPr lang="en-US" sz="1200" i="1" dirty="0">
                <a:effectLst/>
                <a:latin typeface="inherit"/>
              </a:rPr>
              <a:t>	</a:t>
            </a:r>
            <a:r>
              <a:rPr lang="en-US" sz="1200" i="1" dirty="0" err="1">
                <a:effectLst/>
                <a:latin typeface="inherit"/>
              </a:rPr>
              <a:t>Trong</a:t>
            </a:r>
            <a:r>
              <a:rPr lang="en-US" sz="1200" i="1" dirty="0">
                <a:effectLst/>
                <a:latin typeface="inherit"/>
              </a:rPr>
              <a:t> </a:t>
            </a:r>
            <a:r>
              <a:rPr lang="en-US" sz="1200" i="1" dirty="0" err="1">
                <a:effectLst/>
                <a:latin typeface="inherit"/>
              </a:rPr>
              <a:t>bài</a:t>
            </a:r>
            <a:r>
              <a:rPr lang="en-US" sz="1200" i="1" dirty="0">
                <a:effectLst/>
                <a:latin typeface="inherit"/>
              </a:rPr>
              <a:t>: 	</a:t>
            </a:r>
            <a:r>
              <a:rPr lang="en-US" sz="1200" dirty="0">
                <a:effectLst/>
                <a:latin typeface="inherit"/>
              </a:rPr>
              <a:t>	</a:t>
            </a:r>
            <a:r>
              <a:rPr lang="en-US" sz="1200" dirty="0" err="1">
                <a:effectLst/>
                <a:latin typeface="inherit"/>
              </a:rPr>
              <a:t>Ngoài</a:t>
            </a:r>
            <a:r>
              <a:rPr lang="en-US" sz="1200" dirty="0">
                <a:effectLst/>
                <a:latin typeface="inherit"/>
              </a:rPr>
              <a:t> </a:t>
            </a:r>
            <a:r>
              <a:rPr lang="en-US" sz="1200" dirty="0" err="1">
                <a:effectLst/>
                <a:latin typeface="inherit"/>
              </a:rPr>
              <a:t>bài</a:t>
            </a:r>
            <a:r>
              <a:rPr lang="en-US" sz="1200" dirty="0">
                <a:effectLst/>
                <a:latin typeface="inherit"/>
              </a:rPr>
              <a:t>:  </a:t>
            </a:r>
            <a:r>
              <a:rPr lang="en-US" b="0" i="0" dirty="0">
                <a:effectLst/>
                <a:latin typeface="Arial" panose="020B0604020202020204" pitchFamily="34" charset="0"/>
              </a:rPr>
              <a:t>(</a:t>
            </a:r>
            <a:r>
              <a:rPr lang="en-US" b="0" i="0" dirty="0" err="1">
                <a:effectLst/>
                <a:latin typeface="Arial" panose="020B0604020202020204" pitchFamily="34" charset="0"/>
              </a:rPr>
              <a:t>nhọn</a:t>
            </a:r>
            <a:r>
              <a:rPr lang="en-US" b="0" i="0" dirty="0">
                <a:effectLst/>
                <a:latin typeface="Arial" panose="020B0604020202020204" pitchFamily="34" charset="0"/>
              </a:rPr>
              <a:t>) </a:t>
            </a:r>
            <a:r>
              <a:rPr lang="en-US" b="0" i="0" dirty="0" err="1">
                <a:effectLst/>
                <a:latin typeface="Arial" panose="020B0604020202020204" pitchFamily="34" charset="0"/>
              </a:rPr>
              <a:t>hoắt</a:t>
            </a:r>
            <a:r>
              <a:rPr lang="en-US" b="0" i="0" dirty="0">
                <a:effectLst/>
                <a:latin typeface="Arial" panose="020B0604020202020204" pitchFamily="34" charset="0"/>
              </a:rPr>
              <a:t>, </a:t>
            </a:r>
            <a:r>
              <a:rPr lang="en-US" b="0" i="0" dirty="0" err="1">
                <a:effectLst/>
                <a:latin typeface="Arial" panose="020B0604020202020204" pitchFamily="34" charset="0"/>
              </a:rPr>
              <a:t>loắt</a:t>
            </a:r>
            <a:r>
              <a:rPr lang="en-US" b="0" i="0" dirty="0">
                <a:effectLst/>
                <a:latin typeface="Arial" panose="020B0604020202020204" pitchFamily="34" charset="0"/>
              </a:rPr>
              <a:t> </a:t>
            </a:r>
            <a:r>
              <a:rPr lang="en-US" b="0" i="0" dirty="0" err="1">
                <a:effectLst/>
                <a:latin typeface="Arial" panose="020B0604020202020204" pitchFamily="34" charset="0"/>
              </a:rPr>
              <a:t>choắt</a:t>
            </a:r>
            <a:r>
              <a:rPr lang="en-US" b="0" i="0" dirty="0">
                <a:effectLs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6CA6EE-D120-405B-A31A-77ED0FE27A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50711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157E72B-C1ED-4439-AA21-03EF050C779E}"/>
              </a:ext>
            </a:extLst>
          </p:cNvPr>
          <p:cNvPicPr>
            <a:picLocks noChangeAspect="1"/>
          </p:cNvPicPr>
          <p:nvPr userDrawn="1"/>
        </p:nvPicPr>
        <p:blipFill>
          <a:blip r:embed="rId2"/>
          <a:stretch>
            <a:fillRect/>
          </a:stretch>
        </p:blipFill>
        <p:spPr>
          <a:xfrm>
            <a:off x="2188170" y="2853949"/>
            <a:ext cx="8858256" cy="1950889"/>
          </a:xfrm>
          <a:prstGeom prst="rect">
            <a:avLst/>
          </a:prstGeom>
        </p:spPr>
      </p:pic>
      <p:sp>
        <p:nvSpPr>
          <p:cNvPr id="8" name="60">
            <a:extLst>
              <a:ext uri="{FF2B5EF4-FFF2-40B4-BE49-F238E27FC236}">
                <a16:creationId xmlns:a16="http://schemas.microsoft.com/office/drawing/2014/main" id="{2596BA64-F4FC-448E-8F9F-6F77C45872A9}"/>
              </a:ext>
            </a:extLst>
          </p:cNvPr>
          <p:cNvSpPr/>
          <p:nvPr userDrawn="1"/>
        </p:nvSpPr>
        <p:spPr>
          <a:xfrm>
            <a:off x="0" y="0"/>
            <a:ext cx="12192000" cy="2853949"/>
          </a:xfrm>
          <a:custGeom>
            <a:avLst/>
            <a:gdLst>
              <a:gd name="connsiteX0" fmla="*/ 0 w 12587678"/>
              <a:gd name="connsiteY0" fmla="*/ 0 h 2853949"/>
              <a:gd name="connsiteX1" fmla="*/ 12586523 w 12587678"/>
              <a:gd name="connsiteY1" fmla="*/ 0 h 2853949"/>
              <a:gd name="connsiteX2" fmla="*/ 12587678 w 12587678"/>
              <a:gd name="connsiteY2" fmla="*/ 15270 h 2853949"/>
              <a:gd name="connsiteX3" fmla="*/ 11524550 w 12587678"/>
              <a:gd name="connsiteY3" fmla="*/ 1078397 h 2853949"/>
              <a:gd name="connsiteX4" fmla="*/ 11246151 w 12587678"/>
              <a:gd name="connsiteY4" fmla="*/ 1041573 h 2853949"/>
              <a:gd name="connsiteX5" fmla="*/ 11172395 w 12587678"/>
              <a:gd name="connsiteY5" fmla="*/ 1018139 h 2853949"/>
              <a:gd name="connsiteX6" fmla="*/ 11125892 w 12587678"/>
              <a:gd name="connsiteY6" fmla="*/ 1167950 h 2853949"/>
              <a:gd name="connsiteX7" fmla="*/ 9831625 w 12587678"/>
              <a:gd name="connsiteY7" fmla="*/ 2025847 h 2853949"/>
              <a:gd name="connsiteX8" fmla="*/ 8938137 w 12587678"/>
              <a:gd name="connsiteY8" fmla="*/ 1705093 h 2853949"/>
              <a:gd name="connsiteX9" fmla="*/ 8925820 w 12587678"/>
              <a:gd name="connsiteY9" fmla="*/ 1693899 h 2853949"/>
              <a:gd name="connsiteX10" fmla="*/ 8807004 w 12587678"/>
              <a:gd name="connsiteY10" fmla="*/ 1858217 h 2853949"/>
              <a:gd name="connsiteX11" fmla="*/ 6577976 w 12587678"/>
              <a:gd name="connsiteY11" fmla="*/ 2853949 h 2853949"/>
              <a:gd name="connsiteX12" fmla="*/ 4503697 w 12587678"/>
              <a:gd name="connsiteY12" fmla="*/ 2032080 h 2853949"/>
              <a:gd name="connsiteX13" fmla="*/ 4479477 w 12587678"/>
              <a:gd name="connsiteY13" fmla="*/ 2004869 h 2853949"/>
              <a:gd name="connsiteX14" fmla="*/ 4460387 w 12587678"/>
              <a:gd name="connsiteY14" fmla="*/ 2019145 h 2853949"/>
              <a:gd name="connsiteX15" fmla="*/ 3675033 w 12587678"/>
              <a:gd name="connsiteY15" fmla="*/ 2259037 h 2853949"/>
              <a:gd name="connsiteX16" fmla="*/ 2380766 w 12587678"/>
              <a:gd name="connsiteY16" fmla="*/ 1401140 h 2853949"/>
              <a:gd name="connsiteX17" fmla="*/ 2379500 w 12587678"/>
              <a:gd name="connsiteY17" fmla="*/ 1397060 h 2853949"/>
              <a:gd name="connsiteX18" fmla="*/ 2325832 w 12587678"/>
              <a:gd name="connsiteY18" fmla="*/ 1405250 h 2853949"/>
              <a:gd name="connsiteX19" fmla="*/ 2217133 w 12587678"/>
              <a:gd name="connsiteY19" fmla="*/ 1410739 h 2853949"/>
              <a:gd name="connsiteX20" fmla="*/ 1237551 w 12587678"/>
              <a:gd name="connsiteY20" fmla="*/ 761429 h 2853949"/>
              <a:gd name="connsiteX21" fmla="*/ 1198211 w 12587678"/>
              <a:gd name="connsiteY21" fmla="*/ 634694 h 2853949"/>
              <a:gd name="connsiteX22" fmla="*/ 1145387 w 12587678"/>
              <a:gd name="connsiteY22" fmla="*/ 654028 h 2853949"/>
              <a:gd name="connsiteX23" fmla="*/ 876748 w 12587678"/>
              <a:gd name="connsiteY23" fmla="*/ 694642 h 2853949"/>
              <a:gd name="connsiteX24" fmla="*/ 44357 w 12587678"/>
              <a:gd name="connsiteY24" fmla="*/ 142897 h 28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587678" h="2853949">
                <a:moveTo>
                  <a:pt x="0" y="0"/>
                </a:moveTo>
                <a:lnTo>
                  <a:pt x="12586523" y="0"/>
                </a:lnTo>
                <a:lnTo>
                  <a:pt x="12587678" y="15270"/>
                </a:lnTo>
                <a:cubicBezTo>
                  <a:pt x="12587678" y="602418"/>
                  <a:pt x="12111699" y="1078397"/>
                  <a:pt x="11524550" y="1078397"/>
                </a:cubicBezTo>
                <a:cubicBezTo>
                  <a:pt x="11428221" y="1078397"/>
                  <a:pt x="11334884" y="1065585"/>
                  <a:pt x="11246151" y="1041573"/>
                </a:cubicBezTo>
                <a:lnTo>
                  <a:pt x="11172395" y="1018139"/>
                </a:lnTo>
                <a:lnTo>
                  <a:pt x="11125892" y="1167950"/>
                </a:lnTo>
                <a:cubicBezTo>
                  <a:pt x="10912654" y="1672100"/>
                  <a:pt x="10413450" y="2025847"/>
                  <a:pt x="9831625" y="2025847"/>
                </a:cubicBezTo>
                <a:cubicBezTo>
                  <a:pt x="9492227" y="2025847"/>
                  <a:pt x="9180943" y="1905475"/>
                  <a:pt x="8938137" y="1705093"/>
                </a:cubicBezTo>
                <a:lnTo>
                  <a:pt x="8925820" y="1693899"/>
                </a:lnTo>
                <a:lnTo>
                  <a:pt x="8807004" y="1858217"/>
                </a:lnTo>
                <a:cubicBezTo>
                  <a:pt x="8323930" y="2458970"/>
                  <a:pt x="7505854" y="2853949"/>
                  <a:pt x="6577976" y="2853949"/>
                </a:cubicBezTo>
                <a:cubicBezTo>
                  <a:pt x="5742886" y="2853949"/>
                  <a:pt x="4996736" y="2534016"/>
                  <a:pt x="4503697" y="2032080"/>
                </a:cubicBezTo>
                <a:lnTo>
                  <a:pt x="4479477" y="2004869"/>
                </a:lnTo>
                <a:lnTo>
                  <a:pt x="4460387" y="2019145"/>
                </a:lnTo>
                <a:cubicBezTo>
                  <a:pt x="4236203" y="2170600"/>
                  <a:pt x="3965945" y="2259037"/>
                  <a:pt x="3675033" y="2259037"/>
                </a:cubicBezTo>
                <a:cubicBezTo>
                  <a:pt x="3093207" y="2259037"/>
                  <a:pt x="2594004" y="1905290"/>
                  <a:pt x="2380766" y="1401140"/>
                </a:cubicBezTo>
                <a:lnTo>
                  <a:pt x="2379500" y="1397060"/>
                </a:lnTo>
                <a:lnTo>
                  <a:pt x="2325832" y="1405250"/>
                </a:lnTo>
                <a:cubicBezTo>
                  <a:pt x="2290093" y="1408880"/>
                  <a:pt x="2253830" y="1410739"/>
                  <a:pt x="2217133" y="1410739"/>
                </a:cubicBezTo>
                <a:cubicBezTo>
                  <a:pt x="1776772" y="1410739"/>
                  <a:pt x="1398943" y="1143001"/>
                  <a:pt x="1237551" y="761429"/>
                </a:cubicBezTo>
                <a:lnTo>
                  <a:pt x="1198211" y="634694"/>
                </a:lnTo>
                <a:lnTo>
                  <a:pt x="1145387" y="654028"/>
                </a:lnTo>
                <a:cubicBezTo>
                  <a:pt x="1060524" y="680423"/>
                  <a:pt x="970297" y="694642"/>
                  <a:pt x="876748" y="694642"/>
                </a:cubicBezTo>
                <a:cubicBezTo>
                  <a:pt x="502554" y="694642"/>
                  <a:pt x="181498" y="467135"/>
                  <a:pt x="44357" y="142897"/>
                </a:cubicBezTo>
                <a:close/>
              </a:path>
            </a:pathLst>
          </a:custGeom>
          <a:solidFill>
            <a:schemeClr val="bg1"/>
          </a:solidFill>
          <a:ln>
            <a:noFill/>
          </a:ln>
          <a:effectLst>
            <a:outerShdw blurRad="457200" dist="152400" dir="48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pic>
        <p:nvPicPr>
          <p:cNvPr id="9" name="Picture 8">
            <a:extLst>
              <a:ext uri="{FF2B5EF4-FFF2-40B4-BE49-F238E27FC236}">
                <a16:creationId xmlns:a16="http://schemas.microsoft.com/office/drawing/2014/main" id="{D8E044EE-2AFB-4D30-828F-8C50287F2F6E}"/>
              </a:ext>
            </a:extLst>
          </p:cNvPr>
          <p:cNvPicPr>
            <a:picLocks noChangeAspect="1"/>
          </p:cNvPicPr>
          <p:nvPr userDrawn="1"/>
        </p:nvPicPr>
        <p:blipFill>
          <a:blip r:embed="rId3"/>
          <a:stretch>
            <a:fillRect/>
          </a:stretch>
        </p:blipFill>
        <p:spPr>
          <a:xfrm>
            <a:off x="1126807" y="664228"/>
            <a:ext cx="1902117" cy="4261473"/>
          </a:xfrm>
          <a:prstGeom prst="rect">
            <a:avLst/>
          </a:prstGeom>
        </p:spPr>
      </p:pic>
      <p:sp>
        <p:nvSpPr>
          <p:cNvPr id="11" name="63">
            <a:extLst>
              <a:ext uri="{FF2B5EF4-FFF2-40B4-BE49-F238E27FC236}">
                <a16:creationId xmlns:a16="http://schemas.microsoft.com/office/drawing/2014/main" id="{C8B319CA-02F5-4CCA-B079-C2D7FFC065A8}"/>
              </a:ext>
            </a:extLst>
          </p:cNvPr>
          <p:cNvSpPr/>
          <p:nvPr userDrawn="1"/>
        </p:nvSpPr>
        <p:spPr>
          <a:xfrm>
            <a:off x="5309" y="-1326"/>
            <a:ext cx="12186692" cy="1933626"/>
          </a:xfrm>
          <a:custGeom>
            <a:avLst/>
            <a:gdLst>
              <a:gd name="connsiteX0" fmla="*/ 11228064 w 12305841"/>
              <a:gd name="connsiteY0" fmla="*/ 0 h 1933626"/>
              <a:gd name="connsiteX1" fmla="*/ 12305841 w 12305841"/>
              <a:gd name="connsiteY1" fmla="*/ 0 h 1933626"/>
              <a:gd name="connsiteX2" fmla="*/ 12305841 w 12305841"/>
              <a:gd name="connsiteY2" fmla="*/ 393287 h 1933626"/>
              <a:gd name="connsiteX3" fmla="*/ 12276808 w 12305841"/>
              <a:gd name="connsiteY3" fmla="*/ 402263 h 1933626"/>
              <a:gd name="connsiteX4" fmla="*/ 12049470 w 12305841"/>
              <a:gd name="connsiteY4" fmla="*/ 429815 h 1933626"/>
              <a:gd name="connsiteX5" fmla="*/ 11291005 w 12305841"/>
              <a:gd name="connsiteY5" fmla="*/ 77500 h 1933626"/>
              <a:gd name="connsiteX6" fmla="*/ 0 w 12305841"/>
              <a:gd name="connsiteY6" fmla="*/ 0 h 1933626"/>
              <a:gd name="connsiteX7" fmla="*/ 11211893 w 12305841"/>
              <a:gd name="connsiteY7" fmla="*/ 0 h 1933626"/>
              <a:gd name="connsiteX8" fmla="*/ 11211659 w 12305841"/>
              <a:gd name="connsiteY8" fmla="*/ 2398 h 1933626"/>
              <a:gd name="connsiteX9" fmla="*/ 9665212 w 12305841"/>
              <a:gd name="connsiteY9" fmla="*/ 1306270 h 1933626"/>
              <a:gd name="connsiteX10" fmla="*/ 8447151 w 12305841"/>
              <a:gd name="connsiteY10" fmla="*/ 712019 h 1933626"/>
              <a:gd name="connsiteX11" fmla="*/ 8440912 w 12305841"/>
              <a:gd name="connsiteY11" fmla="*/ 703389 h 1933626"/>
              <a:gd name="connsiteX12" fmla="*/ 8349789 w 12305841"/>
              <a:gd name="connsiteY12" fmla="*/ 936280 h 1933626"/>
              <a:gd name="connsiteX13" fmla="*/ 6453243 w 12305841"/>
              <a:gd name="connsiteY13" fmla="*/ 1933626 h 1933626"/>
              <a:gd name="connsiteX14" fmla="*/ 4436763 w 12305841"/>
              <a:gd name="connsiteY14" fmla="*/ 629754 h 1933626"/>
              <a:gd name="connsiteX15" fmla="*/ 4435336 w 12305841"/>
              <a:gd name="connsiteY15" fmla="*/ 618525 h 1933626"/>
              <a:gd name="connsiteX16" fmla="*/ 4418353 w 12305841"/>
              <a:gd name="connsiteY16" fmla="*/ 650889 h 1933626"/>
              <a:gd name="connsiteX17" fmla="*/ 3109422 w 12305841"/>
              <a:gd name="connsiteY17" fmla="*/ 1370851 h 1933626"/>
              <a:gd name="connsiteX18" fmla="*/ 1654953 w 12305841"/>
              <a:gd name="connsiteY18" fmla="*/ 373505 h 1933626"/>
              <a:gd name="connsiteX19" fmla="*/ 1575302 w 12305841"/>
              <a:gd name="connsiteY19" fmla="*/ 108059 h 1933626"/>
              <a:gd name="connsiteX20" fmla="*/ 1544784 w 12305841"/>
              <a:gd name="connsiteY20" fmla="*/ 152528 h 1933626"/>
              <a:gd name="connsiteX21" fmla="*/ 747142 w 12305841"/>
              <a:gd name="connsiteY21" fmla="*/ 549750 h 1933626"/>
              <a:gd name="connsiteX22" fmla="*/ 29607 w 12305841"/>
              <a:gd name="connsiteY22" fmla="*/ 240060 h 1933626"/>
              <a:gd name="connsiteX23" fmla="*/ 0 w 12305841"/>
              <a:gd name="connsiteY23" fmla="*/ 207709 h 193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05841" h="1933626">
                <a:moveTo>
                  <a:pt x="11228064" y="0"/>
                </a:moveTo>
                <a:lnTo>
                  <a:pt x="12305841" y="0"/>
                </a:lnTo>
                <a:lnTo>
                  <a:pt x="12305841" y="393287"/>
                </a:lnTo>
                <a:lnTo>
                  <a:pt x="12276808" y="402263"/>
                </a:lnTo>
                <a:cubicBezTo>
                  <a:pt x="12203376" y="420327"/>
                  <a:pt x="12127345" y="429815"/>
                  <a:pt x="12049470" y="429815"/>
                </a:cubicBezTo>
                <a:cubicBezTo>
                  <a:pt x="11757441" y="429815"/>
                  <a:pt x="11491330" y="296399"/>
                  <a:pt x="11291005" y="77500"/>
                </a:cubicBezTo>
                <a:close/>
                <a:moveTo>
                  <a:pt x="0" y="0"/>
                </a:moveTo>
                <a:lnTo>
                  <a:pt x="11211893" y="0"/>
                </a:lnTo>
                <a:lnTo>
                  <a:pt x="11211659" y="2398"/>
                </a:lnTo>
                <a:cubicBezTo>
                  <a:pt x="11064468" y="746517"/>
                  <a:pt x="10428028" y="1306270"/>
                  <a:pt x="9665212" y="1306270"/>
                </a:cubicBezTo>
                <a:cubicBezTo>
                  <a:pt x="9174829" y="1306270"/>
                  <a:pt x="8736675" y="1074943"/>
                  <a:pt x="8447151" y="712019"/>
                </a:cubicBezTo>
                <a:lnTo>
                  <a:pt x="8440912" y="703389"/>
                </a:lnTo>
                <a:lnTo>
                  <a:pt x="8349789" y="936280"/>
                </a:lnTo>
                <a:cubicBezTo>
                  <a:pt x="8037322" y="1522378"/>
                  <a:pt x="7305817" y="1933626"/>
                  <a:pt x="6453243" y="1933626"/>
                </a:cubicBezTo>
                <a:cubicBezTo>
                  <a:pt x="5458571" y="1933626"/>
                  <a:pt x="4628691" y="1373871"/>
                  <a:pt x="4436763" y="629754"/>
                </a:cubicBezTo>
                <a:lnTo>
                  <a:pt x="4435336" y="618525"/>
                </a:lnTo>
                <a:lnTo>
                  <a:pt x="4418353" y="650889"/>
                </a:lnTo>
                <a:cubicBezTo>
                  <a:pt x="4134683" y="1085262"/>
                  <a:pt x="3654292" y="1370851"/>
                  <a:pt x="3109422" y="1370851"/>
                </a:cubicBezTo>
                <a:cubicBezTo>
                  <a:pt x="2455579" y="1370851"/>
                  <a:pt x="1894585" y="959603"/>
                  <a:pt x="1654953" y="373505"/>
                </a:cubicBezTo>
                <a:lnTo>
                  <a:pt x="1575302" y="108059"/>
                </a:lnTo>
                <a:lnTo>
                  <a:pt x="1544784" y="152528"/>
                </a:lnTo>
                <a:cubicBezTo>
                  <a:pt x="1340650" y="397952"/>
                  <a:pt x="1058641" y="549750"/>
                  <a:pt x="747142" y="549750"/>
                </a:cubicBezTo>
                <a:cubicBezTo>
                  <a:pt x="474582" y="549750"/>
                  <a:pt x="224598" y="433530"/>
                  <a:pt x="29607" y="240060"/>
                </a:cubicBezTo>
                <a:lnTo>
                  <a:pt x="0" y="207709"/>
                </a:lnTo>
                <a:close/>
              </a:path>
            </a:pathLst>
          </a:custGeom>
          <a:solidFill>
            <a:schemeClr val="bg1"/>
          </a:solidFill>
          <a:ln>
            <a:noFill/>
          </a:ln>
          <a:effectLst>
            <a:outerShdw blurRad="457200" dist="152400" dir="48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sp>
        <p:nvSpPr>
          <p:cNvPr id="12" name="21">
            <a:extLst>
              <a:ext uri="{FF2B5EF4-FFF2-40B4-BE49-F238E27FC236}">
                <a16:creationId xmlns:a16="http://schemas.microsoft.com/office/drawing/2014/main" id="{5C3B308F-3EBB-4FE2-BD0D-4E6DF7B3200A}"/>
              </a:ext>
            </a:extLst>
          </p:cNvPr>
          <p:cNvSpPr/>
          <p:nvPr userDrawn="1"/>
        </p:nvSpPr>
        <p:spPr>
          <a:xfrm>
            <a:off x="1"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F8A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sp>
        <p:nvSpPr>
          <p:cNvPr id="13" name="58">
            <a:extLst>
              <a:ext uri="{FF2B5EF4-FFF2-40B4-BE49-F238E27FC236}">
                <a16:creationId xmlns:a16="http://schemas.microsoft.com/office/drawing/2014/main" id="{D998065D-A73B-4654-8F4A-3C7A00EF1900}"/>
              </a:ext>
            </a:extLst>
          </p:cNvPr>
          <p:cNvSpPr/>
          <p:nvPr userDrawn="1"/>
        </p:nvSpPr>
        <p:spPr>
          <a:xfrm rot="1532284">
            <a:off x="8205933" y="1075397"/>
            <a:ext cx="403104" cy="433137"/>
          </a:xfrm>
          <a:prstGeom prst="star5">
            <a:avLst>
              <a:gd name="adj" fmla="val 30364"/>
              <a:gd name="hf" fmla="val 105146"/>
              <a:gd name="vf" fmla="val 110557"/>
            </a:avLst>
          </a:prstGeom>
          <a:noFill/>
          <a:ln w="69850">
            <a:solidFill>
              <a:srgbClr val="DF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pic>
        <p:nvPicPr>
          <p:cNvPr id="14" name="Picture 13">
            <a:extLst>
              <a:ext uri="{FF2B5EF4-FFF2-40B4-BE49-F238E27FC236}">
                <a16:creationId xmlns:a16="http://schemas.microsoft.com/office/drawing/2014/main" id="{58ABEAD0-1509-476D-810E-C91A9436DE24}"/>
              </a:ext>
            </a:extLst>
          </p:cNvPr>
          <p:cNvPicPr>
            <a:picLocks noChangeAspect="1"/>
          </p:cNvPicPr>
          <p:nvPr userDrawn="1"/>
        </p:nvPicPr>
        <p:blipFill>
          <a:blip r:embed="rId4"/>
          <a:stretch>
            <a:fillRect/>
          </a:stretch>
        </p:blipFill>
        <p:spPr>
          <a:xfrm>
            <a:off x="1958746" y="129286"/>
            <a:ext cx="2446953" cy="934467"/>
          </a:xfrm>
          <a:prstGeom prst="rect">
            <a:avLst/>
          </a:prstGeom>
        </p:spPr>
      </p:pic>
      <p:pic>
        <p:nvPicPr>
          <p:cNvPr id="15" name="Picture 14">
            <a:extLst>
              <a:ext uri="{FF2B5EF4-FFF2-40B4-BE49-F238E27FC236}">
                <a16:creationId xmlns:a16="http://schemas.microsoft.com/office/drawing/2014/main" id="{80972406-D9D6-4678-91E6-83C6CAFCEB89}"/>
              </a:ext>
            </a:extLst>
          </p:cNvPr>
          <p:cNvPicPr>
            <a:picLocks noChangeAspect="1"/>
          </p:cNvPicPr>
          <p:nvPr userDrawn="1"/>
        </p:nvPicPr>
        <p:blipFill>
          <a:blip r:embed="rId5"/>
          <a:stretch>
            <a:fillRect/>
          </a:stretch>
        </p:blipFill>
        <p:spPr>
          <a:xfrm>
            <a:off x="2504748" y="419931"/>
            <a:ext cx="1133229" cy="1331229"/>
          </a:xfrm>
          <a:prstGeom prst="rect">
            <a:avLst/>
          </a:prstGeom>
        </p:spPr>
      </p:pic>
      <p:pic>
        <p:nvPicPr>
          <p:cNvPr id="3" name="Picture 2">
            <a:extLst>
              <a:ext uri="{FF2B5EF4-FFF2-40B4-BE49-F238E27FC236}">
                <a16:creationId xmlns:a16="http://schemas.microsoft.com/office/drawing/2014/main" id="{8E004A86-74EA-4412-9FFF-116AAD7978EC}"/>
              </a:ext>
            </a:extLst>
          </p:cNvPr>
          <p:cNvPicPr>
            <a:picLocks noChangeAspect="1"/>
          </p:cNvPicPr>
          <p:nvPr userDrawn="1"/>
        </p:nvPicPr>
        <p:blipFill rotWithShape="1">
          <a:blip r:embed="rId6">
            <a:duotone>
              <a:prstClr val="black"/>
              <a:schemeClr val="accent2">
                <a:tint val="45000"/>
                <a:satMod val="400000"/>
              </a:schemeClr>
            </a:duotone>
          </a:blip>
          <a:srcRect l="13493" t="7108" r="15083" b="14612"/>
          <a:stretch/>
        </p:blipFill>
        <p:spPr>
          <a:xfrm>
            <a:off x="4894832" y="380274"/>
            <a:ext cx="2919335" cy="1220417"/>
          </a:xfrm>
          <a:prstGeom prst="rect">
            <a:avLst/>
          </a:prstGeom>
        </p:spPr>
      </p:pic>
    </p:spTree>
    <p:extLst>
      <p:ext uri="{BB962C8B-B14F-4D97-AF65-F5344CB8AC3E}">
        <p14:creationId xmlns:p14="http://schemas.microsoft.com/office/powerpoint/2010/main" val="3619945476"/>
      </p:ext>
    </p:extLst>
  </p:cSld>
  <p:clrMapOvr>
    <a:masterClrMapping/>
  </p:clrMapOvr>
  <p:transition spd="slow">
    <p:comb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10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31" presetClass="entr" presetSubtype="0" fill="hold" grpId="0" nodeType="withEffect">
                                      <p:stCondLst>
                                        <p:cond delay="175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 calcmode="lin" valueType="num">
                                          <p:cBhvr>
                                            <p:cTn id="24" dur="500" fill="hold"/>
                                            <p:tgtEl>
                                              <p:spTgt spid="13"/>
                                            </p:tgtEl>
                                            <p:attrNameLst>
                                              <p:attrName>style.rotation</p:attrName>
                                            </p:attrNameLst>
                                          </p:cBhvr>
                                          <p:tavLst>
                                            <p:tav tm="0">
                                              <p:val>
                                                <p:fltVal val="90"/>
                                              </p:val>
                                            </p:tav>
                                            <p:tav tm="100000">
                                              <p:val>
                                                <p:fltVal val="0"/>
                                              </p:val>
                                            </p:tav>
                                          </p:tavLst>
                                        </p:anim>
                                        <p:animEffect transition="in" filter="fade">
                                          <p:cBhvr>
                                            <p:cTn id="25" dur="500"/>
                                            <p:tgtEl>
                                              <p:spTgt spid="13"/>
                                            </p:tgtEl>
                                          </p:cBhvr>
                                        </p:animEffect>
                                      </p:childTnLst>
                                    </p:cTn>
                                  </p:par>
                                  <p:par>
                                    <p:cTn id="26" presetID="22" presetClass="entr" presetSubtype="8" fill="hold" nodeType="withEffect">
                                      <p:stCondLst>
                                        <p:cond delay="200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1000"/>
                                            <p:tgtEl>
                                              <p:spTgt spid="14"/>
                                            </p:tgtEl>
                                          </p:cBhvr>
                                        </p:animEffect>
                                      </p:childTnLst>
                                    </p:cTn>
                                  </p:par>
                                  <p:par>
                                    <p:cTn id="29" presetID="22" presetClass="entr" presetSubtype="8" fill="hold" nodeType="withEffect">
                                      <p:stCondLst>
                                        <p:cond delay="300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par>
                                    <p:cTn id="32" presetID="53" presetClass="entr" presetSubtype="16" fill="hold" nodeType="withEffect">
                                      <p:stCondLst>
                                        <p:cond delay="3500"/>
                                      </p:stCondLst>
                                      <p:childTnLst>
                                        <p:set>
                                          <p:cBhvr>
                                            <p:cTn id="33" dur="1" fill="hold">
                                              <p:stCondLst>
                                                <p:cond delay="0"/>
                                              </p:stCondLst>
                                            </p:cTn>
                                            <p:tgtEl>
                                              <p:spTgt spid="3"/>
                                            </p:tgtEl>
                                            <p:attrNameLst>
                                              <p:attrName>style.visibility</p:attrName>
                                            </p:attrNameLst>
                                          </p:cBhvr>
                                          <p:to>
                                            <p:strVal val="visible"/>
                                          </p:to>
                                        </p:set>
                                        <p:anim calcmode="lin" valueType="num">
                                          <p:cBhvr>
                                            <p:cTn id="34" dur="500" fill="hold"/>
                                            <p:tgtEl>
                                              <p:spTgt spid="3"/>
                                            </p:tgtEl>
                                            <p:attrNameLst>
                                              <p:attrName>ppt_w</p:attrName>
                                            </p:attrNameLst>
                                          </p:cBhvr>
                                          <p:tavLst>
                                            <p:tav tm="0">
                                              <p:val>
                                                <p:fltVal val="0"/>
                                              </p:val>
                                            </p:tav>
                                            <p:tav tm="100000">
                                              <p:val>
                                                <p:strVal val="#ppt_w"/>
                                              </p:val>
                                            </p:tav>
                                          </p:tavLst>
                                        </p:anim>
                                        <p:anim calcmode="lin" valueType="num">
                                          <p:cBhvr>
                                            <p:cTn id="35" dur="500" fill="hold"/>
                                            <p:tgtEl>
                                              <p:spTgt spid="3"/>
                                            </p:tgtEl>
                                            <p:attrNameLst>
                                              <p:attrName>ppt_h</p:attrName>
                                            </p:attrNameLst>
                                          </p:cBhvr>
                                          <p:tavLst>
                                            <p:tav tm="0">
                                              <p:val>
                                                <p:fltVal val="0"/>
                                              </p:val>
                                            </p:tav>
                                            <p:tav tm="100000">
                                              <p:val>
                                                <p:strVal val="#ppt_h"/>
                                              </p:val>
                                            </p:tav>
                                          </p:tavLst>
                                        </p:anim>
                                        <p:animEffect transition="in" filter="fade">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nodeType="clickEffect" p14:presetBounceEnd="56000">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14:bounceEnd="56000">
                                          <p:cBhvr additive="base">
                                            <p:cTn id="41" dur="1500" fill="hold"/>
                                            <p:tgtEl>
                                              <p:spTgt spid="9"/>
                                            </p:tgtEl>
                                            <p:attrNameLst>
                                              <p:attrName>ppt_x</p:attrName>
                                            </p:attrNameLst>
                                          </p:cBhvr>
                                          <p:tavLst>
                                            <p:tav tm="0">
                                              <p:val>
                                                <p:strVal val="#ppt_x"/>
                                              </p:val>
                                            </p:tav>
                                            <p:tav tm="100000">
                                              <p:val>
                                                <p:strVal val="#ppt_x"/>
                                              </p:val>
                                            </p:tav>
                                          </p:tavLst>
                                        </p:anim>
                                        <p:anim calcmode="lin" valueType="num" p14:bounceEnd="56000">
                                          <p:cBhvr additive="base">
                                            <p:cTn id="42" dur="1500" fill="hold"/>
                                            <p:tgtEl>
                                              <p:spTgt spid="9"/>
                                            </p:tgtEl>
                                            <p:attrNameLst>
                                              <p:attrName>ppt_y</p:attrName>
                                            </p:attrNameLst>
                                          </p:cBhvr>
                                          <p:tavLst>
                                            <p:tav tm="0">
                                              <p:val>
                                                <p:strVal val="0-#ppt_h/2"/>
                                              </p:val>
                                            </p:tav>
                                            <p:tav tm="100000">
                                              <p:val>
                                                <p:strVal val="#ppt_y"/>
                                              </p:val>
                                            </p:tav>
                                          </p:tavLst>
                                        </p:anim>
                                      </p:childTnLst>
                                    </p:cTn>
                                  </p:par>
                                </p:childTnLst>
                              </p:cTn>
                            </p:par>
                            <p:par>
                              <p:cTn id="43" fill="hold">
                                <p:stCondLst>
                                  <p:cond delay="1500"/>
                                </p:stCondLst>
                                <p:childTnLst>
                                  <p:par>
                                    <p:cTn id="44" presetID="22" presetClass="entr" presetSubtype="8" fill="hold"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10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31" presetClass="entr" presetSubtype="0" fill="hold" grpId="0" nodeType="withEffect">
                                      <p:stCondLst>
                                        <p:cond delay="175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 calcmode="lin" valueType="num">
                                          <p:cBhvr>
                                            <p:cTn id="24" dur="500" fill="hold"/>
                                            <p:tgtEl>
                                              <p:spTgt spid="13"/>
                                            </p:tgtEl>
                                            <p:attrNameLst>
                                              <p:attrName>style.rotation</p:attrName>
                                            </p:attrNameLst>
                                          </p:cBhvr>
                                          <p:tavLst>
                                            <p:tav tm="0">
                                              <p:val>
                                                <p:fltVal val="90"/>
                                              </p:val>
                                            </p:tav>
                                            <p:tav tm="100000">
                                              <p:val>
                                                <p:fltVal val="0"/>
                                              </p:val>
                                            </p:tav>
                                          </p:tavLst>
                                        </p:anim>
                                        <p:animEffect transition="in" filter="fade">
                                          <p:cBhvr>
                                            <p:cTn id="25" dur="500"/>
                                            <p:tgtEl>
                                              <p:spTgt spid="13"/>
                                            </p:tgtEl>
                                          </p:cBhvr>
                                        </p:animEffect>
                                      </p:childTnLst>
                                    </p:cTn>
                                  </p:par>
                                  <p:par>
                                    <p:cTn id="26" presetID="22" presetClass="entr" presetSubtype="8" fill="hold" nodeType="withEffect">
                                      <p:stCondLst>
                                        <p:cond delay="200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1000"/>
                                            <p:tgtEl>
                                              <p:spTgt spid="14"/>
                                            </p:tgtEl>
                                          </p:cBhvr>
                                        </p:animEffect>
                                      </p:childTnLst>
                                    </p:cTn>
                                  </p:par>
                                  <p:par>
                                    <p:cTn id="29" presetID="22" presetClass="entr" presetSubtype="8" fill="hold" nodeType="withEffect">
                                      <p:stCondLst>
                                        <p:cond delay="300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par>
                                    <p:cTn id="32" presetID="53" presetClass="entr" presetSubtype="16" fill="hold" nodeType="withEffect">
                                      <p:stCondLst>
                                        <p:cond delay="3500"/>
                                      </p:stCondLst>
                                      <p:childTnLst>
                                        <p:set>
                                          <p:cBhvr>
                                            <p:cTn id="33" dur="1" fill="hold">
                                              <p:stCondLst>
                                                <p:cond delay="0"/>
                                              </p:stCondLst>
                                            </p:cTn>
                                            <p:tgtEl>
                                              <p:spTgt spid="3"/>
                                            </p:tgtEl>
                                            <p:attrNameLst>
                                              <p:attrName>style.visibility</p:attrName>
                                            </p:attrNameLst>
                                          </p:cBhvr>
                                          <p:to>
                                            <p:strVal val="visible"/>
                                          </p:to>
                                        </p:set>
                                        <p:anim calcmode="lin" valueType="num">
                                          <p:cBhvr>
                                            <p:cTn id="34" dur="500" fill="hold"/>
                                            <p:tgtEl>
                                              <p:spTgt spid="3"/>
                                            </p:tgtEl>
                                            <p:attrNameLst>
                                              <p:attrName>ppt_w</p:attrName>
                                            </p:attrNameLst>
                                          </p:cBhvr>
                                          <p:tavLst>
                                            <p:tav tm="0">
                                              <p:val>
                                                <p:fltVal val="0"/>
                                              </p:val>
                                            </p:tav>
                                            <p:tav tm="100000">
                                              <p:val>
                                                <p:strVal val="#ppt_w"/>
                                              </p:val>
                                            </p:tav>
                                          </p:tavLst>
                                        </p:anim>
                                        <p:anim calcmode="lin" valueType="num">
                                          <p:cBhvr>
                                            <p:cTn id="35" dur="500" fill="hold"/>
                                            <p:tgtEl>
                                              <p:spTgt spid="3"/>
                                            </p:tgtEl>
                                            <p:attrNameLst>
                                              <p:attrName>ppt_h</p:attrName>
                                            </p:attrNameLst>
                                          </p:cBhvr>
                                          <p:tavLst>
                                            <p:tav tm="0">
                                              <p:val>
                                                <p:fltVal val="0"/>
                                              </p:val>
                                            </p:tav>
                                            <p:tav tm="100000">
                                              <p:val>
                                                <p:strVal val="#ppt_h"/>
                                              </p:val>
                                            </p:tav>
                                          </p:tavLst>
                                        </p:anim>
                                        <p:animEffect transition="in" filter="fade">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1500" fill="hold"/>
                                            <p:tgtEl>
                                              <p:spTgt spid="9"/>
                                            </p:tgtEl>
                                            <p:attrNameLst>
                                              <p:attrName>ppt_x</p:attrName>
                                            </p:attrNameLst>
                                          </p:cBhvr>
                                          <p:tavLst>
                                            <p:tav tm="0">
                                              <p:val>
                                                <p:strVal val="#ppt_x"/>
                                              </p:val>
                                            </p:tav>
                                            <p:tav tm="100000">
                                              <p:val>
                                                <p:strVal val="#ppt_x"/>
                                              </p:val>
                                            </p:tav>
                                          </p:tavLst>
                                        </p:anim>
                                        <p:anim calcmode="lin" valueType="num">
                                          <p:cBhvr additive="base">
                                            <p:cTn id="42" dur="1500" fill="hold"/>
                                            <p:tgtEl>
                                              <p:spTgt spid="9"/>
                                            </p:tgtEl>
                                            <p:attrNameLst>
                                              <p:attrName>ppt_y</p:attrName>
                                            </p:attrNameLst>
                                          </p:cBhvr>
                                          <p:tavLst>
                                            <p:tav tm="0">
                                              <p:val>
                                                <p:strVal val="0-#ppt_h/2"/>
                                              </p:val>
                                            </p:tav>
                                            <p:tav tm="100000">
                                              <p:val>
                                                <p:strVal val="#ppt_y"/>
                                              </p:val>
                                            </p:tav>
                                          </p:tavLst>
                                        </p:anim>
                                      </p:childTnLst>
                                    </p:cTn>
                                  </p:par>
                                </p:childTnLst>
                              </p:cTn>
                            </p:par>
                            <p:par>
                              <p:cTn id="43" fill="hold">
                                <p:stCondLst>
                                  <p:cond delay="1500"/>
                                </p:stCondLst>
                                <p:childTnLst>
                                  <p:par>
                                    <p:cTn id="44" presetID="22" presetClass="entr" presetSubtype="8" fill="hold"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Lst>
      </p:timing>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FAAA2-D9F0-4DD3-A893-780D652EAE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12D21B-3BAD-4646-A742-667C014183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B19284-7DA4-45CE-A0E8-2104D534C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73E3A4-4037-4797-9C71-4565C6F9941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3AF918C-415C-4299-9F97-D5FD12D3444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B869AA2-445F-4F20-B535-CB5556EADED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9B339E6-E1E9-452C-A1F8-B9E86A51FC9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CAD753B-A9D4-4EC9-8DC5-93D937E40A9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2083933"/>
      </p:ext>
    </p:extLst>
  </p:cSld>
  <p:clrMapOvr>
    <a:masterClrMapping/>
  </p:clrMapOvr>
  <p:transition spd="slow">
    <p:comb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4CE9F-D087-43D0-AE23-80035E169E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869F7D-FDDD-4447-A3F0-2A10EF81DB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6D549B-61FA-4E7B-A6AF-CB01539DB2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3AF918C-415C-4299-9F97-D5FD12D3444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7C91E4D-74F7-4634-A937-891B6FE2BE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06C7E7E-4EEA-4297-B048-17BC3C84DE1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CAD753B-A9D4-4EC9-8DC5-93D937E40A9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6803642"/>
      </p:ext>
    </p:extLst>
  </p:cSld>
  <p:clrMapOvr>
    <a:masterClrMapping/>
  </p:clrMapOvr>
  <p:transition spd="slow">
    <p:comb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21E6F8-CB17-4D39-96FF-C30B141F3E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9CA2BA-3309-4647-8E94-BE6BFCA5DF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AD7510-5D22-47DB-8667-15AE5054B7B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3AF918C-415C-4299-9F97-D5FD12D3444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2A1698F-76FF-46B6-903E-B774483FB9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2FE3B05-96EB-4BDB-A776-C8D5ACD5411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CAD753B-A9D4-4EC9-8DC5-93D937E40A9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8134278"/>
      </p:ext>
    </p:extLst>
  </p:cSld>
  <p:clrMapOvr>
    <a:masterClrMapping/>
  </p:clrMapOvr>
  <p:transition spd="slow">
    <p:comb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8687" indent="0" algn="ctr">
              <a:buNone/>
              <a:defRPr>
                <a:solidFill>
                  <a:schemeClr val="tx1">
                    <a:tint val="75000"/>
                  </a:schemeClr>
                </a:solidFill>
              </a:defRPr>
            </a:lvl2pPr>
            <a:lvl3pPr marL="1217378" indent="0" algn="ctr">
              <a:buNone/>
              <a:defRPr>
                <a:solidFill>
                  <a:schemeClr val="tx1">
                    <a:tint val="75000"/>
                  </a:schemeClr>
                </a:solidFill>
              </a:defRPr>
            </a:lvl3pPr>
            <a:lvl4pPr marL="1826065" indent="0" algn="ctr">
              <a:buNone/>
              <a:defRPr>
                <a:solidFill>
                  <a:schemeClr val="tx1">
                    <a:tint val="75000"/>
                  </a:schemeClr>
                </a:solidFill>
              </a:defRPr>
            </a:lvl4pPr>
            <a:lvl5pPr marL="2434754" indent="0" algn="ctr">
              <a:buNone/>
              <a:defRPr>
                <a:solidFill>
                  <a:schemeClr val="tx1">
                    <a:tint val="75000"/>
                  </a:schemeClr>
                </a:solidFill>
              </a:defRPr>
            </a:lvl5pPr>
            <a:lvl6pPr marL="3043441" indent="0" algn="ctr">
              <a:buNone/>
              <a:defRPr>
                <a:solidFill>
                  <a:schemeClr val="tx1">
                    <a:tint val="75000"/>
                  </a:schemeClr>
                </a:solidFill>
              </a:defRPr>
            </a:lvl6pPr>
            <a:lvl7pPr marL="3652130" indent="0" algn="ctr">
              <a:buNone/>
              <a:defRPr>
                <a:solidFill>
                  <a:schemeClr val="tx1">
                    <a:tint val="75000"/>
                  </a:schemeClr>
                </a:solidFill>
              </a:defRPr>
            </a:lvl7pPr>
            <a:lvl8pPr marL="4260819" indent="0" algn="ctr">
              <a:buNone/>
              <a:defRPr>
                <a:solidFill>
                  <a:schemeClr val="tx1">
                    <a:tint val="75000"/>
                  </a:schemeClr>
                </a:solidFill>
              </a:defRPr>
            </a:lvl8pPr>
            <a:lvl9pPr marL="486950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1217378"/>
            <a:fld id="{4CEF851F-4C9B-4ED8-A706-7687066F5A2C}" type="datetimeFigureOut">
              <a:rPr lang="en-US" smtClean="0">
                <a:solidFill>
                  <a:prstClr val="black">
                    <a:tint val="75000"/>
                  </a:prstClr>
                </a:solidFill>
              </a:rPr>
              <a:pPr defTabSz="1217378"/>
              <a:t>3/19/2022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7378"/>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7378"/>
            <a:fld id="{46F2045C-80A1-433A-B3B9-3018D210B466}" type="slidenum">
              <a:rPr lang="en-US" smtClean="0">
                <a:solidFill>
                  <a:prstClr val="black">
                    <a:tint val="75000"/>
                  </a:prstClr>
                </a:solidFill>
              </a:rPr>
              <a:pPr defTabSz="1217378"/>
              <a:t>‹#›</a:t>
            </a:fld>
            <a:endParaRPr lang="en-US">
              <a:solidFill>
                <a:prstClr val="black">
                  <a:tint val="75000"/>
                </a:prstClr>
              </a:solidFill>
            </a:endParaRPr>
          </a:p>
        </p:txBody>
      </p:sp>
    </p:spTree>
    <p:extLst>
      <p:ext uri="{BB962C8B-B14F-4D97-AF65-F5344CB8AC3E}">
        <p14:creationId xmlns:p14="http://schemas.microsoft.com/office/powerpoint/2010/main" val="12377307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217378"/>
            <a:fld id="{4CEF851F-4C9B-4ED8-A706-7687066F5A2C}" type="datetimeFigureOut">
              <a:rPr lang="en-US" smtClean="0">
                <a:solidFill>
                  <a:prstClr val="black">
                    <a:tint val="75000"/>
                  </a:prstClr>
                </a:solidFill>
              </a:rPr>
              <a:pPr defTabSz="1217378"/>
              <a:t>3/19/2022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7378"/>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7378"/>
            <a:fld id="{46F2045C-80A1-433A-B3B9-3018D210B466}" type="slidenum">
              <a:rPr lang="en-US" smtClean="0">
                <a:solidFill>
                  <a:prstClr val="black">
                    <a:tint val="75000"/>
                  </a:prstClr>
                </a:solidFill>
              </a:rPr>
              <a:pPr defTabSz="1217378"/>
              <a:t>‹#›</a:t>
            </a:fld>
            <a:endParaRPr lang="en-US">
              <a:solidFill>
                <a:prstClr val="black">
                  <a:tint val="75000"/>
                </a:prstClr>
              </a:solidFill>
            </a:endParaRPr>
          </a:p>
        </p:txBody>
      </p:sp>
    </p:spTree>
    <p:extLst>
      <p:ext uri="{BB962C8B-B14F-4D97-AF65-F5344CB8AC3E}">
        <p14:creationId xmlns:p14="http://schemas.microsoft.com/office/powerpoint/2010/main" val="349210981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8687" indent="0">
              <a:buNone/>
              <a:defRPr sz="2400">
                <a:solidFill>
                  <a:schemeClr val="tx1">
                    <a:tint val="75000"/>
                  </a:schemeClr>
                </a:solidFill>
              </a:defRPr>
            </a:lvl2pPr>
            <a:lvl3pPr marL="1217378" indent="0">
              <a:buNone/>
              <a:defRPr sz="2133">
                <a:solidFill>
                  <a:schemeClr val="tx1">
                    <a:tint val="75000"/>
                  </a:schemeClr>
                </a:solidFill>
              </a:defRPr>
            </a:lvl3pPr>
            <a:lvl4pPr marL="1826065" indent="0">
              <a:buNone/>
              <a:defRPr sz="1867">
                <a:solidFill>
                  <a:schemeClr val="tx1">
                    <a:tint val="75000"/>
                  </a:schemeClr>
                </a:solidFill>
              </a:defRPr>
            </a:lvl4pPr>
            <a:lvl5pPr marL="2434754" indent="0">
              <a:buNone/>
              <a:defRPr sz="1867">
                <a:solidFill>
                  <a:schemeClr val="tx1">
                    <a:tint val="75000"/>
                  </a:schemeClr>
                </a:solidFill>
              </a:defRPr>
            </a:lvl5pPr>
            <a:lvl6pPr marL="3043441" indent="0">
              <a:buNone/>
              <a:defRPr sz="1867">
                <a:solidFill>
                  <a:schemeClr val="tx1">
                    <a:tint val="75000"/>
                  </a:schemeClr>
                </a:solidFill>
              </a:defRPr>
            </a:lvl6pPr>
            <a:lvl7pPr marL="3652130" indent="0">
              <a:buNone/>
              <a:defRPr sz="1867">
                <a:solidFill>
                  <a:schemeClr val="tx1">
                    <a:tint val="75000"/>
                  </a:schemeClr>
                </a:solidFill>
              </a:defRPr>
            </a:lvl7pPr>
            <a:lvl8pPr marL="4260819" indent="0">
              <a:buNone/>
              <a:defRPr sz="1867">
                <a:solidFill>
                  <a:schemeClr val="tx1">
                    <a:tint val="75000"/>
                  </a:schemeClr>
                </a:solidFill>
              </a:defRPr>
            </a:lvl8pPr>
            <a:lvl9pPr marL="4869506"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217378"/>
            <a:fld id="{4CEF851F-4C9B-4ED8-A706-7687066F5A2C}" type="datetimeFigureOut">
              <a:rPr lang="en-US" smtClean="0">
                <a:solidFill>
                  <a:prstClr val="black">
                    <a:tint val="75000"/>
                  </a:prstClr>
                </a:solidFill>
              </a:rPr>
              <a:pPr defTabSz="1217378"/>
              <a:t>3/19/2022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7378"/>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7378"/>
            <a:fld id="{46F2045C-80A1-433A-B3B9-3018D210B466}" type="slidenum">
              <a:rPr lang="en-US" smtClean="0">
                <a:solidFill>
                  <a:prstClr val="black">
                    <a:tint val="75000"/>
                  </a:prstClr>
                </a:solidFill>
              </a:rPr>
              <a:pPr defTabSz="1217378"/>
              <a:t>‹#›</a:t>
            </a:fld>
            <a:endParaRPr lang="en-US">
              <a:solidFill>
                <a:prstClr val="black">
                  <a:tint val="75000"/>
                </a:prstClr>
              </a:solidFill>
            </a:endParaRPr>
          </a:p>
        </p:txBody>
      </p:sp>
    </p:spTree>
    <p:extLst>
      <p:ext uri="{BB962C8B-B14F-4D97-AF65-F5344CB8AC3E}">
        <p14:creationId xmlns:p14="http://schemas.microsoft.com/office/powerpoint/2010/main" val="12802024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1217378"/>
            <a:fld id="{4CEF851F-4C9B-4ED8-A706-7687066F5A2C}" type="datetimeFigureOut">
              <a:rPr lang="en-US" smtClean="0">
                <a:solidFill>
                  <a:prstClr val="black">
                    <a:tint val="75000"/>
                  </a:prstClr>
                </a:solidFill>
              </a:rPr>
              <a:pPr defTabSz="1217378"/>
              <a:t>3/19/2022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7378"/>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7378"/>
            <a:fld id="{46F2045C-80A1-433A-B3B9-3018D210B466}" type="slidenum">
              <a:rPr lang="en-US" smtClean="0">
                <a:solidFill>
                  <a:prstClr val="black">
                    <a:tint val="75000"/>
                  </a:prstClr>
                </a:solidFill>
              </a:rPr>
              <a:pPr defTabSz="1217378"/>
              <a:t>‹#›</a:t>
            </a:fld>
            <a:endParaRPr lang="en-US">
              <a:solidFill>
                <a:prstClr val="black">
                  <a:tint val="75000"/>
                </a:prstClr>
              </a:solidFill>
            </a:endParaRPr>
          </a:p>
        </p:txBody>
      </p:sp>
    </p:spTree>
    <p:extLst>
      <p:ext uri="{BB962C8B-B14F-4D97-AF65-F5344CB8AC3E}">
        <p14:creationId xmlns:p14="http://schemas.microsoft.com/office/powerpoint/2010/main" val="2838831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8687" indent="0">
              <a:buNone/>
              <a:defRPr sz="2667" b="1"/>
            </a:lvl2pPr>
            <a:lvl3pPr marL="1217378" indent="0">
              <a:buNone/>
              <a:defRPr sz="2400" b="1"/>
            </a:lvl3pPr>
            <a:lvl4pPr marL="1826065" indent="0">
              <a:buNone/>
              <a:defRPr sz="2133" b="1"/>
            </a:lvl4pPr>
            <a:lvl5pPr marL="2434754" indent="0">
              <a:buNone/>
              <a:defRPr sz="2133" b="1"/>
            </a:lvl5pPr>
            <a:lvl6pPr marL="3043441" indent="0">
              <a:buNone/>
              <a:defRPr sz="2133" b="1"/>
            </a:lvl6pPr>
            <a:lvl7pPr marL="3652130" indent="0">
              <a:buNone/>
              <a:defRPr sz="2133" b="1"/>
            </a:lvl7pPr>
            <a:lvl8pPr marL="4260819" indent="0">
              <a:buNone/>
              <a:defRPr sz="2133" b="1"/>
            </a:lvl8pPr>
            <a:lvl9pPr marL="4869506"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4" y="1535113"/>
            <a:ext cx="5389033" cy="639763"/>
          </a:xfrm>
        </p:spPr>
        <p:txBody>
          <a:bodyPr anchor="b"/>
          <a:lstStyle>
            <a:lvl1pPr marL="0" indent="0">
              <a:buNone/>
              <a:defRPr sz="3200" b="1"/>
            </a:lvl1pPr>
            <a:lvl2pPr marL="608687" indent="0">
              <a:buNone/>
              <a:defRPr sz="2667" b="1"/>
            </a:lvl2pPr>
            <a:lvl3pPr marL="1217378" indent="0">
              <a:buNone/>
              <a:defRPr sz="2400" b="1"/>
            </a:lvl3pPr>
            <a:lvl4pPr marL="1826065" indent="0">
              <a:buNone/>
              <a:defRPr sz="2133" b="1"/>
            </a:lvl4pPr>
            <a:lvl5pPr marL="2434754" indent="0">
              <a:buNone/>
              <a:defRPr sz="2133" b="1"/>
            </a:lvl5pPr>
            <a:lvl6pPr marL="3043441" indent="0">
              <a:buNone/>
              <a:defRPr sz="2133" b="1"/>
            </a:lvl6pPr>
            <a:lvl7pPr marL="3652130" indent="0">
              <a:buNone/>
              <a:defRPr sz="2133" b="1"/>
            </a:lvl7pPr>
            <a:lvl8pPr marL="4260819" indent="0">
              <a:buNone/>
              <a:defRPr sz="2133" b="1"/>
            </a:lvl8pPr>
            <a:lvl9pPr marL="4869506"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1217378"/>
            <a:fld id="{4CEF851F-4C9B-4ED8-A706-7687066F5A2C}" type="datetimeFigureOut">
              <a:rPr lang="en-US" smtClean="0">
                <a:solidFill>
                  <a:prstClr val="black">
                    <a:tint val="75000"/>
                  </a:prstClr>
                </a:solidFill>
              </a:rPr>
              <a:pPr defTabSz="1217378"/>
              <a:t>3/19/2022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7378"/>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7378"/>
            <a:fld id="{46F2045C-80A1-433A-B3B9-3018D210B466}" type="slidenum">
              <a:rPr lang="en-US" smtClean="0">
                <a:solidFill>
                  <a:prstClr val="black">
                    <a:tint val="75000"/>
                  </a:prstClr>
                </a:solidFill>
              </a:rPr>
              <a:pPr defTabSz="1217378"/>
              <a:t>‹#›</a:t>
            </a:fld>
            <a:endParaRPr lang="en-US">
              <a:solidFill>
                <a:prstClr val="black">
                  <a:tint val="75000"/>
                </a:prstClr>
              </a:solidFill>
            </a:endParaRPr>
          </a:p>
        </p:txBody>
      </p:sp>
    </p:spTree>
    <p:extLst>
      <p:ext uri="{BB962C8B-B14F-4D97-AF65-F5344CB8AC3E}">
        <p14:creationId xmlns:p14="http://schemas.microsoft.com/office/powerpoint/2010/main" val="22756458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1217378"/>
            <a:fld id="{4CEF851F-4C9B-4ED8-A706-7687066F5A2C}" type="datetimeFigureOut">
              <a:rPr lang="en-US" smtClean="0">
                <a:solidFill>
                  <a:prstClr val="black">
                    <a:tint val="75000"/>
                  </a:prstClr>
                </a:solidFill>
              </a:rPr>
              <a:pPr defTabSz="1217378"/>
              <a:t>3/19/2022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7378"/>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7378"/>
            <a:fld id="{46F2045C-80A1-433A-B3B9-3018D210B466}" type="slidenum">
              <a:rPr lang="en-US" smtClean="0">
                <a:solidFill>
                  <a:prstClr val="black">
                    <a:tint val="75000"/>
                  </a:prstClr>
                </a:solidFill>
              </a:rPr>
              <a:pPr defTabSz="1217378"/>
              <a:t>‹#›</a:t>
            </a:fld>
            <a:endParaRPr lang="en-US">
              <a:solidFill>
                <a:prstClr val="black">
                  <a:tint val="75000"/>
                </a:prstClr>
              </a:solidFill>
            </a:endParaRPr>
          </a:p>
        </p:txBody>
      </p:sp>
    </p:spTree>
    <p:extLst>
      <p:ext uri="{BB962C8B-B14F-4D97-AF65-F5344CB8AC3E}">
        <p14:creationId xmlns:p14="http://schemas.microsoft.com/office/powerpoint/2010/main" val="10016484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7378"/>
            <a:fld id="{4CEF851F-4C9B-4ED8-A706-7687066F5A2C}" type="datetimeFigureOut">
              <a:rPr lang="en-US" smtClean="0">
                <a:solidFill>
                  <a:prstClr val="black">
                    <a:tint val="75000"/>
                  </a:prstClr>
                </a:solidFill>
              </a:rPr>
              <a:pPr defTabSz="1217378"/>
              <a:t>3/19/2022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7378"/>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7378"/>
            <a:fld id="{46F2045C-80A1-433A-B3B9-3018D210B466}" type="slidenum">
              <a:rPr lang="en-US" smtClean="0">
                <a:solidFill>
                  <a:prstClr val="black">
                    <a:tint val="75000"/>
                  </a:prstClr>
                </a:solidFill>
              </a:rPr>
              <a:pPr defTabSz="1217378"/>
              <a:t>‹#›</a:t>
            </a:fld>
            <a:endParaRPr lang="en-US">
              <a:solidFill>
                <a:prstClr val="black">
                  <a:tint val="75000"/>
                </a:prstClr>
              </a:solidFill>
            </a:endParaRPr>
          </a:p>
        </p:txBody>
      </p:sp>
    </p:spTree>
    <p:extLst>
      <p:ext uri="{BB962C8B-B14F-4D97-AF65-F5344CB8AC3E}">
        <p14:creationId xmlns:p14="http://schemas.microsoft.com/office/powerpoint/2010/main" val="43487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1B90A153-0D7E-4326-93F5-B852304F5AF2}"/>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F8A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spTree>
    <p:extLst>
      <p:ext uri="{BB962C8B-B14F-4D97-AF65-F5344CB8AC3E}">
        <p14:creationId xmlns:p14="http://schemas.microsoft.com/office/powerpoint/2010/main" val="3982538541"/>
      </p:ext>
    </p:extLst>
  </p:cSld>
  <p:clrMapOvr>
    <a:masterClrMapping/>
  </p:clrMapOvr>
  <p:transition spd="slow">
    <p:comb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7" y="1435106"/>
            <a:ext cx="4011084" cy="4691063"/>
          </a:xfrm>
        </p:spPr>
        <p:txBody>
          <a:bodyPr/>
          <a:lstStyle>
            <a:lvl1pPr marL="0" indent="0">
              <a:buNone/>
              <a:defRPr sz="1867"/>
            </a:lvl1pPr>
            <a:lvl2pPr marL="608687" indent="0">
              <a:buNone/>
              <a:defRPr sz="1600"/>
            </a:lvl2pPr>
            <a:lvl3pPr marL="1217378" indent="0">
              <a:buNone/>
              <a:defRPr sz="1333"/>
            </a:lvl3pPr>
            <a:lvl4pPr marL="1826065" indent="0">
              <a:buNone/>
              <a:defRPr sz="1200"/>
            </a:lvl4pPr>
            <a:lvl5pPr marL="2434754" indent="0">
              <a:buNone/>
              <a:defRPr sz="1200"/>
            </a:lvl5pPr>
            <a:lvl6pPr marL="3043441" indent="0">
              <a:buNone/>
              <a:defRPr sz="1200"/>
            </a:lvl6pPr>
            <a:lvl7pPr marL="3652130" indent="0">
              <a:buNone/>
              <a:defRPr sz="1200"/>
            </a:lvl7pPr>
            <a:lvl8pPr marL="4260819" indent="0">
              <a:buNone/>
              <a:defRPr sz="1200"/>
            </a:lvl8pPr>
            <a:lvl9pPr marL="4869506"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217378"/>
            <a:fld id="{4CEF851F-4C9B-4ED8-A706-7687066F5A2C}" type="datetimeFigureOut">
              <a:rPr lang="en-US" smtClean="0">
                <a:solidFill>
                  <a:prstClr val="black">
                    <a:tint val="75000"/>
                  </a:prstClr>
                </a:solidFill>
              </a:rPr>
              <a:pPr defTabSz="1217378"/>
              <a:t>3/19/2022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7378"/>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7378"/>
            <a:fld id="{46F2045C-80A1-433A-B3B9-3018D210B466}" type="slidenum">
              <a:rPr lang="en-US" smtClean="0">
                <a:solidFill>
                  <a:prstClr val="black">
                    <a:tint val="75000"/>
                  </a:prstClr>
                </a:solidFill>
              </a:rPr>
              <a:pPr defTabSz="1217378"/>
              <a:t>‹#›</a:t>
            </a:fld>
            <a:endParaRPr lang="en-US">
              <a:solidFill>
                <a:prstClr val="black">
                  <a:tint val="75000"/>
                </a:prstClr>
              </a:solidFill>
            </a:endParaRPr>
          </a:p>
        </p:txBody>
      </p:sp>
    </p:spTree>
    <p:extLst>
      <p:ext uri="{BB962C8B-B14F-4D97-AF65-F5344CB8AC3E}">
        <p14:creationId xmlns:p14="http://schemas.microsoft.com/office/powerpoint/2010/main" val="2965660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8687" indent="0">
              <a:buNone/>
              <a:defRPr sz="3733"/>
            </a:lvl2pPr>
            <a:lvl3pPr marL="1217378" indent="0">
              <a:buNone/>
              <a:defRPr sz="3200"/>
            </a:lvl3pPr>
            <a:lvl4pPr marL="1826065" indent="0">
              <a:buNone/>
              <a:defRPr sz="2667"/>
            </a:lvl4pPr>
            <a:lvl5pPr marL="2434754" indent="0">
              <a:buNone/>
              <a:defRPr sz="2667"/>
            </a:lvl5pPr>
            <a:lvl6pPr marL="3043441" indent="0">
              <a:buNone/>
              <a:defRPr sz="2667"/>
            </a:lvl6pPr>
            <a:lvl7pPr marL="3652130" indent="0">
              <a:buNone/>
              <a:defRPr sz="2667"/>
            </a:lvl7pPr>
            <a:lvl8pPr marL="4260819" indent="0">
              <a:buNone/>
              <a:defRPr sz="2667"/>
            </a:lvl8pPr>
            <a:lvl9pPr marL="4869506" indent="0">
              <a:buNone/>
              <a:defRPr sz="2667"/>
            </a:lvl9pPr>
          </a:lstStyle>
          <a:p>
            <a:endParaRPr lang="en-US"/>
          </a:p>
        </p:txBody>
      </p:sp>
      <p:sp>
        <p:nvSpPr>
          <p:cNvPr id="4" name="Text Placeholder 3"/>
          <p:cNvSpPr>
            <a:spLocks noGrp="1"/>
          </p:cNvSpPr>
          <p:nvPr>
            <p:ph type="body" sz="half" idx="2"/>
          </p:nvPr>
        </p:nvSpPr>
        <p:spPr>
          <a:xfrm>
            <a:off x="2389717" y="5367343"/>
            <a:ext cx="7315200" cy="804863"/>
          </a:xfrm>
        </p:spPr>
        <p:txBody>
          <a:bodyPr/>
          <a:lstStyle>
            <a:lvl1pPr marL="0" indent="0">
              <a:buNone/>
              <a:defRPr sz="1867"/>
            </a:lvl1pPr>
            <a:lvl2pPr marL="608687" indent="0">
              <a:buNone/>
              <a:defRPr sz="1600"/>
            </a:lvl2pPr>
            <a:lvl3pPr marL="1217378" indent="0">
              <a:buNone/>
              <a:defRPr sz="1333"/>
            </a:lvl3pPr>
            <a:lvl4pPr marL="1826065" indent="0">
              <a:buNone/>
              <a:defRPr sz="1200"/>
            </a:lvl4pPr>
            <a:lvl5pPr marL="2434754" indent="0">
              <a:buNone/>
              <a:defRPr sz="1200"/>
            </a:lvl5pPr>
            <a:lvl6pPr marL="3043441" indent="0">
              <a:buNone/>
              <a:defRPr sz="1200"/>
            </a:lvl6pPr>
            <a:lvl7pPr marL="3652130" indent="0">
              <a:buNone/>
              <a:defRPr sz="1200"/>
            </a:lvl7pPr>
            <a:lvl8pPr marL="4260819" indent="0">
              <a:buNone/>
              <a:defRPr sz="1200"/>
            </a:lvl8pPr>
            <a:lvl9pPr marL="4869506"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217378"/>
            <a:fld id="{4CEF851F-4C9B-4ED8-A706-7687066F5A2C}" type="datetimeFigureOut">
              <a:rPr lang="en-US" smtClean="0">
                <a:solidFill>
                  <a:prstClr val="black">
                    <a:tint val="75000"/>
                  </a:prstClr>
                </a:solidFill>
              </a:rPr>
              <a:pPr defTabSz="1217378"/>
              <a:t>3/19/2022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7378"/>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7378"/>
            <a:fld id="{46F2045C-80A1-433A-B3B9-3018D210B466}" type="slidenum">
              <a:rPr lang="en-US" smtClean="0">
                <a:solidFill>
                  <a:prstClr val="black">
                    <a:tint val="75000"/>
                  </a:prstClr>
                </a:solidFill>
              </a:rPr>
              <a:pPr defTabSz="1217378"/>
              <a:t>‹#›</a:t>
            </a:fld>
            <a:endParaRPr lang="en-US">
              <a:solidFill>
                <a:prstClr val="black">
                  <a:tint val="75000"/>
                </a:prstClr>
              </a:solidFill>
            </a:endParaRPr>
          </a:p>
        </p:txBody>
      </p:sp>
    </p:spTree>
    <p:extLst>
      <p:ext uri="{BB962C8B-B14F-4D97-AF65-F5344CB8AC3E}">
        <p14:creationId xmlns:p14="http://schemas.microsoft.com/office/powerpoint/2010/main" val="2034764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217378"/>
            <a:fld id="{4CEF851F-4C9B-4ED8-A706-7687066F5A2C}" type="datetimeFigureOut">
              <a:rPr lang="en-US" smtClean="0">
                <a:solidFill>
                  <a:prstClr val="black">
                    <a:tint val="75000"/>
                  </a:prstClr>
                </a:solidFill>
              </a:rPr>
              <a:pPr defTabSz="1217378"/>
              <a:t>3/19/2022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7378"/>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7378"/>
            <a:fld id="{46F2045C-80A1-433A-B3B9-3018D210B466}" type="slidenum">
              <a:rPr lang="en-US" smtClean="0">
                <a:solidFill>
                  <a:prstClr val="black">
                    <a:tint val="75000"/>
                  </a:prstClr>
                </a:solidFill>
              </a:rPr>
              <a:pPr defTabSz="1217378"/>
              <a:t>‹#›</a:t>
            </a:fld>
            <a:endParaRPr lang="en-US">
              <a:solidFill>
                <a:prstClr val="black">
                  <a:tint val="75000"/>
                </a:prstClr>
              </a:solidFill>
            </a:endParaRPr>
          </a:p>
        </p:txBody>
      </p:sp>
    </p:spTree>
    <p:extLst>
      <p:ext uri="{BB962C8B-B14F-4D97-AF65-F5344CB8AC3E}">
        <p14:creationId xmlns:p14="http://schemas.microsoft.com/office/powerpoint/2010/main" val="1060546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217378"/>
            <a:fld id="{4CEF851F-4C9B-4ED8-A706-7687066F5A2C}" type="datetimeFigureOut">
              <a:rPr lang="en-US" smtClean="0">
                <a:solidFill>
                  <a:prstClr val="black">
                    <a:tint val="75000"/>
                  </a:prstClr>
                </a:solidFill>
              </a:rPr>
              <a:pPr defTabSz="1217378"/>
              <a:t>3/19/2022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7378"/>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7378"/>
            <a:fld id="{46F2045C-80A1-433A-B3B9-3018D210B466}" type="slidenum">
              <a:rPr lang="en-US" smtClean="0">
                <a:solidFill>
                  <a:prstClr val="black">
                    <a:tint val="75000"/>
                  </a:prstClr>
                </a:solidFill>
              </a:rPr>
              <a:pPr defTabSz="1217378"/>
              <a:t>‹#›</a:t>
            </a:fld>
            <a:endParaRPr lang="en-US">
              <a:solidFill>
                <a:prstClr val="black">
                  <a:tint val="75000"/>
                </a:prstClr>
              </a:solidFill>
            </a:endParaRPr>
          </a:p>
        </p:txBody>
      </p:sp>
    </p:spTree>
    <p:extLst>
      <p:ext uri="{BB962C8B-B14F-4D97-AF65-F5344CB8AC3E}">
        <p14:creationId xmlns:p14="http://schemas.microsoft.com/office/powerpoint/2010/main" val="37281259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8687" indent="0" algn="ctr">
              <a:buNone/>
              <a:defRPr>
                <a:solidFill>
                  <a:schemeClr val="tx1">
                    <a:tint val="75000"/>
                  </a:schemeClr>
                </a:solidFill>
              </a:defRPr>
            </a:lvl2pPr>
            <a:lvl3pPr marL="1217378" indent="0" algn="ctr">
              <a:buNone/>
              <a:defRPr>
                <a:solidFill>
                  <a:schemeClr val="tx1">
                    <a:tint val="75000"/>
                  </a:schemeClr>
                </a:solidFill>
              </a:defRPr>
            </a:lvl3pPr>
            <a:lvl4pPr marL="1826065" indent="0" algn="ctr">
              <a:buNone/>
              <a:defRPr>
                <a:solidFill>
                  <a:schemeClr val="tx1">
                    <a:tint val="75000"/>
                  </a:schemeClr>
                </a:solidFill>
              </a:defRPr>
            </a:lvl4pPr>
            <a:lvl5pPr marL="2434754" indent="0" algn="ctr">
              <a:buNone/>
              <a:defRPr>
                <a:solidFill>
                  <a:schemeClr val="tx1">
                    <a:tint val="75000"/>
                  </a:schemeClr>
                </a:solidFill>
              </a:defRPr>
            </a:lvl5pPr>
            <a:lvl6pPr marL="3043441" indent="0" algn="ctr">
              <a:buNone/>
              <a:defRPr>
                <a:solidFill>
                  <a:schemeClr val="tx1">
                    <a:tint val="75000"/>
                  </a:schemeClr>
                </a:solidFill>
              </a:defRPr>
            </a:lvl6pPr>
            <a:lvl7pPr marL="3652130" indent="0" algn="ctr">
              <a:buNone/>
              <a:defRPr>
                <a:solidFill>
                  <a:schemeClr val="tx1">
                    <a:tint val="75000"/>
                  </a:schemeClr>
                </a:solidFill>
              </a:defRPr>
            </a:lvl7pPr>
            <a:lvl8pPr marL="4260819" indent="0" algn="ctr">
              <a:buNone/>
              <a:defRPr>
                <a:solidFill>
                  <a:schemeClr val="tx1">
                    <a:tint val="75000"/>
                  </a:schemeClr>
                </a:solidFill>
              </a:defRPr>
            </a:lvl8pPr>
            <a:lvl9pPr marL="486950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1217378"/>
            <a:fld id="{4CEF851F-4C9B-4ED8-A706-7687066F5A2C}" type="datetimeFigureOut">
              <a:rPr lang="en-US" smtClean="0">
                <a:solidFill>
                  <a:prstClr val="black">
                    <a:tint val="75000"/>
                  </a:prstClr>
                </a:solidFill>
              </a:rPr>
              <a:pPr defTabSz="1217378"/>
              <a:t>3/19/2022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7378"/>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7378"/>
            <a:fld id="{46F2045C-80A1-433A-B3B9-3018D210B466}" type="slidenum">
              <a:rPr lang="en-US" smtClean="0">
                <a:solidFill>
                  <a:prstClr val="black">
                    <a:tint val="75000"/>
                  </a:prstClr>
                </a:solidFill>
              </a:rPr>
              <a:pPr defTabSz="1217378"/>
              <a:t>‹#›</a:t>
            </a:fld>
            <a:endParaRPr lang="en-US">
              <a:solidFill>
                <a:prstClr val="black">
                  <a:tint val="75000"/>
                </a:prstClr>
              </a:solidFill>
            </a:endParaRPr>
          </a:p>
        </p:txBody>
      </p:sp>
    </p:spTree>
    <p:extLst>
      <p:ext uri="{BB962C8B-B14F-4D97-AF65-F5344CB8AC3E}">
        <p14:creationId xmlns:p14="http://schemas.microsoft.com/office/powerpoint/2010/main" val="15056837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217378"/>
            <a:fld id="{4CEF851F-4C9B-4ED8-A706-7687066F5A2C}" type="datetimeFigureOut">
              <a:rPr lang="en-US" smtClean="0">
                <a:solidFill>
                  <a:prstClr val="black">
                    <a:tint val="75000"/>
                  </a:prstClr>
                </a:solidFill>
              </a:rPr>
              <a:pPr defTabSz="1217378"/>
              <a:t>3/19/2022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7378"/>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7378"/>
            <a:fld id="{46F2045C-80A1-433A-B3B9-3018D210B466}" type="slidenum">
              <a:rPr lang="en-US" smtClean="0">
                <a:solidFill>
                  <a:prstClr val="black">
                    <a:tint val="75000"/>
                  </a:prstClr>
                </a:solidFill>
              </a:rPr>
              <a:pPr defTabSz="1217378"/>
              <a:t>‹#›</a:t>
            </a:fld>
            <a:endParaRPr lang="en-US">
              <a:solidFill>
                <a:prstClr val="black">
                  <a:tint val="75000"/>
                </a:prstClr>
              </a:solidFill>
            </a:endParaRPr>
          </a:p>
        </p:txBody>
      </p:sp>
    </p:spTree>
    <p:extLst>
      <p:ext uri="{BB962C8B-B14F-4D97-AF65-F5344CB8AC3E}">
        <p14:creationId xmlns:p14="http://schemas.microsoft.com/office/powerpoint/2010/main" val="127996911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8687" indent="0">
              <a:buNone/>
              <a:defRPr sz="2400">
                <a:solidFill>
                  <a:schemeClr val="tx1">
                    <a:tint val="75000"/>
                  </a:schemeClr>
                </a:solidFill>
              </a:defRPr>
            </a:lvl2pPr>
            <a:lvl3pPr marL="1217378" indent="0">
              <a:buNone/>
              <a:defRPr sz="2133">
                <a:solidFill>
                  <a:schemeClr val="tx1">
                    <a:tint val="75000"/>
                  </a:schemeClr>
                </a:solidFill>
              </a:defRPr>
            </a:lvl3pPr>
            <a:lvl4pPr marL="1826065" indent="0">
              <a:buNone/>
              <a:defRPr sz="1867">
                <a:solidFill>
                  <a:schemeClr val="tx1">
                    <a:tint val="75000"/>
                  </a:schemeClr>
                </a:solidFill>
              </a:defRPr>
            </a:lvl4pPr>
            <a:lvl5pPr marL="2434754" indent="0">
              <a:buNone/>
              <a:defRPr sz="1867">
                <a:solidFill>
                  <a:schemeClr val="tx1">
                    <a:tint val="75000"/>
                  </a:schemeClr>
                </a:solidFill>
              </a:defRPr>
            </a:lvl5pPr>
            <a:lvl6pPr marL="3043441" indent="0">
              <a:buNone/>
              <a:defRPr sz="1867">
                <a:solidFill>
                  <a:schemeClr val="tx1">
                    <a:tint val="75000"/>
                  </a:schemeClr>
                </a:solidFill>
              </a:defRPr>
            </a:lvl6pPr>
            <a:lvl7pPr marL="3652130" indent="0">
              <a:buNone/>
              <a:defRPr sz="1867">
                <a:solidFill>
                  <a:schemeClr val="tx1">
                    <a:tint val="75000"/>
                  </a:schemeClr>
                </a:solidFill>
              </a:defRPr>
            </a:lvl7pPr>
            <a:lvl8pPr marL="4260819" indent="0">
              <a:buNone/>
              <a:defRPr sz="1867">
                <a:solidFill>
                  <a:schemeClr val="tx1">
                    <a:tint val="75000"/>
                  </a:schemeClr>
                </a:solidFill>
              </a:defRPr>
            </a:lvl8pPr>
            <a:lvl9pPr marL="4869506"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217378"/>
            <a:fld id="{4CEF851F-4C9B-4ED8-A706-7687066F5A2C}" type="datetimeFigureOut">
              <a:rPr lang="en-US" smtClean="0">
                <a:solidFill>
                  <a:prstClr val="black">
                    <a:tint val="75000"/>
                  </a:prstClr>
                </a:solidFill>
              </a:rPr>
              <a:pPr defTabSz="1217378"/>
              <a:t>3/19/2022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7378"/>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7378"/>
            <a:fld id="{46F2045C-80A1-433A-B3B9-3018D210B466}" type="slidenum">
              <a:rPr lang="en-US" smtClean="0">
                <a:solidFill>
                  <a:prstClr val="black">
                    <a:tint val="75000"/>
                  </a:prstClr>
                </a:solidFill>
              </a:rPr>
              <a:pPr defTabSz="1217378"/>
              <a:t>‹#›</a:t>
            </a:fld>
            <a:endParaRPr lang="en-US">
              <a:solidFill>
                <a:prstClr val="black">
                  <a:tint val="75000"/>
                </a:prstClr>
              </a:solidFill>
            </a:endParaRPr>
          </a:p>
        </p:txBody>
      </p:sp>
    </p:spTree>
    <p:extLst>
      <p:ext uri="{BB962C8B-B14F-4D97-AF65-F5344CB8AC3E}">
        <p14:creationId xmlns:p14="http://schemas.microsoft.com/office/powerpoint/2010/main" val="567622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1217378"/>
            <a:fld id="{4CEF851F-4C9B-4ED8-A706-7687066F5A2C}" type="datetimeFigureOut">
              <a:rPr lang="en-US" smtClean="0">
                <a:solidFill>
                  <a:prstClr val="black">
                    <a:tint val="75000"/>
                  </a:prstClr>
                </a:solidFill>
              </a:rPr>
              <a:pPr defTabSz="1217378"/>
              <a:t>3/19/2022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7378"/>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7378"/>
            <a:fld id="{46F2045C-80A1-433A-B3B9-3018D210B466}" type="slidenum">
              <a:rPr lang="en-US" smtClean="0">
                <a:solidFill>
                  <a:prstClr val="black">
                    <a:tint val="75000"/>
                  </a:prstClr>
                </a:solidFill>
              </a:rPr>
              <a:pPr defTabSz="1217378"/>
              <a:t>‹#›</a:t>
            </a:fld>
            <a:endParaRPr lang="en-US">
              <a:solidFill>
                <a:prstClr val="black">
                  <a:tint val="75000"/>
                </a:prstClr>
              </a:solidFill>
            </a:endParaRPr>
          </a:p>
        </p:txBody>
      </p:sp>
    </p:spTree>
    <p:extLst>
      <p:ext uri="{BB962C8B-B14F-4D97-AF65-F5344CB8AC3E}">
        <p14:creationId xmlns:p14="http://schemas.microsoft.com/office/powerpoint/2010/main" val="27779223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8687" indent="0">
              <a:buNone/>
              <a:defRPr sz="2667" b="1"/>
            </a:lvl2pPr>
            <a:lvl3pPr marL="1217378" indent="0">
              <a:buNone/>
              <a:defRPr sz="2400" b="1"/>
            </a:lvl3pPr>
            <a:lvl4pPr marL="1826065" indent="0">
              <a:buNone/>
              <a:defRPr sz="2133" b="1"/>
            </a:lvl4pPr>
            <a:lvl5pPr marL="2434754" indent="0">
              <a:buNone/>
              <a:defRPr sz="2133" b="1"/>
            </a:lvl5pPr>
            <a:lvl6pPr marL="3043441" indent="0">
              <a:buNone/>
              <a:defRPr sz="2133" b="1"/>
            </a:lvl6pPr>
            <a:lvl7pPr marL="3652130" indent="0">
              <a:buNone/>
              <a:defRPr sz="2133" b="1"/>
            </a:lvl7pPr>
            <a:lvl8pPr marL="4260819" indent="0">
              <a:buNone/>
              <a:defRPr sz="2133" b="1"/>
            </a:lvl8pPr>
            <a:lvl9pPr marL="4869506"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4" y="1535113"/>
            <a:ext cx="5389033" cy="639763"/>
          </a:xfrm>
        </p:spPr>
        <p:txBody>
          <a:bodyPr anchor="b"/>
          <a:lstStyle>
            <a:lvl1pPr marL="0" indent="0">
              <a:buNone/>
              <a:defRPr sz="3200" b="1"/>
            </a:lvl1pPr>
            <a:lvl2pPr marL="608687" indent="0">
              <a:buNone/>
              <a:defRPr sz="2667" b="1"/>
            </a:lvl2pPr>
            <a:lvl3pPr marL="1217378" indent="0">
              <a:buNone/>
              <a:defRPr sz="2400" b="1"/>
            </a:lvl3pPr>
            <a:lvl4pPr marL="1826065" indent="0">
              <a:buNone/>
              <a:defRPr sz="2133" b="1"/>
            </a:lvl4pPr>
            <a:lvl5pPr marL="2434754" indent="0">
              <a:buNone/>
              <a:defRPr sz="2133" b="1"/>
            </a:lvl5pPr>
            <a:lvl6pPr marL="3043441" indent="0">
              <a:buNone/>
              <a:defRPr sz="2133" b="1"/>
            </a:lvl6pPr>
            <a:lvl7pPr marL="3652130" indent="0">
              <a:buNone/>
              <a:defRPr sz="2133" b="1"/>
            </a:lvl7pPr>
            <a:lvl8pPr marL="4260819" indent="0">
              <a:buNone/>
              <a:defRPr sz="2133" b="1"/>
            </a:lvl8pPr>
            <a:lvl9pPr marL="4869506"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1217378"/>
            <a:fld id="{4CEF851F-4C9B-4ED8-A706-7687066F5A2C}" type="datetimeFigureOut">
              <a:rPr lang="en-US" smtClean="0">
                <a:solidFill>
                  <a:prstClr val="black">
                    <a:tint val="75000"/>
                  </a:prstClr>
                </a:solidFill>
              </a:rPr>
              <a:pPr defTabSz="1217378"/>
              <a:t>3/19/2022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7378"/>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7378"/>
            <a:fld id="{46F2045C-80A1-433A-B3B9-3018D210B466}" type="slidenum">
              <a:rPr lang="en-US" smtClean="0">
                <a:solidFill>
                  <a:prstClr val="black">
                    <a:tint val="75000"/>
                  </a:prstClr>
                </a:solidFill>
              </a:rPr>
              <a:pPr defTabSz="1217378"/>
              <a:t>‹#›</a:t>
            </a:fld>
            <a:endParaRPr lang="en-US">
              <a:solidFill>
                <a:prstClr val="black">
                  <a:tint val="75000"/>
                </a:prstClr>
              </a:solidFill>
            </a:endParaRPr>
          </a:p>
        </p:txBody>
      </p:sp>
    </p:spTree>
    <p:extLst>
      <p:ext uri="{BB962C8B-B14F-4D97-AF65-F5344CB8AC3E}">
        <p14:creationId xmlns:p14="http://schemas.microsoft.com/office/powerpoint/2010/main" val="40245073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1217378"/>
            <a:fld id="{4CEF851F-4C9B-4ED8-A706-7687066F5A2C}" type="datetimeFigureOut">
              <a:rPr lang="en-US" smtClean="0">
                <a:solidFill>
                  <a:prstClr val="black">
                    <a:tint val="75000"/>
                  </a:prstClr>
                </a:solidFill>
              </a:rPr>
              <a:pPr defTabSz="1217378"/>
              <a:t>3/19/2022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7378"/>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7378"/>
            <a:fld id="{46F2045C-80A1-433A-B3B9-3018D210B466}" type="slidenum">
              <a:rPr lang="en-US" smtClean="0">
                <a:solidFill>
                  <a:prstClr val="black">
                    <a:tint val="75000"/>
                  </a:prstClr>
                </a:solidFill>
              </a:rPr>
              <a:pPr defTabSz="1217378"/>
              <a:t>‹#›</a:t>
            </a:fld>
            <a:endParaRPr lang="en-US">
              <a:solidFill>
                <a:prstClr val="black">
                  <a:tint val="75000"/>
                </a:prstClr>
              </a:solidFill>
            </a:endParaRPr>
          </a:p>
        </p:txBody>
      </p:sp>
    </p:spTree>
    <p:extLst>
      <p:ext uri="{BB962C8B-B14F-4D97-AF65-F5344CB8AC3E}">
        <p14:creationId xmlns:p14="http://schemas.microsoft.com/office/powerpoint/2010/main" val="236563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1B90A153-0D7E-4326-93F5-B852304F5AF2}"/>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F8A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sp>
        <p:nvSpPr>
          <p:cNvPr id="4" name="9">
            <a:extLst>
              <a:ext uri="{FF2B5EF4-FFF2-40B4-BE49-F238E27FC236}">
                <a16:creationId xmlns:a16="http://schemas.microsoft.com/office/drawing/2014/main" id="{31E1990E-03CA-4728-97AC-41301388565F}"/>
              </a:ext>
            </a:extLst>
          </p:cNvPr>
          <p:cNvSpPr/>
          <p:nvPr userDrawn="1"/>
        </p:nvSpPr>
        <p:spPr>
          <a:xfrm>
            <a:off x="495300" y="880611"/>
            <a:ext cx="11201400" cy="132109"/>
          </a:xfrm>
          <a:prstGeom prst="trapezoid">
            <a:avLst>
              <a:gd name="adj" fmla="val 47920"/>
            </a:avLst>
          </a:prstGeom>
          <a:solidFill>
            <a:srgbClr val="B8CCD5"/>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9491F5"/>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5A1F02B5-E222-4A1C-AF05-0507E87B7433}"/>
              </a:ext>
            </a:extLst>
          </p:cNvPr>
          <p:cNvPicPr>
            <a:picLocks noChangeAspect="1"/>
          </p:cNvPicPr>
          <p:nvPr userDrawn="1"/>
        </p:nvPicPr>
        <p:blipFill>
          <a:blip r:embed="rId2"/>
          <a:stretch>
            <a:fillRect/>
          </a:stretch>
        </p:blipFill>
        <p:spPr>
          <a:xfrm>
            <a:off x="495300" y="159476"/>
            <a:ext cx="4087210" cy="1064767"/>
          </a:xfrm>
          <a:prstGeom prst="rect">
            <a:avLst/>
          </a:prstGeom>
        </p:spPr>
      </p:pic>
    </p:spTree>
    <p:extLst>
      <p:ext uri="{BB962C8B-B14F-4D97-AF65-F5344CB8AC3E}">
        <p14:creationId xmlns:p14="http://schemas.microsoft.com/office/powerpoint/2010/main" val="2103857176"/>
      </p:ext>
    </p:extLst>
  </p:cSld>
  <p:clrMapOvr>
    <a:masterClrMapping/>
  </p:clrMapOvr>
  <p:transition spd="slow">
    <p:comb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7378"/>
            <a:fld id="{4CEF851F-4C9B-4ED8-A706-7687066F5A2C}" type="datetimeFigureOut">
              <a:rPr lang="en-US" smtClean="0">
                <a:solidFill>
                  <a:prstClr val="black">
                    <a:tint val="75000"/>
                  </a:prstClr>
                </a:solidFill>
              </a:rPr>
              <a:pPr defTabSz="1217378"/>
              <a:t>3/19/2022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7378"/>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7378"/>
            <a:fld id="{46F2045C-80A1-433A-B3B9-3018D210B466}" type="slidenum">
              <a:rPr lang="en-US" smtClean="0">
                <a:solidFill>
                  <a:prstClr val="black">
                    <a:tint val="75000"/>
                  </a:prstClr>
                </a:solidFill>
              </a:rPr>
              <a:pPr defTabSz="1217378"/>
              <a:t>‹#›</a:t>
            </a:fld>
            <a:endParaRPr lang="en-US">
              <a:solidFill>
                <a:prstClr val="black">
                  <a:tint val="75000"/>
                </a:prstClr>
              </a:solidFill>
            </a:endParaRPr>
          </a:p>
        </p:txBody>
      </p:sp>
    </p:spTree>
    <p:extLst>
      <p:ext uri="{BB962C8B-B14F-4D97-AF65-F5344CB8AC3E}">
        <p14:creationId xmlns:p14="http://schemas.microsoft.com/office/powerpoint/2010/main" val="1410527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7" y="1435106"/>
            <a:ext cx="4011084" cy="4691063"/>
          </a:xfrm>
        </p:spPr>
        <p:txBody>
          <a:bodyPr/>
          <a:lstStyle>
            <a:lvl1pPr marL="0" indent="0">
              <a:buNone/>
              <a:defRPr sz="1867"/>
            </a:lvl1pPr>
            <a:lvl2pPr marL="608687" indent="0">
              <a:buNone/>
              <a:defRPr sz="1600"/>
            </a:lvl2pPr>
            <a:lvl3pPr marL="1217378" indent="0">
              <a:buNone/>
              <a:defRPr sz="1333"/>
            </a:lvl3pPr>
            <a:lvl4pPr marL="1826065" indent="0">
              <a:buNone/>
              <a:defRPr sz="1200"/>
            </a:lvl4pPr>
            <a:lvl5pPr marL="2434754" indent="0">
              <a:buNone/>
              <a:defRPr sz="1200"/>
            </a:lvl5pPr>
            <a:lvl6pPr marL="3043441" indent="0">
              <a:buNone/>
              <a:defRPr sz="1200"/>
            </a:lvl6pPr>
            <a:lvl7pPr marL="3652130" indent="0">
              <a:buNone/>
              <a:defRPr sz="1200"/>
            </a:lvl7pPr>
            <a:lvl8pPr marL="4260819" indent="0">
              <a:buNone/>
              <a:defRPr sz="1200"/>
            </a:lvl8pPr>
            <a:lvl9pPr marL="4869506"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217378"/>
            <a:fld id="{4CEF851F-4C9B-4ED8-A706-7687066F5A2C}" type="datetimeFigureOut">
              <a:rPr lang="en-US" smtClean="0">
                <a:solidFill>
                  <a:prstClr val="black">
                    <a:tint val="75000"/>
                  </a:prstClr>
                </a:solidFill>
              </a:rPr>
              <a:pPr defTabSz="1217378"/>
              <a:t>3/19/2022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7378"/>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7378"/>
            <a:fld id="{46F2045C-80A1-433A-B3B9-3018D210B466}" type="slidenum">
              <a:rPr lang="en-US" smtClean="0">
                <a:solidFill>
                  <a:prstClr val="black">
                    <a:tint val="75000"/>
                  </a:prstClr>
                </a:solidFill>
              </a:rPr>
              <a:pPr defTabSz="1217378"/>
              <a:t>‹#›</a:t>
            </a:fld>
            <a:endParaRPr lang="en-US">
              <a:solidFill>
                <a:prstClr val="black">
                  <a:tint val="75000"/>
                </a:prstClr>
              </a:solidFill>
            </a:endParaRPr>
          </a:p>
        </p:txBody>
      </p:sp>
    </p:spTree>
    <p:extLst>
      <p:ext uri="{BB962C8B-B14F-4D97-AF65-F5344CB8AC3E}">
        <p14:creationId xmlns:p14="http://schemas.microsoft.com/office/powerpoint/2010/main" val="28766360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8687" indent="0">
              <a:buNone/>
              <a:defRPr sz="3733"/>
            </a:lvl2pPr>
            <a:lvl3pPr marL="1217378" indent="0">
              <a:buNone/>
              <a:defRPr sz="3200"/>
            </a:lvl3pPr>
            <a:lvl4pPr marL="1826065" indent="0">
              <a:buNone/>
              <a:defRPr sz="2667"/>
            </a:lvl4pPr>
            <a:lvl5pPr marL="2434754" indent="0">
              <a:buNone/>
              <a:defRPr sz="2667"/>
            </a:lvl5pPr>
            <a:lvl6pPr marL="3043441" indent="0">
              <a:buNone/>
              <a:defRPr sz="2667"/>
            </a:lvl6pPr>
            <a:lvl7pPr marL="3652130" indent="0">
              <a:buNone/>
              <a:defRPr sz="2667"/>
            </a:lvl7pPr>
            <a:lvl8pPr marL="4260819" indent="0">
              <a:buNone/>
              <a:defRPr sz="2667"/>
            </a:lvl8pPr>
            <a:lvl9pPr marL="4869506" indent="0">
              <a:buNone/>
              <a:defRPr sz="2667"/>
            </a:lvl9pPr>
          </a:lstStyle>
          <a:p>
            <a:endParaRPr lang="en-US"/>
          </a:p>
        </p:txBody>
      </p:sp>
      <p:sp>
        <p:nvSpPr>
          <p:cNvPr id="4" name="Text Placeholder 3"/>
          <p:cNvSpPr>
            <a:spLocks noGrp="1"/>
          </p:cNvSpPr>
          <p:nvPr>
            <p:ph type="body" sz="half" idx="2"/>
          </p:nvPr>
        </p:nvSpPr>
        <p:spPr>
          <a:xfrm>
            <a:off x="2389717" y="5367343"/>
            <a:ext cx="7315200" cy="804863"/>
          </a:xfrm>
        </p:spPr>
        <p:txBody>
          <a:bodyPr/>
          <a:lstStyle>
            <a:lvl1pPr marL="0" indent="0">
              <a:buNone/>
              <a:defRPr sz="1867"/>
            </a:lvl1pPr>
            <a:lvl2pPr marL="608687" indent="0">
              <a:buNone/>
              <a:defRPr sz="1600"/>
            </a:lvl2pPr>
            <a:lvl3pPr marL="1217378" indent="0">
              <a:buNone/>
              <a:defRPr sz="1333"/>
            </a:lvl3pPr>
            <a:lvl4pPr marL="1826065" indent="0">
              <a:buNone/>
              <a:defRPr sz="1200"/>
            </a:lvl4pPr>
            <a:lvl5pPr marL="2434754" indent="0">
              <a:buNone/>
              <a:defRPr sz="1200"/>
            </a:lvl5pPr>
            <a:lvl6pPr marL="3043441" indent="0">
              <a:buNone/>
              <a:defRPr sz="1200"/>
            </a:lvl6pPr>
            <a:lvl7pPr marL="3652130" indent="0">
              <a:buNone/>
              <a:defRPr sz="1200"/>
            </a:lvl7pPr>
            <a:lvl8pPr marL="4260819" indent="0">
              <a:buNone/>
              <a:defRPr sz="1200"/>
            </a:lvl8pPr>
            <a:lvl9pPr marL="4869506"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217378"/>
            <a:fld id="{4CEF851F-4C9B-4ED8-A706-7687066F5A2C}" type="datetimeFigureOut">
              <a:rPr lang="en-US" smtClean="0">
                <a:solidFill>
                  <a:prstClr val="black">
                    <a:tint val="75000"/>
                  </a:prstClr>
                </a:solidFill>
              </a:rPr>
              <a:pPr defTabSz="1217378"/>
              <a:t>3/19/2022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7378"/>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7378"/>
            <a:fld id="{46F2045C-80A1-433A-B3B9-3018D210B466}" type="slidenum">
              <a:rPr lang="en-US" smtClean="0">
                <a:solidFill>
                  <a:prstClr val="black">
                    <a:tint val="75000"/>
                  </a:prstClr>
                </a:solidFill>
              </a:rPr>
              <a:pPr defTabSz="1217378"/>
              <a:t>‹#›</a:t>
            </a:fld>
            <a:endParaRPr lang="en-US">
              <a:solidFill>
                <a:prstClr val="black">
                  <a:tint val="75000"/>
                </a:prstClr>
              </a:solidFill>
            </a:endParaRPr>
          </a:p>
        </p:txBody>
      </p:sp>
    </p:spTree>
    <p:extLst>
      <p:ext uri="{BB962C8B-B14F-4D97-AF65-F5344CB8AC3E}">
        <p14:creationId xmlns:p14="http://schemas.microsoft.com/office/powerpoint/2010/main" val="30636473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217378"/>
            <a:fld id="{4CEF851F-4C9B-4ED8-A706-7687066F5A2C}" type="datetimeFigureOut">
              <a:rPr lang="en-US" smtClean="0">
                <a:solidFill>
                  <a:prstClr val="black">
                    <a:tint val="75000"/>
                  </a:prstClr>
                </a:solidFill>
              </a:rPr>
              <a:pPr defTabSz="1217378"/>
              <a:t>3/19/2022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7378"/>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7378"/>
            <a:fld id="{46F2045C-80A1-433A-B3B9-3018D210B466}" type="slidenum">
              <a:rPr lang="en-US" smtClean="0">
                <a:solidFill>
                  <a:prstClr val="black">
                    <a:tint val="75000"/>
                  </a:prstClr>
                </a:solidFill>
              </a:rPr>
              <a:pPr defTabSz="1217378"/>
              <a:t>‹#›</a:t>
            </a:fld>
            <a:endParaRPr lang="en-US">
              <a:solidFill>
                <a:prstClr val="black">
                  <a:tint val="75000"/>
                </a:prstClr>
              </a:solidFill>
            </a:endParaRPr>
          </a:p>
        </p:txBody>
      </p:sp>
    </p:spTree>
    <p:extLst>
      <p:ext uri="{BB962C8B-B14F-4D97-AF65-F5344CB8AC3E}">
        <p14:creationId xmlns:p14="http://schemas.microsoft.com/office/powerpoint/2010/main" val="39101850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217378"/>
            <a:fld id="{4CEF851F-4C9B-4ED8-A706-7687066F5A2C}" type="datetimeFigureOut">
              <a:rPr lang="en-US" smtClean="0">
                <a:solidFill>
                  <a:prstClr val="black">
                    <a:tint val="75000"/>
                  </a:prstClr>
                </a:solidFill>
              </a:rPr>
              <a:pPr defTabSz="1217378"/>
              <a:t>3/19/2022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7378"/>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7378"/>
            <a:fld id="{46F2045C-80A1-433A-B3B9-3018D210B466}" type="slidenum">
              <a:rPr lang="en-US" smtClean="0">
                <a:solidFill>
                  <a:prstClr val="black">
                    <a:tint val="75000"/>
                  </a:prstClr>
                </a:solidFill>
              </a:rPr>
              <a:pPr defTabSz="1217378"/>
              <a:t>‹#›</a:t>
            </a:fld>
            <a:endParaRPr lang="en-US">
              <a:solidFill>
                <a:prstClr val="black">
                  <a:tint val="75000"/>
                </a:prstClr>
              </a:solidFill>
            </a:endParaRPr>
          </a:p>
        </p:txBody>
      </p:sp>
    </p:spTree>
    <p:extLst>
      <p:ext uri="{BB962C8B-B14F-4D97-AF65-F5344CB8AC3E}">
        <p14:creationId xmlns:p14="http://schemas.microsoft.com/office/powerpoint/2010/main" val="107692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53EF5745-5E26-4FFA-AAB4-DD5EFADB8AAA}"/>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F8A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pic>
        <p:nvPicPr>
          <p:cNvPr id="9" name="Picture 8">
            <a:extLst>
              <a:ext uri="{FF2B5EF4-FFF2-40B4-BE49-F238E27FC236}">
                <a16:creationId xmlns:a16="http://schemas.microsoft.com/office/drawing/2014/main" id="{0D5BF0AE-F741-4914-9440-26D5A1C2DEBF}"/>
              </a:ext>
            </a:extLst>
          </p:cNvPr>
          <p:cNvPicPr>
            <a:picLocks noChangeAspect="1"/>
          </p:cNvPicPr>
          <p:nvPr userDrawn="1"/>
        </p:nvPicPr>
        <p:blipFill>
          <a:blip r:embed="rId2"/>
          <a:stretch>
            <a:fillRect/>
          </a:stretch>
        </p:blipFill>
        <p:spPr>
          <a:xfrm>
            <a:off x="1712168" y="723607"/>
            <a:ext cx="8937511" cy="4224894"/>
          </a:xfrm>
          <a:prstGeom prst="rect">
            <a:avLst/>
          </a:prstGeom>
        </p:spPr>
      </p:pic>
      <p:pic>
        <p:nvPicPr>
          <p:cNvPr id="10" name="Picture 9">
            <a:extLst>
              <a:ext uri="{FF2B5EF4-FFF2-40B4-BE49-F238E27FC236}">
                <a16:creationId xmlns:a16="http://schemas.microsoft.com/office/drawing/2014/main" id="{AC289DE0-F75B-4B38-B1F1-79F713D8B954}"/>
              </a:ext>
            </a:extLst>
          </p:cNvPr>
          <p:cNvPicPr>
            <a:picLocks noChangeAspect="1"/>
          </p:cNvPicPr>
          <p:nvPr userDrawn="1"/>
        </p:nvPicPr>
        <p:blipFill>
          <a:blip r:embed="rId3"/>
          <a:stretch>
            <a:fillRect/>
          </a:stretch>
        </p:blipFill>
        <p:spPr>
          <a:xfrm>
            <a:off x="0" y="5736336"/>
            <a:ext cx="12192000" cy="1121664"/>
          </a:xfrm>
          <a:prstGeom prst="rect">
            <a:avLst/>
          </a:prstGeom>
        </p:spPr>
      </p:pic>
      <p:sp>
        <p:nvSpPr>
          <p:cNvPr id="5" name="TextBox 4">
            <a:extLst>
              <a:ext uri="{FF2B5EF4-FFF2-40B4-BE49-F238E27FC236}">
                <a16:creationId xmlns:a16="http://schemas.microsoft.com/office/drawing/2014/main" id="{DC001742-9A54-467A-8345-F75597151BF0}"/>
              </a:ext>
            </a:extLst>
          </p:cNvPr>
          <p:cNvSpPr txBox="1"/>
          <p:nvPr userDrawn="1"/>
        </p:nvSpPr>
        <p:spPr>
          <a:xfrm>
            <a:off x="10442020" y="6654085"/>
            <a:ext cx="1556394"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white">
                    <a:lumMod val="85000"/>
                  </a:prstClr>
                </a:solidFill>
                <a:effectLst/>
                <a:uLnTx/>
                <a:uFillTx/>
                <a:latin typeface="Arial" panose="020B0604020202020204" pitchFamily="34" charset="0"/>
                <a:ea typeface="Arial-Rounded" panose="020B0500000000000000" pitchFamily="34" charset="0"/>
                <a:cs typeface="Arial" panose="020B0604020202020204" pitchFamily="34" charset="0"/>
              </a:rPr>
              <a:t>Jellyfish-0946622429</a:t>
            </a:r>
          </a:p>
        </p:txBody>
      </p:sp>
    </p:spTree>
    <p:extLst>
      <p:ext uri="{BB962C8B-B14F-4D97-AF65-F5344CB8AC3E}">
        <p14:creationId xmlns:p14="http://schemas.microsoft.com/office/powerpoint/2010/main" val="1944461309"/>
      </p:ext>
    </p:extLst>
  </p:cSld>
  <p:clrMapOvr>
    <a:masterClrMapping/>
  </p:clrMapOvr>
  <p:transition spd="slow">
    <p:comb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0000">
                                          <p:cBhvr additive="base">
                                            <p:cTn id="7" dur="20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8" dur="2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90416-0CCA-44DA-B1DC-D22401BD58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D33592-7E46-417A-BF3A-4007B8FF32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EE41B1-5EA8-4111-A6D3-02FC8C5705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B094C3-6BF5-4A70-AF11-B06FB7353F3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3AF918C-415C-4299-9F97-D5FD12D3444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ADA3FE6-65E1-4DC4-99AE-599BCD99AF6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39B1D4C-F4FB-43F4-AB2F-3942B14FF82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CAD753B-A9D4-4EC9-8DC5-93D937E40A9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7172434"/>
      </p:ext>
    </p:extLst>
  </p:cSld>
  <p:clrMapOvr>
    <a:masterClrMapping/>
  </p:clrMapOvr>
  <p:transition spd="slow">
    <p:comb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43E17-171A-4921-837F-B002B798CB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DDF7C6-0A52-4EF9-9116-D69D7F85C9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F1C3AC-AB7E-4FFD-BAFE-E37887D6F3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505F02-AC00-4E75-BE28-A5F08C7768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8C9C6A-CF2B-47F9-80B8-576852036A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974442-75AA-4FDA-8B00-38F929BDFDF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3AF918C-415C-4299-9F97-D5FD12D3444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E0B112F9-7649-4726-98FE-6B30FDB54C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7E9556CE-DAD4-44A5-8F7E-6BD5F461EDD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CAD753B-A9D4-4EC9-8DC5-93D937E40A9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3774819"/>
      </p:ext>
    </p:extLst>
  </p:cSld>
  <p:clrMapOvr>
    <a:masterClrMapping/>
  </p:clrMapOvr>
  <p:transition spd="slow">
    <p:comb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64E9D-3143-4ADF-91ED-31FCA4814C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477072-53A9-44F9-A7AF-7AE4C58FD2C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3AF918C-415C-4299-9F97-D5FD12D3444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7D5FDBB7-C84A-4E87-8E58-8B8EE8A5AD8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599387A0-B2E0-4BE9-95B6-5737A2BC6F1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CAD753B-A9D4-4EC9-8DC5-93D937E40A9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9464114"/>
      </p:ext>
    </p:extLst>
  </p:cSld>
  <p:clrMapOvr>
    <a:masterClrMapping/>
  </p:clrMapOvr>
  <p:transition spd="slow">
    <p:comb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CECB1C-A006-436F-8278-8583514CDCF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3AF918C-415C-4299-9F97-D5FD12D3444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7141B71B-4A29-4790-879A-EF55D695265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F579B72B-086E-4108-BB2C-6A06B5CF5F7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CAD753B-A9D4-4EC9-8DC5-93D937E40A9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24073"/>
      </p:ext>
    </p:extLst>
  </p:cSld>
  <p:clrMapOvr>
    <a:masterClrMapping/>
  </p:clrMapOvr>
  <p:transition spd="slow">
    <p:comb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54E88-1621-45AC-9326-520B1E4BA1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459699-674A-48B4-BF1A-A007A3BC9B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E322A5-9EE7-42D3-9A09-9D095F58E4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BAF5CD-C602-4B32-93AF-B20CBF60983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3AF918C-415C-4299-9F97-D5FD12D3444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FCDB590-7050-4477-B834-B10DAB052B8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B73B764-48A0-4DFB-BEE5-48A5A756A47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CAD753B-A9D4-4EC9-8DC5-93D937E40A9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281746"/>
      </p:ext>
    </p:extLst>
  </p:cSld>
  <p:clrMapOvr>
    <a:masterClrMapping/>
  </p:clrMapOvr>
  <p:transition spd="slow">
    <p:comb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AC99D876-56B7-445A-AEF7-1C6D7E4BB91D}"/>
              </a:ext>
            </a:extLst>
          </p:cNvPr>
          <p:cNvSpPr txBox="1"/>
          <p:nvPr userDrawn="1"/>
        </p:nvSpPr>
        <p:spPr>
          <a:xfrm>
            <a:off x="0" y="-1604665"/>
            <a:ext cx="12192000" cy="461665"/>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latin typeface="Calibri" panose="020F0502020204030204"/>
                <a:ea typeface="+mn-ea"/>
                <a:cs typeface="+mn-cs"/>
              </a:rPr>
              <a:t>www.9slide.vn</a:t>
            </a:r>
          </a:p>
        </p:txBody>
      </p:sp>
      <p:sp>
        <p:nvSpPr>
          <p:cNvPr id="9" name="PHẠM DUYÊN">
            <a:extLst>
              <a:ext uri="{FF2B5EF4-FFF2-40B4-BE49-F238E27FC236}">
                <a16:creationId xmlns:a16="http://schemas.microsoft.com/office/drawing/2014/main" id="{ECE78EFF-889D-429F-829B-BE0291B53324}"/>
              </a:ext>
            </a:extLst>
          </p:cNvPr>
          <p:cNvSpPr/>
          <p:nvPr userDrawn="1"/>
        </p:nvSpPr>
        <p:spPr>
          <a:xfrm flipH="1">
            <a:off x="0" y="6477317"/>
            <a:ext cx="12192000" cy="38068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sp>
        <p:nvSpPr>
          <p:cNvPr id="2" name="Title Placeholder 1">
            <a:extLst>
              <a:ext uri="{FF2B5EF4-FFF2-40B4-BE49-F238E27FC236}">
                <a16:creationId xmlns:a16="http://schemas.microsoft.com/office/drawing/2014/main" id="{EECCF764-E5F8-4985-8CA5-6B44000F3A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0621B5-79FC-4B38-86F6-37FFD3F288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4906C-6B6D-457A-9B0D-D0E3FF697B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3AF918C-415C-4299-9F97-D5FD12D3444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E6B0A12-9D9C-4C2E-BD38-CA115F9EC4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7E41046C-0EA5-431E-B783-D8D8DEBC86D2}"/>
              </a:ext>
            </a:extLst>
          </p:cNvPr>
          <p:cNvPicPr>
            <a:picLocks noChangeAspect="1"/>
          </p:cNvPicPr>
          <p:nvPr userDrawn="1"/>
        </p:nvPicPr>
        <p:blipFill>
          <a:blip r:embed="rId15"/>
          <a:stretch>
            <a:fillRect/>
          </a:stretch>
        </p:blipFill>
        <p:spPr>
          <a:xfrm>
            <a:off x="-11683019" y="2999195"/>
            <a:ext cx="810838" cy="859611"/>
          </a:xfrm>
          <a:prstGeom prst="rect">
            <a:avLst/>
          </a:prstGeom>
        </p:spPr>
      </p:pic>
      <p:pic>
        <p:nvPicPr>
          <p:cNvPr id="11" name="Picture 10">
            <a:extLst>
              <a:ext uri="{FF2B5EF4-FFF2-40B4-BE49-F238E27FC236}">
                <a16:creationId xmlns:a16="http://schemas.microsoft.com/office/drawing/2014/main" id="{C1818B08-3E26-4350-9848-7C5951A8E15F}"/>
              </a:ext>
            </a:extLst>
          </p:cNvPr>
          <p:cNvPicPr>
            <a:picLocks noChangeAspect="1"/>
          </p:cNvPicPr>
          <p:nvPr userDrawn="1"/>
        </p:nvPicPr>
        <p:blipFill>
          <a:blip r:embed="rId15"/>
          <a:stretch>
            <a:fillRect/>
          </a:stretch>
        </p:blipFill>
        <p:spPr>
          <a:xfrm>
            <a:off x="5690581" y="13534721"/>
            <a:ext cx="810838" cy="859611"/>
          </a:xfrm>
          <a:prstGeom prst="rect">
            <a:avLst/>
          </a:prstGeom>
        </p:spPr>
      </p:pic>
      <p:pic>
        <p:nvPicPr>
          <p:cNvPr id="12" name="Picture 11">
            <a:extLst>
              <a:ext uri="{FF2B5EF4-FFF2-40B4-BE49-F238E27FC236}">
                <a16:creationId xmlns:a16="http://schemas.microsoft.com/office/drawing/2014/main" id="{BBF47B7B-BCA2-4E31-A253-420F3D349FA2}"/>
              </a:ext>
            </a:extLst>
          </p:cNvPr>
          <p:cNvPicPr>
            <a:picLocks noChangeAspect="1"/>
          </p:cNvPicPr>
          <p:nvPr userDrawn="1"/>
        </p:nvPicPr>
        <p:blipFill>
          <a:blip r:embed="rId15"/>
          <a:stretch>
            <a:fillRect/>
          </a:stretch>
        </p:blipFill>
        <p:spPr>
          <a:xfrm>
            <a:off x="23064181" y="2999195"/>
            <a:ext cx="810838" cy="859611"/>
          </a:xfrm>
          <a:prstGeom prst="rect">
            <a:avLst/>
          </a:prstGeom>
        </p:spPr>
      </p:pic>
      <p:pic>
        <p:nvPicPr>
          <p:cNvPr id="13" name="Picture 12">
            <a:extLst>
              <a:ext uri="{FF2B5EF4-FFF2-40B4-BE49-F238E27FC236}">
                <a16:creationId xmlns:a16="http://schemas.microsoft.com/office/drawing/2014/main" id="{F74560EF-B19B-44B9-9E2F-7962B55870FC}"/>
              </a:ext>
            </a:extLst>
          </p:cNvPr>
          <p:cNvPicPr>
            <a:picLocks noChangeAspect="1"/>
          </p:cNvPicPr>
          <p:nvPr userDrawn="1"/>
        </p:nvPicPr>
        <p:blipFill>
          <a:blip r:embed="rId15"/>
          <a:stretch>
            <a:fillRect/>
          </a:stretch>
        </p:blipFill>
        <p:spPr>
          <a:xfrm>
            <a:off x="5690581" y="-7536333"/>
            <a:ext cx="810838" cy="859611"/>
          </a:xfrm>
          <a:prstGeom prst="rect">
            <a:avLst/>
          </a:prstGeom>
        </p:spPr>
      </p:pic>
    </p:spTree>
    <p:extLst>
      <p:ext uri="{BB962C8B-B14F-4D97-AF65-F5344CB8AC3E}">
        <p14:creationId xmlns:p14="http://schemas.microsoft.com/office/powerpoint/2010/main" val="22165516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comb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305" tIns="45654" rIns="91305" bIns="4565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305" tIns="45654" rIns="91305" bIns="4565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305" tIns="45654" rIns="91305" bIns="45654" rtlCol="0" anchor="ctr"/>
          <a:lstStyle>
            <a:lvl1pPr algn="l">
              <a:defRPr sz="1600">
                <a:solidFill>
                  <a:schemeClr val="tx1">
                    <a:tint val="75000"/>
                  </a:schemeClr>
                </a:solidFill>
              </a:defRPr>
            </a:lvl1pPr>
          </a:lstStyle>
          <a:p>
            <a:pPr defTabSz="1217378"/>
            <a:fld id="{4CEF851F-4C9B-4ED8-A706-7687066F5A2C}" type="datetimeFigureOut">
              <a:rPr lang="en-US" smtClean="0">
                <a:solidFill>
                  <a:prstClr val="black">
                    <a:tint val="75000"/>
                  </a:prstClr>
                </a:solidFill>
              </a:rPr>
              <a:pPr defTabSz="1217378"/>
              <a:t>3/19/2022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305" tIns="45654" rIns="91305" bIns="45654" rtlCol="0" anchor="ctr"/>
          <a:lstStyle>
            <a:lvl1pPr algn="ctr">
              <a:defRPr sz="1600">
                <a:solidFill>
                  <a:schemeClr val="tx1">
                    <a:tint val="75000"/>
                  </a:schemeClr>
                </a:solidFill>
              </a:defRPr>
            </a:lvl1pPr>
          </a:lstStyle>
          <a:p>
            <a:pPr defTabSz="1217378"/>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305" tIns="45654" rIns="91305" bIns="45654" rtlCol="0" anchor="ctr"/>
          <a:lstStyle>
            <a:lvl1pPr algn="r">
              <a:defRPr sz="1600">
                <a:solidFill>
                  <a:schemeClr val="tx1">
                    <a:tint val="75000"/>
                  </a:schemeClr>
                </a:solidFill>
              </a:defRPr>
            </a:lvl1pPr>
          </a:lstStyle>
          <a:p>
            <a:pPr defTabSz="1217378"/>
            <a:fld id="{46F2045C-80A1-433A-B3B9-3018D210B466}" type="slidenum">
              <a:rPr lang="en-US" smtClean="0">
                <a:solidFill>
                  <a:prstClr val="black">
                    <a:tint val="75000"/>
                  </a:prstClr>
                </a:solidFill>
              </a:rPr>
              <a:pPr defTabSz="1217378"/>
              <a:t>‹#›</a:t>
            </a:fld>
            <a:endParaRPr lang="en-US">
              <a:solidFill>
                <a:prstClr val="black">
                  <a:tint val="75000"/>
                </a:prstClr>
              </a:solidFill>
            </a:endParaRPr>
          </a:p>
        </p:txBody>
      </p:sp>
    </p:spTree>
    <p:extLst>
      <p:ext uri="{BB962C8B-B14F-4D97-AF65-F5344CB8AC3E}">
        <p14:creationId xmlns:p14="http://schemas.microsoft.com/office/powerpoint/2010/main" val="2032499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1217378" rtl="0" eaLnBrk="1" latinLnBrk="0" hangingPunct="1">
        <a:spcBef>
          <a:spcPct val="0"/>
        </a:spcBef>
        <a:buNone/>
        <a:defRPr sz="5867" kern="1200">
          <a:solidFill>
            <a:schemeClr val="tx1"/>
          </a:solidFill>
          <a:latin typeface="+mj-lt"/>
          <a:ea typeface="+mj-ea"/>
          <a:cs typeface="+mj-cs"/>
        </a:defRPr>
      </a:lvl1pPr>
    </p:titleStyle>
    <p:bodyStyle>
      <a:lvl1pPr marL="456515" indent="-456515" algn="l" defTabSz="1217378"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89118" indent="-380430" algn="l" defTabSz="1217378"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1721" indent="-304346" algn="l" defTabSz="1217378"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409" indent="-304346" algn="l" defTabSz="1217378"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39098" indent="-304346" algn="l" defTabSz="1217378"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47786" indent="-304346" algn="l" defTabSz="121737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56473" indent="-304346" algn="l" defTabSz="121737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65163" indent="-304346" algn="l" defTabSz="121737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3851" indent="-304346" algn="l" defTabSz="121737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7378" rtl="0" eaLnBrk="1" latinLnBrk="0" hangingPunct="1">
        <a:defRPr sz="2400" kern="1200">
          <a:solidFill>
            <a:schemeClr val="tx1"/>
          </a:solidFill>
          <a:latin typeface="+mn-lt"/>
          <a:ea typeface="+mn-ea"/>
          <a:cs typeface="+mn-cs"/>
        </a:defRPr>
      </a:lvl1pPr>
      <a:lvl2pPr marL="608687" algn="l" defTabSz="1217378" rtl="0" eaLnBrk="1" latinLnBrk="0" hangingPunct="1">
        <a:defRPr sz="2400" kern="1200">
          <a:solidFill>
            <a:schemeClr val="tx1"/>
          </a:solidFill>
          <a:latin typeface="+mn-lt"/>
          <a:ea typeface="+mn-ea"/>
          <a:cs typeface="+mn-cs"/>
        </a:defRPr>
      </a:lvl2pPr>
      <a:lvl3pPr marL="1217378" algn="l" defTabSz="1217378" rtl="0" eaLnBrk="1" latinLnBrk="0" hangingPunct="1">
        <a:defRPr sz="2400" kern="1200">
          <a:solidFill>
            <a:schemeClr val="tx1"/>
          </a:solidFill>
          <a:latin typeface="+mn-lt"/>
          <a:ea typeface="+mn-ea"/>
          <a:cs typeface="+mn-cs"/>
        </a:defRPr>
      </a:lvl3pPr>
      <a:lvl4pPr marL="1826065" algn="l" defTabSz="1217378" rtl="0" eaLnBrk="1" latinLnBrk="0" hangingPunct="1">
        <a:defRPr sz="2400" kern="1200">
          <a:solidFill>
            <a:schemeClr val="tx1"/>
          </a:solidFill>
          <a:latin typeface="+mn-lt"/>
          <a:ea typeface="+mn-ea"/>
          <a:cs typeface="+mn-cs"/>
        </a:defRPr>
      </a:lvl4pPr>
      <a:lvl5pPr marL="2434754" algn="l" defTabSz="1217378" rtl="0" eaLnBrk="1" latinLnBrk="0" hangingPunct="1">
        <a:defRPr sz="2400" kern="1200">
          <a:solidFill>
            <a:schemeClr val="tx1"/>
          </a:solidFill>
          <a:latin typeface="+mn-lt"/>
          <a:ea typeface="+mn-ea"/>
          <a:cs typeface="+mn-cs"/>
        </a:defRPr>
      </a:lvl5pPr>
      <a:lvl6pPr marL="3043441" algn="l" defTabSz="1217378" rtl="0" eaLnBrk="1" latinLnBrk="0" hangingPunct="1">
        <a:defRPr sz="2400" kern="1200">
          <a:solidFill>
            <a:schemeClr val="tx1"/>
          </a:solidFill>
          <a:latin typeface="+mn-lt"/>
          <a:ea typeface="+mn-ea"/>
          <a:cs typeface="+mn-cs"/>
        </a:defRPr>
      </a:lvl6pPr>
      <a:lvl7pPr marL="3652130" algn="l" defTabSz="1217378" rtl="0" eaLnBrk="1" latinLnBrk="0" hangingPunct="1">
        <a:defRPr sz="2400" kern="1200">
          <a:solidFill>
            <a:schemeClr val="tx1"/>
          </a:solidFill>
          <a:latin typeface="+mn-lt"/>
          <a:ea typeface="+mn-ea"/>
          <a:cs typeface="+mn-cs"/>
        </a:defRPr>
      </a:lvl7pPr>
      <a:lvl8pPr marL="4260819" algn="l" defTabSz="1217378" rtl="0" eaLnBrk="1" latinLnBrk="0" hangingPunct="1">
        <a:defRPr sz="2400" kern="1200">
          <a:solidFill>
            <a:schemeClr val="tx1"/>
          </a:solidFill>
          <a:latin typeface="+mn-lt"/>
          <a:ea typeface="+mn-ea"/>
          <a:cs typeface="+mn-cs"/>
        </a:defRPr>
      </a:lvl8pPr>
      <a:lvl9pPr marL="4869506" algn="l" defTabSz="1217378"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305" tIns="45654" rIns="91305" bIns="4565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305" tIns="45654" rIns="91305" bIns="4565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305" tIns="45654" rIns="91305" bIns="45654" rtlCol="0" anchor="ctr"/>
          <a:lstStyle>
            <a:lvl1pPr algn="l">
              <a:defRPr sz="1600">
                <a:solidFill>
                  <a:schemeClr val="tx1">
                    <a:tint val="75000"/>
                  </a:schemeClr>
                </a:solidFill>
              </a:defRPr>
            </a:lvl1pPr>
          </a:lstStyle>
          <a:p>
            <a:pPr defTabSz="1217378"/>
            <a:fld id="{4CEF851F-4C9B-4ED8-A706-7687066F5A2C}" type="datetimeFigureOut">
              <a:rPr lang="en-US" smtClean="0">
                <a:solidFill>
                  <a:prstClr val="black">
                    <a:tint val="75000"/>
                  </a:prstClr>
                </a:solidFill>
              </a:rPr>
              <a:pPr defTabSz="1217378"/>
              <a:t>3/19/2022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305" tIns="45654" rIns="91305" bIns="45654" rtlCol="0" anchor="ctr"/>
          <a:lstStyle>
            <a:lvl1pPr algn="ctr">
              <a:defRPr sz="1600">
                <a:solidFill>
                  <a:schemeClr val="tx1">
                    <a:tint val="75000"/>
                  </a:schemeClr>
                </a:solidFill>
              </a:defRPr>
            </a:lvl1pPr>
          </a:lstStyle>
          <a:p>
            <a:pPr defTabSz="1217378"/>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305" tIns="45654" rIns="91305" bIns="45654" rtlCol="0" anchor="ctr"/>
          <a:lstStyle>
            <a:lvl1pPr algn="r">
              <a:defRPr sz="1600">
                <a:solidFill>
                  <a:schemeClr val="tx1">
                    <a:tint val="75000"/>
                  </a:schemeClr>
                </a:solidFill>
              </a:defRPr>
            </a:lvl1pPr>
          </a:lstStyle>
          <a:p>
            <a:pPr defTabSz="1217378"/>
            <a:fld id="{46F2045C-80A1-433A-B3B9-3018D210B466}" type="slidenum">
              <a:rPr lang="en-US" smtClean="0">
                <a:solidFill>
                  <a:prstClr val="black">
                    <a:tint val="75000"/>
                  </a:prstClr>
                </a:solidFill>
              </a:rPr>
              <a:pPr defTabSz="1217378"/>
              <a:t>‹#›</a:t>
            </a:fld>
            <a:endParaRPr lang="en-US">
              <a:solidFill>
                <a:prstClr val="black">
                  <a:tint val="75000"/>
                </a:prstClr>
              </a:solidFill>
            </a:endParaRPr>
          </a:p>
        </p:txBody>
      </p:sp>
    </p:spTree>
    <p:extLst>
      <p:ext uri="{BB962C8B-B14F-4D97-AF65-F5344CB8AC3E}">
        <p14:creationId xmlns:p14="http://schemas.microsoft.com/office/powerpoint/2010/main" val="48593663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1217378" rtl="0" eaLnBrk="1" latinLnBrk="0" hangingPunct="1">
        <a:spcBef>
          <a:spcPct val="0"/>
        </a:spcBef>
        <a:buNone/>
        <a:defRPr sz="5867" kern="1200">
          <a:solidFill>
            <a:schemeClr val="tx1"/>
          </a:solidFill>
          <a:latin typeface="+mj-lt"/>
          <a:ea typeface="+mj-ea"/>
          <a:cs typeface="+mj-cs"/>
        </a:defRPr>
      </a:lvl1pPr>
    </p:titleStyle>
    <p:bodyStyle>
      <a:lvl1pPr marL="456515" indent="-456515" algn="l" defTabSz="1217378"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89118" indent="-380430" algn="l" defTabSz="1217378"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1721" indent="-304346" algn="l" defTabSz="1217378"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409" indent="-304346" algn="l" defTabSz="1217378"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39098" indent="-304346" algn="l" defTabSz="1217378"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47786" indent="-304346" algn="l" defTabSz="121737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56473" indent="-304346" algn="l" defTabSz="121737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65163" indent="-304346" algn="l" defTabSz="121737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3851" indent="-304346" algn="l" defTabSz="121737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7378" rtl="0" eaLnBrk="1" latinLnBrk="0" hangingPunct="1">
        <a:defRPr sz="2400" kern="1200">
          <a:solidFill>
            <a:schemeClr val="tx1"/>
          </a:solidFill>
          <a:latin typeface="+mn-lt"/>
          <a:ea typeface="+mn-ea"/>
          <a:cs typeface="+mn-cs"/>
        </a:defRPr>
      </a:lvl1pPr>
      <a:lvl2pPr marL="608687" algn="l" defTabSz="1217378" rtl="0" eaLnBrk="1" latinLnBrk="0" hangingPunct="1">
        <a:defRPr sz="2400" kern="1200">
          <a:solidFill>
            <a:schemeClr val="tx1"/>
          </a:solidFill>
          <a:latin typeface="+mn-lt"/>
          <a:ea typeface="+mn-ea"/>
          <a:cs typeface="+mn-cs"/>
        </a:defRPr>
      </a:lvl2pPr>
      <a:lvl3pPr marL="1217378" algn="l" defTabSz="1217378" rtl="0" eaLnBrk="1" latinLnBrk="0" hangingPunct="1">
        <a:defRPr sz="2400" kern="1200">
          <a:solidFill>
            <a:schemeClr val="tx1"/>
          </a:solidFill>
          <a:latin typeface="+mn-lt"/>
          <a:ea typeface="+mn-ea"/>
          <a:cs typeface="+mn-cs"/>
        </a:defRPr>
      </a:lvl3pPr>
      <a:lvl4pPr marL="1826065" algn="l" defTabSz="1217378" rtl="0" eaLnBrk="1" latinLnBrk="0" hangingPunct="1">
        <a:defRPr sz="2400" kern="1200">
          <a:solidFill>
            <a:schemeClr val="tx1"/>
          </a:solidFill>
          <a:latin typeface="+mn-lt"/>
          <a:ea typeface="+mn-ea"/>
          <a:cs typeface="+mn-cs"/>
        </a:defRPr>
      </a:lvl4pPr>
      <a:lvl5pPr marL="2434754" algn="l" defTabSz="1217378" rtl="0" eaLnBrk="1" latinLnBrk="0" hangingPunct="1">
        <a:defRPr sz="2400" kern="1200">
          <a:solidFill>
            <a:schemeClr val="tx1"/>
          </a:solidFill>
          <a:latin typeface="+mn-lt"/>
          <a:ea typeface="+mn-ea"/>
          <a:cs typeface="+mn-cs"/>
        </a:defRPr>
      </a:lvl5pPr>
      <a:lvl6pPr marL="3043441" algn="l" defTabSz="1217378" rtl="0" eaLnBrk="1" latinLnBrk="0" hangingPunct="1">
        <a:defRPr sz="2400" kern="1200">
          <a:solidFill>
            <a:schemeClr val="tx1"/>
          </a:solidFill>
          <a:latin typeface="+mn-lt"/>
          <a:ea typeface="+mn-ea"/>
          <a:cs typeface="+mn-cs"/>
        </a:defRPr>
      </a:lvl6pPr>
      <a:lvl7pPr marL="3652130" algn="l" defTabSz="1217378" rtl="0" eaLnBrk="1" latinLnBrk="0" hangingPunct="1">
        <a:defRPr sz="2400" kern="1200">
          <a:solidFill>
            <a:schemeClr val="tx1"/>
          </a:solidFill>
          <a:latin typeface="+mn-lt"/>
          <a:ea typeface="+mn-ea"/>
          <a:cs typeface="+mn-cs"/>
        </a:defRPr>
      </a:lvl7pPr>
      <a:lvl8pPr marL="4260819" algn="l" defTabSz="1217378" rtl="0" eaLnBrk="1" latinLnBrk="0" hangingPunct="1">
        <a:defRPr sz="2400" kern="1200">
          <a:solidFill>
            <a:schemeClr val="tx1"/>
          </a:solidFill>
          <a:latin typeface="+mn-lt"/>
          <a:ea typeface="+mn-ea"/>
          <a:cs typeface="+mn-cs"/>
        </a:defRPr>
      </a:lvl8pPr>
      <a:lvl9pPr marL="4869506" algn="l" defTabSz="1217378"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CE0225-DA2F-4F65-B7F5-0C79D247ACFA}"/>
              </a:ext>
            </a:extLst>
          </p:cNvPr>
          <p:cNvSpPr txBox="1"/>
          <p:nvPr/>
        </p:nvSpPr>
        <p:spPr>
          <a:xfrm>
            <a:off x="5161139" y="5120633"/>
            <a:ext cx="1869722" cy="86203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3733" b="1"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a:sym typeface="Arial"/>
              </a:rPr>
              <a:t>TIẾT </a:t>
            </a:r>
            <a:r>
              <a:rPr kumimoji="0" lang="en-US" sz="3733" b="1" i="0" u="none" strike="noStrike" kern="0" cap="none" spc="0" normalizeH="0" baseline="0" noProof="0" dirty="0">
                <a:ln>
                  <a:noFill/>
                </a:ln>
                <a:solidFill>
                  <a:prstClr val="black">
                    <a:lumMod val="75000"/>
                    <a:lumOff val="25000"/>
                  </a:prstClr>
                </a:solidFill>
                <a:effectLst/>
                <a:uLnTx/>
                <a:uFillTx/>
                <a:latin typeface="Calibri" panose="020F0502020204030204"/>
                <a:ea typeface="+mn-ea"/>
                <a:cs typeface="Arial"/>
                <a:sym typeface="Arial"/>
              </a:rPr>
              <a:t>3</a:t>
            </a:r>
          </a:p>
        </p:txBody>
      </p:sp>
    </p:spTree>
    <p:extLst>
      <p:ext uri="{BB962C8B-B14F-4D97-AF65-F5344CB8AC3E}">
        <p14:creationId xmlns:p14="http://schemas.microsoft.com/office/powerpoint/2010/main" val="2084753785"/>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F15E51D-6BA1-4A40-9E53-FDDA412271D8}"/>
              </a:ext>
            </a:extLst>
          </p:cNvPr>
          <p:cNvGrpSpPr/>
          <p:nvPr/>
        </p:nvGrpSpPr>
        <p:grpSpPr>
          <a:xfrm>
            <a:off x="121340" y="250658"/>
            <a:ext cx="863972" cy="1015663"/>
            <a:chOff x="426137" y="296838"/>
            <a:chExt cx="863972" cy="1015663"/>
          </a:xfrm>
        </p:grpSpPr>
        <p:sp>
          <p:nvSpPr>
            <p:cNvPr id="7" name="Oval 6">
              <a:extLst>
                <a:ext uri="{FF2B5EF4-FFF2-40B4-BE49-F238E27FC236}">
                  <a16:creationId xmlns:a16="http://schemas.microsoft.com/office/drawing/2014/main" id="{22A2F225-2320-4F3A-AE4C-18612B46FB5E}"/>
                </a:ext>
              </a:extLst>
            </p:cNvPr>
            <p:cNvSpPr/>
            <p:nvPr/>
          </p:nvSpPr>
          <p:spPr>
            <a:xfrm>
              <a:off x="426137" y="413003"/>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10837750-3F91-452A-9549-A3CEE698654C}"/>
                </a:ext>
              </a:extLst>
            </p:cNvPr>
            <p:cNvSpPr/>
            <p:nvPr/>
          </p:nvSpPr>
          <p:spPr>
            <a:xfrm>
              <a:off x="535163" y="296838"/>
              <a:ext cx="612668"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VnArial" panose="020B7200000000000000" pitchFamily="34" charset="0"/>
                  <a:ea typeface="+mn-ea"/>
                  <a:cs typeface="+mn-cs"/>
                </a:rPr>
                <a:t>6</a:t>
              </a:r>
            </a:p>
          </p:txBody>
        </p:sp>
      </p:grpSp>
      <p:sp>
        <p:nvSpPr>
          <p:cNvPr id="9" name="8">
            <a:extLst>
              <a:ext uri="{FF2B5EF4-FFF2-40B4-BE49-F238E27FC236}">
                <a16:creationId xmlns:a16="http://schemas.microsoft.com/office/drawing/2014/main" id="{E1E03FCC-5CAC-47FF-A062-9BA17245E918}"/>
              </a:ext>
            </a:extLst>
          </p:cNvPr>
          <p:cNvSpPr/>
          <p:nvPr/>
        </p:nvSpPr>
        <p:spPr>
          <a:xfrm>
            <a:off x="1094338" y="371237"/>
            <a:ext cx="10867296" cy="830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err="1">
                <a:ln>
                  <a:noFill/>
                </a:ln>
                <a:solidFill>
                  <a:srgbClr val="00809E"/>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Kể</a:t>
            </a:r>
            <a:r>
              <a:rPr kumimoji="0" lang="en-US" altLang="zh-CN" sz="4800" b="0" i="0" u="none" strike="noStrike" kern="1200" cap="none" spc="0" normalizeH="0" baseline="0" noProof="0" dirty="0">
                <a:ln>
                  <a:noFill/>
                </a:ln>
                <a:solidFill>
                  <a:srgbClr val="00809E"/>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800" b="0" i="0" u="none" strike="noStrike" kern="1200" cap="none" spc="0" normalizeH="0" baseline="0" noProof="0" dirty="0" err="1">
                <a:ln>
                  <a:noFill/>
                </a:ln>
                <a:solidFill>
                  <a:srgbClr val="00809E"/>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lại</a:t>
            </a:r>
            <a:r>
              <a:rPr kumimoji="0" lang="en-US" altLang="zh-CN" sz="4800" b="0" i="0" u="none" strike="noStrike" kern="1200" cap="none" spc="0" normalizeH="0" baseline="0" noProof="0" dirty="0">
                <a:ln>
                  <a:noFill/>
                </a:ln>
                <a:solidFill>
                  <a:srgbClr val="00809E"/>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800" b="0" i="0" u="none" strike="noStrike" kern="1200" cap="none" spc="0" normalizeH="0" baseline="0" noProof="0" dirty="0" err="1">
                <a:ln>
                  <a:noFill/>
                </a:ln>
                <a:solidFill>
                  <a:srgbClr val="00809E"/>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câu</a:t>
            </a:r>
            <a:r>
              <a:rPr kumimoji="0" lang="en-US" altLang="zh-CN" sz="4800" b="0" i="0" u="none" strike="noStrike" kern="1200" cap="none" spc="0" normalizeH="0" baseline="0" noProof="0" dirty="0">
                <a:ln>
                  <a:noFill/>
                </a:ln>
                <a:solidFill>
                  <a:srgbClr val="00809E"/>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800" b="0" i="0" u="none" strike="noStrike" kern="1200" cap="none" spc="0" normalizeH="0" baseline="0" noProof="0" dirty="0" err="1">
                <a:ln>
                  <a:noFill/>
                </a:ln>
                <a:solidFill>
                  <a:srgbClr val="00809E"/>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chuyện</a:t>
            </a:r>
            <a:r>
              <a:rPr kumimoji="0" lang="en-US" altLang="zh-CN" sz="4800" b="0" i="0" u="none" strike="noStrike" kern="1200" cap="none" spc="0" normalizeH="0" baseline="0" noProof="0" dirty="0">
                <a:ln>
                  <a:noFill/>
                </a:ln>
                <a:solidFill>
                  <a:srgbClr val="00809E"/>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800" b="1" i="1" u="none" strike="noStrike" kern="1200" cap="none" spc="0" normalizeH="0" baseline="0" noProof="0" dirty="0" err="1">
                <a:ln>
                  <a:noFill/>
                </a:ln>
                <a:solidFill>
                  <a:srgbClr val="00809E"/>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Kiến</a:t>
            </a:r>
            <a:r>
              <a:rPr kumimoji="0" lang="en-US" altLang="zh-CN" sz="4800" b="1" i="1" u="none" strike="noStrike" kern="1200" cap="none" spc="0" normalizeH="0" baseline="0" noProof="0" dirty="0">
                <a:ln>
                  <a:noFill/>
                </a:ln>
                <a:solidFill>
                  <a:srgbClr val="00809E"/>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800" b="1" i="1" u="none" strike="noStrike" kern="1200" cap="none" spc="0" normalizeH="0" baseline="0" noProof="0" dirty="0" err="1">
                <a:ln>
                  <a:noFill/>
                </a:ln>
                <a:solidFill>
                  <a:srgbClr val="00809E"/>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và</a:t>
            </a:r>
            <a:r>
              <a:rPr kumimoji="0" lang="en-US" altLang="zh-CN" sz="4800" b="1" i="1" u="none" strike="noStrike" kern="1200" cap="none" spc="0" normalizeH="0" baseline="0" noProof="0" dirty="0">
                <a:ln>
                  <a:noFill/>
                </a:ln>
                <a:solidFill>
                  <a:srgbClr val="00809E"/>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800" b="1" i="1" u="none" strike="noStrike" kern="1200" cap="none" spc="0" normalizeH="0" baseline="0" noProof="0" dirty="0" err="1">
                <a:ln>
                  <a:noFill/>
                </a:ln>
                <a:solidFill>
                  <a:srgbClr val="00809E"/>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chim</a:t>
            </a:r>
            <a:r>
              <a:rPr kumimoji="0" lang="en-US" altLang="zh-CN" sz="4800" b="1" i="1" u="none" strike="noStrike" kern="1200" cap="none" spc="0" normalizeH="0" baseline="0" noProof="0" dirty="0">
                <a:ln>
                  <a:noFill/>
                </a:ln>
                <a:solidFill>
                  <a:srgbClr val="00809E"/>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800" b="1" i="1" u="none" strike="noStrike" kern="1200" cap="none" spc="0" normalizeH="0" baseline="0" noProof="0" dirty="0" err="1">
                <a:ln>
                  <a:noFill/>
                </a:ln>
                <a:solidFill>
                  <a:srgbClr val="00809E"/>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bồ</a:t>
            </a:r>
            <a:r>
              <a:rPr kumimoji="0" lang="en-US" altLang="zh-CN" sz="4800" b="1" i="1" u="none" strike="noStrike" kern="1200" cap="none" spc="0" normalizeH="0" baseline="0" noProof="0" dirty="0">
                <a:ln>
                  <a:noFill/>
                </a:ln>
                <a:solidFill>
                  <a:srgbClr val="00809E"/>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800" b="1" i="1" u="none" strike="noStrike" kern="1200" cap="none" spc="0" normalizeH="0" baseline="0" noProof="0" dirty="0" err="1">
                <a:ln>
                  <a:noFill/>
                </a:ln>
                <a:solidFill>
                  <a:srgbClr val="00809E"/>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câu</a:t>
            </a:r>
            <a:endParaRPr kumimoji="0" lang="zh-CN" altLang="en-US" sz="4800" b="1" i="1" u="none" strike="noStrike" kern="1200" cap="none" spc="0" normalizeH="0" baseline="0" noProof="0" dirty="0">
              <a:ln>
                <a:noFill/>
              </a:ln>
              <a:solidFill>
                <a:srgbClr val="00809E"/>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2" name="Picture 21">
            <a:extLst>
              <a:ext uri="{FF2B5EF4-FFF2-40B4-BE49-F238E27FC236}">
                <a16:creationId xmlns:a16="http://schemas.microsoft.com/office/drawing/2014/main" id="{98AE677A-E490-4BC1-B659-98BA163B1F22}"/>
              </a:ext>
            </a:extLst>
          </p:cNvPr>
          <p:cNvPicPr>
            <a:picLocks noChangeAspect="1"/>
          </p:cNvPicPr>
          <p:nvPr/>
        </p:nvPicPr>
        <p:blipFill>
          <a:blip r:embed="rId2"/>
          <a:srcRect l="2416" t="2612" r="54339" b="55411"/>
          <a:stretch>
            <a:fillRect/>
          </a:stretch>
        </p:blipFill>
        <p:spPr>
          <a:xfrm>
            <a:off x="230366" y="1640079"/>
            <a:ext cx="2664782" cy="2722599"/>
          </a:xfrm>
          <a:custGeom>
            <a:avLst/>
            <a:gdLst>
              <a:gd name="connsiteX0" fmla="*/ 135027 w 2351314"/>
              <a:gd name="connsiteY0" fmla="*/ 0 h 2041849"/>
              <a:gd name="connsiteX1" fmla="*/ 2216287 w 2351314"/>
              <a:gd name="connsiteY1" fmla="*/ 0 h 2041849"/>
              <a:gd name="connsiteX2" fmla="*/ 2351314 w 2351314"/>
              <a:gd name="connsiteY2" fmla="*/ 135027 h 2041849"/>
              <a:gd name="connsiteX3" fmla="*/ 2351314 w 2351314"/>
              <a:gd name="connsiteY3" fmla="*/ 1906822 h 2041849"/>
              <a:gd name="connsiteX4" fmla="*/ 2216287 w 2351314"/>
              <a:gd name="connsiteY4" fmla="*/ 2041849 h 2041849"/>
              <a:gd name="connsiteX5" fmla="*/ 135027 w 2351314"/>
              <a:gd name="connsiteY5" fmla="*/ 2041849 h 2041849"/>
              <a:gd name="connsiteX6" fmla="*/ 0 w 2351314"/>
              <a:gd name="connsiteY6" fmla="*/ 1906822 h 2041849"/>
              <a:gd name="connsiteX7" fmla="*/ 0 w 2351314"/>
              <a:gd name="connsiteY7" fmla="*/ 135027 h 2041849"/>
              <a:gd name="connsiteX8" fmla="*/ 135027 w 2351314"/>
              <a:gd name="connsiteY8" fmla="*/ 0 h 204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1314" h="2041849">
                <a:moveTo>
                  <a:pt x="135027" y="0"/>
                </a:moveTo>
                <a:lnTo>
                  <a:pt x="2216287" y="0"/>
                </a:lnTo>
                <a:cubicBezTo>
                  <a:pt x="2290860" y="0"/>
                  <a:pt x="2351314" y="60454"/>
                  <a:pt x="2351314" y="135027"/>
                </a:cubicBezTo>
                <a:lnTo>
                  <a:pt x="2351314" y="1906822"/>
                </a:lnTo>
                <a:cubicBezTo>
                  <a:pt x="2351314" y="1981395"/>
                  <a:pt x="2290860" y="2041849"/>
                  <a:pt x="2216287" y="2041849"/>
                </a:cubicBezTo>
                <a:lnTo>
                  <a:pt x="135027" y="2041849"/>
                </a:lnTo>
                <a:cubicBezTo>
                  <a:pt x="60454" y="2041849"/>
                  <a:pt x="0" y="1981395"/>
                  <a:pt x="0" y="1906822"/>
                </a:cubicBezTo>
                <a:lnTo>
                  <a:pt x="0" y="135027"/>
                </a:lnTo>
                <a:cubicBezTo>
                  <a:pt x="0" y="60454"/>
                  <a:pt x="60454" y="0"/>
                  <a:pt x="135027" y="0"/>
                </a:cubicBezTo>
                <a:close/>
              </a:path>
            </a:pathLst>
          </a:custGeom>
          <a:ln w="38100">
            <a:solidFill>
              <a:srgbClr val="F8A9B9"/>
            </a:solidFill>
          </a:ln>
        </p:spPr>
      </p:pic>
      <p:pic>
        <p:nvPicPr>
          <p:cNvPr id="21" name="Picture 20">
            <a:extLst>
              <a:ext uri="{FF2B5EF4-FFF2-40B4-BE49-F238E27FC236}">
                <a16:creationId xmlns:a16="http://schemas.microsoft.com/office/drawing/2014/main" id="{C75D9303-1E7B-4DF2-BA1C-C096A7FA8D9A}"/>
              </a:ext>
            </a:extLst>
          </p:cNvPr>
          <p:cNvPicPr>
            <a:picLocks noChangeAspect="1"/>
          </p:cNvPicPr>
          <p:nvPr/>
        </p:nvPicPr>
        <p:blipFill>
          <a:blip r:embed="rId2"/>
          <a:srcRect l="52125" t="2612" r="4630" b="55411"/>
          <a:stretch>
            <a:fillRect/>
          </a:stretch>
        </p:blipFill>
        <p:spPr>
          <a:xfrm>
            <a:off x="3260768" y="2871032"/>
            <a:ext cx="2664782" cy="2722599"/>
          </a:xfrm>
          <a:custGeom>
            <a:avLst/>
            <a:gdLst>
              <a:gd name="connsiteX0" fmla="*/ 135027 w 2351314"/>
              <a:gd name="connsiteY0" fmla="*/ 0 h 2041849"/>
              <a:gd name="connsiteX1" fmla="*/ 2216287 w 2351314"/>
              <a:gd name="connsiteY1" fmla="*/ 0 h 2041849"/>
              <a:gd name="connsiteX2" fmla="*/ 2351314 w 2351314"/>
              <a:gd name="connsiteY2" fmla="*/ 135027 h 2041849"/>
              <a:gd name="connsiteX3" fmla="*/ 2351314 w 2351314"/>
              <a:gd name="connsiteY3" fmla="*/ 1906822 h 2041849"/>
              <a:gd name="connsiteX4" fmla="*/ 2216287 w 2351314"/>
              <a:gd name="connsiteY4" fmla="*/ 2041849 h 2041849"/>
              <a:gd name="connsiteX5" fmla="*/ 135027 w 2351314"/>
              <a:gd name="connsiteY5" fmla="*/ 2041849 h 2041849"/>
              <a:gd name="connsiteX6" fmla="*/ 0 w 2351314"/>
              <a:gd name="connsiteY6" fmla="*/ 1906822 h 2041849"/>
              <a:gd name="connsiteX7" fmla="*/ 0 w 2351314"/>
              <a:gd name="connsiteY7" fmla="*/ 135027 h 2041849"/>
              <a:gd name="connsiteX8" fmla="*/ 135027 w 2351314"/>
              <a:gd name="connsiteY8" fmla="*/ 0 h 204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1314" h="2041849">
                <a:moveTo>
                  <a:pt x="135027" y="0"/>
                </a:moveTo>
                <a:lnTo>
                  <a:pt x="2216287" y="0"/>
                </a:lnTo>
                <a:cubicBezTo>
                  <a:pt x="2290860" y="0"/>
                  <a:pt x="2351314" y="60454"/>
                  <a:pt x="2351314" y="135027"/>
                </a:cubicBezTo>
                <a:lnTo>
                  <a:pt x="2351314" y="1906822"/>
                </a:lnTo>
                <a:cubicBezTo>
                  <a:pt x="2351314" y="1981395"/>
                  <a:pt x="2290860" y="2041849"/>
                  <a:pt x="2216287" y="2041849"/>
                </a:cubicBezTo>
                <a:lnTo>
                  <a:pt x="135027" y="2041849"/>
                </a:lnTo>
                <a:cubicBezTo>
                  <a:pt x="60454" y="2041849"/>
                  <a:pt x="0" y="1981395"/>
                  <a:pt x="0" y="1906822"/>
                </a:cubicBezTo>
                <a:lnTo>
                  <a:pt x="0" y="135027"/>
                </a:lnTo>
                <a:cubicBezTo>
                  <a:pt x="0" y="60454"/>
                  <a:pt x="60454" y="0"/>
                  <a:pt x="135027" y="0"/>
                </a:cubicBezTo>
                <a:close/>
              </a:path>
            </a:pathLst>
          </a:custGeom>
          <a:ln w="38100">
            <a:solidFill>
              <a:srgbClr val="F8A9B9"/>
            </a:solidFill>
          </a:ln>
        </p:spPr>
      </p:pic>
      <p:pic>
        <p:nvPicPr>
          <p:cNvPr id="20" name="Picture 19">
            <a:extLst>
              <a:ext uri="{FF2B5EF4-FFF2-40B4-BE49-F238E27FC236}">
                <a16:creationId xmlns:a16="http://schemas.microsoft.com/office/drawing/2014/main" id="{1FBB332F-44DE-4C5F-8461-EC803CA9AC3B}"/>
              </a:ext>
            </a:extLst>
          </p:cNvPr>
          <p:cNvPicPr>
            <a:picLocks noChangeAspect="1"/>
          </p:cNvPicPr>
          <p:nvPr/>
        </p:nvPicPr>
        <p:blipFill>
          <a:blip r:embed="rId2"/>
          <a:srcRect l="2416" t="56258" r="54339" b="1765"/>
          <a:stretch>
            <a:fillRect/>
          </a:stretch>
        </p:blipFill>
        <p:spPr>
          <a:xfrm>
            <a:off x="6291170" y="1640079"/>
            <a:ext cx="2664782" cy="2722599"/>
          </a:xfrm>
          <a:custGeom>
            <a:avLst/>
            <a:gdLst>
              <a:gd name="connsiteX0" fmla="*/ 135027 w 2351314"/>
              <a:gd name="connsiteY0" fmla="*/ 0 h 2041849"/>
              <a:gd name="connsiteX1" fmla="*/ 2216287 w 2351314"/>
              <a:gd name="connsiteY1" fmla="*/ 0 h 2041849"/>
              <a:gd name="connsiteX2" fmla="*/ 2351314 w 2351314"/>
              <a:gd name="connsiteY2" fmla="*/ 135027 h 2041849"/>
              <a:gd name="connsiteX3" fmla="*/ 2351314 w 2351314"/>
              <a:gd name="connsiteY3" fmla="*/ 1906822 h 2041849"/>
              <a:gd name="connsiteX4" fmla="*/ 2216287 w 2351314"/>
              <a:gd name="connsiteY4" fmla="*/ 2041849 h 2041849"/>
              <a:gd name="connsiteX5" fmla="*/ 135027 w 2351314"/>
              <a:gd name="connsiteY5" fmla="*/ 2041849 h 2041849"/>
              <a:gd name="connsiteX6" fmla="*/ 0 w 2351314"/>
              <a:gd name="connsiteY6" fmla="*/ 1906822 h 2041849"/>
              <a:gd name="connsiteX7" fmla="*/ 0 w 2351314"/>
              <a:gd name="connsiteY7" fmla="*/ 135027 h 2041849"/>
              <a:gd name="connsiteX8" fmla="*/ 135027 w 2351314"/>
              <a:gd name="connsiteY8" fmla="*/ 0 h 204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1314" h="2041849">
                <a:moveTo>
                  <a:pt x="135027" y="0"/>
                </a:moveTo>
                <a:lnTo>
                  <a:pt x="2216287" y="0"/>
                </a:lnTo>
                <a:cubicBezTo>
                  <a:pt x="2290860" y="0"/>
                  <a:pt x="2351314" y="60454"/>
                  <a:pt x="2351314" y="135027"/>
                </a:cubicBezTo>
                <a:lnTo>
                  <a:pt x="2351314" y="1906822"/>
                </a:lnTo>
                <a:cubicBezTo>
                  <a:pt x="2351314" y="1981395"/>
                  <a:pt x="2290860" y="2041849"/>
                  <a:pt x="2216287" y="2041849"/>
                </a:cubicBezTo>
                <a:lnTo>
                  <a:pt x="135027" y="2041849"/>
                </a:lnTo>
                <a:cubicBezTo>
                  <a:pt x="60454" y="2041849"/>
                  <a:pt x="0" y="1981395"/>
                  <a:pt x="0" y="1906822"/>
                </a:cubicBezTo>
                <a:lnTo>
                  <a:pt x="0" y="135027"/>
                </a:lnTo>
                <a:cubicBezTo>
                  <a:pt x="0" y="60454"/>
                  <a:pt x="60454" y="0"/>
                  <a:pt x="135027" y="0"/>
                </a:cubicBezTo>
                <a:close/>
              </a:path>
            </a:pathLst>
          </a:custGeom>
          <a:ln w="38100">
            <a:solidFill>
              <a:srgbClr val="F8A9B9"/>
            </a:solidFill>
          </a:ln>
        </p:spPr>
      </p:pic>
      <p:pic>
        <p:nvPicPr>
          <p:cNvPr id="19" name="Picture 18">
            <a:extLst>
              <a:ext uri="{FF2B5EF4-FFF2-40B4-BE49-F238E27FC236}">
                <a16:creationId xmlns:a16="http://schemas.microsoft.com/office/drawing/2014/main" id="{56544B62-82FA-4AA8-B532-1F61CEDCC25C}"/>
              </a:ext>
            </a:extLst>
          </p:cNvPr>
          <p:cNvPicPr>
            <a:picLocks noChangeAspect="1"/>
          </p:cNvPicPr>
          <p:nvPr/>
        </p:nvPicPr>
        <p:blipFill>
          <a:blip r:embed="rId2"/>
          <a:srcRect l="52125" t="56258" r="4630" b="1765"/>
          <a:stretch>
            <a:fillRect/>
          </a:stretch>
        </p:blipFill>
        <p:spPr>
          <a:xfrm>
            <a:off x="9321572" y="2871032"/>
            <a:ext cx="2664782" cy="2722599"/>
          </a:xfrm>
          <a:custGeom>
            <a:avLst/>
            <a:gdLst>
              <a:gd name="connsiteX0" fmla="*/ 135027 w 2351314"/>
              <a:gd name="connsiteY0" fmla="*/ 0 h 2041849"/>
              <a:gd name="connsiteX1" fmla="*/ 2216287 w 2351314"/>
              <a:gd name="connsiteY1" fmla="*/ 0 h 2041849"/>
              <a:gd name="connsiteX2" fmla="*/ 2351314 w 2351314"/>
              <a:gd name="connsiteY2" fmla="*/ 135027 h 2041849"/>
              <a:gd name="connsiteX3" fmla="*/ 2351314 w 2351314"/>
              <a:gd name="connsiteY3" fmla="*/ 1906822 h 2041849"/>
              <a:gd name="connsiteX4" fmla="*/ 2216287 w 2351314"/>
              <a:gd name="connsiteY4" fmla="*/ 2041849 h 2041849"/>
              <a:gd name="connsiteX5" fmla="*/ 135027 w 2351314"/>
              <a:gd name="connsiteY5" fmla="*/ 2041849 h 2041849"/>
              <a:gd name="connsiteX6" fmla="*/ 0 w 2351314"/>
              <a:gd name="connsiteY6" fmla="*/ 1906822 h 2041849"/>
              <a:gd name="connsiteX7" fmla="*/ 0 w 2351314"/>
              <a:gd name="connsiteY7" fmla="*/ 135027 h 2041849"/>
              <a:gd name="connsiteX8" fmla="*/ 135027 w 2351314"/>
              <a:gd name="connsiteY8" fmla="*/ 0 h 204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1314" h="2041849">
                <a:moveTo>
                  <a:pt x="135027" y="0"/>
                </a:moveTo>
                <a:lnTo>
                  <a:pt x="2216287" y="0"/>
                </a:lnTo>
                <a:cubicBezTo>
                  <a:pt x="2290860" y="0"/>
                  <a:pt x="2351314" y="60454"/>
                  <a:pt x="2351314" y="135027"/>
                </a:cubicBezTo>
                <a:lnTo>
                  <a:pt x="2351314" y="1906822"/>
                </a:lnTo>
                <a:cubicBezTo>
                  <a:pt x="2351314" y="1981395"/>
                  <a:pt x="2290860" y="2041849"/>
                  <a:pt x="2216287" y="2041849"/>
                </a:cubicBezTo>
                <a:lnTo>
                  <a:pt x="135027" y="2041849"/>
                </a:lnTo>
                <a:cubicBezTo>
                  <a:pt x="60454" y="2041849"/>
                  <a:pt x="0" y="1981395"/>
                  <a:pt x="0" y="1906822"/>
                </a:cubicBezTo>
                <a:lnTo>
                  <a:pt x="0" y="135027"/>
                </a:lnTo>
                <a:cubicBezTo>
                  <a:pt x="0" y="60454"/>
                  <a:pt x="60454" y="0"/>
                  <a:pt x="135027" y="0"/>
                </a:cubicBezTo>
                <a:close/>
              </a:path>
            </a:pathLst>
          </a:custGeom>
          <a:ln w="38100">
            <a:solidFill>
              <a:srgbClr val="F8A9B9"/>
            </a:solidFill>
          </a:ln>
        </p:spPr>
      </p:pic>
      <p:pic>
        <p:nvPicPr>
          <p:cNvPr id="2" name="Picture 1">
            <a:extLst>
              <a:ext uri="{FF2B5EF4-FFF2-40B4-BE49-F238E27FC236}">
                <a16:creationId xmlns:a16="http://schemas.microsoft.com/office/drawing/2014/main" id="{0BE51766-76C5-4FDD-A262-71508436281C}"/>
              </a:ext>
            </a:extLst>
          </p:cNvPr>
          <p:cNvPicPr>
            <a:picLocks noChangeAspect="1"/>
          </p:cNvPicPr>
          <p:nvPr/>
        </p:nvPicPr>
        <p:blipFill>
          <a:blip r:embed="rId3"/>
          <a:stretch>
            <a:fillRect/>
          </a:stretch>
        </p:blipFill>
        <p:spPr>
          <a:xfrm>
            <a:off x="121340" y="4488271"/>
            <a:ext cx="2831538" cy="729650"/>
          </a:xfrm>
          <a:prstGeom prst="rect">
            <a:avLst/>
          </a:prstGeom>
        </p:spPr>
      </p:pic>
      <p:pic>
        <p:nvPicPr>
          <p:cNvPr id="3" name="Picture 2">
            <a:extLst>
              <a:ext uri="{FF2B5EF4-FFF2-40B4-BE49-F238E27FC236}">
                <a16:creationId xmlns:a16="http://schemas.microsoft.com/office/drawing/2014/main" id="{A291AADC-3360-4D30-9B1D-2DA83268939E}"/>
              </a:ext>
            </a:extLst>
          </p:cNvPr>
          <p:cNvPicPr>
            <a:picLocks noChangeAspect="1"/>
          </p:cNvPicPr>
          <p:nvPr/>
        </p:nvPicPr>
        <p:blipFill>
          <a:blip r:embed="rId4"/>
          <a:stretch>
            <a:fillRect/>
          </a:stretch>
        </p:blipFill>
        <p:spPr>
          <a:xfrm>
            <a:off x="2992904" y="5622761"/>
            <a:ext cx="3200509" cy="1144224"/>
          </a:xfrm>
          <a:prstGeom prst="rect">
            <a:avLst/>
          </a:prstGeom>
        </p:spPr>
      </p:pic>
      <p:pic>
        <p:nvPicPr>
          <p:cNvPr id="4" name="Picture 3">
            <a:extLst>
              <a:ext uri="{FF2B5EF4-FFF2-40B4-BE49-F238E27FC236}">
                <a16:creationId xmlns:a16="http://schemas.microsoft.com/office/drawing/2014/main" id="{C4D9C8A8-7E96-4337-978A-E26DB6607890}"/>
              </a:ext>
            </a:extLst>
          </p:cNvPr>
          <p:cNvPicPr>
            <a:picLocks noChangeAspect="1"/>
          </p:cNvPicPr>
          <p:nvPr/>
        </p:nvPicPr>
        <p:blipFill>
          <a:blip r:embed="rId5"/>
          <a:stretch>
            <a:fillRect/>
          </a:stretch>
        </p:blipFill>
        <p:spPr>
          <a:xfrm>
            <a:off x="6070917" y="4362678"/>
            <a:ext cx="3067845" cy="1144223"/>
          </a:xfrm>
          <a:prstGeom prst="rect">
            <a:avLst/>
          </a:prstGeom>
        </p:spPr>
      </p:pic>
      <p:pic>
        <p:nvPicPr>
          <p:cNvPr id="5" name="Picture 4">
            <a:extLst>
              <a:ext uri="{FF2B5EF4-FFF2-40B4-BE49-F238E27FC236}">
                <a16:creationId xmlns:a16="http://schemas.microsoft.com/office/drawing/2014/main" id="{D69EFBFB-8620-47F1-90FA-D09490F3AD67}"/>
              </a:ext>
            </a:extLst>
          </p:cNvPr>
          <p:cNvPicPr>
            <a:picLocks noChangeAspect="1"/>
          </p:cNvPicPr>
          <p:nvPr/>
        </p:nvPicPr>
        <p:blipFill>
          <a:blip r:embed="rId6"/>
          <a:stretch>
            <a:fillRect/>
          </a:stretch>
        </p:blipFill>
        <p:spPr>
          <a:xfrm>
            <a:off x="9328978" y="5593631"/>
            <a:ext cx="2669854" cy="1144223"/>
          </a:xfrm>
          <a:prstGeom prst="rect">
            <a:avLst/>
          </a:prstGeom>
        </p:spPr>
      </p:pic>
    </p:spTree>
    <p:extLst>
      <p:ext uri="{BB962C8B-B14F-4D97-AF65-F5344CB8AC3E}">
        <p14:creationId xmlns:p14="http://schemas.microsoft.com/office/powerpoint/2010/main" val="2456131111"/>
      </p:ext>
    </p:extLst>
  </p:cSld>
  <p:clrMapOvr>
    <a:masterClrMapping/>
  </p:clrMapOvr>
  <p:transition spd="slow">
    <p:comb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750"/>
                                            <p:tgtEl>
                                              <p:spTgt spid="9"/>
                                            </p:tgtEl>
                                          </p:cBhvr>
                                        </p:animEffect>
                                      </p:childTnLst>
                                    </p:cTn>
                                  </p:par>
                                </p:childTnLst>
                              </p:cTn>
                            </p:par>
                            <p:par>
                              <p:cTn id="8" fill="hold">
                                <p:stCondLst>
                                  <p:cond delay="750"/>
                                </p:stCondLst>
                                <p:childTnLst>
                                  <p:par>
                                    <p:cTn id="9" presetID="2" presetClass="entr" presetSubtype="2" fill="hold" nodeType="afterEffect" p14:presetBounceEnd="60000">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14:bounceEnd="60000">
                                          <p:cBhvr additive="base">
                                            <p:cTn id="11" dur="750" fill="hold"/>
                                            <p:tgtEl>
                                              <p:spTgt spid="22"/>
                                            </p:tgtEl>
                                            <p:attrNameLst>
                                              <p:attrName>ppt_x</p:attrName>
                                            </p:attrNameLst>
                                          </p:cBhvr>
                                          <p:tavLst>
                                            <p:tav tm="0">
                                              <p:val>
                                                <p:strVal val="1+#ppt_w/2"/>
                                              </p:val>
                                            </p:tav>
                                            <p:tav tm="100000">
                                              <p:val>
                                                <p:strVal val="#ppt_x"/>
                                              </p:val>
                                            </p:tav>
                                          </p:tavLst>
                                        </p:anim>
                                        <p:anim calcmode="lin" valueType="num" p14:bounceEnd="60000">
                                          <p:cBhvr additive="base">
                                            <p:cTn id="12" dur="750" fill="hold"/>
                                            <p:tgtEl>
                                              <p:spTgt spid="22"/>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par>
                              <p:cTn id="18" fill="hold">
                                <p:stCondLst>
                                  <p:cond delay="2000"/>
                                </p:stCondLst>
                                <p:childTnLst>
                                  <p:par>
                                    <p:cTn id="19" presetID="2" presetClass="entr" presetSubtype="2" fill="hold" nodeType="afterEffect" p14:presetBounceEnd="60000">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14:bounceEnd="60000">
                                          <p:cBhvr additive="base">
                                            <p:cTn id="21" dur="750" fill="hold"/>
                                            <p:tgtEl>
                                              <p:spTgt spid="21"/>
                                            </p:tgtEl>
                                            <p:attrNameLst>
                                              <p:attrName>ppt_x</p:attrName>
                                            </p:attrNameLst>
                                          </p:cBhvr>
                                          <p:tavLst>
                                            <p:tav tm="0">
                                              <p:val>
                                                <p:strVal val="1+#ppt_w/2"/>
                                              </p:val>
                                            </p:tav>
                                            <p:tav tm="100000">
                                              <p:val>
                                                <p:strVal val="#ppt_x"/>
                                              </p:val>
                                            </p:tav>
                                          </p:tavLst>
                                        </p:anim>
                                        <p:anim calcmode="lin" valueType="num" p14:bounceEnd="60000">
                                          <p:cBhvr additive="base">
                                            <p:cTn id="22" dur="750" fill="hold"/>
                                            <p:tgtEl>
                                              <p:spTgt spid="21"/>
                                            </p:tgtEl>
                                            <p:attrNameLst>
                                              <p:attrName>ppt_y</p:attrName>
                                            </p:attrNameLst>
                                          </p:cBhvr>
                                          <p:tavLst>
                                            <p:tav tm="0">
                                              <p:val>
                                                <p:strVal val="#ppt_y"/>
                                              </p:val>
                                            </p:tav>
                                            <p:tav tm="100000">
                                              <p:val>
                                                <p:strVal val="#ppt_y"/>
                                              </p:val>
                                            </p:tav>
                                          </p:tavLst>
                                        </p:anim>
                                      </p:childTnLst>
                                    </p:cTn>
                                  </p:par>
                                </p:childTnLst>
                              </p:cTn>
                            </p:par>
                            <p:par>
                              <p:cTn id="23" fill="hold">
                                <p:stCondLst>
                                  <p:cond delay="2750"/>
                                </p:stCondLst>
                                <p:childTnLst>
                                  <p:par>
                                    <p:cTn id="24" presetID="2" presetClass="entr" presetSubtype="4"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par>
                              <p:cTn id="28" fill="hold">
                                <p:stCondLst>
                                  <p:cond delay="3250"/>
                                </p:stCondLst>
                                <p:childTnLst>
                                  <p:par>
                                    <p:cTn id="29" presetID="2" presetClass="entr" presetSubtype="2" fill="hold" nodeType="afterEffect" p14:presetBounceEnd="60000">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14:bounceEnd="60000">
                                          <p:cBhvr additive="base">
                                            <p:cTn id="31" dur="750" fill="hold"/>
                                            <p:tgtEl>
                                              <p:spTgt spid="20"/>
                                            </p:tgtEl>
                                            <p:attrNameLst>
                                              <p:attrName>ppt_x</p:attrName>
                                            </p:attrNameLst>
                                          </p:cBhvr>
                                          <p:tavLst>
                                            <p:tav tm="0">
                                              <p:val>
                                                <p:strVal val="1+#ppt_w/2"/>
                                              </p:val>
                                            </p:tav>
                                            <p:tav tm="100000">
                                              <p:val>
                                                <p:strVal val="#ppt_x"/>
                                              </p:val>
                                            </p:tav>
                                          </p:tavLst>
                                        </p:anim>
                                        <p:anim calcmode="lin" valueType="num" p14:bounceEnd="60000">
                                          <p:cBhvr additive="base">
                                            <p:cTn id="32" dur="750" fill="hold"/>
                                            <p:tgtEl>
                                              <p:spTgt spid="20"/>
                                            </p:tgtEl>
                                            <p:attrNameLst>
                                              <p:attrName>ppt_y</p:attrName>
                                            </p:attrNameLst>
                                          </p:cBhvr>
                                          <p:tavLst>
                                            <p:tav tm="0">
                                              <p:val>
                                                <p:strVal val="#ppt_y"/>
                                              </p:val>
                                            </p:tav>
                                            <p:tav tm="100000">
                                              <p:val>
                                                <p:strVal val="#ppt_y"/>
                                              </p:val>
                                            </p:tav>
                                          </p:tavLst>
                                        </p:anim>
                                      </p:childTnLst>
                                    </p:cTn>
                                  </p:par>
                                </p:childTnLst>
                              </p:cTn>
                            </p:par>
                            <p:par>
                              <p:cTn id="33" fill="hold">
                                <p:stCondLst>
                                  <p:cond delay="4000"/>
                                </p:stCondLst>
                                <p:childTnLst>
                                  <p:par>
                                    <p:cTn id="34" presetID="2" presetClass="entr" presetSubtype="4"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500" fill="hold"/>
                                            <p:tgtEl>
                                              <p:spTgt spid="4"/>
                                            </p:tgtEl>
                                            <p:attrNameLst>
                                              <p:attrName>ppt_x</p:attrName>
                                            </p:attrNameLst>
                                          </p:cBhvr>
                                          <p:tavLst>
                                            <p:tav tm="0">
                                              <p:val>
                                                <p:strVal val="#ppt_x"/>
                                              </p:val>
                                            </p:tav>
                                            <p:tav tm="100000">
                                              <p:val>
                                                <p:strVal val="#ppt_x"/>
                                              </p:val>
                                            </p:tav>
                                          </p:tavLst>
                                        </p:anim>
                                        <p:anim calcmode="lin" valueType="num">
                                          <p:cBhvr additive="base">
                                            <p:cTn id="37" dur="500" fill="hold"/>
                                            <p:tgtEl>
                                              <p:spTgt spid="4"/>
                                            </p:tgtEl>
                                            <p:attrNameLst>
                                              <p:attrName>ppt_y</p:attrName>
                                            </p:attrNameLst>
                                          </p:cBhvr>
                                          <p:tavLst>
                                            <p:tav tm="0">
                                              <p:val>
                                                <p:strVal val="1+#ppt_h/2"/>
                                              </p:val>
                                            </p:tav>
                                            <p:tav tm="100000">
                                              <p:val>
                                                <p:strVal val="#ppt_y"/>
                                              </p:val>
                                            </p:tav>
                                          </p:tavLst>
                                        </p:anim>
                                      </p:childTnLst>
                                    </p:cTn>
                                  </p:par>
                                </p:childTnLst>
                              </p:cTn>
                            </p:par>
                            <p:par>
                              <p:cTn id="38" fill="hold">
                                <p:stCondLst>
                                  <p:cond delay="4500"/>
                                </p:stCondLst>
                                <p:childTnLst>
                                  <p:par>
                                    <p:cTn id="39" presetID="2" presetClass="entr" presetSubtype="2" fill="hold" nodeType="afterEffect" p14:presetBounceEnd="60000">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14:bounceEnd="60000">
                                          <p:cBhvr additive="base">
                                            <p:cTn id="41" dur="750" fill="hold"/>
                                            <p:tgtEl>
                                              <p:spTgt spid="19"/>
                                            </p:tgtEl>
                                            <p:attrNameLst>
                                              <p:attrName>ppt_x</p:attrName>
                                            </p:attrNameLst>
                                          </p:cBhvr>
                                          <p:tavLst>
                                            <p:tav tm="0">
                                              <p:val>
                                                <p:strVal val="1+#ppt_w/2"/>
                                              </p:val>
                                            </p:tav>
                                            <p:tav tm="100000">
                                              <p:val>
                                                <p:strVal val="#ppt_x"/>
                                              </p:val>
                                            </p:tav>
                                          </p:tavLst>
                                        </p:anim>
                                        <p:anim calcmode="lin" valueType="num" p14:bounceEnd="60000">
                                          <p:cBhvr additive="base">
                                            <p:cTn id="42" dur="750" fill="hold"/>
                                            <p:tgtEl>
                                              <p:spTgt spid="19"/>
                                            </p:tgtEl>
                                            <p:attrNameLst>
                                              <p:attrName>ppt_y</p:attrName>
                                            </p:attrNameLst>
                                          </p:cBhvr>
                                          <p:tavLst>
                                            <p:tav tm="0">
                                              <p:val>
                                                <p:strVal val="#ppt_y"/>
                                              </p:val>
                                            </p:tav>
                                            <p:tav tm="100000">
                                              <p:val>
                                                <p:strVal val="#ppt_y"/>
                                              </p:val>
                                            </p:tav>
                                          </p:tavLst>
                                        </p:anim>
                                      </p:childTnLst>
                                    </p:cTn>
                                  </p:par>
                                </p:childTnLst>
                              </p:cTn>
                            </p:par>
                            <p:par>
                              <p:cTn id="43" fill="hold">
                                <p:stCondLst>
                                  <p:cond delay="5250"/>
                                </p:stCondLst>
                                <p:childTnLst>
                                  <p:par>
                                    <p:cTn id="44" presetID="2" presetClass="entr" presetSubtype="4" fill="hold" nodeType="after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additive="base">
                                            <p:cTn id="46" dur="500" fill="hold"/>
                                            <p:tgtEl>
                                              <p:spTgt spid="5"/>
                                            </p:tgtEl>
                                            <p:attrNameLst>
                                              <p:attrName>ppt_x</p:attrName>
                                            </p:attrNameLst>
                                          </p:cBhvr>
                                          <p:tavLst>
                                            <p:tav tm="0">
                                              <p:val>
                                                <p:strVal val="#ppt_x"/>
                                              </p:val>
                                            </p:tav>
                                            <p:tav tm="100000">
                                              <p:val>
                                                <p:strVal val="#ppt_x"/>
                                              </p:val>
                                            </p:tav>
                                          </p:tavLst>
                                        </p:anim>
                                        <p:anim calcmode="lin" valueType="num">
                                          <p:cBhvr additive="base">
                                            <p:cTn id="4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750"/>
                                            <p:tgtEl>
                                              <p:spTgt spid="9"/>
                                            </p:tgtEl>
                                          </p:cBhvr>
                                        </p:animEffect>
                                      </p:childTnLst>
                                    </p:cTn>
                                  </p:par>
                                </p:childTnLst>
                              </p:cTn>
                            </p:par>
                            <p:par>
                              <p:cTn id="8" fill="hold">
                                <p:stCondLst>
                                  <p:cond delay="750"/>
                                </p:stCondLst>
                                <p:childTnLst>
                                  <p:par>
                                    <p:cTn id="9" presetID="2" presetClass="entr" presetSubtype="2"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750" fill="hold"/>
                                            <p:tgtEl>
                                              <p:spTgt spid="22"/>
                                            </p:tgtEl>
                                            <p:attrNameLst>
                                              <p:attrName>ppt_x</p:attrName>
                                            </p:attrNameLst>
                                          </p:cBhvr>
                                          <p:tavLst>
                                            <p:tav tm="0">
                                              <p:val>
                                                <p:strVal val="1+#ppt_w/2"/>
                                              </p:val>
                                            </p:tav>
                                            <p:tav tm="100000">
                                              <p:val>
                                                <p:strVal val="#ppt_x"/>
                                              </p:val>
                                            </p:tav>
                                          </p:tavLst>
                                        </p:anim>
                                        <p:anim calcmode="lin" valueType="num">
                                          <p:cBhvr additive="base">
                                            <p:cTn id="12" dur="750" fill="hold"/>
                                            <p:tgtEl>
                                              <p:spTgt spid="22"/>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par>
                              <p:cTn id="18" fill="hold">
                                <p:stCondLst>
                                  <p:cond delay="2000"/>
                                </p:stCondLst>
                                <p:childTnLst>
                                  <p:par>
                                    <p:cTn id="19" presetID="2" presetClass="entr" presetSubtype="2"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750" fill="hold"/>
                                            <p:tgtEl>
                                              <p:spTgt spid="21"/>
                                            </p:tgtEl>
                                            <p:attrNameLst>
                                              <p:attrName>ppt_x</p:attrName>
                                            </p:attrNameLst>
                                          </p:cBhvr>
                                          <p:tavLst>
                                            <p:tav tm="0">
                                              <p:val>
                                                <p:strVal val="1+#ppt_w/2"/>
                                              </p:val>
                                            </p:tav>
                                            <p:tav tm="100000">
                                              <p:val>
                                                <p:strVal val="#ppt_x"/>
                                              </p:val>
                                            </p:tav>
                                          </p:tavLst>
                                        </p:anim>
                                        <p:anim calcmode="lin" valueType="num">
                                          <p:cBhvr additive="base">
                                            <p:cTn id="22" dur="750" fill="hold"/>
                                            <p:tgtEl>
                                              <p:spTgt spid="21"/>
                                            </p:tgtEl>
                                            <p:attrNameLst>
                                              <p:attrName>ppt_y</p:attrName>
                                            </p:attrNameLst>
                                          </p:cBhvr>
                                          <p:tavLst>
                                            <p:tav tm="0">
                                              <p:val>
                                                <p:strVal val="#ppt_y"/>
                                              </p:val>
                                            </p:tav>
                                            <p:tav tm="100000">
                                              <p:val>
                                                <p:strVal val="#ppt_y"/>
                                              </p:val>
                                            </p:tav>
                                          </p:tavLst>
                                        </p:anim>
                                      </p:childTnLst>
                                    </p:cTn>
                                  </p:par>
                                </p:childTnLst>
                              </p:cTn>
                            </p:par>
                            <p:par>
                              <p:cTn id="23" fill="hold">
                                <p:stCondLst>
                                  <p:cond delay="2750"/>
                                </p:stCondLst>
                                <p:childTnLst>
                                  <p:par>
                                    <p:cTn id="24" presetID="2" presetClass="entr" presetSubtype="4"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par>
                              <p:cTn id="28" fill="hold">
                                <p:stCondLst>
                                  <p:cond delay="3250"/>
                                </p:stCondLst>
                                <p:childTnLst>
                                  <p:par>
                                    <p:cTn id="29" presetID="2" presetClass="entr" presetSubtype="2"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750" fill="hold"/>
                                            <p:tgtEl>
                                              <p:spTgt spid="20"/>
                                            </p:tgtEl>
                                            <p:attrNameLst>
                                              <p:attrName>ppt_x</p:attrName>
                                            </p:attrNameLst>
                                          </p:cBhvr>
                                          <p:tavLst>
                                            <p:tav tm="0">
                                              <p:val>
                                                <p:strVal val="1+#ppt_w/2"/>
                                              </p:val>
                                            </p:tav>
                                            <p:tav tm="100000">
                                              <p:val>
                                                <p:strVal val="#ppt_x"/>
                                              </p:val>
                                            </p:tav>
                                          </p:tavLst>
                                        </p:anim>
                                        <p:anim calcmode="lin" valueType="num">
                                          <p:cBhvr additive="base">
                                            <p:cTn id="32" dur="750" fill="hold"/>
                                            <p:tgtEl>
                                              <p:spTgt spid="20"/>
                                            </p:tgtEl>
                                            <p:attrNameLst>
                                              <p:attrName>ppt_y</p:attrName>
                                            </p:attrNameLst>
                                          </p:cBhvr>
                                          <p:tavLst>
                                            <p:tav tm="0">
                                              <p:val>
                                                <p:strVal val="#ppt_y"/>
                                              </p:val>
                                            </p:tav>
                                            <p:tav tm="100000">
                                              <p:val>
                                                <p:strVal val="#ppt_y"/>
                                              </p:val>
                                            </p:tav>
                                          </p:tavLst>
                                        </p:anim>
                                      </p:childTnLst>
                                    </p:cTn>
                                  </p:par>
                                </p:childTnLst>
                              </p:cTn>
                            </p:par>
                            <p:par>
                              <p:cTn id="33" fill="hold">
                                <p:stCondLst>
                                  <p:cond delay="4000"/>
                                </p:stCondLst>
                                <p:childTnLst>
                                  <p:par>
                                    <p:cTn id="34" presetID="2" presetClass="entr" presetSubtype="4"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500" fill="hold"/>
                                            <p:tgtEl>
                                              <p:spTgt spid="4"/>
                                            </p:tgtEl>
                                            <p:attrNameLst>
                                              <p:attrName>ppt_x</p:attrName>
                                            </p:attrNameLst>
                                          </p:cBhvr>
                                          <p:tavLst>
                                            <p:tav tm="0">
                                              <p:val>
                                                <p:strVal val="#ppt_x"/>
                                              </p:val>
                                            </p:tav>
                                            <p:tav tm="100000">
                                              <p:val>
                                                <p:strVal val="#ppt_x"/>
                                              </p:val>
                                            </p:tav>
                                          </p:tavLst>
                                        </p:anim>
                                        <p:anim calcmode="lin" valueType="num">
                                          <p:cBhvr additive="base">
                                            <p:cTn id="37" dur="500" fill="hold"/>
                                            <p:tgtEl>
                                              <p:spTgt spid="4"/>
                                            </p:tgtEl>
                                            <p:attrNameLst>
                                              <p:attrName>ppt_y</p:attrName>
                                            </p:attrNameLst>
                                          </p:cBhvr>
                                          <p:tavLst>
                                            <p:tav tm="0">
                                              <p:val>
                                                <p:strVal val="1+#ppt_h/2"/>
                                              </p:val>
                                            </p:tav>
                                            <p:tav tm="100000">
                                              <p:val>
                                                <p:strVal val="#ppt_y"/>
                                              </p:val>
                                            </p:tav>
                                          </p:tavLst>
                                        </p:anim>
                                      </p:childTnLst>
                                    </p:cTn>
                                  </p:par>
                                </p:childTnLst>
                              </p:cTn>
                            </p:par>
                            <p:par>
                              <p:cTn id="38" fill="hold">
                                <p:stCondLst>
                                  <p:cond delay="4500"/>
                                </p:stCondLst>
                                <p:childTnLst>
                                  <p:par>
                                    <p:cTn id="39" presetID="2" presetClass="entr" presetSubtype="2"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750" fill="hold"/>
                                            <p:tgtEl>
                                              <p:spTgt spid="19"/>
                                            </p:tgtEl>
                                            <p:attrNameLst>
                                              <p:attrName>ppt_x</p:attrName>
                                            </p:attrNameLst>
                                          </p:cBhvr>
                                          <p:tavLst>
                                            <p:tav tm="0">
                                              <p:val>
                                                <p:strVal val="1+#ppt_w/2"/>
                                              </p:val>
                                            </p:tav>
                                            <p:tav tm="100000">
                                              <p:val>
                                                <p:strVal val="#ppt_x"/>
                                              </p:val>
                                            </p:tav>
                                          </p:tavLst>
                                        </p:anim>
                                        <p:anim calcmode="lin" valueType="num">
                                          <p:cBhvr additive="base">
                                            <p:cTn id="42" dur="750" fill="hold"/>
                                            <p:tgtEl>
                                              <p:spTgt spid="19"/>
                                            </p:tgtEl>
                                            <p:attrNameLst>
                                              <p:attrName>ppt_y</p:attrName>
                                            </p:attrNameLst>
                                          </p:cBhvr>
                                          <p:tavLst>
                                            <p:tav tm="0">
                                              <p:val>
                                                <p:strVal val="#ppt_y"/>
                                              </p:val>
                                            </p:tav>
                                            <p:tav tm="100000">
                                              <p:val>
                                                <p:strVal val="#ppt_y"/>
                                              </p:val>
                                            </p:tav>
                                          </p:tavLst>
                                        </p:anim>
                                      </p:childTnLst>
                                    </p:cTn>
                                  </p:par>
                                </p:childTnLst>
                              </p:cTn>
                            </p:par>
                            <p:par>
                              <p:cTn id="43" fill="hold">
                                <p:stCondLst>
                                  <p:cond delay="5250"/>
                                </p:stCondLst>
                                <p:childTnLst>
                                  <p:par>
                                    <p:cTn id="44" presetID="2" presetClass="entr" presetSubtype="4" fill="hold" nodeType="after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additive="base">
                                            <p:cTn id="46" dur="500" fill="hold"/>
                                            <p:tgtEl>
                                              <p:spTgt spid="5"/>
                                            </p:tgtEl>
                                            <p:attrNameLst>
                                              <p:attrName>ppt_x</p:attrName>
                                            </p:attrNameLst>
                                          </p:cBhvr>
                                          <p:tavLst>
                                            <p:tav tm="0">
                                              <p:val>
                                                <p:strVal val="#ppt_x"/>
                                              </p:val>
                                            </p:tav>
                                            <p:tav tm="100000">
                                              <p:val>
                                                <p:strVal val="#ppt_x"/>
                                              </p:val>
                                            </p:tav>
                                          </p:tavLst>
                                        </p:anim>
                                        <p:anim calcmode="lin" valueType="num">
                                          <p:cBhvr additive="base">
                                            <p:cTn id="4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14400" y="218547"/>
            <a:ext cx="11074400" cy="697386"/>
          </a:xfrm>
          <a:prstGeom prst="rect">
            <a:avLst/>
          </a:prstGeom>
          <a:noFill/>
        </p:spPr>
        <p:txBody>
          <a:bodyPr wrap="square" lIns="121740" tIns="60872" rIns="121740" bIns="60872" rtlCol="0">
            <a:spAutoFit/>
          </a:bodyPr>
          <a:lstStyle/>
          <a:p>
            <a:pPr algn="just" defTabSz="1217378"/>
            <a:r>
              <a:rPr lang="en-US" sz="3733" b="1">
                <a:solidFill>
                  <a:prstClr val="black"/>
                </a:solidFill>
                <a:latin typeface="Arial" pitchFamily="34" charset="0"/>
                <a:ea typeface="Arial-Rounded" pitchFamily="34" charset="0"/>
                <a:cs typeface="Arial" pitchFamily="34" charset="0"/>
              </a:rPr>
              <a:t>Nghe viết</a:t>
            </a:r>
            <a:endParaRPr lang="en-US" sz="3733" b="1">
              <a:solidFill>
                <a:prstClr val="black"/>
              </a:solidFill>
              <a:latin typeface="Arial" pitchFamily="34" charset="0"/>
              <a:ea typeface="Arial-Rounded" pitchFamily="34" charset="0"/>
              <a:cs typeface="Arial" pitchFamily="34" charset="0"/>
            </a:endParaRPr>
          </a:p>
        </p:txBody>
      </p:sp>
      <p:sp>
        <p:nvSpPr>
          <p:cNvPr id="8" name="Oval 7"/>
          <p:cNvSpPr/>
          <p:nvPr/>
        </p:nvSpPr>
        <p:spPr>
          <a:xfrm>
            <a:off x="-1625600" y="318180"/>
            <a:ext cx="812800" cy="812800"/>
          </a:xfrm>
          <a:prstGeom prst="ellipse">
            <a:avLst/>
          </a:prstGeom>
          <a:solidFill>
            <a:srgbClr val="FF2980"/>
          </a:solidFill>
          <a:ln>
            <a:noFill/>
          </a:ln>
        </p:spPr>
        <p:style>
          <a:lnRef idx="2">
            <a:schemeClr val="accent1">
              <a:shade val="50000"/>
            </a:schemeClr>
          </a:lnRef>
          <a:fillRef idx="1">
            <a:schemeClr val="accent1"/>
          </a:fillRef>
          <a:effectRef idx="0">
            <a:schemeClr val="accent1"/>
          </a:effectRef>
          <a:fontRef idx="minor">
            <a:schemeClr val="lt1"/>
          </a:fontRef>
        </p:style>
        <p:txBody>
          <a:bodyPr lIns="121757" tIns="60880" rIns="121757" bIns="60880" rtlCol="0" anchor="ctr"/>
          <a:lstStyle/>
          <a:p>
            <a:pPr algn="ctr" defTabSz="1217378"/>
            <a:r>
              <a:rPr lang="en-US" sz="3733" b="1">
                <a:solidFill>
                  <a:prstClr val="white"/>
                </a:solidFill>
                <a:latin typeface="Arial-Rounded" pitchFamily="34" charset="0"/>
                <a:ea typeface="Arial-Rounded" pitchFamily="34" charset="0"/>
                <a:cs typeface="Arial-Rounded" pitchFamily="34" charset="0"/>
              </a:rPr>
              <a:t>7</a:t>
            </a:r>
            <a:endParaRPr lang="en-US" sz="3733" b="1">
              <a:solidFill>
                <a:prstClr val="white"/>
              </a:solidFill>
              <a:latin typeface="Arial-Rounded" pitchFamily="34" charset="0"/>
              <a:ea typeface="Arial-Rounded" pitchFamily="34" charset="0"/>
              <a:cs typeface="Arial-Rounded"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04109"/>
            <a:ext cx="812800" cy="999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157019" y="1296474"/>
            <a:ext cx="11831781" cy="3758127"/>
            <a:chOff x="744680" y="1657350"/>
            <a:chExt cx="7809345" cy="2705100"/>
          </a:xfrm>
        </p:grpSpPr>
        <p:sp>
          <p:nvSpPr>
            <p:cNvPr id="13" name="Rectangle 2"/>
            <p:cNvSpPr/>
            <p:nvPr/>
          </p:nvSpPr>
          <p:spPr>
            <a:xfrm>
              <a:off x="744680" y="1657350"/>
              <a:ext cx="7809345" cy="2705100"/>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793750 h 2895600"/>
                <a:gd name="connsiteX5" fmla="*/ 47 w 7809392"/>
                <a:gd name="connsiteY5" fmla="*/ 0 h 2895600"/>
                <a:gd name="connsiteX0" fmla="*/ 72 w 7809417"/>
                <a:gd name="connsiteY0" fmla="*/ 0 h 2895600"/>
                <a:gd name="connsiteX1" fmla="*/ 7809417 w 7809417"/>
                <a:gd name="connsiteY1" fmla="*/ 0 h 2895600"/>
                <a:gd name="connsiteX2" fmla="*/ 7809417 w 7809417"/>
                <a:gd name="connsiteY2" fmla="*/ 2895600 h 2895600"/>
                <a:gd name="connsiteX3" fmla="*/ 72 w 7809417"/>
                <a:gd name="connsiteY3" fmla="*/ 2895600 h 2895600"/>
                <a:gd name="connsiteX4" fmla="*/ 106291 w 7809417"/>
                <a:gd name="connsiteY4" fmla="*/ 793750 h 2895600"/>
                <a:gd name="connsiteX5" fmla="*/ 72 w 7809417"/>
                <a:gd name="connsiteY5" fmla="*/ 0 h 2895600"/>
                <a:gd name="connsiteX0" fmla="*/ 555703 w 8365048"/>
                <a:gd name="connsiteY0" fmla="*/ 0 h 2895600"/>
                <a:gd name="connsiteX1" fmla="*/ 8365048 w 8365048"/>
                <a:gd name="connsiteY1" fmla="*/ 0 h 2895600"/>
                <a:gd name="connsiteX2" fmla="*/ 8365048 w 8365048"/>
                <a:gd name="connsiteY2" fmla="*/ 2895600 h 2895600"/>
                <a:gd name="connsiteX3" fmla="*/ 555703 w 8365048"/>
                <a:gd name="connsiteY3" fmla="*/ 2895600 h 2895600"/>
                <a:gd name="connsiteX4" fmla="*/ 649223 w 8365048"/>
                <a:gd name="connsiteY4" fmla="*/ 1670050 h 2895600"/>
                <a:gd name="connsiteX5" fmla="*/ 661922 w 8365048"/>
                <a:gd name="connsiteY5" fmla="*/ 793750 h 2895600"/>
                <a:gd name="connsiteX6" fmla="*/ 555703 w 8365048"/>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93520 w 7809345"/>
                <a:gd name="connsiteY4" fmla="*/ 16700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31619 w 7809345"/>
                <a:gd name="connsiteY5" fmla="*/ 806450 h 2895600"/>
                <a:gd name="connsiteX6" fmla="*/ 0 w 7809345"/>
                <a:gd name="connsiteY6"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9345" h="2895600">
                  <a:moveTo>
                    <a:pt x="0" y="0"/>
                  </a:moveTo>
                  <a:lnTo>
                    <a:pt x="7809345" y="0"/>
                  </a:lnTo>
                  <a:lnTo>
                    <a:pt x="7809345" y="2895600"/>
                  </a:lnTo>
                  <a:lnTo>
                    <a:pt x="0" y="2895600"/>
                  </a:lnTo>
                  <a:cubicBezTo>
                    <a:pt x="77163" y="2176992"/>
                    <a:pt x="101217" y="2071158"/>
                    <a:pt x="118920" y="1720850"/>
                  </a:cubicBezTo>
                  <a:cubicBezTo>
                    <a:pt x="136623" y="1370542"/>
                    <a:pt x="138739" y="1078442"/>
                    <a:pt x="131619" y="806450"/>
                  </a:cubicBezTo>
                  <a:cubicBezTo>
                    <a:pt x="108913" y="558800"/>
                    <a:pt x="48106" y="209550"/>
                    <a:pt x="0" y="0"/>
                  </a:cubicBezTo>
                  <a:close/>
                </a:path>
              </a:pathLst>
            </a:custGeom>
            <a:solidFill>
              <a:srgbClr val="FBD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378"/>
              <a:endParaRPr lang="en-US" sz="2400">
                <a:solidFill>
                  <a:prstClr val="white"/>
                </a:solidFill>
                <a:latin typeface="Calibri"/>
              </a:endParaRPr>
            </a:p>
          </p:txBody>
        </p:sp>
        <p:sp>
          <p:nvSpPr>
            <p:cNvPr id="14" name="Rectangle 2"/>
            <p:cNvSpPr/>
            <p:nvPr/>
          </p:nvSpPr>
          <p:spPr>
            <a:xfrm>
              <a:off x="1012918" y="1780006"/>
              <a:ext cx="7406990" cy="2466143"/>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4 w 7809389"/>
                <a:gd name="connsiteY0" fmla="*/ 0 h 2895600"/>
                <a:gd name="connsiteX1" fmla="*/ 7809389 w 7809389"/>
                <a:gd name="connsiteY1" fmla="*/ 0 h 2895600"/>
                <a:gd name="connsiteX2" fmla="*/ 7809389 w 7809389"/>
                <a:gd name="connsiteY2" fmla="*/ 2895600 h 2895600"/>
                <a:gd name="connsiteX3" fmla="*/ 44 w 7809389"/>
                <a:gd name="connsiteY3" fmla="*/ 2895600 h 2895600"/>
                <a:gd name="connsiteX4" fmla="*/ 159033 w 7809389"/>
                <a:gd name="connsiteY4" fmla="*/ 1016020 h 2895600"/>
                <a:gd name="connsiteX5" fmla="*/ 44 w 7809389"/>
                <a:gd name="connsiteY5" fmla="*/ 0 h 2895600"/>
                <a:gd name="connsiteX0" fmla="*/ 582152 w 8391497"/>
                <a:gd name="connsiteY0" fmla="*/ 0 h 2895600"/>
                <a:gd name="connsiteX1" fmla="*/ 8391497 w 8391497"/>
                <a:gd name="connsiteY1" fmla="*/ 0 h 2895600"/>
                <a:gd name="connsiteX2" fmla="*/ 8391497 w 8391497"/>
                <a:gd name="connsiteY2" fmla="*/ 2895600 h 2895600"/>
                <a:gd name="connsiteX3" fmla="*/ 582152 w 8391497"/>
                <a:gd name="connsiteY3" fmla="*/ 2895600 h 2895600"/>
                <a:gd name="connsiteX4" fmla="*/ 741141 w 8391497"/>
                <a:gd name="connsiteY4" fmla="*/ 1016020 h 2895600"/>
                <a:gd name="connsiteX5" fmla="*/ 572769 w 8391497"/>
                <a:gd name="connsiteY5" fmla="*/ 448384 h 2895600"/>
                <a:gd name="connsiteX6" fmla="*/ 582152 w 8391497"/>
                <a:gd name="connsiteY6" fmla="*/ 0 h 2895600"/>
                <a:gd name="connsiteX0" fmla="*/ 74435 w 7883780"/>
                <a:gd name="connsiteY0" fmla="*/ 0 h 2895600"/>
                <a:gd name="connsiteX1" fmla="*/ 7883780 w 7883780"/>
                <a:gd name="connsiteY1" fmla="*/ 0 h 2895600"/>
                <a:gd name="connsiteX2" fmla="*/ 7883780 w 7883780"/>
                <a:gd name="connsiteY2" fmla="*/ 2895600 h 2895600"/>
                <a:gd name="connsiteX3" fmla="*/ 74435 w 7883780"/>
                <a:gd name="connsiteY3" fmla="*/ 2895600 h 2895600"/>
                <a:gd name="connsiteX4" fmla="*/ 233424 w 7883780"/>
                <a:gd name="connsiteY4" fmla="*/ 1016020 h 2895600"/>
                <a:gd name="connsiteX5" fmla="*/ 65052 w 7883780"/>
                <a:gd name="connsiteY5" fmla="*/ 448384 h 2895600"/>
                <a:gd name="connsiteX6" fmla="*/ 74435 w 7883780"/>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79978 w 8389323"/>
                <a:gd name="connsiteY0" fmla="*/ 0 h 2895600"/>
                <a:gd name="connsiteX1" fmla="*/ 8389323 w 8389323"/>
                <a:gd name="connsiteY1" fmla="*/ 0 h 2895600"/>
                <a:gd name="connsiteX2" fmla="*/ 8389323 w 8389323"/>
                <a:gd name="connsiteY2" fmla="*/ 2895600 h 2895600"/>
                <a:gd name="connsiteX3" fmla="*/ 579978 w 8389323"/>
                <a:gd name="connsiteY3" fmla="*/ 2895600 h 2895600"/>
                <a:gd name="connsiteX4" fmla="*/ 570596 w 8389323"/>
                <a:gd name="connsiteY4" fmla="*/ 1625991 h 2895600"/>
                <a:gd name="connsiteX5" fmla="*/ 738967 w 8389323"/>
                <a:gd name="connsiteY5" fmla="*/ 1016020 h 2895600"/>
                <a:gd name="connsiteX6" fmla="*/ 570595 w 8389323"/>
                <a:gd name="connsiteY6" fmla="*/ 448384 h 2895600"/>
                <a:gd name="connsiteX7" fmla="*/ 579978 w 8389323"/>
                <a:gd name="connsiteY7"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45917 w 7864644"/>
                <a:gd name="connsiteY4" fmla="*/ 1625991 h 2895600"/>
                <a:gd name="connsiteX5" fmla="*/ 214288 w 7864644"/>
                <a:gd name="connsiteY5" fmla="*/ 1016020 h 2895600"/>
                <a:gd name="connsiteX6" fmla="*/ 45916 w 7864644"/>
                <a:gd name="connsiteY6" fmla="*/ 448384 h 2895600"/>
                <a:gd name="connsiteX7" fmla="*/ 55299 w 7864644"/>
                <a:gd name="connsiteY7" fmla="*/ 0 h 2895600"/>
                <a:gd name="connsiteX0" fmla="*/ 55299 w 7864644"/>
                <a:gd name="connsiteY0" fmla="*/ 0 h 2895600"/>
                <a:gd name="connsiteX1" fmla="*/ 7864644 w 7864644"/>
                <a:gd name="connsiteY1" fmla="*/ 0 h 2895600"/>
                <a:gd name="connsiteX2" fmla="*/ 7732620 w 7864644"/>
                <a:gd name="connsiteY2" fmla="*/ 510363 h 2895600"/>
                <a:gd name="connsiteX3" fmla="*/ 7864644 w 7864644"/>
                <a:gd name="connsiteY3" fmla="*/ 2895600 h 2895600"/>
                <a:gd name="connsiteX4" fmla="*/ 55299 w 7864644"/>
                <a:gd name="connsiteY4" fmla="*/ 2895600 h 2895600"/>
                <a:gd name="connsiteX5" fmla="*/ 45917 w 7864644"/>
                <a:gd name="connsiteY5" fmla="*/ 1625991 h 2895600"/>
                <a:gd name="connsiteX6" fmla="*/ 214288 w 7864644"/>
                <a:gd name="connsiteY6" fmla="*/ 1016020 h 2895600"/>
                <a:gd name="connsiteX7" fmla="*/ 45916 w 7864644"/>
                <a:gd name="connsiteY7" fmla="*/ 448384 h 2895600"/>
                <a:gd name="connsiteX8" fmla="*/ 55299 w 7864644"/>
                <a:gd name="connsiteY8"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864644 w 7879425"/>
                <a:gd name="connsiteY4" fmla="*/ 2895600 h 2895600"/>
                <a:gd name="connsiteX5" fmla="*/ 55299 w 7879425"/>
                <a:gd name="connsiteY5" fmla="*/ 2895600 h 2895600"/>
                <a:gd name="connsiteX6" fmla="*/ 45917 w 7879425"/>
                <a:gd name="connsiteY6" fmla="*/ 1625991 h 2895600"/>
                <a:gd name="connsiteX7" fmla="*/ 214288 w 7879425"/>
                <a:gd name="connsiteY7" fmla="*/ 1016020 h 2895600"/>
                <a:gd name="connsiteX8" fmla="*/ 45916 w 7879425"/>
                <a:gd name="connsiteY8" fmla="*/ 448384 h 2895600"/>
                <a:gd name="connsiteX9" fmla="*/ 55299 w 7879425"/>
                <a:gd name="connsiteY9"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688611 w 7879425"/>
                <a:gd name="connsiteY4" fmla="*/ 1734454 h 2895600"/>
                <a:gd name="connsiteX5" fmla="*/ 7864644 w 7879425"/>
                <a:gd name="connsiteY5" fmla="*/ 2895600 h 2895600"/>
                <a:gd name="connsiteX6" fmla="*/ 55299 w 7879425"/>
                <a:gd name="connsiteY6" fmla="*/ 2895600 h 2895600"/>
                <a:gd name="connsiteX7" fmla="*/ 45917 w 7879425"/>
                <a:gd name="connsiteY7" fmla="*/ 1625991 h 2895600"/>
                <a:gd name="connsiteX8" fmla="*/ 214288 w 7879425"/>
                <a:gd name="connsiteY8" fmla="*/ 1016020 h 2895600"/>
                <a:gd name="connsiteX9" fmla="*/ 45916 w 7879425"/>
                <a:gd name="connsiteY9" fmla="*/ 448384 h 2895600"/>
                <a:gd name="connsiteX10" fmla="*/ 55299 w 7879425"/>
                <a:gd name="connsiteY10"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9257 w 7925560"/>
                <a:gd name="connsiteY0" fmla="*/ 0 h 2895600"/>
                <a:gd name="connsiteX1" fmla="*/ 7878602 w 7925560"/>
                <a:gd name="connsiteY1" fmla="*/ 0 h 2895600"/>
                <a:gd name="connsiteX2" fmla="*/ 7746578 w 7925560"/>
                <a:gd name="connsiteY2" fmla="*/ 510363 h 2895600"/>
                <a:gd name="connsiteX3" fmla="*/ 7893271 w 7925560"/>
                <a:gd name="connsiteY3" fmla="*/ 928723 h 2895600"/>
                <a:gd name="connsiteX4" fmla="*/ 7643892 w 7925560"/>
                <a:gd name="connsiteY4" fmla="*/ 1734454 h 2895600"/>
                <a:gd name="connsiteX5" fmla="*/ 7922608 w 7925560"/>
                <a:gd name="connsiteY5" fmla="*/ 2462711 h 2895600"/>
                <a:gd name="connsiteX6" fmla="*/ 7878602 w 7925560"/>
                <a:gd name="connsiteY6" fmla="*/ 2895600 h 2895600"/>
                <a:gd name="connsiteX7" fmla="*/ 69257 w 7925560"/>
                <a:gd name="connsiteY7" fmla="*/ 2895600 h 2895600"/>
                <a:gd name="connsiteX8" fmla="*/ 59875 w 7925560"/>
                <a:gd name="connsiteY8" fmla="*/ 1625991 h 2895600"/>
                <a:gd name="connsiteX9" fmla="*/ 228246 w 7925560"/>
                <a:gd name="connsiteY9" fmla="*/ 1016020 h 2895600"/>
                <a:gd name="connsiteX10" fmla="*/ 59874 w 7925560"/>
                <a:gd name="connsiteY10" fmla="*/ 448384 h 2895600"/>
                <a:gd name="connsiteX11" fmla="*/ 69257 w 7925560"/>
                <a:gd name="connsiteY11" fmla="*/ 0 h 2895600"/>
                <a:gd name="connsiteX0" fmla="*/ 64294 w 7920597"/>
                <a:gd name="connsiteY0" fmla="*/ 0 h 2895600"/>
                <a:gd name="connsiteX1" fmla="*/ 7873639 w 7920597"/>
                <a:gd name="connsiteY1" fmla="*/ 0 h 2895600"/>
                <a:gd name="connsiteX2" fmla="*/ 7741615 w 7920597"/>
                <a:gd name="connsiteY2" fmla="*/ 510363 h 2895600"/>
                <a:gd name="connsiteX3" fmla="*/ 7888308 w 7920597"/>
                <a:gd name="connsiteY3" fmla="*/ 928723 h 2895600"/>
                <a:gd name="connsiteX4" fmla="*/ 7638929 w 7920597"/>
                <a:gd name="connsiteY4" fmla="*/ 1734454 h 2895600"/>
                <a:gd name="connsiteX5" fmla="*/ 7917645 w 7920597"/>
                <a:gd name="connsiteY5" fmla="*/ 2462711 h 2895600"/>
                <a:gd name="connsiteX6" fmla="*/ 7873639 w 7920597"/>
                <a:gd name="connsiteY6" fmla="*/ 2895600 h 2895600"/>
                <a:gd name="connsiteX7" fmla="*/ 64294 w 7920597"/>
                <a:gd name="connsiteY7" fmla="*/ 2895600 h 2895600"/>
                <a:gd name="connsiteX8" fmla="*/ 54912 w 7920597"/>
                <a:gd name="connsiteY8" fmla="*/ 1625991 h 2895600"/>
                <a:gd name="connsiteX9" fmla="*/ 223283 w 7920597"/>
                <a:gd name="connsiteY9" fmla="*/ 1016020 h 2895600"/>
                <a:gd name="connsiteX10" fmla="*/ 54911 w 7920597"/>
                <a:gd name="connsiteY10" fmla="*/ 448384 h 2895600"/>
                <a:gd name="connsiteX11" fmla="*/ 64294 w 7920597"/>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28503 w 7920841"/>
                <a:gd name="connsiteY4" fmla="*/ 1908771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0841" h="2895600">
                  <a:moveTo>
                    <a:pt x="64538" y="0"/>
                  </a:moveTo>
                  <a:lnTo>
                    <a:pt x="7873883" y="0"/>
                  </a:lnTo>
                  <a:cubicBezTo>
                    <a:pt x="7868993" y="170121"/>
                    <a:pt x="7746749" y="340242"/>
                    <a:pt x="7741859" y="510363"/>
                  </a:cubicBezTo>
                  <a:cubicBezTo>
                    <a:pt x="7736969" y="634322"/>
                    <a:pt x="7849435" y="727289"/>
                    <a:pt x="7888552" y="928723"/>
                  </a:cubicBezTo>
                  <a:cubicBezTo>
                    <a:pt x="7913001" y="1248950"/>
                    <a:pt x="7662734" y="1526565"/>
                    <a:pt x="7628503" y="1908771"/>
                  </a:cubicBezTo>
                  <a:cubicBezTo>
                    <a:pt x="7682290" y="2280647"/>
                    <a:pt x="7805425" y="2168309"/>
                    <a:pt x="7917889" y="2462711"/>
                  </a:cubicBezTo>
                  <a:cubicBezTo>
                    <a:pt x="7932559" y="2622502"/>
                    <a:pt x="7888552" y="2751304"/>
                    <a:pt x="7873883" y="2895600"/>
                  </a:cubicBezTo>
                  <a:lnTo>
                    <a:pt x="64538" y="2895600"/>
                  </a:lnTo>
                  <a:cubicBezTo>
                    <a:pt x="362813" y="2461907"/>
                    <a:pt x="28658" y="1939254"/>
                    <a:pt x="55156" y="1625991"/>
                  </a:cubicBezTo>
                  <a:cubicBezTo>
                    <a:pt x="81654" y="1312728"/>
                    <a:pt x="190849" y="1284597"/>
                    <a:pt x="223527" y="1016020"/>
                  </a:cubicBezTo>
                  <a:cubicBezTo>
                    <a:pt x="191510" y="760517"/>
                    <a:pt x="161670" y="671953"/>
                    <a:pt x="55155" y="448384"/>
                  </a:cubicBezTo>
                  <a:cubicBezTo>
                    <a:pt x="28657" y="341026"/>
                    <a:pt x="-59486" y="203855"/>
                    <a:pt x="645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378"/>
              <a:endParaRPr lang="en-US" sz="2400">
                <a:solidFill>
                  <a:prstClr val="white"/>
                </a:solidFill>
                <a:latin typeface="Calibri"/>
              </a:endParaRPr>
            </a:p>
          </p:txBody>
        </p:sp>
      </p:grpSp>
      <p:sp>
        <p:nvSpPr>
          <p:cNvPr id="15" name="TextBox 14"/>
          <p:cNvSpPr txBox="1"/>
          <p:nvPr/>
        </p:nvSpPr>
        <p:spPr>
          <a:xfrm>
            <a:off x="965710" y="1819834"/>
            <a:ext cx="10417601" cy="2749711"/>
          </a:xfrm>
          <a:prstGeom prst="rect">
            <a:avLst/>
          </a:prstGeom>
          <a:noFill/>
        </p:spPr>
        <p:txBody>
          <a:bodyPr wrap="square" lIns="121904" tIns="60952" rIns="121904" bIns="60952" rtlCol="0">
            <a:spAutoFit/>
          </a:bodyPr>
          <a:lstStyle/>
          <a:p>
            <a:pPr defTabSz="1217378"/>
            <a:r>
              <a:rPr lang="en-US" sz="3733" dirty="0" smtClean="0">
                <a:solidFill>
                  <a:prstClr val="black"/>
                </a:solidFill>
                <a:latin typeface="Arial" pitchFamily="34" charset="0"/>
                <a:ea typeface="Arial-Rounded" pitchFamily="34" charset="0"/>
                <a:cs typeface="Arial" pitchFamily="34" charset="0"/>
              </a:rPr>
              <a:t>      </a:t>
            </a:r>
            <a:r>
              <a:rPr lang="en-US" sz="4267" dirty="0" err="1" smtClean="0">
                <a:solidFill>
                  <a:prstClr val="black"/>
                </a:solidFill>
                <a:latin typeface="Arial" pitchFamily="34" charset="0"/>
                <a:ea typeface="Arial-Rounded" pitchFamily="34" charset="0"/>
                <a:cs typeface="Arial" pitchFamily="34" charset="0"/>
              </a:rPr>
              <a:t>Nghe</a:t>
            </a:r>
            <a:r>
              <a:rPr lang="en-US" sz="4267" dirty="0" smtClean="0">
                <a:solidFill>
                  <a:prstClr val="black"/>
                </a:solidFill>
                <a:latin typeface="Arial" pitchFamily="34" charset="0"/>
                <a:ea typeface="Arial-Rounded" pitchFamily="34" charset="0"/>
                <a:cs typeface="Arial" pitchFamily="34" charset="0"/>
              </a:rPr>
              <a:t> </a:t>
            </a:r>
            <a:r>
              <a:rPr lang="en-US" sz="4267" dirty="0" err="1">
                <a:solidFill>
                  <a:prstClr val="black"/>
                </a:solidFill>
                <a:latin typeface="Arial" pitchFamily="34" charset="0"/>
                <a:ea typeface="Arial-Rounded" pitchFamily="34" charset="0"/>
                <a:cs typeface="Arial" pitchFamily="34" charset="0"/>
              </a:rPr>
              <a:t>tiếng</a:t>
            </a:r>
            <a:r>
              <a:rPr lang="en-US" sz="4267" dirty="0">
                <a:solidFill>
                  <a:prstClr val="black"/>
                </a:solidFill>
                <a:latin typeface="Arial" pitchFamily="34" charset="0"/>
                <a:ea typeface="Arial-Rounded" pitchFamily="34" charset="0"/>
                <a:cs typeface="Arial" pitchFamily="34" charset="0"/>
              </a:rPr>
              <a:t> </a:t>
            </a:r>
            <a:r>
              <a:rPr lang="en-US" sz="4267" dirty="0" err="1" smtClean="0">
                <a:solidFill>
                  <a:prstClr val="black"/>
                </a:solidFill>
                <a:latin typeface="Arial" pitchFamily="34" charset="0"/>
                <a:ea typeface="Arial-Rounded" pitchFamily="34" charset="0"/>
                <a:cs typeface="Arial" pitchFamily="34" charset="0"/>
              </a:rPr>
              <a:t>kêu</a:t>
            </a:r>
            <a:r>
              <a:rPr lang="en-US" sz="4267" dirty="0" smtClean="0">
                <a:solidFill>
                  <a:prstClr val="black"/>
                </a:solidFill>
                <a:latin typeface="Arial" pitchFamily="34" charset="0"/>
                <a:ea typeface="Arial-Rounded" pitchFamily="34" charset="0"/>
                <a:cs typeface="Arial" pitchFamily="34" charset="0"/>
              </a:rPr>
              <a:t> </a:t>
            </a:r>
            <a:r>
              <a:rPr lang="en-US" sz="4267" dirty="0" err="1">
                <a:solidFill>
                  <a:prstClr val="black"/>
                </a:solidFill>
                <a:latin typeface="Arial" pitchFamily="34" charset="0"/>
                <a:ea typeface="Arial-Rounded" pitchFamily="34" charset="0"/>
                <a:cs typeface="Arial" pitchFamily="34" charset="0"/>
              </a:rPr>
              <a:t>cứu</a:t>
            </a:r>
            <a:r>
              <a:rPr lang="en-US" sz="4267" dirty="0">
                <a:solidFill>
                  <a:prstClr val="black"/>
                </a:solidFill>
                <a:latin typeface="Arial" pitchFamily="34" charset="0"/>
                <a:ea typeface="Arial-Rounded" pitchFamily="34" charset="0"/>
                <a:cs typeface="Arial" pitchFamily="34" charset="0"/>
              </a:rPr>
              <a:t> </a:t>
            </a:r>
            <a:r>
              <a:rPr lang="en-US" sz="4267" dirty="0" err="1">
                <a:solidFill>
                  <a:prstClr val="black"/>
                </a:solidFill>
                <a:latin typeface="Arial" pitchFamily="34" charset="0"/>
                <a:ea typeface="Arial-Rounded" pitchFamily="34" charset="0"/>
                <a:cs typeface="Arial" pitchFamily="34" charset="0"/>
              </a:rPr>
              <a:t>của</a:t>
            </a:r>
            <a:r>
              <a:rPr lang="en-US" sz="4267" dirty="0">
                <a:solidFill>
                  <a:prstClr val="black"/>
                </a:solidFill>
                <a:latin typeface="Arial" pitchFamily="34" charset="0"/>
                <a:ea typeface="Arial-Rounded" pitchFamily="34" charset="0"/>
                <a:cs typeface="Arial" pitchFamily="34" charset="0"/>
              </a:rPr>
              <a:t> </a:t>
            </a:r>
            <a:r>
              <a:rPr lang="en-US" sz="4267" dirty="0" err="1">
                <a:solidFill>
                  <a:prstClr val="black"/>
                </a:solidFill>
                <a:latin typeface="Arial" pitchFamily="34" charset="0"/>
                <a:ea typeface="Arial-Rounded" pitchFamily="34" charset="0"/>
                <a:cs typeface="Arial" pitchFamily="34" charset="0"/>
              </a:rPr>
              <a:t>kiến</a:t>
            </a:r>
            <a:r>
              <a:rPr lang="en-US" sz="4267" dirty="0">
                <a:solidFill>
                  <a:prstClr val="black"/>
                </a:solidFill>
                <a:latin typeface="Arial" pitchFamily="34" charset="0"/>
                <a:ea typeface="Arial-Rounded" pitchFamily="34" charset="0"/>
                <a:cs typeface="Arial" pitchFamily="34" charset="0"/>
              </a:rPr>
              <a:t>, </a:t>
            </a:r>
            <a:r>
              <a:rPr lang="en-US" sz="4267" dirty="0" err="1">
                <a:solidFill>
                  <a:prstClr val="black"/>
                </a:solidFill>
                <a:latin typeface="Arial" pitchFamily="34" charset="0"/>
                <a:ea typeface="Arial-Rounded" pitchFamily="34" charset="0"/>
                <a:cs typeface="Arial" pitchFamily="34" charset="0"/>
              </a:rPr>
              <a:t>bồ</a:t>
            </a:r>
            <a:r>
              <a:rPr lang="en-US" sz="4267" dirty="0">
                <a:solidFill>
                  <a:prstClr val="black"/>
                </a:solidFill>
                <a:latin typeface="Arial" pitchFamily="34" charset="0"/>
                <a:ea typeface="Arial-Rounded" pitchFamily="34" charset="0"/>
                <a:cs typeface="Arial" pitchFamily="34" charset="0"/>
              </a:rPr>
              <a:t> </a:t>
            </a:r>
            <a:r>
              <a:rPr lang="en-US" sz="4267" dirty="0" err="1">
                <a:solidFill>
                  <a:prstClr val="black"/>
                </a:solidFill>
                <a:latin typeface="Arial" pitchFamily="34" charset="0"/>
                <a:ea typeface="Arial-Rounded" pitchFamily="34" charset="0"/>
                <a:cs typeface="Arial" pitchFamily="34" charset="0"/>
              </a:rPr>
              <a:t>câu</a:t>
            </a:r>
            <a:r>
              <a:rPr lang="en-US" sz="4267" dirty="0">
                <a:solidFill>
                  <a:prstClr val="black"/>
                </a:solidFill>
                <a:latin typeface="Arial" pitchFamily="34" charset="0"/>
                <a:ea typeface="Arial-Rounded" pitchFamily="34" charset="0"/>
                <a:cs typeface="Arial" pitchFamily="34" charset="0"/>
              </a:rPr>
              <a:t> </a:t>
            </a:r>
            <a:r>
              <a:rPr lang="en-US" sz="4267" dirty="0" err="1">
                <a:solidFill>
                  <a:prstClr val="black"/>
                </a:solidFill>
                <a:latin typeface="Arial" pitchFamily="34" charset="0"/>
                <a:ea typeface="Arial-Rounded" pitchFamily="34" charset="0"/>
                <a:cs typeface="Arial" pitchFamily="34" charset="0"/>
              </a:rPr>
              <a:t>nhanh</a:t>
            </a:r>
            <a:r>
              <a:rPr lang="en-US" sz="4267" dirty="0">
                <a:solidFill>
                  <a:prstClr val="black"/>
                </a:solidFill>
                <a:latin typeface="Arial" pitchFamily="34" charset="0"/>
                <a:ea typeface="Arial-Rounded" pitchFamily="34" charset="0"/>
                <a:cs typeface="Arial" pitchFamily="34" charset="0"/>
              </a:rPr>
              <a:t> </a:t>
            </a:r>
            <a:r>
              <a:rPr lang="en-US" sz="4267" dirty="0" err="1">
                <a:solidFill>
                  <a:prstClr val="black"/>
                </a:solidFill>
                <a:latin typeface="Arial" pitchFamily="34" charset="0"/>
                <a:ea typeface="Arial-Rounded" pitchFamily="34" charset="0"/>
                <a:cs typeface="Arial" pitchFamily="34" charset="0"/>
              </a:rPr>
              <a:t>trí</a:t>
            </a:r>
            <a:r>
              <a:rPr lang="en-US" sz="4267" dirty="0">
                <a:solidFill>
                  <a:prstClr val="black"/>
                </a:solidFill>
                <a:latin typeface="Arial" pitchFamily="34" charset="0"/>
                <a:ea typeface="Arial-Rounded" pitchFamily="34" charset="0"/>
                <a:cs typeface="Arial" pitchFamily="34" charset="0"/>
              </a:rPr>
              <a:t> </a:t>
            </a:r>
            <a:r>
              <a:rPr lang="en-US" sz="4267" dirty="0" err="1">
                <a:solidFill>
                  <a:prstClr val="black"/>
                </a:solidFill>
                <a:latin typeface="Arial" pitchFamily="34" charset="0"/>
                <a:ea typeface="Arial-Rounded" pitchFamily="34" charset="0"/>
                <a:cs typeface="Arial" pitchFamily="34" charset="0"/>
              </a:rPr>
              <a:t>nhặt</a:t>
            </a:r>
            <a:r>
              <a:rPr lang="en-US" sz="4267" dirty="0">
                <a:solidFill>
                  <a:prstClr val="black"/>
                </a:solidFill>
                <a:latin typeface="Arial" pitchFamily="34" charset="0"/>
                <a:ea typeface="Arial-Rounded" pitchFamily="34" charset="0"/>
                <a:cs typeface="Arial" pitchFamily="34" charset="0"/>
              </a:rPr>
              <a:t> </a:t>
            </a:r>
            <a:r>
              <a:rPr lang="en-US" sz="4267" dirty="0" err="1">
                <a:solidFill>
                  <a:prstClr val="black"/>
                </a:solidFill>
                <a:latin typeface="Arial" pitchFamily="34" charset="0"/>
                <a:ea typeface="Arial-Rounded" pitchFamily="34" charset="0"/>
                <a:cs typeface="Arial" pitchFamily="34" charset="0"/>
              </a:rPr>
              <a:t>chiếc</a:t>
            </a:r>
            <a:r>
              <a:rPr lang="en-US" sz="4267" dirty="0">
                <a:solidFill>
                  <a:prstClr val="black"/>
                </a:solidFill>
                <a:latin typeface="Arial" pitchFamily="34" charset="0"/>
                <a:ea typeface="Arial-Rounded" pitchFamily="34" charset="0"/>
                <a:cs typeface="Arial" pitchFamily="34" charset="0"/>
              </a:rPr>
              <a:t> </a:t>
            </a:r>
            <a:r>
              <a:rPr lang="en-US" sz="4267" dirty="0" err="1">
                <a:solidFill>
                  <a:prstClr val="black"/>
                </a:solidFill>
                <a:latin typeface="Arial" pitchFamily="34" charset="0"/>
                <a:ea typeface="Arial-Rounded" pitchFamily="34" charset="0"/>
                <a:cs typeface="Arial" pitchFamily="34" charset="0"/>
              </a:rPr>
              <a:t>lá</a:t>
            </a:r>
            <a:r>
              <a:rPr lang="en-US" sz="4267" dirty="0">
                <a:solidFill>
                  <a:prstClr val="black"/>
                </a:solidFill>
                <a:latin typeface="Arial" pitchFamily="34" charset="0"/>
                <a:ea typeface="Arial-Rounded" pitchFamily="34" charset="0"/>
                <a:cs typeface="Arial" pitchFamily="34" charset="0"/>
              </a:rPr>
              <a:t> </a:t>
            </a:r>
            <a:r>
              <a:rPr lang="en-US" sz="4267" dirty="0" err="1">
                <a:solidFill>
                  <a:prstClr val="black"/>
                </a:solidFill>
                <a:latin typeface="Arial" pitchFamily="34" charset="0"/>
                <a:ea typeface="Arial-Rounded" pitchFamily="34" charset="0"/>
                <a:cs typeface="Arial" pitchFamily="34" charset="0"/>
              </a:rPr>
              <a:t>thả</a:t>
            </a:r>
            <a:r>
              <a:rPr lang="en-US" sz="4267" dirty="0">
                <a:solidFill>
                  <a:prstClr val="black"/>
                </a:solidFill>
                <a:latin typeface="Arial" pitchFamily="34" charset="0"/>
                <a:ea typeface="Arial-Rounded" pitchFamily="34" charset="0"/>
                <a:cs typeface="Arial" pitchFamily="34" charset="0"/>
              </a:rPr>
              <a:t> </a:t>
            </a:r>
            <a:r>
              <a:rPr lang="en-US" sz="4267" dirty="0" err="1">
                <a:solidFill>
                  <a:prstClr val="black"/>
                </a:solidFill>
                <a:latin typeface="Arial" pitchFamily="34" charset="0"/>
                <a:ea typeface="Arial-Rounded" pitchFamily="34" charset="0"/>
                <a:cs typeface="Arial" pitchFamily="34" charset="0"/>
              </a:rPr>
              <a:t>xuống</a:t>
            </a:r>
            <a:r>
              <a:rPr lang="en-US" sz="4267" dirty="0">
                <a:solidFill>
                  <a:prstClr val="black"/>
                </a:solidFill>
                <a:latin typeface="Arial" pitchFamily="34" charset="0"/>
                <a:ea typeface="Arial-Rounded" pitchFamily="34" charset="0"/>
                <a:cs typeface="Arial" pitchFamily="34" charset="0"/>
              </a:rPr>
              <a:t> </a:t>
            </a:r>
            <a:r>
              <a:rPr lang="en-US" sz="4267" dirty="0" err="1">
                <a:solidFill>
                  <a:prstClr val="black"/>
                </a:solidFill>
                <a:latin typeface="Arial" pitchFamily="34" charset="0"/>
                <a:ea typeface="Arial-Rounded" pitchFamily="34" charset="0"/>
                <a:cs typeface="Arial" pitchFamily="34" charset="0"/>
              </a:rPr>
              <a:t>nước</a:t>
            </a:r>
            <a:r>
              <a:rPr lang="en-US" sz="4267" dirty="0">
                <a:solidFill>
                  <a:prstClr val="black"/>
                </a:solidFill>
                <a:latin typeface="Arial" pitchFamily="34" charset="0"/>
                <a:ea typeface="Arial-Rounded" pitchFamily="34" charset="0"/>
                <a:cs typeface="Arial" pitchFamily="34" charset="0"/>
              </a:rPr>
              <a:t>. </a:t>
            </a:r>
            <a:r>
              <a:rPr lang="en-US" sz="4267" dirty="0" err="1">
                <a:solidFill>
                  <a:prstClr val="black"/>
                </a:solidFill>
                <a:latin typeface="Arial" pitchFamily="34" charset="0"/>
                <a:ea typeface="Arial-Rounded" pitchFamily="34" charset="0"/>
                <a:cs typeface="Arial" pitchFamily="34" charset="0"/>
              </a:rPr>
              <a:t>Kiến</a:t>
            </a:r>
            <a:r>
              <a:rPr lang="en-US" sz="4267" dirty="0">
                <a:solidFill>
                  <a:prstClr val="black"/>
                </a:solidFill>
                <a:latin typeface="Arial" pitchFamily="34" charset="0"/>
                <a:ea typeface="Arial-Rounded" pitchFamily="34" charset="0"/>
                <a:cs typeface="Arial" pitchFamily="34" charset="0"/>
              </a:rPr>
              <a:t> </a:t>
            </a:r>
            <a:r>
              <a:rPr lang="en-US" sz="4267" dirty="0" err="1">
                <a:solidFill>
                  <a:prstClr val="black"/>
                </a:solidFill>
                <a:latin typeface="Arial" pitchFamily="34" charset="0"/>
                <a:ea typeface="Arial-Rounded" pitchFamily="34" charset="0"/>
                <a:cs typeface="Arial" pitchFamily="34" charset="0"/>
              </a:rPr>
              <a:t>bám</a:t>
            </a:r>
            <a:r>
              <a:rPr lang="en-US" sz="4267" dirty="0">
                <a:solidFill>
                  <a:prstClr val="black"/>
                </a:solidFill>
                <a:latin typeface="Arial" pitchFamily="34" charset="0"/>
                <a:ea typeface="Arial-Rounded" pitchFamily="34" charset="0"/>
                <a:cs typeface="Arial" pitchFamily="34" charset="0"/>
              </a:rPr>
              <a:t> </a:t>
            </a:r>
            <a:r>
              <a:rPr lang="en-US" sz="4267" dirty="0" err="1">
                <a:solidFill>
                  <a:prstClr val="black"/>
                </a:solidFill>
                <a:latin typeface="Arial" pitchFamily="34" charset="0"/>
                <a:ea typeface="Arial-Rounded" pitchFamily="34" charset="0"/>
                <a:cs typeface="Arial" pitchFamily="34" charset="0"/>
              </a:rPr>
              <a:t>vào</a:t>
            </a:r>
            <a:r>
              <a:rPr lang="en-US" sz="4267" dirty="0">
                <a:solidFill>
                  <a:prstClr val="black"/>
                </a:solidFill>
                <a:latin typeface="Arial" pitchFamily="34" charset="0"/>
                <a:ea typeface="Arial-Rounded" pitchFamily="34" charset="0"/>
                <a:cs typeface="Arial" pitchFamily="34" charset="0"/>
              </a:rPr>
              <a:t> </a:t>
            </a:r>
            <a:r>
              <a:rPr lang="en-US" sz="4267" dirty="0" err="1">
                <a:solidFill>
                  <a:prstClr val="black"/>
                </a:solidFill>
                <a:latin typeface="Arial" pitchFamily="34" charset="0"/>
                <a:ea typeface="Arial-Rounded" pitchFamily="34" charset="0"/>
                <a:cs typeface="Arial" pitchFamily="34" charset="0"/>
              </a:rPr>
              <a:t>chiếc</a:t>
            </a:r>
            <a:r>
              <a:rPr lang="en-US" sz="4267" dirty="0">
                <a:solidFill>
                  <a:prstClr val="black"/>
                </a:solidFill>
                <a:latin typeface="Arial" pitchFamily="34" charset="0"/>
                <a:ea typeface="Arial-Rounded" pitchFamily="34" charset="0"/>
                <a:cs typeface="Arial" pitchFamily="34" charset="0"/>
              </a:rPr>
              <a:t> </a:t>
            </a:r>
            <a:r>
              <a:rPr lang="en-US" sz="4267" dirty="0" err="1">
                <a:solidFill>
                  <a:prstClr val="black"/>
                </a:solidFill>
                <a:latin typeface="Arial" pitchFamily="34" charset="0"/>
                <a:ea typeface="Arial-Rounded" pitchFamily="34" charset="0"/>
                <a:cs typeface="Arial" pitchFamily="34" charset="0"/>
              </a:rPr>
              <a:t>lá</a:t>
            </a:r>
            <a:r>
              <a:rPr lang="en-US" sz="4267" dirty="0">
                <a:solidFill>
                  <a:prstClr val="black"/>
                </a:solidFill>
                <a:latin typeface="Arial" pitchFamily="34" charset="0"/>
                <a:ea typeface="Arial-Rounded" pitchFamily="34" charset="0"/>
                <a:cs typeface="Arial" pitchFamily="34" charset="0"/>
              </a:rPr>
              <a:t> </a:t>
            </a:r>
            <a:r>
              <a:rPr lang="en-US" sz="4267" dirty="0" err="1">
                <a:solidFill>
                  <a:prstClr val="black"/>
                </a:solidFill>
                <a:latin typeface="Arial" pitchFamily="34" charset="0"/>
                <a:ea typeface="Arial-Rounded" pitchFamily="34" charset="0"/>
                <a:cs typeface="Arial" pitchFamily="34" charset="0"/>
              </a:rPr>
              <a:t>và</a:t>
            </a:r>
            <a:r>
              <a:rPr lang="en-US" sz="4267" dirty="0">
                <a:solidFill>
                  <a:prstClr val="black"/>
                </a:solidFill>
                <a:latin typeface="Arial" pitchFamily="34" charset="0"/>
                <a:ea typeface="Arial-Rounded" pitchFamily="34" charset="0"/>
                <a:cs typeface="Arial" pitchFamily="34" charset="0"/>
              </a:rPr>
              <a:t> </a:t>
            </a:r>
            <a:r>
              <a:rPr lang="en-US" sz="4267" dirty="0" err="1">
                <a:solidFill>
                  <a:prstClr val="black"/>
                </a:solidFill>
                <a:latin typeface="Arial" pitchFamily="34" charset="0"/>
                <a:ea typeface="Arial-Rounded" pitchFamily="34" charset="0"/>
                <a:cs typeface="Arial" pitchFamily="34" charset="0"/>
              </a:rPr>
              <a:t>leo</a:t>
            </a:r>
            <a:r>
              <a:rPr lang="en-US" sz="4267" dirty="0">
                <a:solidFill>
                  <a:prstClr val="black"/>
                </a:solidFill>
                <a:latin typeface="Arial" pitchFamily="34" charset="0"/>
                <a:ea typeface="Arial-Rounded" pitchFamily="34" charset="0"/>
                <a:cs typeface="Arial" pitchFamily="34" charset="0"/>
              </a:rPr>
              <a:t> </a:t>
            </a:r>
            <a:r>
              <a:rPr lang="en-US" sz="4267" dirty="0" err="1">
                <a:solidFill>
                  <a:prstClr val="black"/>
                </a:solidFill>
                <a:latin typeface="Arial" pitchFamily="34" charset="0"/>
                <a:ea typeface="Arial-Rounded" pitchFamily="34" charset="0"/>
                <a:cs typeface="Arial" pitchFamily="34" charset="0"/>
              </a:rPr>
              <a:t>được</a:t>
            </a:r>
            <a:r>
              <a:rPr lang="en-US" sz="4267" dirty="0">
                <a:solidFill>
                  <a:prstClr val="black"/>
                </a:solidFill>
                <a:latin typeface="Arial" pitchFamily="34" charset="0"/>
                <a:ea typeface="Arial-Rounded" pitchFamily="34" charset="0"/>
                <a:cs typeface="Arial" pitchFamily="34" charset="0"/>
              </a:rPr>
              <a:t> </a:t>
            </a:r>
            <a:r>
              <a:rPr lang="en-US" sz="4267" dirty="0" err="1">
                <a:solidFill>
                  <a:prstClr val="black"/>
                </a:solidFill>
                <a:latin typeface="Arial" pitchFamily="34" charset="0"/>
                <a:ea typeface="Arial-Rounded" pitchFamily="34" charset="0"/>
                <a:cs typeface="Arial" pitchFamily="34" charset="0"/>
              </a:rPr>
              <a:t>lên</a:t>
            </a:r>
            <a:r>
              <a:rPr lang="en-US" sz="4267" dirty="0">
                <a:solidFill>
                  <a:prstClr val="black"/>
                </a:solidFill>
                <a:latin typeface="Arial" pitchFamily="34" charset="0"/>
                <a:ea typeface="Arial-Rounded" pitchFamily="34" charset="0"/>
                <a:cs typeface="Arial" pitchFamily="34" charset="0"/>
              </a:rPr>
              <a:t> </a:t>
            </a:r>
            <a:r>
              <a:rPr lang="en-US" sz="4267" dirty="0" err="1">
                <a:solidFill>
                  <a:prstClr val="black"/>
                </a:solidFill>
                <a:latin typeface="Arial" pitchFamily="34" charset="0"/>
                <a:ea typeface="Arial-Rounded" pitchFamily="34" charset="0"/>
                <a:cs typeface="Arial" pitchFamily="34" charset="0"/>
              </a:rPr>
              <a:t>bờ</a:t>
            </a:r>
            <a:r>
              <a:rPr lang="en-US" sz="4267" dirty="0">
                <a:solidFill>
                  <a:prstClr val="black"/>
                </a:solidFill>
                <a:latin typeface="Arial" pitchFamily="34" charset="0"/>
                <a:ea typeface="Arial-Rounded" pitchFamily="34" charset="0"/>
                <a:cs typeface="Arial" pitchFamily="34" charset="0"/>
              </a:rPr>
              <a:t>.</a:t>
            </a:r>
            <a:endParaRPr lang="en-US" sz="4267" dirty="0">
              <a:solidFill>
                <a:prstClr val="black"/>
              </a:solidFill>
              <a:latin typeface="Arial" pitchFamily="34" charset="0"/>
              <a:ea typeface="Arial-Rounded" pitchFamily="34" charset="0"/>
              <a:cs typeface="Arial" pitchFamily="34" charset="0"/>
            </a:endParaRPr>
          </a:p>
        </p:txBody>
      </p:sp>
      <p:sp>
        <p:nvSpPr>
          <p:cNvPr id="18" name="Right Arrow 17"/>
          <p:cNvSpPr/>
          <p:nvPr/>
        </p:nvSpPr>
        <p:spPr>
          <a:xfrm>
            <a:off x="1312824" y="2179803"/>
            <a:ext cx="574964" cy="25266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378"/>
            <a:endParaRPr lang="en-US" sz="2400">
              <a:solidFill>
                <a:prstClr val="white"/>
              </a:solidFill>
              <a:latin typeface="Calibri"/>
            </a:endParaRPr>
          </a:p>
        </p:txBody>
      </p:sp>
      <p:cxnSp>
        <p:nvCxnSpPr>
          <p:cNvPr id="20" name="Straight Connector 19"/>
          <p:cNvCxnSpPr/>
          <p:nvPr/>
        </p:nvCxnSpPr>
        <p:spPr>
          <a:xfrm>
            <a:off x="1878805" y="2536967"/>
            <a:ext cx="3867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046924" y="3836369"/>
            <a:ext cx="35560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10403060" y="2825878"/>
            <a:ext cx="184405" cy="3688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378"/>
            <a:endParaRPr lang="en-US" sz="2400">
              <a:solidFill>
                <a:prstClr val="white"/>
              </a:solidFill>
              <a:latin typeface="Calibri"/>
            </a:endParaRPr>
          </a:p>
        </p:txBody>
      </p:sp>
      <p:sp>
        <p:nvSpPr>
          <p:cNvPr id="25" name="Oval 24"/>
          <p:cNvSpPr/>
          <p:nvPr/>
        </p:nvSpPr>
        <p:spPr>
          <a:xfrm>
            <a:off x="1731032" y="4146935"/>
            <a:ext cx="184405" cy="3352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378"/>
            <a:endParaRPr lang="en-US" sz="2400">
              <a:solidFill>
                <a:prstClr val="white"/>
              </a:solidFill>
              <a:latin typeface="Calibri"/>
            </a:endParaRPr>
          </a:p>
        </p:txBody>
      </p:sp>
    </p:spTree>
    <p:extLst>
      <p:ext uri="{BB962C8B-B14F-4D97-AF65-F5344CB8AC3E}">
        <p14:creationId xmlns:p14="http://schemas.microsoft.com/office/powerpoint/2010/main" val="362430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32" presetClass="emph" presetSubtype="0" fill="hold" grpId="0" nodeType="afterEffect">
                                  <p:stCondLst>
                                    <p:cond delay="0"/>
                                  </p:stCondLst>
                                  <p:childTnLst>
                                    <p:animRot by="120000">
                                      <p:cBhvr>
                                        <p:cTn id="10" dur="300" fill="hold">
                                          <p:stCondLst>
                                            <p:cond delay="0"/>
                                          </p:stCondLst>
                                        </p:cTn>
                                        <p:tgtEl>
                                          <p:spTgt spid="18"/>
                                        </p:tgtEl>
                                        <p:attrNameLst>
                                          <p:attrName>r</p:attrName>
                                        </p:attrNameLst>
                                      </p:cBhvr>
                                    </p:animRot>
                                    <p:animRot by="-240000">
                                      <p:cBhvr>
                                        <p:cTn id="11" dur="600" fill="hold">
                                          <p:stCondLst>
                                            <p:cond delay="600"/>
                                          </p:stCondLst>
                                        </p:cTn>
                                        <p:tgtEl>
                                          <p:spTgt spid="18"/>
                                        </p:tgtEl>
                                        <p:attrNameLst>
                                          <p:attrName>r</p:attrName>
                                        </p:attrNameLst>
                                      </p:cBhvr>
                                    </p:animRot>
                                    <p:animRot by="240000">
                                      <p:cBhvr>
                                        <p:cTn id="12" dur="600" fill="hold">
                                          <p:stCondLst>
                                            <p:cond delay="1200"/>
                                          </p:stCondLst>
                                        </p:cTn>
                                        <p:tgtEl>
                                          <p:spTgt spid="18"/>
                                        </p:tgtEl>
                                        <p:attrNameLst>
                                          <p:attrName>r</p:attrName>
                                        </p:attrNameLst>
                                      </p:cBhvr>
                                    </p:animRot>
                                    <p:animRot by="-240000">
                                      <p:cBhvr>
                                        <p:cTn id="13" dur="600" fill="hold">
                                          <p:stCondLst>
                                            <p:cond delay="1800"/>
                                          </p:stCondLst>
                                        </p:cTn>
                                        <p:tgtEl>
                                          <p:spTgt spid="18"/>
                                        </p:tgtEl>
                                        <p:attrNameLst>
                                          <p:attrName>r</p:attrName>
                                        </p:attrNameLst>
                                      </p:cBhvr>
                                    </p:animRot>
                                    <p:animRot by="120000">
                                      <p:cBhvr>
                                        <p:cTn id="14" dur="600" fill="hold">
                                          <p:stCondLst>
                                            <p:cond delay="2400"/>
                                          </p:stCondLst>
                                        </p:cTn>
                                        <p:tgtEl>
                                          <p:spTgt spid="18"/>
                                        </p:tgtEl>
                                        <p:attrNameLst>
                                          <p:attrName>r</p:attrName>
                                        </p:attrNameLst>
                                      </p:cBhvr>
                                    </p:animRot>
                                  </p:childTnLst>
                                </p:cTn>
                              </p:par>
                            </p:childTnLst>
                          </p:cTn>
                        </p:par>
                        <p:par>
                          <p:cTn id="15" fill="hold">
                            <p:stCondLst>
                              <p:cond delay="3500"/>
                            </p:stCondLst>
                            <p:childTnLst>
                              <p:par>
                                <p:cTn id="16" presetID="10" presetClass="exit" presetSubtype="0" fill="hold" grpId="2" nodeType="afterEffect">
                                  <p:stCondLst>
                                    <p:cond delay="0"/>
                                  </p:stCondLst>
                                  <p:childTnLst>
                                    <p:animEffect transition="out" filter="fade">
                                      <p:cBhvr>
                                        <p:cTn id="17" dur="500"/>
                                        <p:tgtEl>
                                          <p:spTgt spid="18"/>
                                        </p:tgtEl>
                                      </p:cBhvr>
                                    </p:animEffect>
                                    <p:set>
                                      <p:cBhvr>
                                        <p:cTn id="18" dur="1" fill="hold">
                                          <p:stCondLst>
                                            <p:cond delay="499"/>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3500"/>
                                        <p:tgtEl>
                                          <p:spTgt spid="21"/>
                                        </p:tgtEl>
                                      </p:cBhvr>
                                    </p:animEffect>
                                  </p:childTnLst>
                                </p:cTn>
                              </p:par>
                              <p:par>
                                <p:cTn id="24" presetID="10" presetClass="entr" presetSubtype="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3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20"/>
                                        </p:tgtEl>
                                      </p:cBhvr>
                                    </p:animEffect>
                                    <p:set>
                                      <p:cBhvr>
                                        <p:cTn id="34" dur="1" fill="hold">
                                          <p:stCondLst>
                                            <p:cond delay="499"/>
                                          </p:stCondLst>
                                        </p:cTn>
                                        <p:tgtEl>
                                          <p:spTgt spid="2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par>
                          <p:cTn id="43" fill="hold">
                            <p:stCondLst>
                              <p:cond delay="500"/>
                            </p:stCondLst>
                            <p:childTnLst>
                              <p:par>
                                <p:cTn id="44" presetID="8" presetClass="emph" presetSubtype="0" fill="hold" grpId="1" nodeType="afterEffect">
                                  <p:stCondLst>
                                    <p:cond delay="0"/>
                                  </p:stCondLst>
                                  <p:childTnLst>
                                    <p:animRot by="21600000">
                                      <p:cBhvr>
                                        <p:cTn id="45" dur="2500" fill="hold"/>
                                        <p:tgtEl>
                                          <p:spTgt spid="25"/>
                                        </p:tgtEl>
                                        <p:attrNameLst>
                                          <p:attrName>r</p:attrName>
                                        </p:attrNameLst>
                                      </p:cBhvr>
                                    </p:animRot>
                                  </p:childTnLst>
                                </p:cTn>
                              </p:par>
                              <p:par>
                                <p:cTn id="46" presetID="8" presetClass="emph" presetSubtype="0" fill="hold" grpId="1" nodeType="withEffect">
                                  <p:stCondLst>
                                    <p:cond delay="0"/>
                                  </p:stCondLst>
                                  <p:childTnLst>
                                    <p:animRot by="21600000">
                                      <p:cBhvr>
                                        <p:cTn id="47" dur="2500" fill="hold"/>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8" grpId="2" animBg="1"/>
      <p:bldP spid="23" grpId="0" animBg="1"/>
      <p:bldP spid="23" grpId="1" animBg="1"/>
      <p:bldP spid="25" grpId="0" animBg="1"/>
      <p:bldP spid="2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87867" y="471387"/>
            <a:ext cx="11633200" cy="5802413"/>
            <a:chOff x="190500" y="133350"/>
            <a:chExt cx="8724900" cy="4351810"/>
          </a:xfrm>
        </p:grpSpPr>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388"/>
            <a:stretch/>
          </p:blipFill>
          <p:spPr bwMode="auto">
            <a:xfrm>
              <a:off x="190500" y="2404505"/>
              <a:ext cx="8724900" cy="2080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 y="133350"/>
              <a:ext cx="8724900" cy="227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Rectangle 4"/>
          <p:cNvSpPr/>
          <p:nvPr/>
        </p:nvSpPr>
        <p:spPr>
          <a:xfrm>
            <a:off x="1104537" y="1136314"/>
            <a:ext cx="12090400" cy="810543"/>
          </a:xfrm>
          <a:prstGeom prst="rect">
            <a:avLst/>
          </a:prstGeom>
        </p:spPr>
        <p:txBody>
          <a:bodyPr wrap="square">
            <a:spAutoFit/>
          </a:bodyPr>
          <a:lstStyle/>
          <a:p>
            <a:pPr algn="just" defTabSz="1217378"/>
            <a:r>
              <a:rPr lang="en-US" sz="4667" b="1" dirty="0">
                <a:solidFill>
                  <a:srgbClr val="FF0000"/>
                </a:solidFill>
                <a:latin typeface="HP001 5 hàng" pitchFamily="34" charset="0"/>
              </a:rPr>
              <a:t>N</a:t>
            </a:r>
            <a:r>
              <a:rPr lang="el-GR" sz="4667" b="1" dirty="0">
                <a:solidFill>
                  <a:srgbClr val="FF0000"/>
                </a:solidFill>
                <a:latin typeface="HP001 5 hàng" pitchFamily="34" charset="0"/>
              </a:rPr>
              <a:t>Ή</a:t>
            </a:r>
            <a:r>
              <a:rPr lang="el-GR" sz="4667" b="1" dirty="0">
                <a:solidFill>
                  <a:srgbClr val="FF0000"/>
                </a:solidFill>
                <a:latin typeface="HP001 5 hàng" pitchFamily="34" charset="0"/>
              </a:rPr>
              <a:t>;</a:t>
            </a:r>
            <a:r>
              <a:rPr lang="en-US" sz="4667" b="1" dirty="0">
                <a:solidFill>
                  <a:srgbClr val="FF0000"/>
                </a:solidFill>
                <a:latin typeface="HP001 5 hàng" pitchFamily="34" charset="0"/>
              </a:rPr>
              <a:t> Ǉ</a:t>
            </a:r>
            <a:r>
              <a:rPr lang="el-GR" sz="4667" b="1" dirty="0">
                <a:solidFill>
                  <a:srgbClr val="FF0000"/>
                </a:solidFill>
                <a:latin typeface="HP001 5 hàng" pitchFamily="34" charset="0"/>
              </a:rPr>
              <a:t>Η</a:t>
            </a:r>
            <a:r>
              <a:rPr lang="en-US" sz="4667" b="1" dirty="0" err="1">
                <a:solidFill>
                  <a:srgbClr val="FF0000"/>
                </a:solidFill>
                <a:latin typeface="HP001 5 hàng" pitchFamily="34" charset="0"/>
              </a:rPr>
              <a:t>Ğng</a:t>
            </a:r>
            <a:r>
              <a:rPr lang="en-US" sz="4667" b="1" dirty="0">
                <a:solidFill>
                  <a:srgbClr val="FF0000"/>
                </a:solidFill>
                <a:latin typeface="HP001 5 hàng" pitchFamily="34" charset="0"/>
              </a:rPr>
              <a:t> </a:t>
            </a:r>
            <a:r>
              <a:rPr lang="el-GR" sz="4667" b="1" dirty="0">
                <a:solidFill>
                  <a:srgbClr val="FF0000"/>
                </a:solidFill>
                <a:latin typeface="HP001 5 hàng" pitchFamily="34" charset="0"/>
              </a:rPr>
              <a:t>Γ</a:t>
            </a:r>
            <a:r>
              <a:rPr lang="en-US" sz="4667" b="1" dirty="0" err="1" smtClean="0">
                <a:solidFill>
                  <a:srgbClr val="FF0000"/>
                </a:solidFill>
                <a:latin typeface="HP001 5 hàng" pitchFamily="34" charset="0"/>
              </a:rPr>
              <a:t>łu</a:t>
            </a:r>
            <a:r>
              <a:rPr lang="en-US" sz="4667" b="1" dirty="0" smtClean="0">
                <a:solidFill>
                  <a:srgbClr val="FF0000"/>
                </a:solidFill>
                <a:latin typeface="HP001 5 hàng" pitchFamily="34" charset="0"/>
              </a:rPr>
              <a:t> </a:t>
            </a:r>
            <a:r>
              <a:rPr lang="en-US" sz="4667" b="1" dirty="0" err="1">
                <a:solidFill>
                  <a:srgbClr val="FF0000"/>
                </a:solidFill>
                <a:latin typeface="HP001 5 hàng" pitchFamily="34" charset="0"/>
              </a:rPr>
              <a:t>cứu</a:t>
            </a:r>
            <a:r>
              <a:rPr lang="en-US" sz="4667" b="1" dirty="0">
                <a:solidFill>
                  <a:srgbClr val="FF0000"/>
                </a:solidFill>
                <a:latin typeface="HP001 5 hàng" pitchFamily="34" charset="0"/>
              </a:rPr>
              <a:t> </a:t>
            </a:r>
            <a:r>
              <a:rPr lang="en-US" sz="4667" b="1" dirty="0" err="1">
                <a:solidFill>
                  <a:srgbClr val="FF0000"/>
                </a:solidFill>
                <a:latin typeface="HP001 5 hàng" pitchFamily="34" charset="0"/>
              </a:rPr>
              <a:t>của</a:t>
            </a:r>
            <a:r>
              <a:rPr lang="en-US" sz="4667" b="1" dirty="0">
                <a:solidFill>
                  <a:srgbClr val="FF0000"/>
                </a:solidFill>
                <a:latin typeface="HP001 5 hàng" pitchFamily="34" charset="0"/>
              </a:rPr>
              <a:t> k</a:t>
            </a:r>
            <a:r>
              <a:rPr lang="el-GR" sz="4667" b="1" dirty="0">
                <a:solidFill>
                  <a:srgbClr val="FF0000"/>
                </a:solidFill>
                <a:latin typeface="HP001 5 hàng" pitchFamily="34" charset="0"/>
              </a:rPr>
              <a:t>Η</a:t>
            </a:r>
            <a:r>
              <a:rPr lang="en-US" sz="4667" b="1" dirty="0" err="1">
                <a:solidFill>
                  <a:srgbClr val="FF0000"/>
                </a:solidFill>
                <a:latin typeface="HP001 5 hàng" pitchFamily="34" charset="0"/>
              </a:rPr>
              <a:t>Ğn</a:t>
            </a:r>
            <a:r>
              <a:rPr lang="en-US" sz="4667" b="1" dirty="0">
                <a:solidFill>
                  <a:srgbClr val="FF0000"/>
                </a:solidFill>
                <a:latin typeface="HP001 5 hàng" pitchFamily="34" charset="0"/>
              </a:rPr>
              <a:t>, </a:t>
            </a:r>
            <a:r>
              <a:rPr lang="en-US" sz="4667" b="1" dirty="0" err="1">
                <a:solidFill>
                  <a:srgbClr val="FF0000"/>
                </a:solidFill>
                <a:latin typeface="HP001 5 hàng" pitchFamily="34" charset="0"/>
              </a:rPr>
              <a:t>bồ</a:t>
            </a:r>
            <a:r>
              <a:rPr lang="en-US" sz="4667" b="1" dirty="0">
                <a:solidFill>
                  <a:srgbClr val="FF0000"/>
                </a:solidFill>
                <a:latin typeface="HP001 5 hàng" pitchFamily="34" charset="0"/>
              </a:rPr>
              <a:t> </a:t>
            </a:r>
            <a:r>
              <a:rPr lang="en-US" sz="4667" b="1" dirty="0" err="1">
                <a:solidFill>
                  <a:srgbClr val="FF0000"/>
                </a:solidFill>
                <a:latin typeface="HP001 5 hàng" pitchFamily="34" charset="0"/>
              </a:rPr>
              <a:t>câu</a:t>
            </a:r>
            <a:r>
              <a:rPr lang="en-US" sz="4667" b="1" dirty="0">
                <a:solidFill>
                  <a:srgbClr val="FF0000"/>
                </a:solidFill>
                <a:latin typeface="HP001 5 hàng" pitchFamily="34" charset="0"/>
              </a:rPr>
              <a:t> </a:t>
            </a:r>
            <a:endParaRPr lang="en-US" sz="4667" b="1" dirty="0">
              <a:solidFill>
                <a:srgbClr val="FF0000"/>
              </a:solidFill>
              <a:latin typeface="HP001 4 hàng" pitchFamily="34" charset="0"/>
            </a:endParaRPr>
          </a:p>
        </p:txBody>
      </p:sp>
      <p:sp>
        <p:nvSpPr>
          <p:cNvPr id="8" name="Rectangle 7"/>
          <p:cNvSpPr/>
          <p:nvPr/>
        </p:nvSpPr>
        <p:spPr>
          <a:xfrm>
            <a:off x="220133" y="2058940"/>
            <a:ext cx="12090400" cy="810543"/>
          </a:xfrm>
          <a:prstGeom prst="rect">
            <a:avLst/>
          </a:prstGeom>
        </p:spPr>
        <p:txBody>
          <a:bodyPr wrap="square">
            <a:spAutoFit/>
          </a:bodyPr>
          <a:lstStyle/>
          <a:p>
            <a:pPr algn="just" defTabSz="1217378"/>
            <a:r>
              <a:rPr lang="el-GR" sz="4667" b="1" dirty="0">
                <a:solidFill>
                  <a:srgbClr val="FF0000"/>
                </a:solidFill>
                <a:latin typeface="HP001 5 hàng" pitchFamily="34" charset="0"/>
              </a:rPr>
              <a:t>η</a:t>
            </a:r>
            <a:r>
              <a:rPr lang="vi-VN" sz="4667" b="1" dirty="0">
                <a:solidFill>
                  <a:srgbClr val="FF0000"/>
                </a:solidFill>
                <a:latin typeface="HP001 5 hàng" pitchFamily="34" charset="0"/>
              </a:rPr>
              <a:t>a</a:t>
            </a:r>
            <a:r>
              <a:rPr lang="el-GR" sz="4667" b="1" dirty="0">
                <a:solidFill>
                  <a:srgbClr val="FF0000"/>
                </a:solidFill>
                <a:latin typeface="HP001 5 hàng" pitchFamily="34" charset="0"/>
              </a:rPr>
              <a:t>ζ </a:t>
            </a:r>
            <a:r>
              <a:rPr lang="vi-VN" sz="4667" b="1" dirty="0">
                <a:solidFill>
                  <a:srgbClr val="FF0000"/>
                </a:solidFill>
                <a:latin typeface="HP001 5 hàng" pitchFamily="34" charset="0"/>
              </a:rPr>
              <a:t>Ǉrí </a:t>
            </a:r>
            <a:r>
              <a:rPr lang="el-GR" sz="4667" b="1" dirty="0">
                <a:solidFill>
                  <a:srgbClr val="FF0000"/>
                </a:solidFill>
                <a:latin typeface="HP001 5 hàng" pitchFamily="34" charset="0"/>
              </a:rPr>
              <a:t>η</a:t>
            </a:r>
            <a:r>
              <a:rPr lang="vi-VN" sz="4667" b="1" dirty="0">
                <a:solidFill>
                  <a:srgbClr val="FF0000"/>
                </a:solidFill>
                <a:latin typeface="HP001 5 hàng" pitchFamily="34" charset="0"/>
              </a:rPr>
              <a:t>ặt </a:t>
            </a:r>
            <a:r>
              <a:rPr lang="el-GR" sz="4667" b="1" dirty="0">
                <a:solidFill>
                  <a:srgbClr val="FF0000"/>
                </a:solidFill>
                <a:latin typeface="HP001 5 hàng" pitchFamily="34" charset="0"/>
              </a:rPr>
              <a:t>εΗ</a:t>
            </a:r>
            <a:r>
              <a:rPr lang="vi-VN" sz="4667" b="1" dirty="0">
                <a:solidFill>
                  <a:srgbClr val="FF0000"/>
                </a:solidFill>
                <a:latin typeface="HP001 5 hàng" pitchFamily="34" charset="0"/>
              </a:rPr>
              <a:t>Ğc lá </a:t>
            </a:r>
            <a:r>
              <a:rPr lang="el-GR" sz="4667" b="1" dirty="0">
                <a:solidFill>
                  <a:srgbClr val="FF0000"/>
                </a:solidFill>
                <a:latin typeface="HP001 5 hàng" pitchFamily="34" charset="0"/>
              </a:rPr>
              <a:t>κ</a:t>
            </a:r>
            <a:r>
              <a:rPr lang="vi-VN" sz="4667" b="1" dirty="0">
                <a:solidFill>
                  <a:srgbClr val="FF0000"/>
                </a:solidFill>
                <a:latin typeface="HP001 5 hàng" pitchFamily="34" charset="0"/>
              </a:rPr>
              <a:t>ả xuūg wư</a:t>
            </a:r>
            <a:r>
              <a:rPr lang="el-GR" sz="4667" b="1" dirty="0">
                <a:solidFill>
                  <a:srgbClr val="FF0000"/>
                </a:solidFill>
                <a:latin typeface="HP001 5 hàng" pitchFamily="34" charset="0"/>
              </a:rPr>
              <a:t>ϐ</a:t>
            </a:r>
            <a:r>
              <a:rPr lang="en-US" sz="4667" b="1" dirty="0">
                <a:solidFill>
                  <a:srgbClr val="FF0000"/>
                </a:solidFill>
                <a:latin typeface="HP001 5 hàng" pitchFamily="34" charset="0"/>
              </a:rPr>
              <a:t>.</a:t>
            </a:r>
            <a:endParaRPr lang="en-US" sz="4667" b="1" dirty="0">
              <a:solidFill>
                <a:srgbClr val="FF0000"/>
              </a:solidFill>
              <a:latin typeface="HP001 4 hàng" pitchFamily="34" charset="0"/>
            </a:endParaRPr>
          </a:p>
        </p:txBody>
      </p:sp>
      <p:sp>
        <p:nvSpPr>
          <p:cNvPr id="9" name="Rectangle 8"/>
          <p:cNvSpPr/>
          <p:nvPr/>
        </p:nvSpPr>
        <p:spPr>
          <a:xfrm>
            <a:off x="216263" y="2981566"/>
            <a:ext cx="12090400" cy="810543"/>
          </a:xfrm>
          <a:prstGeom prst="rect">
            <a:avLst/>
          </a:prstGeom>
        </p:spPr>
        <p:txBody>
          <a:bodyPr wrap="square">
            <a:spAutoFit/>
          </a:bodyPr>
          <a:lstStyle/>
          <a:p>
            <a:pPr algn="just" defTabSz="1217378"/>
            <a:r>
              <a:rPr lang="vi-VN" sz="4667" b="1" dirty="0">
                <a:solidFill>
                  <a:srgbClr val="FF0000"/>
                </a:solidFill>
                <a:latin typeface="HP001 5 hàng" pitchFamily="34" charset="0"/>
              </a:rPr>
              <a:t>K</a:t>
            </a:r>
            <a:r>
              <a:rPr lang="el-GR" sz="4667" b="1" dirty="0">
                <a:solidFill>
                  <a:srgbClr val="FF0000"/>
                </a:solidFill>
                <a:latin typeface="HP001 5 hàng" pitchFamily="34" charset="0"/>
              </a:rPr>
              <a:t>Η</a:t>
            </a:r>
            <a:r>
              <a:rPr lang="vi-VN" sz="4667" b="1" dirty="0">
                <a:solidFill>
                  <a:srgbClr val="FF0000"/>
                </a:solidFill>
                <a:latin typeface="HP001 5 hàng" pitchFamily="34" charset="0"/>
              </a:rPr>
              <a:t>Ğn bám vào </a:t>
            </a:r>
            <a:r>
              <a:rPr lang="el-GR" sz="4667" b="1" dirty="0">
                <a:solidFill>
                  <a:srgbClr val="FF0000"/>
                </a:solidFill>
                <a:latin typeface="HP001 5 hàng" pitchFamily="34" charset="0"/>
              </a:rPr>
              <a:t>εΗ</a:t>
            </a:r>
            <a:r>
              <a:rPr lang="vi-VN" sz="4667" b="1" dirty="0">
                <a:solidFill>
                  <a:srgbClr val="FF0000"/>
                </a:solidFill>
                <a:latin typeface="HP001 5 hàng" pitchFamily="34" charset="0"/>
              </a:rPr>
              <a:t>Ğc lá và </a:t>
            </a:r>
            <a:r>
              <a:rPr lang="el-GR" sz="4667" b="1" dirty="0">
                <a:solidFill>
                  <a:srgbClr val="FF0000"/>
                </a:solidFill>
                <a:latin typeface="HP001 5 hàng" pitchFamily="34" charset="0"/>
              </a:rPr>
              <a:t>Δ;</a:t>
            </a:r>
            <a:r>
              <a:rPr lang="vi-VN" sz="4667" b="1" dirty="0">
                <a:solidFill>
                  <a:srgbClr val="FF0000"/>
                </a:solidFill>
                <a:latin typeface="HP001 5 hàng" pitchFamily="34" charset="0"/>
              </a:rPr>
              <a:t>o đư</a:t>
            </a:r>
            <a:r>
              <a:rPr lang="el-GR" sz="4667" b="1" dirty="0">
                <a:solidFill>
                  <a:srgbClr val="FF0000"/>
                </a:solidFill>
                <a:latin typeface="HP001 5 hàng" pitchFamily="34" charset="0"/>
              </a:rPr>
              <a:t>ϑ Δ</a:t>
            </a:r>
            <a:r>
              <a:rPr lang="vi-VN" sz="4667" b="1" dirty="0">
                <a:solidFill>
                  <a:srgbClr val="FF0000"/>
                </a:solidFill>
                <a:latin typeface="HP001 5 hàng" pitchFamily="34" charset="0"/>
              </a:rPr>
              <a:t>łn </a:t>
            </a:r>
            <a:r>
              <a:rPr lang="vi-VN" sz="4667" b="1" dirty="0">
                <a:solidFill>
                  <a:srgbClr val="FF0000"/>
                </a:solidFill>
                <a:latin typeface="HP001 5 hàng" pitchFamily="34" charset="0"/>
              </a:rPr>
              <a:t>bờ</a:t>
            </a:r>
            <a:r>
              <a:rPr lang="en-US" sz="4667" b="1" dirty="0">
                <a:solidFill>
                  <a:srgbClr val="FF0000"/>
                </a:solidFill>
                <a:latin typeface="HP001 5 hàng" pitchFamily="34" charset="0"/>
              </a:rPr>
              <a:t>.</a:t>
            </a:r>
            <a:endParaRPr lang="en-US" sz="4667" b="1" dirty="0">
              <a:solidFill>
                <a:srgbClr val="FF0000"/>
              </a:solidFill>
              <a:latin typeface="HP001 4 hàng" pitchFamily="34" charset="0"/>
            </a:endParaRPr>
          </a:p>
        </p:txBody>
      </p:sp>
    </p:spTree>
    <p:extLst>
      <p:ext uri="{BB962C8B-B14F-4D97-AF65-F5344CB8AC3E}">
        <p14:creationId xmlns:p14="http://schemas.microsoft.com/office/powerpoint/2010/main" val="1552932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17F89E1-C647-4600-93F4-DD15FD9F0639}"/>
              </a:ext>
            </a:extLst>
          </p:cNvPr>
          <p:cNvGrpSpPr/>
          <p:nvPr/>
        </p:nvGrpSpPr>
        <p:grpSpPr>
          <a:xfrm>
            <a:off x="121340" y="250658"/>
            <a:ext cx="863972" cy="1015663"/>
            <a:chOff x="426137" y="296838"/>
            <a:chExt cx="863972" cy="1015663"/>
          </a:xfrm>
        </p:grpSpPr>
        <p:sp>
          <p:nvSpPr>
            <p:cNvPr id="3" name="Oval 2">
              <a:extLst>
                <a:ext uri="{FF2B5EF4-FFF2-40B4-BE49-F238E27FC236}">
                  <a16:creationId xmlns:a16="http://schemas.microsoft.com/office/drawing/2014/main" id="{D103B122-A55C-4600-879F-9B423675EA27}"/>
                </a:ext>
              </a:extLst>
            </p:cNvPr>
            <p:cNvSpPr/>
            <p:nvPr/>
          </p:nvSpPr>
          <p:spPr>
            <a:xfrm>
              <a:off x="426137" y="413003"/>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664A1077-41E3-4270-9A92-BFE812FE6575}"/>
                </a:ext>
              </a:extLst>
            </p:cNvPr>
            <p:cNvSpPr/>
            <p:nvPr/>
          </p:nvSpPr>
          <p:spPr>
            <a:xfrm>
              <a:off x="535163" y="296838"/>
              <a:ext cx="612668"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VnArial" panose="020B7200000000000000" pitchFamily="34" charset="0"/>
                  <a:ea typeface="+mn-ea"/>
                  <a:cs typeface="+mn-cs"/>
                </a:rPr>
                <a:t>8</a:t>
              </a:r>
            </a:p>
          </p:txBody>
        </p:sp>
      </p:grpSp>
      <p:sp>
        <p:nvSpPr>
          <p:cNvPr id="5" name="8">
            <a:extLst>
              <a:ext uri="{FF2B5EF4-FFF2-40B4-BE49-F238E27FC236}">
                <a16:creationId xmlns:a16="http://schemas.microsoft.com/office/drawing/2014/main" id="{E231CCE6-7392-464C-B956-C84D892A84F6}"/>
              </a:ext>
            </a:extLst>
          </p:cNvPr>
          <p:cNvSpPr/>
          <p:nvPr/>
        </p:nvSpPr>
        <p:spPr>
          <a:xfrm>
            <a:off x="1094338" y="371237"/>
            <a:ext cx="10867296"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hoặc</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ngoài</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42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2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42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bồ</a:t>
            </a:r>
            <a:r>
              <a:rPr kumimoji="0" lang="en-US" sz="42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2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ngữ</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chứa</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vần</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ăn</a:t>
            </a:r>
            <a:r>
              <a:rPr kumimoji="0" lang="en-US" sz="4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ăng</a:t>
            </a:r>
            <a:r>
              <a:rPr kumimoji="0" lang="en-US" sz="4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oat, </a:t>
            </a:r>
            <a:r>
              <a:rPr kumimoji="0" lang="en-US" sz="4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oăt</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4200" b="1" i="1" u="none" strike="noStrike" kern="1200" cap="none" spc="0" normalizeH="0" baseline="0" noProof="0" dirty="0">
              <a:ln>
                <a:noFill/>
              </a:ln>
              <a:solidFill>
                <a:srgbClr val="00809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6" name="Group 5">
            <a:extLst>
              <a:ext uri="{FF2B5EF4-FFF2-40B4-BE49-F238E27FC236}">
                <a16:creationId xmlns:a16="http://schemas.microsoft.com/office/drawing/2014/main" id="{C4363B7C-B311-4A1D-893A-6D59BC8B56E0}"/>
              </a:ext>
            </a:extLst>
          </p:cNvPr>
          <p:cNvGrpSpPr/>
          <p:nvPr/>
        </p:nvGrpSpPr>
        <p:grpSpPr>
          <a:xfrm>
            <a:off x="1529592" y="1871270"/>
            <a:ext cx="3214548" cy="2260234"/>
            <a:chOff x="1529592" y="1925058"/>
            <a:chExt cx="3214548" cy="2260234"/>
          </a:xfrm>
        </p:grpSpPr>
        <p:grpSp>
          <p:nvGrpSpPr>
            <p:cNvPr id="7" name="Group 6">
              <a:extLst>
                <a:ext uri="{FF2B5EF4-FFF2-40B4-BE49-F238E27FC236}">
                  <a16:creationId xmlns:a16="http://schemas.microsoft.com/office/drawing/2014/main" id="{3975589C-E2DF-4118-8926-E3BBFD646A72}"/>
                </a:ext>
              </a:extLst>
            </p:cNvPr>
            <p:cNvGrpSpPr/>
            <p:nvPr/>
          </p:nvGrpSpPr>
          <p:grpSpPr>
            <a:xfrm>
              <a:off x="1529592" y="1925058"/>
              <a:ext cx="3214548" cy="2260234"/>
              <a:chOff x="1000879" y="2440853"/>
              <a:chExt cx="3214548" cy="2260234"/>
            </a:xfrm>
          </p:grpSpPr>
          <p:sp>
            <p:nvSpPr>
              <p:cNvPr id="9" name="200">
                <a:extLst>
                  <a:ext uri="{FF2B5EF4-FFF2-40B4-BE49-F238E27FC236}">
                    <a16:creationId xmlns:a16="http://schemas.microsoft.com/office/drawing/2014/main" id="{5E73AFDB-1BDB-48D1-B433-550DAFB215BD}"/>
                  </a:ext>
                </a:extLst>
              </p:cNvPr>
              <p:cNvSpPr>
                <a:spLocks noEditPoints="1"/>
              </p:cNvSpPr>
              <p:nvPr/>
            </p:nvSpPr>
            <p:spPr bwMode="auto">
              <a:xfrm>
                <a:off x="1000879" y="2440853"/>
                <a:ext cx="3214548" cy="2260234"/>
              </a:xfrm>
              <a:custGeom>
                <a:avLst/>
                <a:gdLst>
                  <a:gd name="T0" fmla="*/ 71 w 135"/>
                  <a:gd name="T1" fmla="*/ 76 h 95"/>
                  <a:gd name="T2" fmla="*/ 59 w 135"/>
                  <a:gd name="T3" fmla="*/ 2 h 95"/>
                  <a:gd name="T4" fmla="*/ 7 w 135"/>
                  <a:gd name="T5" fmla="*/ 25 h 95"/>
                  <a:gd name="T6" fmla="*/ 11 w 135"/>
                  <a:gd name="T7" fmla="*/ 31 h 95"/>
                  <a:gd name="T8" fmla="*/ 16 w 135"/>
                  <a:gd name="T9" fmla="*/ 32 h 95"/>
                  <a:gd name="T10" fmla="*/ 48 w 135"/>
                  <a:gd name="T11" fmla="*/ 16 h 95"/>
                  <a:gd name="T12" fmla="*/ 52 w 135"/>
                  <a:gd name="T13" fmla="*/ 13 h 95"/>
                  <a:gd name="T14" fmla="*/ 52 w 135"/>
                  <a:gd name="T15" fmla="*/ 19 h 95"/>
                  <a:gd name="T16" fmla="*/ 65 w 135"/>
                  <a:gd name="T17" fmla="*/ 7 h 95"/>
                  <a:gd name="T18" fmla="*/ 68 w 135"/>
                  <a:gd name="T19" fmla="*/ 11 h 95"/>
                  <a:gd name="T20" fmla="*/ 43 w 135"/>
                  <a:gd name="T21" fmla="*/ 32 h 95"/>
                  <a:gd name="T22" fmla="*/ 46 w 135"/>
                  <a:gd name="T23" fmla="*/ 31 h 95"/>
                  <a:gd name="T24" fmla="*/ 16 w 135"/>
                  <a:gd name="T25" fmla="*/ 58 h 95"/>
                  <a:gd name="T26" fmla="*/ 39 w 135"/>
                  <a:gd name="T27" fmla="*/ 51 h 95"/>
                  <a:gd name="T28" fmla="*/ 14 w 135"/>
                  <a:gd name="T29" fmla="*/ 65 h 95"/>
                  <a:gd name="T30" fmla="*/ 61 w 135"/>
                  <a:gd name="T31" fmla="*/ 45 h 95"/>
                  <a:gd name="T32" fmla="*/ 74 w 135"/>
                  <a:gd name="T33" fmla="*/ 28 h 95"/>
                  <a:gd name="T34" fmla="*/ 19 w 135"/>
                  <a:gd name="T35" fmla="*/ 54 h 95"/>
                  <a:gd name="T36" fmla="*/ 90 w 135"/>
                  <a:gd name="T37" fmla="*/ 14 h 95"/>
                  <a:gd name="T38" fmla="*/ 91 w 135"/>
                  <a:gd name="T39" fmla="*/ 8 h 95"/>
                  <a:gd name="T40" fmla="*/ 38 w 135"/>
                  <a:gd name="T41" fmla="*/ 29 h 95"/>
                  <a:gd name="T42" fmla="*/ 23 w 135"/>
                  <a:gd name="T43" fmla="*/ 31 h 95"/>
                  <a:gd name="T44" fmla="*/ 17 w 135"/>
                  <a:gd name="T45" fmla="*/ 33 h 95"/>
                  <a:gd name="T46" fmla="*/ 28 w 135"/>
                  <a:gd name="T47" fmla="*/ 25 h 95"/>
                  <a:gd name="T48" fmla="*/ 10 w 135"/>
                  <a:gd name="T49" fmla="*/ 28 h 95"/>
                  <a:gd name="T50" fmla="*/ 7 w 135"/>
                  <a:gd name="T51" fmla="*/ 26 h 95"/>
                  <a:gd name="T52" fmla="*/ 62 w 135"/>
                  <a:gd name="T53" fmla="*/ 49 h 95"/>
                  <a:gd name="T54" fmla="*/ 115 w 135"/>
                  <a:gd name="T55" fmla="*/ 31 h 95"/>
                  <a:gd name="T56" fmla="*/ 115 w 135"/>
                  <a:gd name="T57" fmla="*/ 31 h 95"/>
                  <a:gd name="T58" fmla="*/ 72 w 135"/>
                  <a:gd name="T59" fmla="*/ 72 h 95"/>
                  <a:gd name="T60" fmla="*/ 80 w 135"/>
                  <a:gd name="T61" fmla="*/ 65 h 95"/>
                  <a:gd name="T62" fmla="*/ 90 w 135"/>
                  <a:gd name="T63" fmla="*/ 65 h 95"/>
                  <a:gd name="T64" fmla="*/ 120 w 135"/>
                  <a:gd name="T65" fmla="*/ 48 h 95"/>
                  <a:gd name="T66" fmla="*/ 120 w 135"/>
                  <a:gd name="T67" fmla="*/ 48 h 95"/>
                  <a:gd name="T68" fmla="*/ 27 w 135"/>
                  <a:gd name="T69" fmla="*/ 88 h 95"/>
                  <a:gd name="T70" fmla="*/ 35 w 135"/>
                  <a:gd name="T71" fmla="*/ 74 h 95"/>
                  <a:gd name="T72" fmla="*/ 36 w 135"/>
                  <a:gd name="T73" fmla="*/ 72 h 95"/>
                  <a:gd name="T74" fmla="*/ 112 w 135"/>
                  <a:gd name="T75" fmla="*/ 30 h 95"/>
                  <a:gd name="T76" fmla="*/ 71 w 135"/>
                  <a:gd name="T77" fmla="*/ 49 h 95"/>
                  <a:gd name="T78" fmla="*/ 41 w 135"/>
                  <a:gd name="T79" fmla="*/ 80 h 95"/>
                  <a:gd name="T80" fmla="*/ 122 w 135"/>
                  <a:gd name="T81" fmla="*/ 41 h 95"/>
                  <a:gd name="T82" fmla="*/ 59 w 135"/>
                  <a:gd name="T83" fmla="*/ 69 h 95"/>
                  <a:gd name="T84" fmla="*/ 51 w 135"/>
                  <a:gd name="T85" fmla="*/ 74 h 95"/>
                  <a:gd name="T86" fmla="*/ 120 w 135"/>
                  <a:gd name="T87" fmla="*/ 60 h 95"/>
                  <a:gd name="T88" fmla="*/ 121 w 135"/>
                  <a:gd name="T89" fmla="*/ 63 h 95"/>
                  <a:gd name="T90" fmla="*/ 104 w 135"/>
                  <a:gd name="T91" fmla="*/ 68 h 95"/>
                  <a:gd name="T92" fmla="*/ 104 w 135"/>
                  <a:gd name="T93" fmla="*/ 70 h 95"/>
                  <a:gd name="T94" fmla="*/ 90 w 135"/>
                  <a:gd name="T95" fmla="*/ 75 h 95"/>
                  <a:gd name="T96" fmla="*/ 111 w 135"/>
                  <a:gd name="T97" fmla="*/ 69 h 95"/>
                  <a:gd name="T98" fmla="*/ 78 w 135"/>
                  <a:gd name="T99" fmla="*/ 54 h 95"/>
                  <a:gd name="T100" fmla="*/ 97 w 135"/>
                  <a:gd name="T101" fmla="*/ 43 h 95"/>
                  <a:gd name="T102" fmla="*/ 63 w 135"/>
                  <a:gd name="T103" fmla="*/ 45 h 95"/>
                  <a:gd name="T104" fmla="*/ 58 w 135"/>
                  <a:gd name="T105" fmla="*/ 43 h 95"/>
                  <a:gd name="T106" fmla="*/ 108 w 135"/>
                  <a:gd name="T107" fmla="*/ 14 h 95"/>
                  <a:gd name="T108" fmla="*/ 96 w 135"/>
                  <a:gd name="T109" fmla="*/ 17 h 95"/>
                  <a:gd name="T110" fmla="*/ 33 w 135"/>
                  <a:gd name="T111" fmla="*/ 33 h 95"/>
                  <a:gd name="T112" fmla="*/ 53 w 135"/>
                  <a:gd name="T113" fmla="*/ 10 h 95"/>
                  <a:gd name="T114" fmla="*/ 29 w 135"/>
                  <a:gd name="T115" fmla="*/ 16 h 95"/>
                  <a:gd name="T116" fmla="*/ 16 w 135"/>
                  <a:gd name="T117" fmla="*/ 2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5" h="95">
                    <a:moveTo>
                      <a:pt x="9" y="33"/>
                    </a:moveTo>
                    <a:cubicBezTo>
                      <a:pt x="4" y="34"/>
                      <a:pt x="0" y="38"/>
                      <a:pt x="0" y="44"/>
                    </a:cubicBezTo>
                    <a:cubicBezTo>
                      <a:pt x="0" y="51"/>
                      <a:pt x="7" y="55"/>
                      <a:pt x="13" y="56"/>
                    </a:cubicBezTo>
                    <a:cubicBezTo>
                      <a:pt x="9" y="60"/>
                      <a:pt x="6" y="65"/>
                      <a:pt x="11" y="70"/>
                    </a:cubicBezTo>
                    <a:cubicBezTo>
                      <a:pt x="16" y="76"/>
                      <a:pt x="26" y="76"/>
                      <a:pt x="33" y="73"/>
                    </a:cubicBezTo>
                    <a:cubicBezTo>
                      <a:pt x="30" y="81"/>
                      <a:pt x="23" y="87"/>
                      <a:pt x="17" y="92"/>
                    </a:cubicBezTo>
                    <a:cubicBezTo>
                      <a:pt x="17" y="93"/>
                      <a:pt x="17" y="94"/>
                      <a:pt x="17" y="94"/>
                    </a:cubicBezTo>
                    <a:cubicBezTo>
                      <a:pt x="17" y="95"/>
                      <a:pt x="18" y="95"/>
                      <a:pt x="19" y="95"/>
                    </a:cubicBezTo>
                    <a:cubicBezTo>
                      <a:pt x="30" y="90"/>
                      <a:pt x="41" y="86"/>
                      <a:pt x="49" y="76"/>
                    </a:cubicBezTo>
                    <a:cubicBezTo>
                      <a:pt x="54" y="85"/>
                      <a:pt x="65" y="83"/>
                      <a:pt x="71" y="76"/>
                    </a:cubicBezTo>
                    <a:cubicBezTo>
                      <a:pt x="74" y="79"/>
                      <a:pt x="77" y="82"/>
                      <a:pt x="82" y="83"/>
                    </a:cubicBezTo>
                    <a:cubicBezTo>
                      <a:pt x="86" y="83"/>
                      <a:pt x="91" y="79"/>
                      <a:pt x="93" y="75"/>
                    </a:cubicBezTo>
                    <a:cubicBezTo>
                      <a:pt x="98" y="79"/>
                      <a:pt x="108" y="77"/>
                      <a:pt x="109" y="72"/>
                    </a:cubicBezTo>
                    <a:cubicBezTo>
                      <a:pt x="120" y="78"/>
                      <a:pt x="135" y="57"/>
                      <a:pt x="124" y="49"/>
                    </a:cubicBezTo>
                    <a:cubicBezTo>
                      <a:pt x="129" y="46"/>
                      <a:pt x="132" y="40"/>
                      <a:pt x="129" y="35"/>
                    </a:cubicBezTo>
                    <a:cubicBezTo>
                      <a:pt x="127" y="29"/>
                      <a:pt x="121" y="27"/>
                      <a:pt x="116" y="27"/>
                    </a:cubicBezTo>
                    <a:cubicBezTo>
                      <a:pt x="117" y="22"/>
                      <a:pt x="116" y="17"/>
                      <a:pt x="113" y="13"/>
                    </a:cubicBezTo>
                    <a:cubicBezTo>
                      <a:pt x="108" y="8"/>
                      <a:pt x="101" y="10"/>
                      <a:pt x="96" y="13"/>
                    </a:cubicBezTo>
                    <a:cubicBezTo>
                      <a:pt x="95" y="0"/>
                      <a:pt x="78" y="0"/>
                      <a:pt x="71" y="10"/>
                    </a:cubicBezTo>
                    <a:cubicBezTo>
                      <a:pt x="69" y="5"/>
                      <a:pt x="65" y="1"/>
                      <a:pt x="59" y="2"/>
                    </a:cubicBezTo>
                    <a:cubicBezTo>
                      <a:pt x="54" y="3"/>
                      <a:pt x="50" y="7"/>
                      <a:pt x="49" y="12"/>
                    </a:cubicBezTo>
                    <a:cubicBezTo>
                      <a:pt x="46" y="7"/>
                      <a:pt x="41" y="5"/>
                      <a:pt x="35" y="7"/>
                    </a:cubicBezTo>
                    <a:cubicBezTo>
                      <a:pt x="27" y="9"/>
                      <a:pt x="26" y="16"/>
                      <a:pt x="25" y="22"/>
                    </a:cubicBezTo>
                    <a:cubicBezTo>
                      <a:pt x="21" y="16"/>
                      <a:pt x="13" y="12"/>
                      <a:pt x="6" y="18"/>
                    </a:cubicBezTo>
                    <a:cubicBezTo>
                      <a:pt x="1" y="23"/>
                      <a:pt x="5" y="29"/>
                      <a:pt x="9" y="33"/>
                    </a:cubicBezTo>
                    <a:close/>
                    <a:moveTo>
                      <a:pt x="7" y="24"/>
                    </a:moveTo>
                    <a:cubicBezTo>
                      <a:pt x="7" y="24"/>
                      <a:pt x="7" y="23"/>
                      <a:pt x="7" y="23"/>
                    </a:cubicBezTo>
                    <a:cubicBezTo>
                      <a:pt x="9" y="22"/>
                      <a:pt x="11" y="21"/>
                      <a:pt x="12" y="20"/>
                    </a:cubicBezTo>
                    <a:cubicBezTo>
                      <a:pt x="13" y="19"/>
                      <a:pt x="16" y="16"/>
                      <a:pt x="12" y="20"/>
                    </a:cubicBezTo>
                    <a:cubicBezTo>
                      <a:pt x="11" y="22"/>
                      <a:pt x="9" y="23"/>
                      <a:pt x="7" y="25"/>
                    </a:cubicBezTo>
                    <a:cubicBezTo>
                      <a:pt x="7" y="24"/>
                      <a:pt x="7" y="24"/>
                      <a:pt x="7" y="24"/>
                    </a:cubicBezTo>
                    <a:close/>
                    <a:moveTo>
                      <a:pt x="17" y="19"/>
                    </a:moveTo>
                    <a:cubicBezTo>
                      <a:pt x="16" y="19"/>
                      <a:pt x="15" y="20"/>
                      <a:pt x="13" y="21"/>
                    </a:cubicBezTo>
                    <a:cubicBezTo>
                      <a:pt x="11" y="23"/>
                      <a:pt x="9" y="24"/>
                      <a:pt x="7" y="26"/>
                    </a:cubicBezTo>
                    <a:cubicBezTo>
                      <a:pt x="7" y="26"/>
                      <a:pt x="7" y="26"/>
                      <a:pt x="7" y="26"/>
                    </a:cubicBezTo>
                    <a:cubicBezTo>
                      <a:pt x="10" y="23"/>
                      <a:pt x="13" y="21"/>
                      <a:pt x="15" y="18"/>
                    </a:cubicBezTo>
                    <a:cubicBezTo>
                      <a:pt x="16" y="18"/>
                      <a:pt x="17" y="18"/>
                      <a:pt x="17" y="19"/>
                    </a:cubicBezTo>
                    <a:close/>
                    <a:moveTo>
                      <a:pt x="22" y="25"/>
                    </a:moveTo>
                    <a:cubicBezTo>
                      <a:pt x="20" y="28"/>
                      <a:pt x="17" y="30"/>
                      <a:pt x="15" y="32"/>
                    </a:cubicBezTo>
                    <a:cubicBezTo>
                      <a:pt x="13" y="32"/>
                      <a:pt x="12" y="31"/>
                      <a:pt x="11" y="31"/>
                    </a:cubicBezTo>
                    <a:cubicBezTo>
                      <a:pt x="13" y="30"/>
                      <a:pt x="15" y="29"/>
                      <a:pt x="17" y="28"/>
                    </a:cubicBezTo>
                    <a:cubicBezTo>
                      <a:pt x="18" y="27"/>
                      <a:pt x="19" y="27"/>
                      <a:pt x="20" y="26"/>
                    </a:cubicBezTo>
                    <a:cubicBezTo>
                      <a:pt x="19" y="26"/>
                      <a:pt x="24" y="24"/>
                      <a:pt x="22" y="25"/>
                    </a:cubicBezTo>
                    <a:close/>
                    <a:moveTo>
                      <a:pt x="25" y="27"/>
                    </a:moveTo>
                    <a:cubicBezTo>
                      <a:pt x="23" y="28"/>
                      <a:pt x="22" y="28"/>
                      <a:pt x="21" y="29"/>
                    </a:cubicBezTo>
                    <a:cubicBezTo>
                      <a:pt x="20" y="30"/>
                      <a:pt x="19" y="31"/>
                      <a:pt x="18" y="31"/>
                    </a:cubicBezTo>
                    <a:cubicBezTo>
                      <a:pt x="18" y="31"/>
                      <a:pt x="16" y="32"/>
                      <a:pt x="16" y="32"/>
                    </a:cubicBezTo>
                    <a:cubicBezTo>
                      <a:pt x="16" y="32"/>
                      <a:pt x="16" y="32"/>
                      <a:pt x="16" y="32"/>
                    </a:cubicBezTo>
                    <a:cubicBezTo>
                      <a:pt x="16" y="32"/>
                      <a:pt x="15" y="32"/>
                      <a:pt x="15" y="32"/>
                    </a:cubicBezTo>
                    <a:cubicBezTo>
                      <a:pt x="15" y="32"/>
                      <a:pt x="15" y="32"/>
                      <a:pt x="16" y="32"/>
                    </a:cubicBezTo>
                    <a:cubicBezTo>
                      <a:pt x="18" y="29"/>
                      <a:pt x="22" y="28"/>
                      <a:pt x="24" y="25"/>
                    </a:cubicBezTo>
                    <a:cubicBezTo>
                      <a:pt x="24" y="25"/>
                      <a:pt x="25" y="26"/>
                      <a:pt x="25" y="27"/>
                    </a:cubicBezTo>
                    <a:close/>
                    <a:moveTo>
                      <a:pt x="29" y="18"/>
                    </a:moveTo>
                    <a:cubicBezTo>
                      <a:pt x="31" y="17"/>
                      <a:pt x="33" y="16"/>
                      <a:pt x="35" y="14"/>
                    </a:cubicBezTo>
                    <a:cubicBezTo>
                      <a:pt x="37" y="13"/>
                      <a:pt x="39" y="12"/>
                      <a:pt x="41" y="12"/>
                    </a:cubicBezTo>
                    <a:cubicBezTo>
                      <a:pt x="40" y="12"/>
                      <a:pt x="37" y="14"/>
                      <a:pt x="36" y="15"/>
                    </a:cubicBezTo>
                    <a:cubicBezTo>
                      <a:pt x="33" y="17"/>
                      <a:pt x="31" y="19"/>
                      <a:pt x="28" y="21"/>
                    </a:cubicBezTo>
                    <a:cubicBezTo>
                      <a:pt x="28" y="20"/>
                      <a:pt x="28" y="19"/>
                      <a:pt x="29" y="18"/>
                    </a:cubicBezTo>
                    <a:close/>
                    <a:moveTo>
                      <a:pt x="47" y="14"/>
                    </a:moveTo>
                    <a:cubicBezTo>
                      <a:pt x="47" y="15"/>
                      <a:pt x="48" y="15"/>
                      <a:pt x="48" y="16"/>
                    </a:cubicBezTo>
                    <a:cubicBezTo>
                      <a:pt x="44" y="18"/>
                      <a:pt x="40" y="20"/>
                      <a:pt x="37" y="22"/>
                    </a:cubicBezTo>
                    <a:cubicBezTo>
                      <a:pt x="34" y="24"/>
                      <a:pt x="31" y="25"/>
                      <a:pt x="28" y="27"/>
                    </a:cubicBezTo>
                    <a:cubicBezTo>
                      <a:pt x="28" y="27"/>
                      <a:pt x="28" y="27"/>
                      <a:pt x="28" y="27"/>
                    </a:cubicBezTo>
                    <a:cubicBezTo>
                      <a:pt x="31" y="25"/>
                      <a:pt x="34" y="23"/>
                      <a:pt x="37" y="21"/>
                    </a:cubicBezTo>
                    <a:cubicBezTo>
                      <a:pt x="39" y="19"/>
                      <a:pt x="41" y="18"/>
                      <a:pt x="43" y="17"/>
                    </a:cubicBezTo>
                    <a:cubicBezTo>
                      <a:pt x="43" y="16"/>
                      <a:pt x="44" y="16"/>
                      <a:pt x="44" y="16"/>
                    </a:cubicBezTo>
                    <a:cubicBezTo>
                      <a:pt x="45" y="15"/>
                      <a:pt x="46" y="15"/>
                      <a:pt x="47" y="14"/>
                    </a:cubicBezTo>
                    <a:close/>
                    <a:moveTo>
                      <a:pt x="64" y="6"/>
                    </a:moveTo>
                    <a:cubicBezTo>
                      <a:pt x="64" y="6"/>
                      <a:pt x="64" y="6"/>
                      <a:pt x="64" y="6"/>
                    </a:cubicBezTo>
                    <a:cubicBezTo>
                      <a:pt x="60" y="8"/>
                      <a:pt x="56" y="11"/>
                      <a:pt x="52" y="13"/>
                    </a:cubicBezTo>
                    <a:cubicBezTo>
                      <a:pt x="52" y="12"/>
                      <a:pt x="52" y="12"/>
                      <a:pt x="52" y="12"/>
                    </a:cubicBezTo>
                    <a:cubicBezTo>
                      <a:pt x="53" y="11"/>
                      <a:pt x="55" y="10"/>
                      <a:pt x="56" y="9"/>
                    </a:cubicBezTo>
                    <a:cubicBezTo>
                      <a:pt x="58" y="7"/>
                      <a:pt x="60" y="6"/>
                      <a:pt x="62" y="5"/>
                    </a:cubicBezTo>
                    <a:cubicBezTo>
                      <a:pt x="63" y="5"/>
                      <a:pt x="64" y="6"/>
                      <a:pt x="64" y="6"/>
                    </a:cubicBezTo>
                    <a:close/>
                    <a:moveTo>
                      <a:pt x="67" y="8"/>
                    </a:moveTo>
                    <a:cubicBezTo>
                      <a:pt x="56" y="14"/>
                      <a:pt x="46" y="21"/>
                      <a:pt x="36" y="27"/>
                    </a:cubicBezTo>
                    <a:cubicBezTo>
                      <a:pt x="25" y="33"/>
                      <a:pt x="14" y="38"/>
                      <a:pt x="4" y="45"/>
                    </a:cubicBezTo>
                    <a:cubicBezTo>
                      <a:pt x="4" y="45"/>
                      <a:pt x="4" y="46"/>
                      <a:pt x="5" y="46"/>
                    </a:cubicBezTo>
                    <a:cubicBezTo>
                      <a:pt x="15" y="39"/>
                      <a:pt x="26" y="34"/>
                      <a:pt x="36" y="28"/>
                    </a:cubicBezTo>
                    <a:cubicBezTo>
                      <a:pt x="41" y="25"/>
                      <a:pt x="46" y="22"/>
                      <a:pt x="52" y="19"/>
                    </a:cubicBezTo>
                    <a:cubicBezTo>
                      <a:pt x="56" y="16"/>
                      <a:pt x="62" y="13"/>
                      <a:pt x="66" y="9"/>
                    </a:cubicBezTo>
                    <a:cubicBezTo>
                      <a:pt x="62" y="13"/>
                      <a:pt x="56" y="16"/>
                      <a:pt x="51" y="19"/>
                    </a:cubicBezTo>
                    <a:cubicBezTo>
                      <a:pt x="46" y="22"/>
                      <a:pt x="40" y="26"/>
                      <a:pt x="35" y="29"/>
                    </a:cubicBezTo>
                    <a:cubicBezTo>
                      <a:pt x="29" y="32"/>
                      <a:pt x="23" y="36"/>
                      <a:pt x="18" y="39"/>
                    </a:cubicBezTo>
                    <a:cubicBezTo>
                      <a:pt x="13" y="42"/>
                      <a:pt x="9" y="44"/>
                      <a:pt x="5" y="48"/>
                    </a:cubicBezTo>
                    <a:cubicBezTo>
                      <a:pt x="4" y="47"/>
                      <a:pt x="4" y="46"/>
                      <a:pt x="4" y="46"/>
                    </a:cubicBezTo>
                    <a:cubicBezTo>
                      <a:pt x="4" y="46"/>
                      <a:pt x="4" y="46"/>
                      <a:pt x="4" y="46"/>
                    </a:cubicBezTo>
                    <a:cubicBezTo>
                      <a:pt x="13" y="38"/>
                      <a:pt x="25" y="33"/>
                      <a:pt x="35" y="27"/>
                    </a:cubicBezTo>
                    <a:cubicBezTo>
                      <a:pt x="40" y="23"/>
                      <a:pt x="46" y="19"/>
                      <a:pt x="52" y="16"/>
                    </a:cubicBezTo>
                    <a:cubicBezTo>
                      <a:pt x="56" y="13"/>
                      <a:pt x="61" y="10"/>
                      <a:pt x="65" y="7"/>
                    </a:cubicBezTo>
                    <a:cubicBezTo>
                      <a:pt x="66" y="7"/>
                      <a:pt x="66" y="8"/>
                      <a:pt x="67" y="8"/>
                    </a:cubicBezTo>
                    <a:close/>
                    <a:moveTo>
                      <a:pt x="68" y="11"/>
                    </a:moveTo>
                    <a:cubicBezTo>
                      <a:pt x="64" y="14"/>
                      <a:pt x="59" y="17"/>
                      <a:pt x="55" y="19"/>
                    </a:cubicBezTo>
                    <a:cubicBezTo>
                      <a:pt x="49" y="23"/>
                      <a:pt x="44" y="26"/>
                      <a:pt x="38" y="29"/>
                    </a:cubicBezTo>
                    <a:cubicBezTo>
                      <a:pt x="33" y="32"/>
                      <a:pt x="27" y="35"/>
                      <a:pt x="22" y="38"/>
                    </a:cubicBezTo>
                    <a:cubicBezTo>
                      <a:pt x="19" y="39"/>
                      <a:pt x="16" y="41"/>
                      <a:pt x="14" y="42"/>
                    </a:cubicBezTo>
                    <a:cubicBezTo>
                      <a:pt x="13" y="42"/>
                      <a:pt x="13" y="43"/>
                      <a:pt x="13" y="43"/>
                    </a:cubicBezTo>
                    <a:cubicBezTo>
                      <a:pt x="21" y="37"/>
                      <a:pt x="30" y="33"/>
                      <a:pt x="38" y="28"/>
                    </a:cubicBezTo>
                    <a:cubicBezTo>
                      <a:pt x="48" y="22"/>
                      <a:pt x="59" y="17"/>
                      <a:pt x="67" y="9"/>
                    </a:cubicBezTo>
                    <a:cubicBezTo>
                      <a:pt x="67" y="10"/>
                      <a:pt x="68" y="11"/>
                      <a:pt x="68" y="11"/>
                    </a:cubicBezTo>
                    <a:close/>
                    <a:moveTo>
                      <a:pt x="81" y="8"/>
                    </a:moveTo>
                    <a:cubicBezTo>
                      <a:pt x="81" y="8"/>
                      <a:pt x="86" y="5"/>
                      <a:pt x="85" y="6"/>
                    </a:cubicBezTo>
                    <a:cubicBezTo>
                      <a:pt x="83" y="7"/>
                      <a:pt x="81" y="8"/>
                      <a:pt x="80" y="9"/>
                    </a:cubicBezTo>
                    <a:cubicBezTo>
                      <a:pt x="76" y="12"/>
                      <a:pt x="73" y="14"/>
                      <a:pt x="69" y="16"/>
                    </a:cubicBezTo>
                    <a:cubicBezTo>
                      <a:pt x="62" y="21"/>
                      <a:pt x="55" y="25"/>
                      <a:pt x="48" y="29"/>
                    </a:cubicBezTo>
                    <a:cubicBezTo>
                      <a:pt x="42" y="32"/>
                      <a:pt x="35" y="36"/>
                      <a:pt x="28" y="40"/>
                    </a:cubicBezTo>
                    <a:cubicBezTo>
                      <a:pt x="22" y="44"/>
                      <a:pt x="16" y="48"/>
                      <a:pt x="10" y="52"/>
                    </a:cubicBezTo>
                    <a:cubicBezTo>
                      <a:pt x="9" y="51"/>
                      <a:pt x="8" y="51"/>
                      <a:pt x="8" y="51"/>
                    </a:cubicBezTo>
                    <a:cubicBezTo>
                      <a:pt x="13" y="49"/>
                      <a:pt x="18" y="45"/>
                      <a:pt x="22" y="42"/>
                    </a:cubicBezTo>
                    <a:cubicBezTo>
                      <a:pt x="29" y="39"/>
                      <a:pt x="36" y="35"/>
                      <a:pt x="43" y="32"/>
                    </a:cubicBezTo>
                    <a:cubicBezTo>
                      <a:pt x="50" y="28"/>
                      <a:pt x="56" y="24"/>
                      <a:pt x="63" y="20"/>
                    </a:cubicBezTo>
                    <a:cubicBezTo>
                      <a:pt x="69" y="16"/>
                      <a:pt x="75" y="12"/>
                      <a:pt x="81" y="8"/>
                    </a:cubicBezTo>
                    <a:close/>
                    <a:moveTo>
                      <a:pt x="90" y="8"/>
                    </a:moveTo>
                    <a:cubicBezTo>
                      <a:pt x="81" y="13"/>
                      <a:pt x="72" y="19"/>
                      <a:pt x="63" y="25"/>
                    </a:cubicBezTo>
                    <a:cubicBezTo>
                      <a:pt x="61" y="26"/>
                      <a:pt x="59" y="27"/>
                      <a:pt x="57" y="28"/>
                    </a:cubicBezTo>
                    <a:cubicBezTo>
                      <a:pt x="56" y="28"/>
                      <a:pt x="55" y="29"/>
                      <a:pt x="54" y="29"/>
                    </a:cubicBezTo>
                    <a:cubicBezTo>
                      <a:pt x="41" y="36"/>
                      <a:pt x="29" y="43"/>
                      <a:pt x="16" y="49"/>
                    </a:cubicBezTo>
                    <a:cubicBezTo>
                      <a:pt x="16" y="49"/>
                      <a:pt x="16" y="49"/>
                      <a:pt x="17" y="48"/>
                    </a:cubicBezTo>
                    <a:cubicBezTo>
                      <a:pt x="19" y="46"/>
                      <a:pt x="22" y="45"/>
                      <a:pt x="25" y="43"/>
                    </a:cubicBezTo>
                    <a:cubicBezTo>
                      <a:pt x="32" y="38"/>
                      <a:pt x="39" y="35"/>
                      <a:pt x="46" y="31"/>
                    </a:cubicBezTo>
                    <a:cubicBezTo>
                      <a:pt x="60" y="23"/>
                      <a:pt x="73" y="15"/>
                      <a:pt x="86" y="6"/>
                    </a:cubicBezTo>
                    <a:cubicBezTo>
                      <a:pt x="88" y="6"/>
                      <a:pt x="89" y="7"/>
                      <a:pt x="90" y="8"/>
                    </a:cubicBezTo>
                    <a:close/>
                    <a:moveTo>
                      <a:pt x="93" y="15"/>
                    </a:moveTo>
                    <a:cubicBezTo>
                      <a:pt x="93" y="16"/>
                      <a:pt x="93" y="16"/>
                      <a:pt x="93" y="16"/>
                    </a:cubicBezTo>
                    <a:cubicBezTo>
                      <a:pt x="92" y="17"/>
                      <a:pt x="92" y="17"/>
                      <a:pt x="91" y="18"/>
                    </a:cubicBezTo>
                    <a:cubicBezTo>
                      <a:pt x="91" y="18"/>
                      <a:pt x="91" y="18"/>
                      <a:pt x="91" y="18"/>
                    </a:cubicBezTo>
                    <a:cubicBezTo>
                      <a:pt x="88" y="20"/>
                      <a:pt x="85" y="21"/>
                      <a:pt x="82" y="22"/>
                    </a:cubicBezTo>
                    <a:cubicBezTo>
                      <a:pt x="76" y="26"/>
                      <a:pt x="69" y="30"/>
                      <a:pt x="62" y="33"/>
                    </a:cubicBezTo>
                    <a:cubicBezTo>
                      <a:pt x="49" y="40"/>
                      <a:pt x="36" y="46"/>
                      <a:pt x="23" y="54"/>
                    </a:cubicBezTo>
                    <a:cubicBezTo>
                      <a:pt x="21" y="55"/>
                      <a:pt x="19" y="56"/>
                      <a:pt x="16" y="58"/>
                    </a:cubicBezTo>
                    <a:cubicBezTo>
                      <a:pt x="15" y="59"/>
                      <a:pt x="14" y="60"/>
                      <a:pt x="13" y="61"/>
                    </a:cubicBezTo>
                    <a:cubicBezTo>
                      <a:pt x="15" y="59"/>
                      <a:pt x="17" y="58"/>
                      <a:pt x="18" y="56"/>
                    </a:cubicBezTo>
                    <a:cubicBezTo>
                      <a:pt x="18" y="56"/>
                      <a:pt x="18" y="56"/>
                      <a:pt x="18" y="56"/>
                    </a:cubicBezTo>
                    <a:cubicBezTo>
                      <a:pt x="19" y="56"/>
                      <a:pt x="19" y="56"/>
                      <a:pt x="19" y="55"/>
                    </a:cubicBezTo>
                    <a:cubicBezTo>
                      <a:pt x="22" y="53"/>
                      <a:pt x="26" y="50"/>
                      <a:pt x="29" y="48"/>
                    </a:cubicBezTo>
                    <a:cubicBezTo>
                      <a:pt x="38" y="42"/>
                      <a:pt x="48" y="37"/>
                      <a:pt x="57" y="32"/>
                    </a:cubicBezTo>
                    <a:cubicBezTo>
                      <a:pt x="69" y="26"/>
                      <a:pt x="82" y="20"/>
                      <a:pt x="93" y="13"/>
                    </a:cubicBezTo>
                    <a:cubicBezTo>
                      <a:pt x="93" y="14"/>
                      <a:pt x="93" y="15"/>
                      <a:pt x="93" y="15"/>
                    </a:cubicBezTo>
                    <a:close/>
                    <a:moveTo>
                      <a:pt x="17" y="63"/>
                    </a:moveTo>
                    <a:cubicBezTo>
                      <a:pt x="24" y="58"/>
                      <a:pt x="32" y="55"/>
                      <a:pt x="39" y="51"/>
                    </a:cubicBezTo>
                    <a:cubicBezTo>
                      <a:pt x="47" y="46"/>
                      <a:pt x="55" y="42"/>
                      <a:pt x="63" y="38"/>
                    </a:cubicBezTo>
                    <a:cubicBezTo>
                      <a:pt x="71" y="34"/>
                      <a:pt x="79" y="30"/>
                      <a:pt x="87" y="27"/>
                    </a:cubicBezTo>
                    <a:cubicBezTo>
                      <a:pt x="92" y="24"/>
                      <a:pt x="98" y="20"/>
                      <a:pt x="103" y="17"/>
                    </a:cubicBezTo>
                    <a:cubicBezTo>
                      <a:pt x="102" y="18"/>
                      <a:pt x="101" y="19"/>
                      <a:pt x="100" y="20"/>
                    </a:cubicBezTo>
                    <a:cubicBezTo>
                      <a:pt x="97" y="22"/>
                      <a:pt x="93" y="24"/>
                      <a:pt x="89" y="26"/>
                    </a:cubicBezTo>
                    <a:cubicBezTo>
                      <a:pt x="80" y="31"/>
                      <a:pt x="70" y="35"/>
                      <a:pt x="61" y="40"/>
                    </a:cubicBezTo>
                    <a:cubicBezTo>
                      <a:pt x="52" y="45"/>
                      <a:pt x="43" y="50"/>
                      <a:pt x="34" y="55"/>
                    </a:cubicBezTo>
                    <a:cubicBezTo>
                      <a:pt x="27" y="59"/>
                      <a:pt x="19" y="63"/>
                      <a:pt x="13" y="68"/>
                    </a:cubicBezTo>
                    <a:cubicBezTo>
                      <a:pt x="12" y="68"/>
                      <a:pt x="12" y="67"/>
                      <a:pt x="12" y="67"/>
                    </a:cubicBezTo>
                    <a:cubicBezTo>
                      <a:pt x="13" y="66"/>
                      <a:pt x="13" y="65"/>
                      <a:pt x="14" y="65"/>
                    </a:cubicBezTo>
                    <a:cubicBezTo>
                      <a:pt x="15" y="64"/>
                      <a:pt x="16" y="64"/>
                      <a:pt x="17" y="63"/>
                    </a:cubicBezTo>
                    <a:close/>
                    <a:moveTo>
                      <a:pt x="16" y="70"/>
                    </a:moveTo>
                    <a:cubicBezTo>
                      <a:pt x="15" y="70"/>
                      <a:pt x="14" y="69"/>
                      <a:pt x="13" y="68"/>
                    </a:cubicBezTo>
                    <a:cubicBezTo>
                      <a:pt x="20" y="63"/>
                      <a:pt x="28" y="60"/>
                      <a:pt x="36" y="56"/>
                    </a:cubicBezTo>
                    <a:cubicBezTo>
                      <a:pt x="45" y="52"/>
                      <a:pt x="53" y="48"/>
                      <a:pt x="62" y="44"/>
                    </a:cubicBezTo>
                    <a:cubicBezTo>
                      <a:pt x="71" y="39"/>
                      <a:pt x="80" y="35"/>
                      <a:pt x="89" y="31"/>
                    </a:cubicBezTo>
                    <a:cubicBezTo>
                      <a:pt x="93" y="29"/>
                      <a:pt x="97" y="27"/>
                      <a:pt x="101" y="25"/>
                    </a:cubicBezTo>
                    <a:cubicBezTo>
                      <a:pt x="105" y="23"/>
                      <a:pt x="109" y="22"/>
                      <a:pt x="112" y="19"/>
                    </a:cubicBezTo>
                    <a:cubicBezTo>
                      <a:pt x="106" y="25"/>
                      <a:pt x="96" y="28"/>
                      <a:pt x="88" y="32"/>
                    </a:cubicBezTo>
                    <a:cubicBezTo>
                      <a:pt x="79" y="36"/>
                      <a:pt x="70" y="40"/>
                      <a:pt x="61" y="45"/>
                    </a:cubicBezTo>
                    <a:cubicBezTo>
                      <a:pt x="46" y="52"/>
                      <a:pt x="30" y="60"/>
                      <a:pt x="16" y="70"/>
                    </a:cubicBezTo>
                    <a:close/>
                    <a:moveTo>
                      <a:pt x="14" y="64"/>
                    </a:moveTo>
                    <a:cubicBezTo>
                      <a:pt x="13" y="65"/>
                      <a:pt x="12" y="65"/>
                      <a:pt x="12" y="65"/>
                    </a:cubicBezTo>
                    <a:cubicBezTo>
                      <a:pt x="12" y="66"/>
                      <a:pt x="12" y="66"/>
                      <a:pt x="12" y="66"/>
                    </a:cubicBezTo>
                    <a:cubicBezTo>
                      <a:pt x="11" y="65"/>
                      <a:pt x="11" y="65"/>
                      <a:pt x="11" y="64"/>
                    </a:cubicBezTo>
                    <a:cubicBezTo>
                      <a:pt x="16" y="59"/>
                      <a:pt x="23" y="55"/>
                      <a:pt x="29" y="51"/>
                    </a:cubicBezTo>
                    <a:cubicBezTo>
                      <a:pt x="37" y="47"/>
                      <a:pt x="45" y="42"/>
                      <a:pt x="53" y="38"/>
                    </a:cubicBezTo>
                    <a:cubicBezTo>
                      <a:pt x="61" y="35"/>
                      <a:pt x="68" y="31"/>
                      <a:pt x="75" y="27"/>
                    </a:cubicBezTo>
                    <a:cubicBezTo>
                      <a:pt x="76" y="27"/>
                      <a:pt x="76" y="27"/>
                      <a:pt x="77" y="26"/>
                    </a:cubicBezTo>
                    <a:cubicBezTo>
                      <a:pt x="76" y="27"/>
                      <a:pt x="75" y="27"/>
                      <a:pt x="74" y="28"/>
                    </a:cubicBezTo>
                    <a:cubicBezTo>
                      <a:pt x="66" y="33"/>
                      <a:pt x="58" y="37"/>
                      <a:pt x="50" y="41"/>
                    </a:cubicBezTo>
                    <a:cubicBezTo>
                      <a:pt x="42" y="45"/>
                      <a:pt x="35" y="49"/>
                      <a:pt x="28" y="54"/>
                    </a:cubicBezTo>
                    <a:cubicBezTo>
                      <a:pt x="24" y="56"/>
                      <a:pt x="21" y="59"/>
                      <a:pt x="18" y="61"/>
                    </a:cubicBezTo>
                    <a:cubicBezTo>
                      <a:pt x="16" y="62"/>
                      <a:pt x="15" y="63"/>
                      <a:pt x="14" y="64"/>
                    </a:cubicBezTo>
                    <a:close/>
                    <a:moveTo>
                      <a:pt x="42" y="37"/>
                    </a:moveTo>
                    <a:cubicBezTo>
                      <a:pt x="33" y="42"/>
                      <a:pt x="24" y="47"/>
                      <a:pt x="15" y="53"/>
                    </a:cubicBezTo>
                    <a:cubicBezTo>
                      <a:pt x="14" y="53"/>
                      <a:pt x="12" y="53"/>
                      <a:pt x="11" y="52"/>
                    </a:cubicBezTo>
                    <a:cubicBezTo>
                      <a:pt x="21" y="47"/>
                      <a:pt x="32" y="42"/>
                      <a:pt x="42" y="37"/>
                    </a:cubicBezTo>
                    <a:close/>
                    <a:moveTo>
                      <a:pt x="19" y="54"/>
                    </a:moveTo>
                    <a:cubicBezTo>
                      <a:pt x="19" y="54"/>
                      <a:pt x="19" y="54"/>
                      <a:pt x="19" y="54"/>
                    </a:cubicBezTo>
                    <a:cubicBezTo>
                      <a:pt x="19" y="54"/>
                      <a:pt x="19" y="53"/>
                      <a:pt x="18" y="53"/>
                    </a:cubicBezTo>
                    <a:cubicBezTo>
                      <a:pt x="18" y="53"/>
                      <a:pt x="17" y="53"/>
                      <a:pt x="17" y="53"/>
                    </a:cubicBezTo>
                    <a:cubicBezTo>
                      <a:pt x="22" y="51"/>
                      <a:pt x="27" y="47"/>
                      <a:pt x="32" y="45"/>
                    </a:cubicBezTo>
                    <a:cubicBezTo>
                      <a:pt x="36" y="42"/>
                      <a:pt x="41" y="40"/>
                      <a:pt x="45" y="38"/>
                    </a:cubicBezTo>
                    <a:cubicBezTo>
                      <a:pt x="36" y="43"/>
                      <a:pt x="27" y="48"/>
                      <a:pt x="19" y="54"/>
                    </a:cubicBezTo>
                    <a:close/>
                    <a:moveTo>
                      <a:pt x="67" y="26"/>
                    </a:moveTo>
                    <a:cubicBezTo>
                      <a:pt x="67" y="26"/>
                      <a:pt x="67" y="26"/>
                      <a:pt x="67" y="26"/>
                    </a:cubicBezTo>
                    <a:cubicBezTo>
                      <a:pt x="73" y="23"/>
                      <a:pt x="79" y="20"/>
                      <a:pt x="85" y="16"/>
                    </a:cubicBezTo>
                    <a:cubicBezTo>
                      <a:pt x="86" y="15"/>
                      <a:pt x="87" y="15"/>
                      <a:pt x="88" y="14"/>
                    </a:cubicBezTo>
                    <a:cubicBezTo>
                      <a:pt x="88" y="14"/>
                      <a:pt x="94" y="11"/>
                      <a:pt x="90" y="14"/>
                    </a:cubicBezTo>
                    <a:cubicBezTo>
                      <a:pt x="87" y="16"/>
                      <a:pt x="83" y="18"/>
                      <a:pt x="80" y="20"/>
                    </a:cubicBezTo>
                    <a:cubicBezTo>
                      <a:pt x="76" y="22"/>
                      <a:pt x="71" y="24"/>
                      <a:pt x="67" y="26"/>
                    </a:cubicBezTo>
                    <a:close/>
                    <a:moveTo>
                      <a:pt x="75" y="21"/>
                    </a:moveTo>
                    <a:cubicBezTo>
                      <a:pt x="68" y="25"/>
                      <a:pt x="62" y="28"/>
                      <a:pt x="55" y="32"/>
                    </a:cubicBezTo>
                    <a:cubicBezTo>
                      <a:pt x="50" y="35"/>
                      <a:pt x="45" y="37"/>
                      <a:pt x="40" y="40"/>
                    </a:cubicBezTo>
                    <a:cubicBezTo>
                      <a:pt x="32" y="44"/>
                      <a:pt x="24" y="48"/>
                      <a:pt x="17" y="53"/>
                    </a:cubicBezTo>
                    <a:cubicBezTo>
                      <a:pt x="25" y="48"/>
                      <a:pt x="34" y="42"/>
                      <a:pt x="42" y="37"/>
                    </a:cubicBezTo>
                    <a:cubicBezTo>
                      <a:pt x="51" y="32"/>
                      <a:pt x="60" y="27"/>
                      <a:pt x="69" y="22"/>
                    </a:cubicBezTo>
                    <a:cubicBezTo>
                      <a:pt x="77" y="18"/>
                      <a:pt x="85" y="14"/>
                      <a:pt x="91" y="8"/>
                    </a:cubicBezTo>
                    <a:cubicBezTo>
                      <a:pt x="91" y="8"/>
                      <a:pt x="91" y="8"/>
                      <a:pt x="91" y="8"/>
                    </a:cubicBezTo>
                    <a:cubicBezTo>
                      <a:pt x="91" y="9"/>
                      <a:pt x="92" y="10"/>
                      <a:pt x="93" y="12"/>
                    </a:cubicBezTo>
                    <a:cubicBezTo>
                      <a:pt x="86" y="13"/>
                      <a:pt x="80" y="18"/>
                      <a:pt x="75" y="21"/>
                    </a:cubicBezTo>
                    <a:close/>
                    <a:moveTo>
                      <a:pt x="76" y="17"/>
                    </a:moveTo>
                    <a:cubicBezTo>
                      <a:pt x="80" y="15"/>
                      <a:pt x="84" y="12"/>
                      <a:pt x="88" y="10"/>
                    </a:cubicBezTo>
                    <a:cubicBezTo>
                      <a:pt x="88" y="10"/>
                      <a:pt x="88" y="10"/>
                      <a:pt x="88" y="10"/>
                    </a:cubicBezTo>
                    <a:cubicBezTo>
                      <a:pt x="88" y="10"/>
                      <a:pt x="88" y="10"/>
                      <a:pt x="88" y="10"/>
                    </a:cubicBezTo>
                    <a:cubicBezTo>
                      <a:pt x="86" y="11"/>
                      <a:pt x="85" y="12"/>
                      <a:pt x="83" y="13"/>
                    </a:cubicBezTo>
                    <a:cubicBezTo>
                      <a:pt x="81" y="15"/>
                      <a:pt x="79" y="16"/>
                      <a:pt x="76" y="17"/>
                    </a:cubicBezTo>
                    <a:close/>
                    <a:moveTo>
                      <a:pt x="5" y="48"/>
                    </a:moveTo>
                    <a:cubicBezTo>
                      <a:pt x="16" y="42"/>
                      <a:pt x="27" y="35"/>
                      <a:pt x="38" y="29"/>
                    </a:cubicBezTo>
                    <a:cubicBezTo>
                      <a:pt x="40" y="28"/>
                      <a:pt x="43" y="27"/>
                      <a:pt x="45" y="26"/>
                    </a:cubicBezTo>
                    <a:cubicBezTo>
                      <a:pt x="42" y="28"/>
                      <a:pt x="39" y="29"/>
                      <a:pt x="36" y="31"/>
                    </a:cubicBezTo>
                    <a:cubicBezTo>
                      <a:pt x="26" y="36"/>
                      <a:pt x="15" y="42"/>
                      <a:pt x="6" y="50"/>
                    </a:cubicBezTo>
                    <a:cubicBezTo>
                      <a:pt x="6" y="49"/>
                      <a:pt x="5" y="49"/>
                      <a:pt x="5" y="48"/>
                    </a:cubicBezTo>
                    <a:close/>
                    <a:moveTo>
                      <a:pt x="3" y="43"/>
                    </a:moveTo>
                    <a:cubicBezTo>
                      <a:pt x="7" y="40"/>
                      <a:pt x="11" y="38"/>
                      <a:pt x="15" y="35"/>
                    </a:cubicBezTo>
                    <a:cubicBezTo>
                      <a:pt x="15" y="35"/>
                      <a:pt x="15" y="35"/>
                      <a:pt x="15" y="35"/>
                    </a:cubicBezTo>
                    <a:cubicBezTo>
                      <a:pt x="15" y="35"/>
                      <a:pt x="15" y="35"/>
                      <a:pt x="15" y="35"/>
                    </a:cubicBezTo>
                    <a:cubicBezTo>
                      <a:pt x="16" y="35"/>
                      <a:pt x="16" y="35"/>
                      <a:pt x="17" y="34"/>
                    </a:cubicBezTo>
                    <a:cubicBezTo>
                      <a:pt x="19" y="33"/>
                      <a:pt x="21" y="32"/>
                      <a:pt x="23" y="31"/>
                    </a:cubicBezTo>
                    <a:cubicBezTo>
                      <a:pt x="24" y="30"/>
                      <a:pt x="25" y="29"/>
                      <a:pt x="27" y="28"/>
                    </a:cubicBezTo>
                    <a:cubicBezTo>
                      <a:pt x="27" y="28"/>
                      <a:pt x="28" y="28"/>
                      <a:pt x="28" y="28"/>
                    </a:cubicBezTo>
                    <a:cubicBezTo>
                      <a:pt x="31" y="26"/>
                      <a:pt x="34" y="25"/>
                      <a:pt x="37" y="23"/>
                    </a:cubicBezTo>
                    <a:cubicBezTo>
                      <a:pt x="41" y="20"/>
                      <a:pt x="45" y="19"/>
                      <a:pt x="48" y="17"/>
                    </a:cubicBezTo>
                    <a:cubicBezTo>
                      <a:pt x="48" y="17"/>
                      <a:pt x="49" y="17"/>
                      <a:pt x="49" y="17"/>
                    </a:cubicBezTo>
                    <a:cubicBezTo>
                      <a:pt x="43" y="20"/>
                      <a:pt x="38" y="24"/>
                      <a:pt x="33" y="27"/>
                    </a:cubicBezTo>
                    <a:cubicBezTo>
                      <a:pt x="23" y="33"/>
                      <a:pt x="12" y="38"/>
                      <a:pt x="3" y="45"/>
                    </a:cubicBezTo>
                    <a:cubicBezTo>
                      <a:pt x="3" y="44"/>
                      <a:pt x="3" y="44"/>
                      <a:pt x="3" y="43"/>
                    </a:cubicBezTo>
                    <a:close/>
                    <a:moveTo>
                      <a:pt x="17" y="33"/>
                    </a:moveTo>
                    <a:cubicBezTo>
                      <a:pt x="17" y="33"/>
                      <a:pt x="17" y="33"/>
                      <a:pt x="17" y="33"/>
                    </a:cubicBezTo>
                    <a:cubicBezTo>
                      <a:pt x="17" y="32"/>
                      <a:pt x="18" y="32"/>
                      <a:pt x="19" y="31"/>
                    </a:cubicBezTo>
                    <a:cubicBezTo>
                      <a:pt x="20" y="31"/>
                      <a:pt x="21" y="30"/>
                      <a:pt x="22" y="29"/>
                    </a:cubicBezTo>
                    <a:cubicBezTo>
                      <a:pt x="23" y="29"/>
                      <a:pt x="23" y="29"/>
                      <a:pt x="23" y="29"/>
                    </a:cubicBezTo>
                    <a:cubicBezTo>
                      <a:pt x="21" y="30"/>
                      <a:pt x="19" y="32"/>
                      <a:pt x="17" y="33"/>
                    </a:cubicBezTo>
                    <a:close/>
                    <a:moveTo>
                      <a:pt x="51" y="13"/>
                    </a:moveTo>
                    <a:cubicBezTo>
                      <a:pt x="55" y="12"/>
                      <a:pt x="59" y="10"/>
                      <a:pt x="63" y="8"/>
                    </a:cubicBezTo>
                    <a:cubicBezTo>
                      <a:pt x="59" y="11"/>
                      <a:pt x="55" y="13"/>
                      <a:pt x="51" y="15"/>
                    </a:cubicBezTo>
                    <a:cubicBezTo>
                      <a:pt x="51" y="15"/>
                      <a:pt x="51" y="15"/>
                      <a:pt x="51" y="15"/>
                    </a:cubicBezTo>
                    <a:cubicBezTo>
                      <a:pt x="51" y="14"/>
                      <a:pt x="51" y="14"/>
                      <a:pt x="51" y="13"/>
                    </a:cubicBezTo>
                    <a:close/>
                    <a:moveTo>
                      <a:pt x="28" y="25"/>
                    </a:moveTo>
                    <a:cubicBezTo>
                      <a:pt x="28" y="25"/>
                      <a:pt x="28" y="24"/>
                      <a:pt x="28" y="23"/>
                    </a:cubicBezTo>
                    <a:cubicBezTo>
                      <a:pt x="32" y="21"/>
                      <a:pt x="36" y="19"/>
                      <a:pt x="40" y="18"/>
                    </a:cubicBezTo>
                    <a:cubicBezTo>
                      <a:pt x="36" y="20"/>
                      <a:pt x="32" y="23"/>
                      <a:pt x="28" y="25"/>
                    </a:cubicBezTo>
                    <a:close/>
                    <a:moveTo>
                      <a:pt x="11" y="30"/>
                    </a:moveTo>
                    <a:cubicBezTo>
                      <a:pt x="10" y="30"/>
                      <a:pt x="10" y="29"/>
                      <a:pt x="9" y="29"/>
                    </a:cubicBezTo>
                    <a:cubicBezTo>
                      <a:pt x="12" y="28"/>
                      <a:pt x="15" y="25"/>
                      <a:pt x="18" y="23"/>
                    </a:cubicBezTo>
                    <a:cubicBezTo>
                      <a:pt x="21" y="21"/>
                      <a:pt x="19" y="22"/>
                      <a:pt x="17" y="24"/>
                    </a:cubicBezTo>
                    <a:cubicBezTo>
                      <a:pt x="15" y="26"/>
                      <a:pt x="13" y="28"/>
                      <a:pt x="11" y="30"/>
                    </a:cubicBezTo>
                    <a:cubicBezTo>
                      <a:pt x="11" y="30"/>
                      <a:pt x="11" y="30"/>
                      <a:pt x="11" y="30"/>
                    </a:cubicBezTo>
                    <a:close/>
                    <a:moveTo>
                      <a:pt x="10" y="28"/>
                    </a:moveTo>
                    <a:cubicBezTo>
                      <a:pt x="9" y="27"/>
                      <a:pt x="10" y="27"/>
                      <a:pt x="11" y="26"/>
                    </a:cubicBezTo>
                    <a:cubicBezTo>
                      <a:pt x="11" y="26"/>
                      <a:pt x="12" y="25"/>
                      <a:pt x="13" y="24"/>
                    </a:cubicBezTo>
                    <a:cubicBezTo>
                      <a:pt x="14" y="23"/>
                      <a:pt x="16" y="21"/>
                      <a:pt x="18" y="19"/>
                    </a:cubicBezTo>
                    <a:cubicBezTo>
                      <a:pt x="18" y="19"/>
                      <a:pt x="18" y="19"/>
                      <a:pt x="18" y="19"/>
                    </a:cubicBezTo>
                    <a:cubicBezTo>
                      <a:pt x="19" y="20"/>
                      <a:pt x="20" y="20"/>
                      <a:pt x="21" y="21"/>
                    </a:cubicBezTo>
                    <a:cubicBezTo>
                      <a:pt x="17" y="23"/>
                      <a:pt x="14" y="26"/>
                      <a:pt x="10" y="28"/>
                    </a:cubicBezTo>
                    <a:close/>
                    <a:moveTo>
                      <a:pt x="7" y="26"/>
                    </a:moveTo>
                    <a:cubicBezTo>
                      <a:pt x="11" y="25"/>
                      <a:pt x="14" y="22"/>
                      <a:pt x="17" y="20"/>
                    </a:cubicBezTo>
                    <a:cubicBezTo>
                      <a:pt x="14" y="21"/>
                      <a:pt x="10" y="25"/>
                      <a:pt x="8" y="28"/>
                    </a:cubicBezTo>
                    <a:cubicBezTo>
                      <a:pt x="8" y="27"/>
                      <a:pt x="8" y="27"/>
                      <a:pt x="7" y="26"/>
                    </a:cubicBezTo>
                    <a:close/>
                    <a:moveTo>
                      <a:pt x="14" y="35"/>
                    </a:moveTo>
                    <a:cubicBezTo>
                      <a:pt x="10" y="37"/>
                      <a:pt x="7" y="40"/>
                      <a:pt x="3" y="42"/>
                    </a:cubicBezTo>
                    <a:cubicBezTo>
                      <a:pt x="4" y="38"/>
                      <a:pt x="9" y="35"/>
                      <a:pt x="14" y="35"/>
                    </a:cubicBezTo>
                    <a:close/>
                    <a:moveTo>
                      <a:pt x="16" y="57"/>
                    </a:moveTo>
                    <a:cubicBezTo>
                      <a:pt x="14" y="59"/>
                      <a:pt x="13" y="60"/>
                      <a:pt x="12" y="62"/>
                    </a:cubicBezTo>
                    <a:cubicBezTo>
                      <a:pt x="12" y="62"/>
                      <a:pt x="12" y="61"/>
                      <a:pt x="12" y="61"/>
                    </a:cubicBezTo>
                    <a:cubicBezTo>
                      <a:pt x="13" y="59"/>
                      <a:pt x="14" y="58"/>
                      <a:pt x="16" y="57"/>
                    </a:cubicBezTo>
                    <a:close/>
                    <a:moveTo>
                      <a:pt x="19" y="71"/>
                    </a:moveTo>
                    <a:cubicBezTo>
                      <a:pt x="25" y="67"/>
                      <a:pt x="33" y="65"/>
                      <a:pt x="39" y="61"/>
                    </a:cubicBezTo>
                    <a:cubicBezTo>
                      <a:pt x="47" y="57"/>
                      <a:pt x="55" y="53"/>
                      <a:pt x="62" y="49"/>
                    </a:cubicBezTo>
                    <a:cubicBezTo>
                      <a:pt x="70" y="45"/>
                      <a:pt x="78" y="42"/>
                      <a:pt x="86" y="39"/>
                    </a:cubicBezTo>
                    <a:cubicBezTo>
                      <a:pt x="94" y="35"/>
                      <a:pt x="102" y="31"/>
                      <a:pt x="110" y="28"/>
                    </a:cubicBezTo>
                    <a:cubicBezTo>
                      <a:pt x="112" y="27"/>
                      <a:pt x="113" y="27"/>
                      <a:pt x="110" y="28"/>
                    </a:cubicBezTo>
                    <a:cubicBezTo>
                      <a:pt x="109" y="29"/>
                      <a:pt x="107" y="30"/>
                      <a:pt x="105" y="31"/>
                    </a:cubicBezTo>
                    <a:cubicBezTo>
                      <a:pt x="101" y="33"/>
                      <a:pt x="98" y="35"/>
                      <a:pt x="94" y="37"/>
                    </a:cubicBezTo>
                    <a:cubicBezTo>
                      <a:pt x="87" y="40"/>
                      <a:pt x="79" y="44"/>
                      <a:pt x="72" y="48"/>
                    </a:cubicBezTo>
                    <a:cubicBezTo>
                      <a:pt x="65" y="52"/>
                      <a:pt x="57" y="55"/>
                      <a:pt x="50" y="59"/>
                    </a:cubicBezTo>
                    <a:cubicBezTo>
                      <a:pt x="43" y="63"/>
                      <a:pt x="35" y="67"/>
                      <a:pt x="28" y="72"/>
                    </a:cubicBezTo>
                    <a:cubicBezTo>
                      <a:pt x="25" y="72"/>
                      <a:pt x="22" y="72"/>
                      <a:pt x="19" y="71"/>
                    </a:cubicBezTo>
                    <a:close/>
                    <a:moveTo>
                      <a:pt x="115" y="31"/>
                    </a:moveTo>
                    <a:cubicBezTo>
                      <a:pt x="112" y="32"/>
                      <a:pt x="110" y="34"/>
                      <a:pt x="107" y="36"/>
                    </a:cubicBezTo>
                    <a:cubicBezTo>
                      <a:pt x="101" y="40"/>
                      <a:pt x="94" y="43"/>
                      <a:pt x="87" y="47"/>
                    </a:cubicBezTo>
                    <a:cubicBezTo>
                      <a:pt x="74" y="53"/>
                      <a:pt x="60" y="59"/>
                      <a:pt x="47" y="65"/>
                    </a:cubicBezTo>
                    <a:cubicBezTo>
                      <a:pt x="45" y="66"/>
                      <a:pt x="44" y="67"/>
                      <a:pt x="42" y="68"/>
                    </a:cubicBezTo>
                    <a:cubicBezTo>
                      <a:pt x="40" y="69"/>
                      <a:pt x="38" y="70"/>
                      <a:pt x="37" y="71"/>
                    </a:cubicBezTo>
                    <a:cubicBezTo>
                      <a:pt x="37" y="70"/>
                      <a:pt x="36" y="70"/>
                      <a:pt x="36" y="70"/>
                    </a:cubicBezTo>
                    <a:cubicBezTo>
                      <a:pt x="39" y="68"/>
                      <a:pt x="42" y="67"/>
                      <a:pt x="45" y="66"/>
                    </a:cubicBezTo>
                    <a:cubicBezTo>
                      <a:pt x="52" y="62"/>
                      <a:pt x="59" y="59"/>
                      <a:pt x="66" y="56"/>
                    </a:cubicBezTo>
                    <a:cubicBezTo>
                      <a:pt x="80" y="49"/>
                      <a:pt x="94" y="42"/>
                      <a:pt x="108" y="35"/>
                    </a:cubicBezTo>
                    <a:cubicBezTo>
                      <a:pt x="110" y="34"/>
                      <a:pt x="112" y="32"/>
                      <a:pt x="115" y="31"/>
                    </a:cubicBezTo>
                    <a:cubicBezTo>
                      <a:pt x="115" y="31"/>
                      <a:pt x="115" y="31"/>
                      <a:pt x="115" y="31"/>
                    </a:cubicBezTo>
                    <a:close/>
                    <a:moveTo>
                      <a:pt x="126" y="35"/>
                    </a:moveTo>
                    <a:cubicBezTo>
                      <a:pt x="127" y="36"/>
                      <a:pt x="127" y="37"/>
                      <a:pt x="127" y="38"/>
                    </a:cubicBezTo>
                    <a:cubicBezTo>
                      <a:pt x="111" y="45"/>
                      <a:pt x="94" y="50"/>
                      <a:pt x="79" y="57"/>
                    </a:cubicBezTo>
                    <a:cubicBezTo>
                      <a:pt x="70" y="61"/>
                      <a:pt x="62" y="65"/>
                      <a:pt x="53" y="69"/>
                    </a:cubicBezTo>
                    <a:cubicBezTo>
                      <a:pt x="50" y="70"/>
                      <a:pt x="46" y="72"/>
                      <a:pt x="42" y="74"/>
                    </a:cubicBezTo>
                    <a:cubicBezTo>
                      <a:pt x="55" y="67"/>
                      <a:pt x="67" y="61"/>
                      <a:pt x="80" y="55"/>
                    </a:cubicBezTo>
                    <a:cubicBezTo>
                      <a:pt x="95" y="48"/>
                      <a:pt x="112" y="44"/>
                      <a:pt x="126" y="35"/>
                    </a:cubicBezTo>
                    <a:close/>
                    <a:moveTo>
                      <a:pt x="74" y="75"/>
                    </a:moveTo>
                    <a:cubicBezTo>
                      <a:pt x="73" y="74"/>
                      <a:pt x="72" y="73"/>
                      <a:pt x="72" y="72"/>
                    </a:cubicBezTo>
                    <a:cubicBezTo>
                      <a:pt x="76" y="71"/>
                      <a:pt x="80" y="69"/>
                      <a:pt x="84" y="68"/>
                    </a:cubicBezTo>
                    <a:cubicBezTo>
                      <a:pt x="94" y="64"/>
                      <a:pt x="105" y="62"/>
                      <a:pt x="115" y="57"/>
                    </a:cubicBezTo>
                    <a:cubicBezTo>
                      <a:pt x="118" y="56"/>
                      <a:pt x="120" y="55"/>
                      <a:pt x="123" y="54"/>
                    </a:cubicBezTo>
                    <a:cubicBezTo>
                      <a:pt x="121" y="55"/>
                      <a:pt x="118" y="56"/>
                      <a:pt x="116" y="57"/>
                    </a:cubicBezTo>
                    <a:cubicBezTo>
                      <a:pt x="112" y="59"/>
                      <a:pt x="107" y="60"/>
                      <a:pt x="103" y="62"/>
                    </a:cubicBezTo>
                    <a:cubicBezTo>
                      <a:pt x="98" y="65"/>
                      <a:pt x="92" y="67"/>
                      <a:pt x="87" y="69"/>
                    </a:cubicBezTo>
                    <a:cubicBezTo>
                      <a:pt x="83" y="71"/>
                      <a:pt x="78" y="73"/>
                      <a:pt x="74" y="75"/>
                    </a:cubicBezTo>
                    <a:close/>
                    <a:moveTo>
                      <a:pt x="52" y="75"/>
                    </a:moveTo>
                    <a:cubicBezTo>
                      <a:pt x="56" y="75"/>
                      <a:pt x="59" y="74"/>
                      <a:pt x="62" y="72"/>
                    </a:cubicBezTo>
                    <a:cubicBezTo>
                      <a:pt x="68" y="70"/>
                      <a:pt x="74" y="67"/>
                      <a:pt x="80" y="65"/>
                    </a:cubicBezTo>
                    <a:cubicBezTo>
                      <a:pt x="93" y="60"/>
                      <a:pt x="106" y="55"/>
                      <a:pt x="118" y="51"/>
                    </a:cubicBezTo>
                    <a:cubicBezTo>
                      <a:pt x="108" y="55"/>
                      <a:pt x="98" y="59"/>
                      <a:pt x="88" y="64"/>
                    </a:cubicBezTo>
                    <a:cubicBezTo>
                      <a:pt x="77" y="69"/>
                      <a:pt x="65" y="72"/>
                      <a:pt x="54" y="78"/>
                    </a:cubicBezTo>
                    <a:cubicBezTo>
                      <a:pt x="53" y="77"/>
                      <a:pt x="53" y="76"/>
                      <a:pt x="52" y="75"/>
                    </a:cubicBezTo>
                    <a:close/>
                    <a:moveTo>
                      <a:pt x="55" y="78"/>
                    </a:moveTo>
                    <a:cubicBezTo>
                      <a:pt x="59" y="76"/>
                      <a:pt x="64" y="75"/>
                      <a:pt x="69" y="73"/>
                    </a:cubicBezTo>
                    <a:cubicBezTo>
                      <a:pt x="69" y="73"/>
                      <a:pt x="69" y="73"/>
                      <a:pt x="69" y="73"/>
                    </a:cubicBezTo>
                    <a:cubicBezTo>
                      <a:pt x="64" y="75"/>
                      <a:pt x="59" y="76"/>
                      <a:pt x="55" y="78"/>
                    </a:cubicBezTo>
                    <a:close/>
                    <a:moveTo>
                      <a:pt x="108" y="59"/>
                    </a:moveTo>
                    <a:cubicBezTo>
                      <a:pt x="102" y="61"/>
                      <a:pt x="96" y="63"/>
                      <a:pt x="90" y="65"/>
                    </a:cubicBezTo>
                    <a:cubicBezTo>
                      <a:pt x="84" y="67"/>
                      <a:pt x="78" y="70"/>
                      <a:pt x="71" y="72"/>
                    </a:cubicBezTo>
                    <a:cubicBezTo>
                      <a:pt x="71" y="72"/>
                      <a:pt x="71" y="72"/>
                      <a:pt x="71" y="72"/>
                    </a:cubicBezTo>
                    <a:cubicBezTo>
                      <a:pt x="77" y="69"/>
                      <a:pt x="83" y="67"/>
                      <a:pt x="88" y="64"/>
                    </a:cubicBezTo>
                    <a:cubicBezTo>
                      <a:pt x="94" y="62"/>
                      <a:pt x="100" y="60"/>
                      <a:pt x="105" y="57"/>
                    </a:cubicBezTo>
                    <a:cubicBezTo>
                      <a:pt x="110" y="55"/>
                      <a:pt x="116" y="54"/>
                      <a:pt x="120" y="50"/>
                    </a:cubicBezTo>
                    <a:cubicBezTo>
                      <a:pt x="120" y="50"/>
                      <a:pt x="120" y="50"/>
                      <a:pt x="120" y="50"/>
                    </a:cubicBezTo>
                    <a:cubicBezTo>
                      <a:pt x="120" y="50"/>
                      <a:pt x="120" y="50"/>
                      <a:pt x="121" y="50"/>
                    </a:cubicBezTo>
                    <a:cubicBezTo>
                      <a:pt x="122" y="51"/>
                      <a:pt x="123" y="52"/>
                      <a:pt x="124" y="53"/>
                    </a:cubicBezTo>
                    <a:cubicBezTo>
                      <a:pt x="118" y="54"/>
                      <a:pt x="113" y="57"/>
                      <a:pt x="108" y="59"/>
                    </a:cubicBezTo>
                    <a:close/>
                    <a:moveTo>
                      <a:pt x="120" y="48"/>
                    </a:moveTo>
                    <a:cubicBezTo>
                      <a:pt x="120" y="48"/>
                      <a:pt x="120" y="49"/>
                      <a:pt x="120" y="50"/>
                    </a:cubicBezTo>
                    <a:cubicBezTo>
                      <a:pt x="120" y="49"/>
                      <a:pt x="120" y="49"/>
                      <a:pt x="120" y="49"/>
                    </a:cubicBezTo>
                    <a:cubicBezTo>
                      <a:pt x="107" y="54"/>
                      <a:pt x="94" y="59"/>
                      <a:pt x="82" y="63"/>
                    </a:cubicBezTo>
                    <a:cubicBezTo>
                      <a:pt x="76" y="65"/>
                      <a:pt x="71" y="67"/>
                      <a:pt x="65" y="70"/>
                    </a:cubicBezTo>
                    <a:cubicBezTo>
                      <a:pt x="62" y="71"/>
                      <a:pt x="60" y="73"/>
                      <a:pt x="56" y="74"/>
                    </a:cubicBezTo>
                    <a:cubicBezTo>
                      <a:pt x="56" y="74"/>
                      <a:pt x="51" y="75"/>
                      <a:pt x="53" y="74"/>
                    </a:cubicBezTo>
                    <a:cubicBezTo>
                      <a:pt x="55" y="73"/>
                      <a:pt x="57" y="73"/>
                      <a:pt x="59" y="72"/>
                    </a:cubicBezTo>
                    <a:cubicBezTo>
                      <a:pt x="71" y="67"/>
                      <a:pt x="84" y="62"/>
                      <a:pt x="96" y="57"/>
                    </a:cubicBezTo>
                    <a:cubicBezTo>
                      <a:pt x="104" y="54"/>
                      <a:pt x="113" y="52"/>
                      <a:pt x="120" y="48"/>
                    </a:cubicBezTo>
                    <a:cubicBezTo>
                      <a:pt x="120" y="48"/>
                      <a:pt x="120" y="48"/>
                      <a:pt x="120" y="48"/>
                    </a:cubicBezTo>
                    <a:close/>
                    <a:moveTo>
                      <a:pt x="126" y="43"/>
                    </a:moveTo>
                    <a:cubicBezTo>
                      <a:pt x="119" y="45"/>
                      <a:pt x="113" y="48"/>
                      <a:pt x="107" y="50"/>
                    </a:cubicBezTo>
                    <a:cubicBezTo>
                      <a:pt x="100" y="53"/>
                      <a:pt x="94" y="55"/>
                      <a:pt x="88" y="58"/>
                    </a:cubicBezTo>
                    <a:cubicBezTo>
                      <a:pt x="82" y="60"/>
                      <a:pt x="76" y="62"/>
                      <a:pt x="70" y="64"/>
                    </a:cubicBezTo>
                    <a:cubicBezTo>
                      <a:pt x="78" y="61"/>
                      <a:pt x="85" y="57"/>
                      <a:pt x="93" y="54"/>
                    </a:cubicBezTo>
                    <a:cubicBezTo>
                      <a:pt x="99" y="52"/>
                      <a:pt x="105" y="49"/>
                      <a:pt x="111" y="47"/>
                    </a:cubicBezTo>
                    <a:cubicBezTo>
                      <a:pt x="116" y="44"/>
                      <a:pt x="123" y="43"/>
                      <a:pt x="127" y="39"/>
                    </a:cubicBezTo>
                    <a:cubicBezTo>
                      <a:pt x="127" y="40"/>
                      <a:pt x="127" y="42"/>
                      <a:pt x="126" y="43"/>
                    </a:cubicBezTo>
                    <a:close/>
                    <a:moveTo>
                      <a:pt x="26" y="89"/>
                    </a:moveTo>
                    <a:cubicBezTo>
                      <a:pt x="26" y="89"/>
                      <a:pt x="26" y="89"/>
                      <a:pt x="27" y="88"/>
                    </a:cubicBezTo>
                    <a:cubicBezTo>
                      <a:pt x="26" y="89"/>
                      <a:pt x="26" y="89"/>
                      <a:pt x="25" y="89"/>
                    </a:cubicBezTo>
                    <a:cubicBezTo>
                      <a:pt x="25" y="89"/>
                      <a:pt x="26" y="89"/>
                      <a:pt x="26" y="89"/>
                    </a:cubicBezTo>
                    <a:close/>
                    <a:moveTo>
                      <a:pt x="30" y="87"/>
                    </a:moveTo>
                    <a:cubicBezTo>
                      <a:pt x="29" y="87"/>
                      <a:pt x="28" y="88"/>
                      <a:pt x="27" y="88"/>
                    </a:cubicBezTo>
                    <a:cubicBezTo>
                      <a:pt x="27" y="87"/>
                      <a:pt x="28" y="86"/>
                      <a:pt x="29" y="85"/>
                    </a:cubicBezTo>
                    <a:cubicBezTo>
                      <a:pt x="32" y="84"/>
                      <a:pt x="35" y="83"/>
                      <a:pt x="39" y="82"/>
                    </a:cubicBezTo>
                    <a:cubicBezTo>
                      <a:pt x="36" y="84"/>
                      <a:pt x="33" y="85"/>
                      <a:pt x="30" y="87"/>
                    </a:cubicBezTo>
                    <a:close/>
                    <a:moveTo>
                      <a:pt x="76" y="56"/>
                    </a:moveTo>
                    <a:cubicBezTo>
                      <a:pt x="62" y="63"/>
                      <a:pt x="48" y="70"/>
                      <a:pt x="34" y="78"/>
                    </a:cubicBezTo>
                    <a:cubicBezTo>
                      <a:pt x="35" y="77"/>
                      <a:pt x="35" y="76"/>
                      <a:pt x="35" y="74"/>
                    </a:cubicBezTo>
                    <a:cubicBezTo>
                      <a:pt x="51" y="67"/>
                      <a:pt x="67" y="59"/>
                      <a:pt x="84" y="53"/>
                    </a:cubicBezTo>
                    <a:cubicBezTo>
                      <a:pt x="92" y="49"/>
                      <a:pt x="100" y="46"/>
                      <a:pt x="108" y="43"/>
                    </a:cubicBezTo>
                    <a:cubicBezTo>
                      <a:pt x="112" y="42"/>
                      <a:pt x="115" y="40"/>
                      <a:pt x="119" y="38"/>
                    </a:cubicBezTo>
                    <a:cubicBezTo>
                      <a:pt x="119" y="38"/>
                      <a:pt x="120" y="38"/>
                      <a:pt x="120" y="38"/>
                    </a:cubicBezTo>
                    <a:cubicBezTo>
                      <a:pt x="106" y="45"/>
                      <a:pt x="90" y="49"/>
                      <a:pt x="76" y="56"/>
                    </a:cubicBezTo>
                    <a:close/>
                    <a:moveTo>
                      <a:pt x="36" y="73"/>
                    </a:moveTo>
                    <a:cubicBezTo>
                      <a:pt x="36" y="73"/>
                      <a:pt x="36" y="73"/>
                      <a:pt x="36" y="73"/>
                    </a:cubicBezTo>
                    <a:cubicBezTo>
                      <a:pt x="36" y="73"/>
                      <a:pt x="36" y="72"/>
                      <a:pt x="36" y="72"/>
                    </a:cubicBezTo>
                    <a:cubicBezTo>
                      <a:pt x="36" y="72"/>
                      <a:pt x="36" y="72"/>
                      <a:pt x="36" y="72"/>
                    </a:cubicBezTo>
                    <a:cubicBezTo>
                      <a:pt x="36" y="72"/>
                      <a:pt x="36" y="72"/>
                      <a:pt x="36" y="72"/>
                    </a:cubicBezTo>
                    <a:cubicBezTo>
                      <a:pt x="42" y="69"/>
                      <a:pt x="47" y="66"/>
                      <a:pt x="53" y="63"/>
                    </a:cubicBezTo>
                    <a:cubicBezTo>
                      <a:pt x="57" y="61"/>
                      <a:pt x="61" y="60"/>
                      <a:pt x="65" y="58"/>
                    </a:cubicBezTo>
                    <a:cubicBezTo>
                      <a:pt x="79" y="52"/>
                      <a:pt x="93" y="46"/>
                      <a:pt x="107" y="39"/>
                    </a:cubicBezTo>
                    <a:cubicBezTo>
                      <a:pt x="111" y="37"/>
                      <a:pt x="114" y="36"/>
                      <a:pt x="117" y="34"/>
                    </a:cubicBezTo>
                    <a:cubicBezTo>
                      <a:pt x="117" y="34"/>
                      <a:pt x="117" y="34"/>
                      <a:pt x="117" y="34"/>
                    </a:cubicBezTo>
                    <a:cubicBezTo>
                      <a:pt x="111" y="37"/>
                      <a:pt x="105" y="41"/>
                      <a:pt x="99" y="44"/>
                    </a:cubicBezTo>
                    <a:cubicBezTo>
                      <a:pt x="86" y="50"/>
                      <a:pt x="72" y="55"/>
                      <a:pt x="59" y="62"/>
                    </a:cubicBezTo>
                    <a:cubicBezTo>
                      <a:pt x="52" y="65"/>
                      <a:pt x="44" y="69"/>
                      <a:pt x="36" y="73"/>
                    </a:cubicBezTo>
                    <a:close/>
                    <a:moveTo>
                      <a:pt x="112" y="29"/>
                    </a:moveTo>
                    <a:cubicBezTo>
                      <a:pt x="112" y="29"/>
                      <a:pt x="112" y="30"/>
                      <a:pt x="112" y="30"/>
                    </a:cubicBezTo>
                    <a:cubicBezTo>
                      <a:pt x="113" y="31"/>
                      <a:pt x="113" y="31"/>
                      <a:pt x="113" y="31"/>
                    </a:cubicBezTo>
                    <a:cubicBezTo>
                      <a:pt x="108" y="33"/>
                      <a:pt x="104" y="36"/>
                      <a:pt x="99" y="39"/>
                    </a:cubicBezTo>
                    <a:cubicBezTo>
                      <a:pt x="92" y="43"/>
                      <a:pt x="84" y="46"/>
                      <a:pt x="76" y="50"/>
                    </a:cubicBezTo>
                    <a:cubicBezTo>
                      <a:pt x="68" y="54"/>
                      <a:pt x="60" y="58"/>
                      <a:pt x="52" y="61"/>
                    </a:cubicBezTo>
                    <a:cubicBezTo>
                      <a:pt x="47" y="64"/>
                      <a:pt x="41" y="67"/>
                      <a:pt x="35" y="69"/>
                    </a:cubicBezTo>
                    <a:cubicBezTo>
                      <a:pt x="35" y="69"/>
                      <a:pt x="35" y="69"/>
                      <a:pt x="34" y="69"/>
                    </a:cubicBezTo>
                    <a:cubicBezTo>
                      <a:pt x="33" y="70"/>
                      <a:pt x="32" y="71"/>
                      <a:pt x="30" y="71"/>
                    </a:cubicBezTo>
                    <a:cubicBezTo>
                      <a:pt x="33" y="70"/>
                      <a:pt x="35" y="68"/>
                      <a:pt x="37" y="67"/>
                    </a:cubicBezTo>
                    <a:cubicBezTo>
                      <a:pt x="41" y="65"/>
                      <a:pt x="45" y="63"/>
                      <a:pt x="49" y="61"/>
                    </a:cubicBezTo>
                    <a:cubicBezTo>
                      <a:pt x="56" y="57"/>
                      <a:pt x="64" y="53"/>
                      <a:pt x="71" y="49"/>
                    </a:cubicBezTo>
                    <a:cubicBezTo>
                      <a:pt x="78" y="45"/>
                      <a:pt x="85" y="42"/>
                      <a:pt x="93" y="38"/>
                    </a:cubicBezTo>
                    <a:cubicBezTo>
                      <a:pt x="100" y="35"/>
                      <a:pt x="107" y="31"/>
                      <a:pt x="113" y="27"/>
                    </a:cubicBezTo>
                    <a:cubicBezTo>
                      <a:pt x="113" y="28"/>
                      <a:pt x="113" y="28"/>
                      <a:pt x="112" y="29"/>
                    </a:cubicBezTo>
                    <a:close/>
                    <a:moveTo>
                      <a:pt x="41" y="80"/>
                    </a:moveTo>
                    <a:cubicBezTo>
                      <a:pt x="37" y="82"/>
                      <a:pt x="33" y="83"/>
                      <a:pt x="30" y="84"/>
                    </a:cubicBezTo>
                    <a:cubicBezTo>
                      <a:pt x="30" y="84"/>
                      <a:pt x="31" y="83"/>
                      <a:pt x="31" y="83"/>
                    </a:cubicBezTo>
                    <a:cubicBezTo>
                      <a:pt x="33" y="82"/>
                      <a:pt x="35" y="81"/>
                      <a:pt x="37" y="80"/>
                    </a:cubicBezTo>
                    <a:cubicBezTo>
                      <a:pt x="39" y="79"/>
                      <a:pt x="40" y="79"/>
                      <a:pt x="41" y="78"/>
                    </a:cubicBezTo>
                    <a:cubicBezTo>
                      <a:pt x="43" y="77"/>
                      <a:pt x="44" y="77"/>
                      <a:pt x="46" y="76"/>
                    </a:cubicBezTo>
                    <a:cubicBezTo>
                      <a:pt x="44" y="78"/>
                      <a:pt x="42" y="79"/>
                      <a:pt x="41" y="80"/>
                    </a:cubicBezTo>
                    <a:close/>
                    <a:moveTo>
                      <a:pt x="47" y="75"/>
                    </a:moveTo>
                    <a:cubicBezTo>
                      <a:pt x="47" y="75"/>
                      <a:pt x="47" y="75"/>
                      <a:pt x="47" y="75"/>
                    </a:cubicBezTo>
                    <a:cubicBezTo>
                      <a:pt x="41" y="76"/>
                      <a:pt x="37" y="80"/>
                      <a:pt x="32" y="82"/>
                    </a:cubicBezTo>
                    <a:cubicBezTo>
                      <a:pt x="32" y="81"/>
                      <a:pt x="33" y="80"/>
                      <a:pt x="33" y="80"/>
                    </a:cubicBezTo>
                    <a:cubicBezTo>
                      <a:pt x="38" y="77"/>
                      <a:pt x="43" y="74"/>
                      <a:pt x="49" y="72"/>
                    </a:cubicBezTo>
                    <a:cubicBezTo>
                      <a:pt x="56" y="69"/>
                      <a:pt x="62" y="65"/>
                      <a:pt x="69" y="62"/>
                    </a:cubicBezTo>
                    <a:cubicBezTo>
                      <a:pt x="83" y="56"/>
                      <a:pt x="98" y="50"/>
                      <a:pt x="112" y="45"/>
                    </a:cubicBezTo>
                    <a:cubicBezTo>
                      <a:pt x="115" y="44"/>
                      <a:pt x="118" y="43"/>
                      <a:pt x="121" y="41"/>
                    </a:cubicBezTo>
                    <a:cubicBezTo>
                      <a:pt x="123" y="41"/>
                      <a:pt x="124" y="40"/>
                      <a:pt x="126" y="39"/>
                    </a:cubicBezTo>
                    <a:cubicBezTo>
                      <a:pt x="128" y="38"/>
                      <a:pt x="121" y="42"/>
                      <a:pt x="122" y="41"/>
                    </a:cubicBezTo>
                    <a:cubicBezTo>
                      <a:pt x="115" y="44"/>
                      <a:pt x="108" y="47"/>
                      <a:pt x="101" y="50"/>
                    </a:cubicBezTo>
                    <a:cubicBezTo>
                      <a:pt x="87" y="56"/>
                      <a:pt x="74" y="62"/>
                      <a:pt x="60" y="68"/>
                    </a:cubicBezTo>
                    <a:cubicBezTo>
                      <a:pt x="60" y="68"/>
                      <a:pt x="60" y="68"/>
                      <a:pt x="59" y="68"/>
                    </a:cubicBezTo>
                    <a:cubicBezTo>
                      <a:pt x="56" y="70"/>
                      <a:pt x="53" y="71"/>
                      <a:pt x="50" y="73"/>
                    </a:cubicBezTo>
                    <a:cubicBezTo>
                      <a:pt x="50" y="73"/>
                      <a:pt x="50" y="73"/>
                      <a:pt x="50" y="73"/>
                    </a:cubicBezTo>
                    <a:cubicBezTo>
                      <a:pt x="49" y="72"/>
                      <a:pt x="49" y="72"/>
                      <a:pt x="48" y="73"/>
                    </a:cubicBezTo>
                    <a:cubicBezTo>
                      <a:pt x="48" y="74"/>
                      <a:pt x="47" y="74"/>
                      <a:pt x="47" y="75"/>
                    </a:cubicBezTo>
                    <a:close/>
                    <a:moveTo>
                      <a:pt x="51" y="73"/>
                    </a:moveTo>
                    <a:cubicBezTo>
                      <a:pt x="53" y="72"/>
                      <a:pt x="56" y="71"/>
                      <a:pt x="58" y="70"/>
                    </a:cubicBezTo>
                    <a:cubicBezTo>
                      <a:pt x="59" y="70"/>
                      <a:pt x="59" y="70"/>
                      <a:pt x="59" y="69"/>
                    </a:cubicBezTo>
                    <a:cubicBezTo>
                      <a:pt x="66" y="67"/>
                      <a:pt x="73" y="65"/>
                      <a:pt x="79" y="62"/>
                    </a:cubicBezTo>
                    <a:cubicBezTo>
                      <a:pt x="86" y="59"/>
                      <a:pt x="93" y="56"/>
                      <a:pt x="100" y="53"/>
                    </a:cubicBezTo>
                    <a:cubicBezTo>
                      <a:pt x="107" y="51"/>
                      <a:pt x="114" y="49"/>
                      <a:pt x="120" y="46"/>
                    </a:cubicBezTo>
                    <a:cubicBezTo>
                      <a:pt x="120" y="46"/>
                      <a:pt x="126" y="43"/>
                      <a:pt x="125" y="44"/>
                    </a:cubicBezTo>
                    <a:cubicBezTo>
                      <a:pt x="125" y="44"/>
                      <a:pt x="125" y="44"/>
                      <a:pt x="125" y="44"/>
                    </a:cubicBezTo>
                    <a:cubicBezTo>
                      <a:pt x="125" y="44"/>
                      <a:pt x="125" y="44"/>
                      <a:pt x="124" y="44"/>
                    </a:cubicBezTo>
                    <a:cubicBezTo>
                      <a:pt x="123" y="45"/>
                      <a:pt x="122" y="46"/>
                      <a:pt x="120" y="47"/>
                    </a:cubicBezTo>
                    <a:cubicBezTo>
                      <a:pt x="117" y="48"/>
                      <a:pt x="114" y="50"/>
                      <a:pt x="110" y="51"/>
                    </a:cubicBezTo>
                    <a:cubicBezTo>
                      <a:pt x="103" y="54"/>
                      <a:pt x="96" y="56"/>
                      <a:pt x="89" y="59"/>
                    </a:cubicBezTo>
                    <a:cubicBezTo>
                      <a:pt x="77" y="64"/>
                      <a:pt x="64" y="68"/>
                      <a:pt x="51" y="74"/>
                    </a:cubicBezTo>
                    <a:cubicBezTo>
                      <a:pt x="51" y="74"/>
                      <a:pt x="51" y="74"/>
                      <a:pt x="51" y="73"/>
                    </a:cubicBezTo>
                    <a:cubicBezTo>
                      <a:pt x="51" y="73"/>
                      <a:pt x="51" y="73"/>
                      <a:pt x="51" y="73"/>
                    </a:cubicBezTo>
                    <a:close/>
                    <a:moveTo>
                      <a:pt x="55" y="78"/>
                    </a:moveTo>
                    <a:cubicBezTo>
                      <a:pt x="60" y="77"/>
                      <a:pt x="64" y="75"/>
                      <a:pt x="68" y="74"/>
                    </a:cubicBezTo>
                    <a:cubicBezTo>
                      <a:pt x="68" y="74"/>
                      <a:pt x="68" y="74"/>
                      <a:pt x="68" y="74"/>
                    </a:cubicBezTo>
                    <a:cubicBezTo>
                      <a:pt x="65" y="78"/>
                      <a:pt x="60" y="81"/>
                      <a:pt x="55" y="78"/>
                    </a:cubicBezTo>
                    <a:close/>
                    <a:moveTo>
                      <a:pt x="74" y="75"/>
                    </a:moveTo>
                    <a:cubicBezTo>
                      <a:pt x="83" y="72"/>
                      <a:pt x="92" y="70"/>
                      <a:pt x="100" y="67"/>
                    </a:cubicBezTo>
                    <a:cubicBezTo>
                      <a:pt x="105" y="65"/>
                      <a:pt x="109" y="64"/>
                      <a:pt x="113" y="62"/>
                    </a:cubicBezTo>
                    <a:cubicBezTo>
                      <a:pt x="115" y="61"/>
                      <a:pt x="118" y="61"/>
                      <a:pt x="120" y="60"/>
                    </a:cubicBezTo>
                    <a:cubicBezTo>
                      <a:pt x="120" y="60"/>
                      <a:pt x="125" y="57"/>
                      <a:pt x="122" y="59"/>
                    </a:cubicBezTo>
                    <a:cubicBezTo>
                      <a:pt x="113" y="64"/>
                      <a:pt x="103" y="68"/>
                      <a:pt x="93" y="72"/>
                    </a:cubicBezTo>
                    <a:cubicBezTo>
                      <a:pt x="92" y="72"/>
                      <a:pt x="92" y="72"/>
                      <a:pt x="92" y="72"/>
                    </a:cubicBezTo>
                    <a:cubicBezTo>
                      <a:pt x="87" y="74"/>
                      <a:pt x="83" y="76"/>
                      <a:pt x="78" y="79"/>
                    </a:cubicBezTo>
                    <a:cubicBezTo>
                      <a:pt x="77" y="78"/>
                      <a:pt x="75" y="77"/>
                      <a:pt x="74" y="75"/>
                    </a:cubicBezTo>
                    <a:close/>
                    <a:moveTo>
                      <a:pt x="110" y="69"/>
                    </a:moveTo>
                    <a:cubicBezTo>
                      <a:pt x="110" y="69"/>
                      <a:pt x="110" y="69"/>
                      <a:pt x="109" y="68"/>
                    </a:cubicBezTo>
                    <a:cubicBezTo>
                      <a:pt x="109" y="68"/>
                      <a:pt x="109" y="68"/>
                      <a:pt x="109" y="68"/>
                    </a:cubicBezTo>
                    <a:cubicBezTo>
                      <a:pt x="112" y="67"/>
                      <a:pt x="115" y="66"/>
                      <a:pt x="118" y="65"/>
                    </a:cubicBezTo>
                    <a:cubicBezTo>
                      <a:pt x="119" y="64"/>
                      <a:pt x="120" y="64"/>
                      <a:pt x="121" y="63"/>
                    </a:cubicBezTo>
                    <a:cubicBezTo>
                      <a:pt x="124" y="62"/>
                      <a:pt x="121" y="64"/>
                      <a:pt x="120" y="65"/>
                    </a:cubicBezTo>
                    <a:cubicBezTo>
                      <a:pt x="117" y="67"/>
                      <a:pt x="113" y="67"/>
                      <a:pt x="110" y="69"/>
                    </a:cubicBezTo>
                    <a:close/>
                    <a:moveTo>
                      <a:pt x="123" y="62"/>
                    </a:moveTo>
                    <a:cubicBezTo>
                      <a:pt x="121" y="62"/>
                      <a:pt x="119" y="64"/>
                      <a:pt x="117" y="64"/>
                    </a:cubicBezTo>
                    <a:cubicBezTo>
                      <a:pt x="114" y="66"/>
                      <a:pt x="112" y="67"/>
                      <a:pt x="109" y="68"/>
                    </a:cubicBezTo>
                    <a:cubicBezTo>
                      <a:pt x="109" y="68"/>
                      <a:pt x="109" y="68"/>
                      <a:pt x="109" y="68"/>
                    </a:cubicBezTo>
                    <a:cubicBezTo>
                      <a:pt x="109" y="68"/>
                      <a:pt x="109" y="68"/>
                      <a:pt x="108" y="68"/>
                    </a:cubicBezTo>
                    <a:cubicBezTo>
                      <a:pt x="108" y="67"/>
                      <a:pt x="107" y="67"/>
                      <a:pt x="107" y="67"/>
                    </a:cubicBezTo>
                    <a:cubicBezTo>
                      <a:pt x="106" y="67"/>
                      <a:pt x="106" y="67"/>
                      <a:pt x="106" y="68"/>
                    </a:cubicBezTo>
                    <a:cubicBezTo>
                      <a:pt x="105" y="68"/>
                      <a:pt x="105" y="68"/>
                      <a:pt x="104" y="68"/>
                    </a:cubicBezTo>
                    <a:cubicBezTo>
                      <a:pt x="106" y="67"/>
                      <a:pt x="107" y="67"/>
                      <a:pt x="109" y="66"/>
                    </a:cubicBezTo>
                    <a:cubicBezTo>
                      <a:pt x="112" y="65"/>
                      <a:pt x="116" y="63"/>
                      <a:pt x="119" y="61"/>
                    </a:cubicBezTo>
                    <a:cubicBezTo>
                      <a:pt x="121" y="60"/>
                      <a:pt x="123" y="60"/>
                      <a:pt x="125" y="58"/>
                    </a:cubicBezTo>
                    <a:cubicBezTo>
                      <a:pt x="124" y="60"/>
                      <a:pt x="124" y="61"/>
                      <a:pt x="123" y="62"/>
                    </a:cubicBezTo>
                    <a:cubicBezTo>
                      <a:pt x="123" y="62"/>
                      <a:pt x="123" y="62"/>
                      <a:pt x="123" y="62"/>
                    </a:cubicBezTo>
                    <a:close/>
                    <a:moveTo>
                      <a:pt x="97" y="74"/>
                    </a:moveTo>
                    <a:cubicBezTo>
                      <a:pt x="96" y="73"/>
                      <a:pt x="95" y="73"/>
                      <a:pt x="95" y="73"/>
                    </a:cubicBezTo>
                    <a:cubicBezTo>
                      <a:pt x="96" y="72"/>
                      <a:pt x="97" y="72"/>
                      <a:pt x="97" y="71"/>
                    </a:cubicBezTo>
                    <a:cubicBezTo>
                      <a:pt x="99" y="71"/>
                      <a:pt x="101" y="70"/>
                      <a:pt x="103" y="69"/>
                    </a:cubicBezTo>
                    <a:cubicBezTo>
                      <a:pt x="104" y="69"/>
                      <a:pt x="106" y="69"/>
                      <a:pt x="104" y="70"/>
                    </a:cubicBezTo>
                    <a:cubicBezTo>
                      <a:pt x="101" y="71"/>
                      <a:pt x="99" y="72"/>
                      <a:pt x="97" y="74"/>
                    </a:cubicBezTo>
                    <a:cubicBezTo>
                      <a:pt x="97" y="74"/>
                      <a:pt x="97" y="74"/>
                      <a:pt x="97" y="74"/>
                    </a:cubicBezTo>
                    <a:close/>
                    <a:moveTo>
                      <a:pt x="101" y="72"/>
                    </a:moveTo>
                    <a:cubicBezTo>
                      <a:pt x="102" y="71"/>
                      <a:pt x="104" y="71"/>
                      <a:pt x="106" y="70"/>
                    </a:cubicBezTo>
                    <a:cubicBezTo>
                      <a:pt x="106" y="70"/>
                      <a:pt x="106" y="71"/>
                      <a:pt x="106" y="71"/>
                    </a:cubicBezTo>
                    <a:cubicBezTo>
                      <a:pt x="104" y="72"/>
                      <a:pt x="103" y="72"/>
                      <a:pt x="102" y="73"/>
                    </a:cubicBezTo>
                    <a:cubicBezTo>
                      <a:pt x="100" y="73"/>
                      <a:pt x="97" y="74"/>
                      <a:pt x="101" y="72"/>
                    </a:cubicBezTo>
                    <a:close/>
                    <a:moveTo>
                      <a:pt x="82" y="80"/>
                    </a:moveTo>
                    <a:cubicBezTo>
                      <a:pt x="81" y="80"/>
                      <a:pt x="80" y="80"/>
                      <a:pt x="79" y="79"/>
                    </a:cubicBezTo>
                    <a:cubicBezTo>
                      <a:pt x="83" y="77"/>
                      <a:pt x="86" y="76"/>
                      <a:pt x="90" y="75"/>
                    </a:cubicBezTo>
                    <a:cubicBezTo>
                      <a:pt x="88" y="77"/>
                      <a:pt x="85" y="80"/>
                      <a:pt x="82" y="80"/>
                    </a:cubicBezTo>
                    <a:close/>
                    <a:moveTo>
                      <a:pt x="98" y="74"/>
                    </a:moveTo>
                    <a:cubicBezTo>
                      <a:pt x="101" y="74"/>
                      <a:pt x="103" y="73"/>
                      <a:pt x="105" y="72"/>
                    </a:cubicBezTo>
                    <a:cubicBezTo>
                      <a:pt x="104" y="74"/>
                      <a:pt x="101" y="74"/>
                      <a:pt x="98" y="74"/>
                    </a:cubicBezTo>
                    <a:close/>
                    <a:moveTo>
                      <a:pt x="113" y="70"/>
                    </a:moveTo>
                    <a:cubicBezTo>
                      <a:pt x="115" y="70"/>
                      <a:pt x="116" y="69"/>
                      <a:pt x="117" y="69"/>
                    </a:cubicBezTo>
                    <a:cubicBezTo>
                      <a:pt x="116" y="69"/>
                      <a:pt x="115" y="70"/>
                      <a:pt x="113" y="70"/>
                    </a:cubicBezTo>
                    <a:close/>
                    <a:moveTo>
                      <a:pt x="119" y="68"/>
                    </a:moveTo>
                    <a:cubicBezTo>
                      <a:pt x="119" y="68"/>
                      <a:pt x="119" y="68"/>
                      <a:pt x="119" y="68"/>
                    </a:cubicBezTo>
                    <a:cubicBezTo>
                      <a:pt x="116" y="68"/>
                      <a:pt x="114" y="69"/>
                      <a:pt x="111" y="69"/>
                    </a:cubicBezTo>
                    <a:cubicBezTo>
                      <a:pt x="114" y="67"/>
                      <a:pt x="120" y="67"/>
                      <a:pt x="122" y="64"/>
                    </a:cubicBezTo>
                    <a:cubicBezTo>
                      <a:pt x="121" y="65"/>
                      <a:pt x="120" y="67"/>
                      <a:pt x="119" y="68"/>
                    </a:cubicBezTo>
                    <a:close/>
                    <a:moveTo>
                      <a:pt x="125" y="57"/>
                    </a:moveTo>
                    <a:cubicBezTo>
                      <a:pt x="115" y="60"/>
                      <a:pt x="106" y="64"/>
                      <a:pt x="97" y="67"/>
                    </a:cubicBezTo>
                    <a:cubicBezTo>
                      <a:pt x="93" y="68"/>
                      <a:pt x="90" y="70"/>
                      <a:pt x="86" y="71"/>
                    </a:cubicBezTo>
                    <a:cubicBezTo>
                      <a:pt x="92" y="68"/>
                      <a:pt x="98" y="66"/>
                      <a:pt x="103" y="63"/>
                    </a:cubicBezTo>
                    <a:cubicBezTo>
                      <a:pt x="110" y="60"/>
                      <a:pt x="118" y="59"/>
                      <a:pt x="124" y="54"/>
                    </a:cubicBezTo>
                    <a:cubicBezTo>
                      <a:pt x="125" y="55"/>
                      <a:pt x="125" y="56"/>
                      <a:pt x="125" y="57"/>
                    </a:cubicBezTo>
                    <a:close/>
                    <a:moveTo>
                      <a:pt x="126" y="35"/>
                    </a:moveTo>
                    <a:cubicBezTo>
                      <a:pt x="110" y="42"/>
                      <a:pt x="94" y="47"/>
                      <a:pt x="78" y="54"/>
                    </a:cubicBezTo>
                    <a:cubicBezTo>
                      <a:pt x="73" y="56"/>
                      <a:pt x="67" y="59"/>
                      <a:pt x="62" y="61"/>
                    </a:cubicBezTo>
                    <a:cubicBezTo>
                      <a:pt x="68" y="58"/>
                      <a:pt x="74" y="55"/>
                      <a:pt x="80" y="53"/>
                    </a:cubicBezTo>
                    <a:cubicBezTo>
                      <a:pt x="95" y="46"/>
                      <a:pt x="109" y="40"/>
                      <a:pt x="122" y="31"/>
                    </a:cubicBezTo>
                    <a:cubicBezTo>
                      <a:pt x="124" y="32"/>
                      <a:pt x="125" y="33"/>
                      <a:pt x="126" y="35"/>
                    </a:cubicBezTo>
                    <a:close/>
                    <a:moveTo>
                      <a:pt x="121" y="31"/>
                    </a:moveTo>
                    <a:cubicBezTo>
                      <a:pt x="115" y="34"/>
                      <a:pt x="108" y="38"/>
                      <a:pt x="102" y="41"/>
                    </a:cubicBezTo>
                    <a:cubicBezTo>
                      <a:pt x="94" y="44"/>
                      <a:pt x="86" y="48"/>
                      <a:pt x="78" y="51"/>
                    </a:cubicBezTo>
                    <a:cubicBezTo>
                      <a:pt x="76" y="52"/>
                      <a:pt x="75" y="53"/>
                      <a:pt x="73" y="54"/>
                    </a:cubicBezTo>
                    <a:cubicBezTo>
                      <a:pt x="74" y="53"/>
                      <a:pt x="75" y="53"/>
                      <a:pt x="76" y="52"/>
                    </a:cubicBezTo>
                    <a:cubicBezTo>
                      <a:pt x="83" y="49"/>
                      <a:pt x="90" y="46"/>
                      <a:pt x="97" y="43"/>
                    </a:cubicBezTo>
                    <a:cubicBezTo>
                      <a:pt x="104" y="39"/>
                      <a:pt x="110" y="35"/>
                      <a:pt x="117" y="30"/>
                    </a:cubicBezTo>
                    <a:cubicBezTo>
                      <a:pt x="118" y="30"/>
                      <a:pt x="120" y="30"/>
                      <a:pt x="121" y="31"/>
                    </a:cubicBezTo>
                    <a:close/>
                    <a:moveTo>
                      <a:pt x="113" y="26"/>
                    </a:moveTo>
                    <a:cubicBezTo>
                      <a:pt x="113" y="26"/>
                      <a:pt x="113" y="26"/>
                      <a:pt x="113" y="26"/>
                    </a:cubicBezTo>
                    <a:cubicBezTo>
                      <a:pt x="105" y="29"/>
                      <a:pt x="97" y="33"/>
                      <a:pt x="90" y="37"/>
                    </a:cubicBezTo>
                    <a:cubicBezTo>
                      <a:pt x="81" y="40"/>
                      <a:pt x="73" y="43"/>
                      <a:pt x="65" y="47"/>
                    </a:cubicBezTo>
                    <a:cubicBezTo>
                      <a:pt x="56" y="51"/>
                      <a:pt x="48" y="56"/>
                      <a:pt x="39" y="61"/>
                    </a:cubicBezTo>
                    <a:cubicBezTo>
                      <a:pt x="32" y="64"/>
                      <a:pt x="24" y="66"/>
                      <a:pt x="18" y="71"/>
                    </a:cubicBezTo>
                    <a:cubicBezTo>
                      <a:pt x="18" y="71"/>
                      <a:pt x="17" y="71"/>
                      <a:pt x="17" y="70"/>
                    </a:cubicBezTo>
                    <a:cubicBezTo>
                      <a:pt x="31" y="60"/>
                      <a:pt x="47" y="52"/>
                      <a:pt x="63" y="45"/>
                    </a:cubicBezTo>
                    <a:cubicBezTo>
                      <a:pt x="73" y="40"/>
                      <a:pt x="82" y="35"/>
                      <a:pt x="92" y="31"/>
                    </a:cubicBezTo>
                    <a:cubicBezTo>
                      <a:pt x="99" y="28"/>
                      <a:pt x="107" y="25"/>
                      <a:pt x="113" y="19"/>
                    </a:cubicBezTo>
                    <a:cubicBezTo>
                      <a:pt x="114" y="21"/>
                      <a:pt x="114" y="24"/>
                      <a:pt x="113" y="26"/>
                    </a:cubicBezTo>
                    <a:close/>
                    <a:moveTo>
                      <a:pt x="113" y="18"/>
                    </a:moveTo>
                    <a:cubicBezTo>
                      <a:pt x="111" y="19"/>
                      <a:pt x="109" y="21"/>
                      <a:pt x="107" y="22"/>
                    </a:cubicBezTo>
                    <a:cubicBezTo>
                      <a:pt x="104" y="23"/>
                      <a:pt x="101" y="25"/>
                      <a:pt x="98" y="26"/>
                    </a:cubicBezTo>
                    <a:cubicBezTo>
                      <a:pt x="92" y="29"/>
                      <a:pt x="85" y="32"/>
                      <a:pt x="78" y="35"/>
                    </a:cubicBezTo>
                    <a:cubicBezTo>
                      <a:pt x="65" y="41"/>
                      <a:pt x="52" y="48"/>
                      <a:pt x="39" y="54"/>
                    </a:cubicBezTo>
                    <a:cubicBezTo>
                      <a:pt x="33" y="57"/>
                      <a:pt x="27" y="60"/>
                      <a:pt x="22" y="63"/>
                    </a:cubicBezTo>
                    <a:cubicBezTo>
                      <a:pt x="34" y="56"/>
                      <a:pt x="46" y="49"/>
                      <a:pt x="58" y="43"/>
                    </a:cubicBezTo>
                    <a:cubicBezTo>
                      <a:pt x="71" y="36"/>
                      <a:pt x="84" y="30"/>
                      <a:pt x="97" y="23"/>
                    </a:cubicBezTo>
                    <a:cubicBezTo>
                      <a:pt x="99" y="21"/>
                      <a:pt x="101" y="20"/>
                      <a:pt x="103" y="18"/>
                    </a:cubicBezTo>
                    <a:cubicBezTo>
                      <a:pt x="104" y="18"/>
                      <a:pt x="105" y="17"/>
                      <a:pt x="106" y="16"/>
                    </a:cubicBezTo>
                    <a:cubicBezTo>
                      <a:pt x="106" y="16"/>
                      <a:pt x="107" y="16"/>
                      <a:pt x="107" y="15"/>
                    </a:cubicBezTo>
                    <a:cubicBezTo>
                      <a:pt x="108" y="15"/>
                      <a:pt x="109" y="15"/>
                      <a:pt x="109" y="14"/>
                    </a:cubicBezTo>
                    <a:cubicBezTo>
                      <a:pt x="110" y="15"/>
                      <a:pt x="111" y="15"/>
                      <a:pt x="111" y="16"/>
                    </a:cubicBezTo>
                    <a:cubicBezTo>
                      <a:pt x="112" y="16"/>
                      <a:pt x="112" y="17"/>
                      <a:pt x="113" y="18"/>
                    </a:cubicBezTo>
                    <a:close/>
                    <a:moveTo>
                      <a:pt x="109" y="14"/>
                    </a:moveTo>
                    <a:cubicBezTo>
                      <a:pt x="108" y="14"/>
                      <a:pt x="108" y="14"/>
                      <a:pt x="108" y="14"/>
                    </a:cubicBezTo>
                    <a:cubicBezTo>
                      <a:pt x="108" y="14"/>
                      <a:pt x="108" y="14"/>
                      <a:pt x="108" y="14"/>
                    </a:cubicBezTo>
                    <a:cubicBezTo>
                      <a:pt x="106" y="15"/>
                      <a:pt x="105" y="16"/>
                      <a:pt x="103" y="17"/>
                    </a:cubicBezTo>
                    <a:cubicBezTo>
                      <a:pt x="97" y="20"/>
                      <a:pt x="91" y="24"/>
                      <a:pt x="85" y="27"/>
                    </a:cubicBezTo>
                    <a:cubicBezTo>
                      <a:pt x="72" y="33"/>
                      <a:pt x="59" y="38"/>
                      <a:pt x="47" y="45"/>
                    </a:cubicBezTo>
                    <a:cubicBezTo>
                      <a:pt x="41" y="49"/>
                      <a:pt x="34" y="53"/>
                      <a:pt x="28" y="56"/>
                    </a:cubicBezTo>
                    <a:cubicBezTo>
                      <a:pt x="26" y="57"/>
                      <a:pt x="23" y="58"/>
                      <a:pt x="21" y="60"/>
                    </a:cubicBezTo>
                    <a:cubicBezTo>
                      <a:pt x="42" y="45"/>
                      <a:pt x="66" y="34"/>
                      <a:pt x="88" y="21"/>
                    </a:cubicBezTo>
                    <a:cubicBezTo>
                      <a:pt x="90" y="20"/>
                      <a:pt x="91" y="19"/>
                      <a:pt x="92" y="18"/>
                    </a:cubicBezTo>
                    <a:cubicBezTo>
                      <a:pt x="93" y="17"/>
                      <a:pt x="93" y="17"/>
                      <a:pt x="94" y="17"/>
                    </a:cubicBezTo>
                    <a:cubicBezTo>
                      <a:pt x="94" y="17"/>
                      <a:pt x="94" y="17"/>
                      <a:pt x="94" y="17"/>
                    </a:cubicBezTo>
                    <a:cubicBezTo>
                      <a:pt x="94" y="17"/>
                      <a:pt x="95" y="18"/>
                      <a:pt x="96" y="17"/>
                    </a:cubicBezTo>
                    <a:cubicBezTo>
                      <a:pt x="99" y="14"/>
                      <a:pt x="104" y="12"/>
                      <a:pt x="109" y="14"/>
                    </a:cubicBezTo>
                    <a:close/>
                    <a:moveTo>
                      <a:pt x="84" y="6"/>
                    </a:moveTo>
                    <a:cubicBezTo>
                      <a:pt x="80" y="7"/>
                      <a:pt x="76" y="10"/>
                      <a:pt x="73" y="13"/>
                    </a:cubicBezTo>
                    <a:cubicBezTo>
                      <a:pt x="75" y="8"/>
                      <a:pt x="80" y="6"/>
                      <a:pt x="84" y="6"/>
                    </a:cubicBezTo>
                    <a:close/>
                    <a:moveTo>
                      <a:pt x="70" y="14"/>
                    </a:moveTo>
                    <a:cubicBezTo>
                      <a:pt x="65" y="18"/>
                      <a:pt x="59" y="22"/>
                      <a:pt x="53" y="25"/>
                    </a:cubicBezTo>
                    <a:cubicBezTo>
                      <a:pt x="41" y="32"/>
                      <a:pt x="28" y="38"/>
                      <a:pt x="16" y="45"/>
                    </a:cubicBezTo>
                    <a:cubicBezTo>
                      <a:pt x="13" y="47"/>
                      <a:pt x="10" y="49"/>
                      <a:pt x="7" y="50"/>
                    </a:cubicBezTo>
                    <a:cubicBezTo>
                      <a:pt x="10" y="49"/>
                      <a:pt x="13" y="46"/>
                      <a:pt x="15" y="44"/>
                    </a:cubicBezTo>
                    <a:cubicBezTo>
                      <a:pt x="21" y="40"/>
                      <a:pt x="27" y="37"/>
                      <a:pt x="33" y="33"/>
                    </a:cubicBezTo>
                    <a:cubicBezTo>
                      <a:pt x="39" y="30"/>
                      <a:pt x="46" y="26"/>
                      <a:pt x="52" y="22"/>
                    </a:cubicBezTo>
                    <a:cubicBezTo>
                      <a:pt x="57" y="20"/>
                      <a:pt x="62" y="16"/>
                      <a:pt x="66" y="13"/>
                    </a:cubicBezTo>
                    <a:cubicBezTo>
                      <a:pt x="67" y="13"/>
                      <a:pt x="67" y="13"/>
                      <a:pt x="67" y="13"/>
                    </a:cubicBezTo>
                    <a:cubicBezTo>
                      <a:pt x="68" y="12"/>
                      <a:pt x="68" y="12"/>
                      <a:pt x="69" y="12"/>
                    </a:cubicBezTo>
                    <a:cubicBezTo>
                      <a:pt x="69" y="12"/>
                      <a:pt x="69" y="13"/>
                      <a:pt x="69" y="13"/>
                    </a:cubicBezTo>
                    <a:cubicBezTo>
                      <a:pt x="70" y="14"/>
                      <a:pt x="70" y="14"/>
                      <a:pt x="70" y="14"/>
                    </a:cubicBezTo>
                    <a:close/>
                    <a:moveTo>
                      <a:pt x="58" y="5"/>
                    </a:moveTo>
                    <a:cubicBezTo>
                      <a:pt x="59" y="5"/>
                      <a:pt x="60" y="5"/>
                      <a:pt x="61" y="5"/>
                    </a:cubicBezTo>
                    <a:cubicBezTo>
                      <a:pt x="59" y="6"/>
                      <a:pt x="57" y="8"/>
                      <a:pt x="54" y="9"/>
                    </a:cubicBezTo>
                    <a:cubicBezTo>
                      <a:pt x="54" y="9"/>
                      <a:pt x="53" y="10"/>
                      <a:pt x="53" y="10"/>
                    </a:cubicBezTo>
                    <a:cubicBezTo>
                      <a:pt x="54" y="8"/>
                      <a:pt x="55" y="7"/>
                      <a:pt x="58" y="5"/>
                    </a:cubicBezTo>
                    <a:close/>
                    <a:moveTo>
                      <a:pt x="47" y="14"/>
                    </a:moveTo>
                    <a:cubicBezTo>
                      <a:pt x="46" y="14"/>
                      <a:pt x="45" y="15"/>
                      <a:pt x="44" y="15"/>
                    </a:cubicBezTo>
                    <a:cubicBezTo>
                      <a:pt x="39" y="18"/>
                      <a:pt x="33" y="19"/>
                      <a:pt x="28" y="23"/>
                    </a:cubicBezTo>
                    <a:cubicBezTo>
                      <a:pt x="28" y="23"/>
                      <a:pt x="28" y="22"/>
                      <a:pt x="28" y="22"/>
                    </a:cubicBezTo>
                    <a:cubicBezTo>
                      <a:pt x="33" y="19"/>
                      <a:pt x="38" y="15"/>
                      <a:pt x="42" y="11"/>
                    </a:cubicBezTo>
                    <a:cubicBezTo>
                      <a:pt x="42" y="11"/>
                      <a:pt x="42" y="11"/>
                      <a:pt x="42" y="11"/>
                    </a:cubicBezTo>
                    <a:cubicBezTo>
                      <a:pt x="37" y="12"/>
                      <a:pt x="33" y="15"/>
                      <a:pt x="29" y="17"/>
                    </a:cubicBezTo>
                    <a:cubicBezTo>
                      <a:pt x="29" y="17"/>
                      <a:pt x="29" y="17"/>
                      <a:pt x="29" y="17"/>
                    </a:cubicBezTo>
                    <a:cubicBezTo>
                      <a:pt x="29" y="17"/>
                      <a:pt x="29" y="16"/>
                      <a:pt x="29" y="16"/>
                    </a:cubicBezTo>
                    <a:cubicBezTo>
                      <a:pt x="30" y="15"/>
                      <a:pt x="32" y="14"/>
                      <a:pt x="32" y="14"/>
                    </a:cubicBezTo>
                    <a:cubicBezTo>
                      <a:pt x="35" y="12"/>
                      <a:pt x="37" y="11"/>
                      <a:pt x="39" y="9"/>
                    </a:cubicBezTo>
                    <a:cubicBezTo>
                      <a:pt x="42" y="9"/>
                      <a:pt x="45" y="11"/>
                      <a:pt x="47" y="14"/>
                    </a:cubicBezTo>
                    <a:close/>
                    <a:moveTo>
                      <a:pt x="34" y="11"/>
                    </a:moveTo>
                    <a:cubicBezTo>
                      <a:pt x="35" y="10"/>
                      <a:pt x="37" y="9"/>
                      <a:pt x="38" y="9"/>
                    </a:cubicBezTo>
                    <a:cubicBezTo>
                      <a:pt x="36" y="11"/>
                      <a:pt x="33" y="12"/>
                      <a:pt x="31" y="14"/>
                    </a:cubicBezTo>
                    <a:cubicBezTo>
                      <a:pt x="31" y="13"/>
                      <a:pt x="32" y="12"/>
                      <a:pt x="34" y="11"/>
                    </a:cubicBezTo>
                    <a:close/>
                    <a:moveTo>
                      <a:pt x="23" y="24"/>
                    </a:moveTo>
                    <a:cubicBezTo>
                      <a:pt x="20" y="25"/>
                      <a:pt x="17" y="27"/>
                      <a:pt x="14" y="29"/>
                    </a:cubicBezTo>
                    <a:cubicBezTo>
                      <a:pt x="11" y="31"/>
                      <a:pt x="16" y="26"/>
                      <a:pt x="16" y="26"/>
                    </a:cubicBezTo>
                    <a:cubicBezTo>
                      <a:pt x="18" y="24"/>
                      <a:pt x="20" y="23"/>
                      <a:pt x="21" y="21"/>
                    </a:cubicBezTo>
                    <a:cubicBezTo>
                      <a:pt x="22" y="22"/>
                      <a:pt x="22" y="23"/>
                      <a:pt x="23" y="24"/>
                    </a:cubicBezTo>
                    <a:close/>
                    <a:moveTo>
                      <a:pt x="13" y="18"/>
                    </a:moveTo>
                    <a:cubicBezTo>
                      <a:pt x="11" y="19"/>
                      <a:pt x="9" y="21"/>
                      <a:pt x="7" y="22"/>
                    </a:cubicBezTo>
                    <a:cubicBezTo>
                      <a:pt x="7" y="22"/>
                      <a:pt x="7" y="22"/>
                      <a:pt x="8" y="21"/>
                    </a:cubicBezTo>
                    <a:cubicBezTo>
                      <a:pt x="9" y="19"/>
                      <a:pt x="11" y="18"/>
                      <a:pt x="13" y="18"/>
                    </a:cubicBezTo>
                    <a:close/>
                  </a:path>
                </a:pathLst>
              </a:custGeom>
              <a:solidFill>
                <a:sysClr val="window" lastClr="FFFFFF"/>
              </a:solidFill>
              <a:ln>
                <a:solidFill>
                  <a:srgbClr val="F8A9B9"/>
                </a:solid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0070C0"/>
                  </a:solidFill>
                  <a:effectLst/>
                  <a:uLnTx/>
                  <a:uFillTx/>
                  <a:latin typeface="等线"/>
                  <a:ea typeface="等线"/>
                  <a:cs typeface="+mn-cs"/>
                </a:endParaRPr>
              </a:p>
            </p:txBody>
          </p:sp>
          <p:sp>
            <p:nvSpPr>
              <p:cNvPr id="10" name="4">
                <a:extLst>
                  <a:ext uri="{FF2B5EF4-FFF2-40B4-BE49-F238E27FC236}">
                    <a16:creationId xmlns:a16="http://schemas.microsoft.com/office/drawing/2014/main" id="{0814CCC7-0199-4DAB-800A-130517DB5522}"/>
                  </a:ext>
                </a:extLst>
              </p:cNvPr>
              <p:cNvSpPr txBox="1"/>
              <p:nvPr/>
            </p:nvSpPr>
            <p:spPr>
              <a:xfrm>
                <a:off x="1387206" y="2790728"/>
                <a:ext cx="2441894" cy="1421720"/>
              </a:xfrm>
              <a:prstGeom prst="ellipse">
                <a:avLst/>
              </a:prstGeom>
              <a:solidFill>
                <a:srgbClr val="FBF9FB"/>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tabLst/>
                  <a:defRPr/>
                </a:pPr>
                <a:endParaRPr kumimoji="0" lang="en-US" sz="44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8" name="TextBox 7">
              <a:extLst>
                <a:ext uri="{FF2B5EF4-FFF2-40B4-BE49-F238E27FC236}">
                  <a16:creationId xmlns:a16="http://schemas.microsoft.com/office/drawing/2014/main" id="{ECAD9B4E-9CDC-4D44-9268-842039D65E11}"/>
                </a:ext>
              </a:extLst>
            </p:cNvPr>
            <p:cNvSpPr txBox="1"/>
            <p:nvPr/>
          </p:nvSpPr>
          <p:spPr>
            <a:xfrm>
              <a:off x="2145779" y="2278989"/>
              <a:ext cx="1982173" cy="1200329"/>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tabLst/>
                <a:defRPr/>
              </a:pPr>
              <a:r>
                <a:rPr kumimoji="0" lang="en-US" sz="7200" b="0"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ăn</a:t>
              </a:r>
              <a:endParaRPr kumimoji="0" lang="en-US" sz="7200" b="0"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11" name="Group 10">
            <a:extLst>
              <a:ext uri="{FF2B5EF4-FFF2-40B4-BE49-F238E27FC236}">
                <a16:creationId xmlns:a16="http://schemas.microsoft.com/office/drawing/2014/main" id="{A15CBA97-4814-4585-B2FC-3FB46A9A43B1}"/>
              </a:ext>
            </a:extLst>
          </p:cNvPr>
          <p:cNvGrpSpPr/>
          <p:nvPr/>
        </p:nvGrpSpPr>
        <p:grpSpPr>
          <a:xfrm>
            <a:off x="6005064" y="1825869"/>
            <a:ext cx="3214548" cy="2260234"/>
            <a:chOff x="1529592" y="1925058"/>
            <a:chExt cx="3214548" cy="2260234"/>
          </a:xfrm>
        </p:grpSpPr>
        <p:grpSp>
          <p:nvGrpSpPr>
            <p:cNvPr id="12" name="Group 11">
              <a:extLst>
                <a:ext uri="{FF2B5EF4-FFF2-40B4-BE49-F238E27FC236}">
                  <a16:creationId xmlns:a16="http://schemas.microsoft.com/office/drawing/2014/main" id="{B9CA954F-9B53-4E83-8D4C-B2ABB5C80E6F}"/>
                </a:ext>
              </a:extLst>
            </p:cNvPr>
            <p:cNvGrpSpPr/>
            <p:nvPr/>
          </p:nvGrpSpPr>
          <p:grpSpPr>
            <a:xfrm>
              <a:off x="1529592" y="1925058"/>
              <a:ext cx="3214548" cy="2260234"/>
              <a:chOff x="1000879" y="2440853"/>
              <a:chExt cx="3214548" cy="2260234"/>
            </a:xfrm>
          </p:grpSpPr>
          <p:sp>
            <p:nvSpPr>
              <p:cNvPr id="14" name="200">
                <a:extLst>
                  <a:ext uri="{FF2B5EF4-FFF2-40B4-BE49-F238E27FC236}">
                    <a16:creationId xmlns:a16="http://schemas.microsoft.com/office/drawing/2014/main" id="{11AED1C7-5D4E-442B-A5A1-24A7E71D588E}"/>
                  </a:ext>
                </a:extLst>
              </p:cNvPr>
              <p:cNvSpPr>
                <a:spLocks noEditPoints="1"/>
              </p:cNvSpPr>
              <p:nvPr/>
            </p:nvSpPr>
            <p:spPr bwMode="auto">
              <a:xfrm>
                <a:off x="1000879" y="2440853"/>
                <a:ext cx="3214548" cy="2260234"/>
              </a:xfrm>
              <a:custGeom>
                <a:avLst/>
                <a:gdLst>
                  <a:gd name="T0" fmla="*/ 71 w 135"/>
                  <a:gd name="T1" fmla="*/ 76 h 95"/>
                  <a:gd name="T2" fmla="*/ 59 w 135"/>
                  <a:gd name="T3" fmla="*/ 2 h 95"/>
                  <a:gd name="T4" fmla="*/ 7 w 135"/>
                  <a:gd name="T5" fmla="*/ 25 h 95"/>
                  <a:gd name="T6" fmla="*/ 11 w 135"/>
                  <a:gd name="T7" fmla="*/ 31 h 95"/>
                  <a:gd name="T8" fmla="*/ 16 w 135"/>
                  <a:gd name="T9" fmla="*/ 32 h 95"/>
                  <a:gd name="T10" fmla="*/ 48 w 135"/>
                  <a:gd name="T11" fmla="*/ 16 h 95"/>
                  <a:gd name="T12" fmla="*/ 52 w 135"/>
                  <a:gd name="T13" fmla="*/ 13 h 95"/>
                  <a:gd name="T14" fmla="*/ 52 w 135"/>
                  <a:gd name="T15" fmla="*/ 19 h 95"/>
                  <a:gd name="T16" fmla="*/ 65 w 135"/>
                  <a:gd name="T17" fmla="*/ 7 h 95"/>
                  <a:gd name="T18" fmla="*/ 68 w 135"/>
                  <a:gd name="T19" fmla="*/ 11 h 95"/>
                  <a:gd name="T20" fmla="*/ 43 w 135"/>
                  <a:gd name="T21" fmla="*/ 32 h 95"/>
                  <a:gd name="T22" fmla="*/ 46 w 135"/>
                  <a:gd name="T23" fmla="*/ 31 h 95"/>
                  <a:gd name="T24" fmla="*/ 16 w 135"/>
                  <a:gd name="T25" fmla="*/ 58 h 95"/>
                  <a:gd name="T26" fmla="*/ 39 w 135"/>
                  <a:gd name="T27" fmla="*/ 51 h 95"/>
                  <a:gd name="T28" fmla="*/ 14 w 135"/>
                  <a:gd name="T29" fmla="*/ 65 h 95"/>
                  <a:gd name="T30" fmla="*/ 61 w 135"/>
                  <a:gd name="T31" fmla="*/ 45 h 95"/>
                  <a:gd name="T32" fmla="*/ 74 w 135"/>
                  <a:gd name="T33" fmla="*/ 28 h 95"/>
                  <a:gd name="T34" fmla="*/ 19 w 135"/>
                  <a:gd name="T35" fmla="*/ 54 h 95"/>
                  <a:gd name="T36" fmla="*/ 90 w 135"/>
                  <a:gd name="T37" fmla="*/ 14 h 95"/>
                  <a:gd name="T38" fmla="*/ 91 w 135"/>
                  <a:gd name="T39" fmla="*/ 8 h 95"/>
                  <a:gd name="T40" fmla="*/ 38 w 135"/>
                  <a:gd name="T41" fmla="*/ 29 h 95"/>
                  <a:gd name="T42" fmla="*/ 23 w 135"/>
                  <a:gd name="T43" fmla="*/ 31 h 95"/>
                  <a:gd name="T44" fmla="*/ 17 w 135"/>
                  <a:gd name="T45" fmla="*/ 33 h 95"/>
                  <a:gd name="T46" fmla="*/ 28 w 135"/>
                  <a:gd name="T47" fmla="*/ 25 h 95"/>
                  <a:gd name="T48" fmla="*/ 10 w 135"/>
                  <a:gd name="T49" fmla="*/ 28 h 95"/>
                  <a:gd name="T50" fmla="*/ 7 w 135"/>
                  <a:gd name="T51" fmla="*/ 26 h 95"/>
                  <a:gd name="T52" fmla="*/ 62 w 135"/>
                  <a:gd name="T53" fmla="*/ 49 h 95"/>
                  <a:gd name="T54" fmla="*/ 115 w 135"/>
                  <a:gd name="T55" fmla="*/ 31 h 95"/>
                  <a:gd name="T56" fmla="*/ 115 w 135"/>
                  <a:gd name="T57" fmla="*/ 31 h 95"/>
                  <a:gd name="T58" fmla="*/ 72 w 135"/>
                  <a:gd name="T59" fmla="*/ 72 h 95"/>
                  <a:gd name="T60" fmla="*/ 80 w 135"/>
                  <a:gd name="T61" fmla="*/ 65 h 95"/>
                  <a:gd name="T62" fmla="*/ 90 w 135"/>
                  <a:gd name="T63" fmla="*/ 65 h 95"/>
                  <a:gd name="T64" fmla="*/ 120 w 135"/>
                  <a:gd name="T65" fmla="*/ 48 h 95"/>
                  <a:gd name="T66" fmla="*/ 120 w 135"/>
                  <a:gd name="T67" fmla="*/ 48 h 95"/>
                  <a:gd name="T68" fmla="*/ 27 w 135"/>
                  <a:gd name="T69" fmla="*/ 88 h 95"/>
                  <a:gd name="T70" fmla="*/ 35 w 135"/>
                  <a:gd name="T71" fmla="*/ 74 h 95"/>
                  <a:gd name="T72" fmla="*/ 36 w 135"/>
                  <a:gd name="T73" fmla="*/ 72 h 95"/>
                  <a:gd name="T74" fmla="*/ 112 w 135"/>
                  <a:gd name="T75" fmla="*/ 30 h 95"/>
                  <a:gd name="T76" fmla="*/ 71 w 135"/>
                  <a:gd name="T77" fmla="*/ 49 h 95"/>
                  <a:gd name="T78" fmla="*/ 41 w 135"/>
                  <a:gd name="T79" fmla="*/ 80 h 95"/>
                  <a:gd name="T80" fmla="*/ 122 w 135"/>
                  <a:gd name="T81" fmla="*/ 41 h 95"/>
                  <a:gd name="T82" fmla="*/ 59 w 135"/>
                  <a:gd name="T83" fmla="*/ 69 h 95"/>
                  <a:gd name="T84" fmla="*/ 51 w 135"/>
                  <a:gd name="T85" fmla="*/ 74 h 95"/>
                  <a:gd name="T86" fmla="*/ 120 w 135"/>
                  <a:gd name="T87" fmla="*/ 60 h 95"/>
                  <a:gd name="T88" fmla="*/ 121 w 135"/>
                  <a:gd name="T89" fmla="*/ 63 h 95"/>
                  <a:gd name="T90" fmla="*/ 104 w 135"/>
                  <a:gd name="T91" fmla="*/ 68 h 95"/>
                  <a:gd name="T92" fmla="*/ 104 w 135"/>
                  <a:gd name="T93" fmla="*/ 70 h 95"/>
                  <a:gd name="T94" fmla="*/ 90 w 135"/>
                  <a:gd name="T95" fmla="*/ 75 h 95"/>
                  <a:gd name="T96" fmla="*/ 111 w 135"/>
                  <a:gd name="T97" fmla="*/ 69 h 95"/>
                  <a:gd name="T98" fmla="*/ 78 w 135"/>
                  <a:gd name="T99" fmla="*/ 54 h 95"/>
                  <a:gd name="T100" fmla="*/ 97 w 135"/>
                  <a:gd name="T101" fmla="*/ 43 h 95"/>
                  <a:gd name="T102" fmla="*/ 63 w 135"/>
                  <a:gd name="T103" fmla="*/ 45 h 95"/>
                  <a:gd name="T104" fmla="*/ 58 w 135"/>
                  <a:gd name="T105" fmla="*/ 43 h 95"/>
                  <a:gd name="T106" fmla="*/ 108 w 135"/>
                  <a:gd name="T107" fmla="*/ 14 h 95"/>
                  <a:gd name="T108" fmla="*/ 96 w 135"/>
                  <a:gd name="T109" fmla="*/ 17 h 95"/>
                  <a:gd name="T110" fmla="*/ 33 w 135"/>
                  <a:gd name="T111" fmla="*/ 33 h 95"/>
                  <a:gd name="T112" fmla="*/ 53 w 135"/>
                  <a:gd name="T113" fmla="*/ 10 h 95"/>
                  <a:gd name="T114" fmla="*/ 29 w 135"/>
                  <a:gd name="T115" fmla="*/ 16 h 95"/>
                  <a:gd name="T116" fmla="*/ 16 w 135"/>
                  <a:gd name="T117" fmla="*/ 2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5" h="95">
                    <a:moveTo>
                      <a:pt x="9" y="33"/>
                    </a:moveTo>
                    <a:cubicBezTo>
                      <a:pt x="4" y="34"/>
                      <a:pt x="0" y="38"/>
                      <a:pt x="0" y="44"/>
                    </a:cubicBezTo>
                    <a:cubicBezTo>
                      <a:pt x="0" y="51"/>
                      <a:pt x="7" y="55"/>
                      <a:pt x="13" y="56"/>
                    </a:cubicBezTo>
                    <a:cubicBezTo>
                      <a:pt x="9" y="60"/>
                      <a:pt x="6" y="65"/>
                      <a:pt x="11" y="70"/>
                    </a:cubicBezTo>
                    <a:cubicBezTo>
                      <a:pt x="16" y="76"/>
                      <a:pt x="26" y="76"/>
                      <a:pt x="33" y="73"/>
                    </a:cubicBezTo>
                    <a:cubicBezTo>
                      <a:pt x="30" y="81"/>
                      <a:pt x="23" y="87"/>
                      <a:pt x="17" y="92"/>
                    </a:cubicBezTo>
                    <a:cubicBezTo>
                      <a:pt x="17" y="93"/>
                      <a:pt x="17" y="94"/>
                      <a:pt x="17" y="94"/>
                    </a:cubicBezTo>
                    <a:cubicBezTo>
                      <a:pt x="17" y="95"/>
                      <a:pt x="18" y="95"/>
                      <a:pt x="19" y="95"/>
                    </a:cubicBezTo>
                    <a:cubicBezTo>
                      <a:pt x="30" y="90"/>
                      <a:pt x="41" y="86"/>
                      <a:pt x="49" y="76"/>
                    </a:cubicBezTo>
                    <a:cubicBezTo>
                      <a:pt x="54" y="85"/>
                      <a:pt x="65" y="83"/>
                      <a:pt x="71" y="76"/>
                    </a:cubicBezTo>
                    <a:cubicBezTo>
                      <a:pt x="74" y="79"/>
                      <a:pt x="77" y="82"/>
                      <a:pt x="82" y="83"/>
                    </a:cubicBezTo>
                    <a:cubicBezTo>
                      <a:pt x="86" y="83"/>
                      <a:pt x="91" y="79"/>
                      <a:pt x="93" y="75"/>
                    </a:cubicBezTo>
                    <a:cubicBezTo>
                      <a:pt x="98" y="79"/>
                      <a:pt x="108" y="77"/>
                      <a:pt x="109" y="72"/>
                    </a:cubicBezTo>
                    <a:cubicBezTo>
                      <a:pt x="120" y="78"/>
                      <a:pt x="135" y="57"/>
                      <a:pt x="124" y="49"/>
                    </a:cubicBezTo>
                    <a:cubicBezTo>
                      <a:pt x="129" y="46"/>
                      <a:pt x="132" y="40"/>
                      <a:pt x="129" y="35"/>
                    </a:cubicBezTo>
                    <a:cubicBezTo>
                      <a:pt x="127" y="29"/>
                      <a:pt x="121" y="27"/>
                      <a:pt x="116" y="27"/>
                    </a:cubicBezTo>
                    <a:cubicBezTo>
                      <a:pt x="117" y="22"/>
                      <a:pt x="116" y="17"/>
                      <a:pt x="113" y="13"/>
                    </a:cubicBezTo>
                    <a:cubicBezTo>
                      <a:pt x="108" y="8"/>
                      <a:pt x="101" y="10"/>
                      <a:pt x="96" y="13"/>
                    </a:cubicBezTo>
                    <a:cubicBezTo>
                      <a:pt x="95" y="0"/>
                      <a:pt x="78" y="0"/>
                      <a:pt x="71" y="10"/>
                    </a:cubicBezTo>
                    <a:cubicBezTo>
                      <a:pt x="69" y="5"/>
                      <a:pt x="65" y="1"/>
                      <a:pt x="59" y="2"/>
                    </a:cubicBezTo>
                    <a:cubicBezTo>
                      <a:pt x="54" y="3"/>
                      <a:pt x="50" y="7"/>
                      <a:pt x="49" y="12"/>
                    </a:cubicBezTo>
                    <a:cubicBezTo>
                      <a:pt x="46" y="7"/>
                      <a:pt x="41" y="5"/>
                      <a:pt x="35" y="7"/>
                    </a:cubicBezTo>
                    <a:cubicBezTo>
                      <a:pt x="27" y="9"/>
                      <a:pt x="26" y="16"/>
                      <a:pt x="25" y="22"/>
                    </a:cubicBezTo>
                    <a:cubicBezTo>
                      <a:pt x="21" y="16"/>
                      <a:pt x="13" y="12"/>
                      <a:pt x="6" y="18"/>
                    </a:cubicBezTo>
                    <a:cubicBezTo>
                      <a:pt x="1" y="23"/>
                      <a:pt x="5" y="29"/>
                      <a:pt x="9" y="33"/>
                    </a:cubicBezTo>
                    <a:close/>
                    <a:moveTo>
                      <a:pt x="7" y="24"/>
                    </a:moveTo>
                    <a:cubicBezTo>
                      <a:pt x="7" y="24"/>
                      <a:pt x="7" y="23"/>
                      <a:pt x="7" y="23"/>
                    </a:cubicBezTo>
                    <a:cubicBezTo>
                      <a:pt x="9" y="22"/>
                      <a:pt x="11" y="21"/>
                      <a:pt x="12" y="20"/>
                    </a:cubicBezTo>
                    <a:cubicBezTo>
                      <a:pt x="13" y="19"/>
                      <a:pt x="16" y="16"/>
                      <a:pt x="12" y="20"/>
                    </a:cubicBezTo>
                    <a:cubicBezTo>
                      <a:pt x="11" y="22"/>
                      <a:pt x="9" y="23"/>
                      <a:pt x="7" y="25"/>
                    </a:cubicBezTo>
                    <a:cubicBezTo>
                      <a:pt x="7" y="24"/>
                      <a:pt x="7" y="24"/>
                      <a:pt x="7" y="24"/>
                    </a:cubicBezTo>
                    <a:close/>
                    <a:moveTo>
                      <a:pt x="17" y="19"/>
                    </a:moveTo>
                    <a:cubicBezTo>
                      <a:pt x="16" y="19"/>
                      <a:pt x="15" y="20"/>
                      <a:pt x="13" y="21"/>
                    </a:cubicBezTo>
                    <a:cubicBezTo>
                      <a:pt x="11" y="23"/>
                      <a:pt x="9" y="24"/>
                      <a:pt x="7" y="26"/>
                    </a:cubicBezTo>
                    <a:cubicBezTo>
                      <a:pt x="7" y="26"/>
                      <a:pt x="7" y="26"/>
                      <a:pt x="7" y="26"/>
                    </a:cubicBezTo>
                    <a:cubicBezTo>
                      <a:pt x="10" y="23"/>
                      <a:pt x="13" y="21"/>
                      <a:pt x="15" y="18"/>
                    </a:cubicBezTo>
                    <a:cubicBezTo>
                      <a:pt x="16" y="18"/>
                      <a:pt x="17" y="18"/>
                      <a:pt x="17" y="19"/>
                    </a:cubicBezTo>
                    <a:close/>
                    <a:moveTo>
                      <a:pt x="22" y="25"/>
                    </a:moveTo>
                    <a:cubicBezTo>
                      <a:pt x="20" y="28"/>
                      <a:pt x="17" y="30"/>
                      <a:pt x="15" y="32"/>
                    </a:cubicBezTo>
                    <a:cubicBezTo>
                      <a:pt x="13" y="32"/>
                      <a:pt x="12" y="31"/>
                      <a:pt x="11" y="31"/>
                    </a:cubicBezTo>
                    <a:cubicBezTo>
                      <a:pt x="13" y="30"/>
                      <a:pt x="15" y="29"/>
                      <a:pt x="17" y="28"/>
                    </a:cubicBezTo>
                    <a:cubicBezTo>
                      <a:pt x="18" y="27"/>
                      <a:pt x="19" y="27"/>
                      <a:pt x="20" y="26"/>
                    </a:cubicBezTo>
                    <a:cubicBezTo>
                      <a:pt x="19" y="26"/>
                      <a:pt x="24" y="24"/>
                      <a:pt x="22" y="25"/>
                    </a:cubicBezTo>
                    <a:close/>
                    <a:moveTo>
                      <a:pt x="25" y="27"/>
                    </a:moveTo>
                    <a:cubicBezTo>
                      <a:pt x="23" y="28"/>
                      <a:pt x="22" y="28"/>
                      <a:pt x="21" y="29"/>
                    </a:cubicBezTo>
                    <a:cubicBezTo>
                      <a:pt x="20" y="30"/>
                      <a:pt x="19" y="31"/>
                      <a:pt x="18" y="31"/>
                    </a:cubicBezTo>
                    <a:cubicBezTo>
                      <a:pt x="18" y="31"/>
                      <a:pt x="16" y="32"/>
                      <a:pt x="16" y="32"/>
                    </a:cubicBezTo>
                    <a:cubicBezTo>
                      <a:pt x="16" y="32"/>
                      <a:pt x="16" y="32"/>
                      <a:pt x="16" y="32"/>
                    </a:cubicBezTo>
                    <a:cubicBezTo>
                      <a:pt x="16" y="32"/>
                      <a:pt x="15" y="32"/>
                      <a:pt x="15" y="32"/>
                    </a:cubicBezTo>
                    <a:cubicBezTo>
                      <a:pt x="15" y="32"/>
                      <a:pt x="15" y="32"/>
                      <a:pt x="16" y="32"/>
                    </a:cubicBezTo>
                    <a:cubicBezTo>
                      <a:pt x="18" y="29"/>
                      <a:pt x="22" y="28"/>
                      <a:pt x="24" y="25"/>
                    </a:cubicBezTo>
                    <a:cubicBezTo>
                      <a:pt x="24" y="25"/>
                      <a:pt x="25" y="26"/>
                      <a:pt x="25" y="27"/>
                    </a:cubicBezTo>
                    <a:close/>
                    <a:moveTo>
                      <a:pt x="29" y="18"/>
                    </a:moveTo>
                    <a:cubicBezTo>
                      <a:pt x="31" y="17"/>
                      <a:pt x="33" y="16"/>
                      <a:pt x="35" y="14"/>
                    </a:cubicBezTo>
                    <a:cubicBezTo>
                      <a:pt x="37" y="13"/>
                      <a:pt x="39" y="12"/>
                      <a:pt x="41" y="12"/>
                    </a:cubicBezTo>
                    <a:cubicBezTo>
                      <a:pt x="40" y="12"/>
                      <a:pt x="37" y="14"/>
                      <a:pt x="36" y="15"/>
                    </a:cubicBezTo>
                    <a:cubicBezTo>
                      <a:pt x="33" y="17"/>
                      <a:pt x="31" y="19"/>
                      <a:pt x="28" y="21"/>
                    </a:cubicBezTo>
                    <a:cubicBezTo>
                      <a:pt x="28" y="20"/>
                      <a:pt x="28" y="19"/>
                      <a:pt x="29" y="18"/>
                    </a:cubicBezTo>
                    <a:close/>
                    <a:moveTo>
                      <a:pt x="47" y="14"/>
                    </a:moveTo>
                    <a:cubicBezTo>
                      <a:pt x="47" y="15"/>
                      <a:pt x="48" y="15"/>
                      <a:pt x="48" y="16"/>
                    </a:cubicBezTo>
                    <a:cubicBezTo>
                      <a:pt x="44" y="18"/>
                      <a:pt x="40" y="20"/>
                      <a:pt x="37" y="22"/>
                    </a:cubicBezTo>
                    <a:cubicBezTo>
                      <a:pt x="34" y="24"/>
                      <a:pt x="31" y="25"/>
                      <a:pt x="28" y="27"/>
                    </a:cubicBezTo>
                    <a:cubicBezTo>
                      <a:pt x="28" y="27"/>
                      <a:pt x="28" y="27"/>
                      <a:pt x="28" y="27"/>
                    </a:cubicBezTo>
                    <a:cubicBezTo>
                      <a:pt x="31" y="25"/>
                      <a:pt x="34" y="23"/>
                      <a:pt x="37" y="21"/>
                    </a:cubicBezTo>
                    <a:cubicBezTo>
                      <a:pt x="39" y="19"/>
                      <a:pt x="41" y="18"/>
                      <a:pt x="43" y="17"/>
                    </a:cubicBezTo>
                    <a:cubicBezTo>
                      <a:pt x="43" y="16"/>
                      <a:pt x="44" y="16"/>
                      <a:pt x="44" y="16"/>
                    </a:cubicBezTo>
                    <a:cubicBezTo>
                      <a:pt x="45" y="15"/>
                      <a:pt x="46" y="15"/>
                      <a:pt x="47" y="14"/>
                    </a:cubicBezTo>
                    <a:close/>
                    <a:moveTo>
                      <a:pt x="64" y="6"/>
                    </a:moveTo>
                    <a:cubicBezTo>
                      <a:pt x="64" y="6"/>
                      <a:pt x="64" y="6"/>
                      <a:pt x="64" y="6"/>
                    </a:cubicBezTo>
                    <a:cubicBezTo>
                      <a:pt x="60" y="8"/>
                      <a:pt x="56" y="11"/>
                      <a:pt x="52" y="13"/>
                    </a:cubicBezTo>
                    <a:cubicBezTo>
                      <a:pt x="52" y="12"/>
                      <a:pt x="52" y="12"/>
                      <a:pt x="52" y="12"/>
                    </a:cubicBezTo>
                    <a:cubicBezTo>
                      <a:pt x="53" y="11"/>
                      <a:pt x="55" y="10"/>
                      <a:pt x="56" y="9"/>
                    </a:cubicBezTo>
                    <a:cubicBezTo>
                      <a:pt x="58" y="7"/>
                      <a:pt x="60" y="6"/>
                      <a:pt x="62" y="5"/>
                    </a:cubicBezTo>
                    <a:cubicBezTo>
                      <a:pt x="63" y="5"/>
                      <a:pt x="64" y="6"/>
                      <a:pt x="64" y="6"/>
                    </a:cubicBezTo>
                    <a:close/>
                    <a:moveTo>
                      <a:pt x="67" y="8"/>
                    </a:moveTo>
                    <a:cubicBezTo>
                      <a:pt x="56" y="14"/>
                      <a:pt x="46" y="21"/>
                      <a:pt x="36" y="27"/>
                    </a:cubicBezTo>
                    <a:cubicBezTo>
                      <a:pt x="25" y="33"/>
                      <a:pt x="14" y="38"/>
                      <a:pt x="4" y="45"/>
                    </a:cubicBezTo>
                    <a:cubicBezTo>
                      <a:pt x="4" y="45"/>
                      <a:pt x="4" y="46"/>
                      <a:pt x="5" y="46"/>
                    </a:cubicBezTo>
                    <a:cubicBezTo>
                      <a:pt x="15" y="39"/>
                      <a:pt x="26" y="34"/>
                      <a:pt x="36" y="28"/>
                    </a:cubicBezTo>
                    <a:cubicBezTo>
                      <a:pt x="41" y="25"/>
                      <a:pt x="46" y="22"/>
                      <a:pt x="52" y="19"/>
                    </a:cubicBezTo>
                    <a:cubicBezTo>
                      <a:pt x="56" y="16"/>
                      <a:pt x="62" y="13"/>
                      <a:pt x="66" y="9"/>
                    </a:cubicBezTo>
                    <a:cubicBezTo>
                      <a:pt x="62" y="13"/>
                      <a:pt x="56" y="16"/>
                      <a:pt x="51" y="19"/>
                    </a:cubicBezTo>
                    <a:cubicBezTo>
                      <a:pt x="46" y="22"/>
                      <a:pt x="40" y="26"/>
                      <a:pt x="35" y="29"/>
                    </a:cubicBezTo>
                    <a:cubicBezTo>
                      <a:pt x="29" y="32"/>
                      <a:pt x="23" y="36"/>
                      <a:pt x="18" y="39"/>
                    </a:cubicBezTo>
                    <a:cubicBezTo>
                      <a:pt x="13" y="42"/>
                      <a:pt x="9" y="44"/>
                      <a:pt x="5" y="48"/>
                    </a:cubicBezTo>
                    <a:cubicBezTo>
                      <a:pt x="4" y="47"/>
                      <a:pt x="4" y="46"/>
                      <a:pt x="4" y="46"/>
                    </a:cubicBezTo>
                    <a:cubicBezTo>
                      <a:pt x="4" y="46"/>
                      <a:pt x="4" y="46"/>
                      <a:pt x="4" y="46"/>
                    </a:cubicBezTo>
                    <a:cubicBezTo>
                      <a:pt x="13" y="38"/>
                      <a:pt x="25" y="33"/>
                      <a:pt x="35" y="27"/>
                    </a:cubicBezTo>
                    <a:cubicBezTo>
                      <a:pt x="40" y="23"/>
                      <a:pt x="46" y="19"/>
                      <a:pt x="52" y="16"/>
                    </a:cubicBezTo>
                    <a:cubicBezTo>
                      <a:pt x="56" y="13"/>
                      <a:pt x="61" y="10"/>
                      <a:pt x="65" y="7"/>
                    </a:cubicBezTo>
                    <a:cubicBezTo>
                      <a:pt x="66" y="7"/>
                      <a:pt x="66" y="8"/>
                      <a:pt x="67" y="8"/>
                    </a:cubicBezTo>
                    <a:close/>
                    <a:moveTo>
                      <a:pt x="68" y="11"/>
                    </a:moveTo>
                    <a:cubicBezTo>
                      <a:pt x="64" y="14"/>
                      <a:pt x="59" y="17"/>
                      <a:pt x="55" y="19"/>
                    </a:cubicBezTo>
                    <a:cubicBezTo>
                      <a:pt x="49" y="23"/>
                      <a:pt x="44" y="26"/>
                      <a:pt x="38" y="29"/>
                    </a:cubicBezTo>
                    <a:cubicBezTo>
                      <a:pt x="33" y="32"/>
                      <a:pt x="27" y="35"/>
                      <a:pt x="22" y="38"/>
                    </a:cubicBezTo>
                    <a:cubicBezTo>
                      <a:pt x="19" y="39"/>
                      <a:pt x="16" y="41"/>
                      <a:pt x="14" y="42"/>
                    </a:cubicBezTo>
                    <a:cubicBezTo>
                      <a:pt x="13" y="42"/>
                      <a:pt x="13" y="43"/>
                      <a:pt x="13" y="43"/>
                    </a:cubicBezTo>
                    <a:cubicBezTo>
                      <a:pt x="21" y="37"/>
                      <a:pt x="30" y="33"/>
                      <a:pt x="38" y="28"/>
                    </a:cubicBezTo>
                    <a:cubicBezTo>
                      <a:pt x="48" y="22"/>
                      <a:pt x="59" y="17"/>
                      <a:pt x="67" y="9"/>
                    </a:cubicBezTo>
                    <a:cubicBezTo>
                      <a:pt x="67" y="10"/>
                      <a:pt x="68" y="11"/>
                      <a:pt x="68" y="11"/>
                    </a:cubicBezTo>
                    <a:close/>
                    <a:moveTo>
                      <a:pt x="81" y="8"/>
                    </a:moveTo>
                    <a:cubicBezTo>
                      <a:pt x="81" y="8"/>
                      <a:pt x="86" y="5"/>
                      <a:pt x="85" y="6"/>
                    </a:cubicBezTo>
                    <a:cubicBezTo>
                      <a:pt x="83" y="7"/>
                      <a:pt x="81" y="8"/>
                      <a:pt x="80" y="9"/>
                    </a:cubicBezTo>
                    <a:cubicBezTo>
                      <a:pt x="76" y="12"/>
                      <a:pt x="73" y="14"/>
                      <a:pt x="69" y="16"/>
                    </a:cubicBezTo>
                    <a:cubicBezTo>
                      <a:pt x="62" y="21"/>
                      <a:pt x="55" y="25"/>
                      <a:pt x="48" y="29"/>
                    </a:cubicBezTo>
                    <a:cubicBezTo>
                      <a:pt x="42" y="32"/>
                      <a:pt x="35" y="36"/>
                      <a:pt x="28" y="40"/>
                    </a:cubicBezTo>
                    <a:cubicBezTo>
                      <a:pt x="22" y="44"/>
                      <a:pt x="16" y="48"/>
                      <a:pt x="10" y="52"/>
                    </a:cubicBezTo>
                    <a:cubicBezTo>
                      <a:pt x="9" y="51"/>
                      <a:pt x="8" y="51"/>
                      <a:pt x="8" y="51"/>
                    </a:cubicBezTo>
                    <a:cubicBezTo>
                      <a:pt x="13" y="49"/>
                      <a:pt x="18" y="45"/>
                      <a:pt x="22" y="42"/>
                    </a:cubicBezTo>
                    <a:cubicBezTo>
                      <a:pt x="29" y="39"/>
                      <a:pt x="36" y="35"/>
                      <a:pt x="43" y="32"/>
                    </a:cubicBezTo>
                    <a:cubicBezTo>
                      <a:pt x="50" y="28"/>
                      <a:pt x="56" y="24"/>
                      <a:pt x="63" y="20"/>
                    </a:cubicBezTo>
                    <a:cubicBezTo>
                      <a:pt x="69" y="16"/>
                      <a:pt x="75" y="12"/>
                      <a:pt x="81" y="8"/>
                    </a:cubicBezTo>
                    <a:close/>
                    <a:moveTo>
                      <a:pt x="90" y="8"/>
                    </a:moveTo>
                    <a:cubicBezTo>
                      <a:pt x="81" y="13"/>
                      <a:pt x="72" y="19"/>
                      <a:pt x="63" y="25"/>
                    </a:cubicBezTo>
                    <a:cubicBezTo>
                      <a:pt x="61" y="26"/>
                      <a:pt x="59" y="27"/>
                      <a:pt x="57" y="28"/>
                    </a:cubicBezTo>
                    <a:cubicBezTo>
                      <a:pt x="56" y="28"/>
                      <a:pt x="55" y="29"/>
                      <a:pt x="54" y="29"/>
                    </a:cubicBezTo>
                    <a:cubicBezTo>
                      <a:pt x="41" y="36"/>
                      <a:pt x="29" y="43"/>
                      <a:pt x="16" y="49"/>
                    </a:cubicBezTo>
                    <a:cubicBezTo>
                      <a:pt x="16" y="49"/>
                      <a:pt x="16" y="49"/>
                      <a:pt x="17" y="48"/>
                    </a:cubicBezTo>
                    <a:cubicBezTo>
                      <a:pt x="19" y="46"/>
                      <a:pt x="22" y="45"/>
                      <a:pt x="25" y="43"/>
                    </a:cubicBezTo>
                    <a:cubicBezTo>
                      <a:pt x="32" y="38"/>
                      <a:pt x="39" y="35"/>
                      <a:pt x="46" y="31"/>
                    </a:cubicBezTo>
                    <a:cubicBezTo>
                      <a:pt x="60" y="23"/>
                      <a:pt x="73" y="15"/>
                      <a:pt x="86" y="6"/>
                    </a:cubicBezTo>
                    <a:cubicBezTo>
                      <a:pt x="88" y="6"/>
                      <a:pt x="89" y="7"/>
                      <a:pt x="90" y="8"/>
                    </a:cubicBezTo>
                    <a:close/>
                    <a:moveTo>
                      <a:pt x="93" y="15"/>
                    </a:moveTo>
                    <a:cubicBezTo>
                      <a:pt x="93" y="16"/>
                      <a:pt x="93" y="16"/>
                      <a:pt x="93" y="16"/>
                    </a:cubicBezTo>
                    <a:cubicBezTo>
                      <a:pt x="92" y="17"/>
                      <a:pt x="92" y="17"/>
                      <a:pt x="91" y="18"/>
                    </a:cubicBezTo>
                    <a:cubicBezTo>
                      <a:pt x="91" y="18"/>
                      <a:pt x="91" y="18"/>
                      <a:pt x="91" y="18"/>
                    </a:cubicBezTo>
                    <a:cubicBezTo>
                      <a:pt x="88" y="20"/>
                      <a:pt x="85" y="21"/>
                      <a:pt x="82" y="22"/>
                    </a:cubicBezTo>
                    <a:cubicBezTo>
                      <a:pt x="76" y="26"/>
                      <a:pt x="69" y="30"/>
                      <a:pt x="62" y="33"/>
                    </a:cubicBezTo>
                    <a:cubicBezTo>
                      <a:pt x="49" y="40"/>
                      <a:pt x="36" y="46"/>
                      <a:pt x="23" y="54"/>
                    </a:cubicBezTo>
                    <a:cubicBezTo>
                      <a:pt x="21" y="55"/>
                      <a:pt x="19" y="56"/>
                      <a:pt x="16" y="58"/>
                    </a:cubicBezTo>
                    <a:cubicBezTo>
                      <a:pt x="15" y="59"/>
                      <a:pt x="14" y="60"/>
                      <a:pt x="13" y="61"/>
                    </a:cubicBezTo>
                    <a:cubicBezTo>
                      <a:pt x="15" y="59"/>
                      <a:pt x="17" y="58"/>
                      <a:pt x="18" y="56"/>
                    </a:cubicBezTo>
                    <a:cubicBezTo>
                      <a:pt x="18" y="56"/>
                      <a:pt x="18" y="56"/>
                      <a:pt x="18" y="56"/>
                    </a:cubicBezTo>
                    <a:cubicBezTo>
                      <a:pt x="19" y="56"/>
                      <a:pt x="19" y="56"/>
                      <a:pt x="19" y="55"/>
                    </a:cubicBezTo>
                    <a:cubicBezTo>
                      <a:pt x="22" y="53"/>
                      <a:pt x="26" y="50"/>
                      <a:pt x="29" y="48"/>
                    </a:cubicBezTo>
                    <a:cubicBezTo>
                      <a:pt x="38" y="42"/>
                      <a:pt x="48" y="37"/>
                      <a:pt x="57" y="32"/>
                    </a:cubicBezTo>
                    <a:cubicBezTo>
                      <a:pt x="69" y="26"/>
                      <a:pt x="82" y="20"/>
                      <a:pt x="93" y="13"/>
                    </a:cubicBezTo>
                    <a:cubicBezTo>
                      <a:pt x="93" y="14"/>
                      <a:pt x="93" y="15"/>
                      <a:pt x="93" y="15"/>
                    </a:cubicBezTo>
                    <a:close/>
                    <a:moveTo>
                      <a:pt x="17" y="63"/>
                    </a:moveTo>
                    <a:cubicBezTo>
                      <a:pt x="24" y="58"/>
                      <a:pt x="32" y="55"/>
                      <a:pt x="39" y="51"/>
                    </a:cubicBezTo>
                    <a:cubicBezTo>
                      <a:pt x="47" y="46"/>
                      <a:pt x="55" y="42"/>
                      <a:pt x="63" y="38"/>
                    </a:cubicBezTo>
                    <a:cubicBezTo>
                      <a:pt x="71" y="34"/>
                      <a:pt x="79" y="30"/>
                      <a:pt x="87" y="27"/>
                    </a:cubicBezTo>
                    <a:cubicBezTo>
                      <a:pt x="92" y="24"/>
                      <a:pt x="98" y="20"/>
                      <a:pt x="103" y="17"/>
                    </a:cubicBezTo>
                    <a:cubicBezTo>
                      <a:pt x="102" y="18"/>
                      <a:pt x="101" y="19"/>
                      <a:pt x="100" y="20"/>
                    </a:cubicBezTo>
                    <a:cubicBezTo>
                      <a:pt x="97" y="22"/>
                      <a:pt x="93" y="24"/>
                      <a:pt x="89" y="26"/>
                    </a:cubicBezTo>
                    <a:cubicBezTo>
                      <a:pt x="80" y="31"/>
                      <a:pt x="70" y="35"/>
                      <a:pt x="61" y="40"/>
                    </a:cubicBezTo>
                    <a:cubicBezTo>
                      <a:pt x="52" y="45"/>
                      <a:pt x="43" y="50"/>
                      <a:pt x="34" y="55"/>
                    </a:cubicBezTo>
                    <a:cubicBezTo>
                      <a:pt x="27" y="59"/>
                      <a:pt x="19" y="63"/>
                      <a:pt x="13" y="68"/>
                    </a:cubicBezTo>
                    <a:cubicBezTo>
                      <a:pt x="12" y="68"/>
                      <a:pt x="12" y="67"/>
                      <a:pt x="12" y="67"/>
                    </a:cubicBezTo>
                    <a:cubicBezTo>
                      <a:pt x="13" y="66"/>
                      <a:pt x="13" y="65"/>
                      <a:pt x="14" y="65"/>
                    </a:cubicBezTo>
                    <a:cubicBezTo>
                      <a:pt x="15" y="64"/>
                      <a:pt x="16" y="64"/>
                      <a:pt x="17" y="63"/>
                    </a:cubicBezTo>
                    <a:close/>
                    <a:moveTo>
                      <a:pt x="16" y="70"/>
                    </a:moveTo>
                    <a:cubicBezTo>
                      <a:pt x="15" y="70"/>
                      <a:pt x="14" y="69"/>
                      <a:pt x="13" y="68"/>
                    </a:cubicBezTo>
                    <a:cubicBezTo>
                      <a:pt x="20" y="63"/>
                      <a:pt x="28" y="60"/>
                      <a:pt x="36" y="56"/>
                    </a:cubicBezTo>
                    <a:cubicBezTo>
                      <a:pt x="45" y="52"/>
                      <a:pt x="53" y="48"/>
                      <a:pt x="62" y="44"/>
                    </a:cubicBezTo>
                    <a:cubicBezTo>
                      <a:pt x="71" y="39"/>
                      <a:pt x="80" y="35"/>
                      <a:pt x="89" y="31"/>
                    </a:cubicBezTo>
                    <a:cubicBezTo>
                      <a:pt x="93" y="29"/>
                      <a:pt x="97" y="27"/>
                      <a:pt x="101" y="25"/>
                    </a:cubicBezTo>
                    <a:cubicBezTo>
                      <a:pt x="105" y="23"/>
                      <a:pt x="109" y="22"/>
                      <a:pt x="112" y="19"/>
                    </a:cubicBezTo>
                    <a:cubicBezTo>
                      <a:pt x="106" y="25"/>
                      <a:pt x="96" y="28"/>
                      <a:pt x="88" y="32"/>
                    </a:cubicBezTo>
                    <a:cubicBezTo>
                      <a:pt x="79" y="36"/>
                      <a:pt x="70" y="40"/>
                      <a:pt x="61" y="45"/>
                    </a:cubicBezTo>
                    <a:cubicBezTo>
                      <a:pt x="46" y="52"/>
                      <a:pt x="30" y="60"/>
                      <a:pt x="16" y="70"/>
                    </a:cubicBezTo>
                    <a:close/>
                    <a:moveTo>
                      <a:pt x="14" y="64"/>
                    </a:moveTo>
                    <a:cubicBezTo>
                      <a:pt x="13" y="65"/>
                      <a:pt x="12" y="65"/>
                      <a:pt x="12" y="65"/>
                    </a:cubicBezTo>
                    <a:cubicBezTo>
                      <a:pt x="12" y="66"/>
                      <a:pt x="12" y="66"/>
                      <a:pt x="12" y="66"/>
                    </a:cubicBezTo>
                    <a:cubicBezTo>
                      <a:pt x="11" y="65"/>
                      <a:pt x="11" y="65"/>
                      <a:pt x="11" y="64"/>
                    </a:cubicBezTo>
                    <a:cubicBezTo>
                      <a:pt x="16" y="59"/>
                      <a:pt x="23" y="55"/>
                      <a:pt x="29" y="51"/>
                    </a:cubicBezTo>
                    <a:cubicBezTo>
                      <a:pt x="37" y="47"/>
                      <a:pt x="45" y="42"/>
                      <a:pt x="53" y="38"/>
                    </a:cubicBezTo>
                    <a:cubicBezTo>
                      <a:pt x="61" y="35"/>
                      <a:pt x="68" y="31"/>
                      <a:pt x="75" y="27"/>
                    </a:cubicBezTo>
                    <a:cubicBezTo>
                      <a:pt x="76" y="27"/>
                      <a:pt x="76" y="27"/>
                      <a:pt x="77" y="26"/>
                    </a:cubicBezTo>
                    <a:cubicBezTo>
                      <a:pt x="76" y="27"/>
                      <a:pt x="75" y="27"/>
                      <a:pt x="74" y="28"/>
                    </a:cubicBezTo>
                    <a:cubicBezTo>
                      <a:pt x="66" y="33"/>
                      <a:pt x="58" y="37"/>
                      <a:pt x="50" y="41"/>
                    </a:cubicBezTo>
                    <a:cubicBezTo>
                      <a:pt x="42" y="45"/>
                      <a:pt x="35" y="49"/>
                      <a:pt x="28" y="54"/>
                    </a:cubicBezTo>
                    <a:cubicBezTo>
                      <a:pt x="24" y="56"/>
                      <a:pt x="21" y="59"/>
                      <a:pt x="18" y="61"/>
                    </a:cubicBezTo>
                    <a:cubicBezTo>
                      <a:pt x="16" y="62"/>
                      <a:pt x="15" y="63"/>
                      <a:pt x="14" y="64"/>
                    </a:cubicBezTo>
                    <a:close/>
                    <a:moveTo>
                      <a:pt x="42" y="37"/>
                    </a:moveTo>
                    <a:cubicBezTo>
                      <a:pt x="33" y="42"/>
                      <a:pt x="24" y="47"/>
                      <a:pt x="15" y="53"/>
                    </a:cubicBezTo>
                    <a:cubicBezTo>
                      <a:pt x="14" y="53"/>
                      <a:pt x="12" y="53"/>
                      <a:pt x="11" y="52"/>
                    </a:cubicBezTo>
                    <a:cubicBezTo>
                      <a:pt x="21" y="47"/>
                      <a:pt x="32" y="42"/>
                      <a:pt x="42" y="37"/>
                    </a:cubicBezTo>
                    <a:close/>
                    <a:moveTo>
                      <a:pt x="19" y="54"/>
                    </a:moveTo>
                    <a:cubicBezTo>
                      <a:pt x="19" y="54"/>
                      <a:pt x="19" y="54"/>
                      <a:pt x="19" y="54"/>
                    </a:cubicBezTo>
                    <a:cubicBezTo>
                      <a:pt x="19" y="54"/>
                      <a:pt x="19" y="53"/>
                      <a:pt x="18" y="53"/>
                    </a:cubicBezTo>
                    <a:cubicBezTo>
                      <a:pt x="18" y="53"/>
                      <a:pt x="17" y="53"/>
                      <a:pt x="17" y="53"/>
                    </a:cubicBezTo>
                    <a:cubicBezTo>
                      <a:pt x="22" y="51"/>
                      <a:pt x="27" y="47"/>
                      <a:pt x="32" y="45"/>
                    </a:cubicBezTo>
                    <a:cubicBezTo>
                      <a:pt x="36" y="42"/>
                      <a:pt x="41" y="40"/>
                      <a:pt x="45" y="38"/>
                    </a:cubicBezTo>
                    <a:cubicBezTo>
                      <a:pt x="36" y="43"/>
                      <a:pt x="27" y="48"/>
                      <a:pt x="19" y="54"/>
                    </a:cubicBezTo>
                    <a:close/>
                    <a:moveTo>
                      <a:pt x="67" y="26"/>
                    </a:moveTo>
                    <a:cubicBezTo>
                      <a:pt x="67" y="26"/>
                      <a:pt x="67" y="26"/>
                      <a:pt x="67" y="26"/>
                    </a:cubicBezTo>
                    <a:cubicBezTo>
                      <a:pt x="73" y="23"/>
                      <a:pt x="79" y="20"/>
                      <a:pt x="85" y="16"/>
                    </a:cubicBezTo>
                    <a:cubicBezTo>
                      <a:pt x="86" y="15"/>
                      <a:pt x="87" y="15"/>
                      <a:pt x="88" y="14"/>
                    </a:cubicBezTo>
                    <a:cubicBezTo>
                      <a:pt x="88" y="14"/>
                      <a:pt x="94" y="11"/>
                      <a:pt x="90" y="14"/>
                    </a:cubicBezTo>
                    <a:cubicBezTo>
                      <a:pt x="87" y="16"/>
                      <a:pt x="83" y="18"/>
                      <a:pt x="80" y="20"/>
                    </a:cubicBezTo>
                    <a:cubicBezTo>
                      <a:pt x="76" y="22"/>
                      <a:pt x="71" y="24"/>
                      <a:pt x="67" y="26"/>
                    </a:cubicBezTo>
                    <a:close/>
                    <a:moveTo>
                      <a:pt x="75" y="21"/>
                    </a:moveTo>
                    <a:cubicBezTo>
                      <a:pt x="68" y="25"/>
                      <a:pt x="62" y="28"/>
                      <a:pt x="55" y="32"/>
                    </a:cubicBezTo>
                    <a:cubicBezTo>
                      <a:pt x="50" y="35"/>
                      <a:pt x="45" y="37"/>
                      <a:pt x="40" y="40"/>
                    </a:cubicBezTo>
                    <a:cubicBezTo>
                      <a:pt x="32" y="44"/>
                      <a:pt x="24" y="48"/>
                      <a:pt x="17" y="53"/>
                    </a:cubicBezTo>
                    <a:cubicBezTo>
                      <a:pt x="25" y="48"/>
                      <a:pt x="34" y="42"/>
                      <a:pt x="42" y="37"/>
                    </a:cubicBezTo>
                    <a:cubicBezTo>
                      <a:pt x="51" y="32"/>
                      <a:pt x="60" y="27"/>
                      <a:pt x="69" y="22"/>
                    </a:cubicBezTo>
                    <a:cubicBezTo>
                      <a:pt x="77" y="18"/>
                      <a:pt x="85" y="14"/>
                      <a:pt x="91" y="8"/>
                    </a:cubicBezTo>
                    <a:cubicBezTo>
                      <a:pt x="91" y="8"/>
                      <a:pt x="91" y="8"/>
                      <a:pt x="91" y="8"/>
                    </a:cubicBezTo>
                    <a:cubicBezTo>
                      <a:pt x="91" y="9"/>
                      <a:pt x="92" y="10"/>
                      <a:pt x="93" y="12"/>
                    </a:cubicBezTo>
                    <a:cubicBezTo>
                      <a:pt x="86" y="13"/>
                      <a:pt x="80" y="18"/>
                      <a:pt x="75" y="21"/>
                    </a:cubicBezTo>
                    <a:close/>
                    <a:moveTo>
                      <a:pt x="76" y="17"/>
                    </a:moveTo>
                    <a:cubicBezTo>
                      <a:pt x="80" y="15"/>
                      <a:pt x="84" y="12"/>
                      <a:pt x="88" y="10"/>
                    </a:cubicBezTo>
                    <a:cubicBezTo>
                      <a:pt x="88" y="10"/>
                      <a:pt x="88" y="10"/>
                      <a:pt x="88" y="10"/>
                    </a:cubicBezTo>
                    <a:cubicBezTo>
                      <a:pt x="88" y="10"/>
                      <a:pt x="88" y="10"/>
                      <a:pt x="88" y="10"/>
                    </a:cubicBezTo>
                    <a:cubicBezTo>
                      <a:pt x="86" y="11"/>
                      <a:pt x="85" y="12"/>
                      <a:pt x="83" y="13"/>
                    </a:cubicBezTo>
                    <a:cubicBezTo>
                      <a:pt x="81" y="15"/>
                      <a:pt x="79" y="16"/>
                      <a:pt x="76" y="17"/>
                    </a:cubicBezTo>
                    <a:close/>
                    <a:moveTo>
                      <a:pt x="5" y="48"/>
                    </a:moveTo>
                    <a:cubicBezTo>
                      <a:pt x="16" y="42"/>
                      <a:pt x="27" y="35"/>
                      <a:pt x="38" y="29"/>
                    </a:cubicBezTo>
                    <a:cubicBezTo>
                      <a:pt x="40" y="28"/>
                      <a:pt x="43" y="27"/>
                      <a:pt x="45" y="26"/>
                    </a:cubicBezTo>
                    <a:cubicBezTo>
                      <a:pt x="42" y="28"/>
                      <a:pt x="39" y="29"/>
                      <a:pt x="36" y="31"/>
                    </a:cubicBezTo>
                    <a:cubicBezTo>
                      <a:pt x="26" y="36"/>
                      <a:pt x="15" y="42"/>
                      <a:pt x="6" y="50"/>
                    </a:cubicBezTo>
                    <a:cubicBezTo>
                      <a:pt x="6" y="49"/>
                      <a:pt x="5" y="49"/>
                      <a:pt x="5" y="48"/>
                    </a:cubicBezTo>
                    <a:close/>
                    <a:moveTo>
                      <a:pt x="3" y="43"/>
                    </a:moveTo>
                    <a:cubicBezTo>
                      <a:pt x="7" y="40"/>
                      <a:pt x="11" y="38"/>
                      <a:pt x="15" y="35"/>
                    </a:cubicBezTo>
                    <a:cubicBezTo>
                      <a:pt x="15" y="35"/>
                      <a:pt x="15" y="35"/>
                      <a:pt x="15" y="35"/>
                    </a:cubicBezTo>
                    <a:cubicBezTo>
                      <a:pt x="15" y="35"/>
                      <a:pt x="15" y="35"/>
                      <a:pt x="15" y="35"/>
                    </a:cubicBezTo>
                    <a:cubicBezTo>
                      <a:pt x="16" y="35"/>
                      <a:pt x="16" y="35"/>
                      <a:pt x="17" y="34"/>
                    </a:cubicBezTo>
                    <a:cubicBezTo>
                      <a:pt x="19" y="33"/>
                      <a:pt x="21" y="32"/>
                      <a:pt x="23" y="31"/>
                    </a:cubicBezTo>
                    <a:cubicBezTo>
                      <a:pt x="24" y="30"/>
                      <a:pt x="25" y="29"/>
                      <a:pt x="27" y="28"/>
                    </a:cubicBezTo>
                    <a:cubicBezTo>
                      <a:pt x="27" y="28"/>
                      <a:pt x="28" y="28"/>
                      <a:pt x="28" y="28"/>
                    </a:cubicBezTo>
                    <a:cubicBezTo>
                      <a:pt x="31" y="26"/>
                      <a:pt x="34" y="25"/>
                      <a:pt x="37" y="23"/>
                    </a:cubicBezTo>
                    <a:cubicBezTo>
                      <a:pt x="41" y="20"/>
                      <a:pt x="45" y="19"/>
                      <a:pt x="48" y="17"/>
                    </a:cubicBezTo>
                    <a:cubicBezTo>
                      <a:pt x="48" y="17"/>
                      <a:pt x="49" y="17"/>
                      <a:pt x="49" y="17"/>
                    </a:cubicBezTo>
                    <a:cubicBezTo>
                      <a:pt x="43" y="20"/>
                      <a:pt x="38" y="24"/>
                      <a:pt x="33" y="27"/>
                    </a:cubicBezTo>
                    <a:cubicBezTo>
                      <a:pt x="23" y="33"/>
                      <a:pt x="12" y="38"/>
                      <a:pt x="3" y="45"/>
                    </a:cubicBezTo>
                    <a:cubicBezTo>
                      <a:pt x="3" y="44"/>
                      <a:pt x="3" y="44"/>
                      <a:pt x="3" y="43"/>
                    </a:cubicBezTo>
                    <a:close/>
                    <a:moveTo>
                      <a:pt x="17" y="33"/>
                    </a:moveTo>
                    <a:cubicBezTo>
                      <a:pt x="17" y="33"/>
                      <a:pt x="17" y="33"/>
                      <a:pt x="17" y="33"/>
                    </a:cubicBezTo>
                    <a:cubicBezTo>
                      <a:pt x="17" y="32"/>
                      <a:pt x="18" y="32"/>
                      <a:pt x="19" y="31"/>
                    </a:cubicBezTo>
                    <a:cubicBezTo>
                      <a:pt x="20" y="31"/>
                      <a:pt x="21" y="30"/>
                      <a:pt x="22" y="29"/>
                    </a:cubicBezTo>
                    <a:cubicBezTo>
                      <a:pt x="23" y="29"/>
                      <a:pt x="23" y="29"/>
                      <a:pt x="23" y="29"/>
                    </a:cubicBezTo>
                    <a:cubicBezTo>
                      <a:pt x="21" y="30"/>
                      <a:pt x="19" y="32"/>
                      <a:pt x="17" y="33"/>
                    </a:cubicBezTo>
                    <a:close/>
                    <a:moveTo>
                      <a:pt x="51" y="13"/>
                    </a:moveTo>
                    <a:cubicBezTo>
                      <a:pt x="55" y="12"/>
                      <a:pt x="59" y="10"/>
                      <a:pt x="63" y="8"/>
                    </a:cubicBezTo>
                    <a:cubicBezTo>
                      <a:pt x="59" y="11"/>
                      <a:pt x="55" y="13"/>
                      <a:pt x="51" y="15"/>
                    </a:cubicBezTo>
                    <a:cubicBezTo>
                      <a:pt x="51" y="15"/>
                      <a:pt x="51" y="15"/>
                      <a:pt x="51" y="15"/>
                    </a:cubicBezTo>
                    <a:cubicBezTo>
                      <a:pt x="51" y="14"/>
                      <a:pt x="51" y="14"/>
                      <a:pt x="51" y="13"/>
                    </a:cubicBezTo>
                    <a:close/>
                    <a:moveTo>
                      <a:pt x="28" y="25"/>
                    </a:moveTo>
                    <a:cubicBezTo>
                      <a:pt x="28" y="25"/>
                      <a:pt x="28" y="24"/>
                      <a:pt x="28" y="23"/>
                    </a:cubicBezTo>
                    <a:cubicBezTo>
                      <a:pt x="32" y="21"/>
                      <a:pt x="36" y="19"/>
                      <a:pt x="40" y="18"/>
                    </a:cubicBezTo>
                    <a:cubicBezTo>
                      <a:pt x="36" y="20"/>
                      <a:pt x="32" y="23"/>
                      <a:pt x="28" y="25"/>
                    </a:cubicBezTo>
                    <a:close/>
                    <a:moveTo>
                      <a:pt x="11" y="30"/>
                    </a:moveTo>
                    <a:cubicBezTo>
                      <a:pt x="10" y="30"/>
                      <a:pt x="10" y="29"/>
                      <a:pt x="9" y="29"/>
                    </a:cubicBezTo>
                    <a:cubicBezTo>
                      <a:pt x="12" y="28"/>
                      <a:pt x="15" y="25"/>
                      <a:pt x="18" y="23"/>
                    </a:cubicBezTo>
                    <a:cubicBezTo>
                      <a:pt x="21" y="21"/>
                      <a:pt x="19" y="22"/>
                      <a:pt x="17" y="24"/>
                    </a:cubicBezTo>
                    <a:cubicBezTo>
                      <a:pt x="15" y="26"/>
                      <a:pt x="13" y="28"/>
                      <a:pt x="11" y="30"/>
                    </a:cubicBezTo>
                    <a:cubicBezTo>
                      <a:pt x="11" y="30"/>
                      <a:pt x="11" y="30"/>
                      <a:pt x="11" y="30"/>
                    </a:cubicBezTo>
                    <a:close/>
                    <a:moveTo>
                      <a:pt x="10" y="28"/>
                    </a:moveTo>
                    <a:cubicBezTo>
                      <a:pt x="9" y="27"/>
                      <a:pt x="10" y="27"/>
                      <a:pt x="11" y="26"/>
                    </a:cubicBezTo>
                    <a:cubicBezTo>
                      <a:pt x="11" y="26"/>
                      <a:pt x="12" y="25"/>
                      <a:pt x="13" y="24"/>
                    </a:cubicBezTo>
                    <a:cubicBezTo>
                      <a:pt x="14" y="23"/>
                      <a:pt x="16" y="21"/>
                      <a:pt x="18" y="19"/>
                    </a:cubicBezTo>
                    <a:cubicBezTo>
                      <a:pt x="18" y="19"/>
                      <a:pt x="18" y="19"/>
                      <a:pt x="18" y="19"/>
                    </a:cubicBezTo>
                    <a:cubicBezTo>
                      <a:pt x="19" y="20"/>
                      <a:pt x="20" y="20"/>
                      <a:pt x="21" y="21"/>
                    </a:cubicBezTo>
                    <a:cubicBezTo>
                      <a:pt x="17" y="23"/>
                      <a:pt x="14" y="26"/>
                      <a:pt x="10" y="28"/>
                    </a:cubicBezTo>
                    <a:close/>
                    <a:moveTo>
                      <a:pt x="7" y="26"/>
                    </a:moveTo>
                    <a:cubicBezTo>
                      <a:pt x="11" y="25"/>
                      <a:pt x="14" y="22"/>
                      <a:pt x="17" y="20"/>
                    </a:cubicBezTo>
                    <a:cubicBezTo>
                      <a:pt x="14" y="21"/>
                      <a:pt x="10" y="25"/>
                      <a:pt x="8" y="28"/>
                    </a:cubicBezTo>
                    <a:cubicBezTo>
                      <a:pt x="8" y="27"/>
                      <a:pt x="8" y="27"/>
                      <a:pt x="7" y="26"/>
                    </a:cubicBezTo>
                    <a:close/>
                    <a:moveTo>
                      <a:pt x="14" y="35"/>
                    </a:moveTo>
                    <a:cubicBezTo>
                      <a:pt x="10" y="37"/>
                      <a:pt x="7" y="40"/>
                      <a:pt x="3" y="42"/>
                    </a:cubicBezTo>
                    <a:cubicBezTo>
                      <a:pt x="4" y="38"/>
                      <a:pt x="9" y="35"/>
                      <a:pt x="14" y="35"/>
                    </a:cubicBezTo>
                    <a:close/>
                    <a:moveTo>
                      <a:pt x="16" y="57"/>
                    </a:moveTo>
                    <a:cubicBezTo>
                      <a:pt x="14" y="59"/>
                      <a:pt x="13" y="60"/>
                      <a:pt x="12" y="62"/>
                    </a:cubicBezTo>
                    <a:cubicBezTo>
                      <a:pt x="12" y="62"/>
                      <a:pt x="12" y="61"/>
                      <a:pt x="12" y="61"/>
                    </a:cubicBezTo>
                    <a:cubicBezTo>
                      <a:pt x="13" y="59"/>
                      <a:pt x="14" y="58"/>
                      <a:pt x="16" y="57"/>
                    </a:cubicBezTo>
                    <a:close/>
                    <a:moveTo>
                      <a:pt x="19" y="71"/>
                    </a:moveTo>
                    <a:cubicBezTo>
                      <a:pt x="25" y="67"/>
                      <a:pt x="33" y="65"/>
                      <a:pt x="39" y="61"/>
                    </a:cubicBezTo>
                    <a:cubicBezTo>
                      <a:pt x="47" y="57"/>
                      <a:pt x="55" y="53"/>
                      <a:pt x="62" y="49"/>
                    </a:cubicBezTo>
                    <a:cubicBezTo>
                      <a:pt x="70" y="45"/>
                      <a:pt x="78" y="42"/>
                      <a:pt x="86" y="39"/>
                    </a:cubicBezTo>
                    <a:cubicBezTo>
                      <a:pt x="94" y="35"/>
                      <a:pt x="102" y="31"/>
                      <a:pt x="110" y="28"/>
                    </a:cubicBezTo>
                    <a:cubicBezTo>
                      <a:pt x="112" y="27"/>
                      <a:pt x="113" y="27"/>
                      <a:pt x="110" y="28"/>
                    </a:cubicBezTo>
                    <a:cubicBezTo>
                      <a:pt x="109" y="29"/>
                      <a:pt x="107" y="30"/>
                      <a:pt x="105" y="31"/>
                    </a:cubicBezTo>
                    <a:cubicBezTo>
                      <a:pt x="101" y="33"/>
                      <a:pt x="98" y="35"/>
                      <a:pt x="94" y="37"/>
                    </a:cubicBezTo>
                    <a:cubicBezTo>
                      <a:pt x="87" y="40"/>
                      <a:pt x="79" y="44"/>
                      <a:pt x="72" y="48"/>
                    </a:cubicBezTo>
                    <a:cubicBezTo>
                      <a:pt x="65" y="52"/>
                      <a:pt x="57" y="55"/>
                      <a:pt x="50" y="59"/>
                    </a:cubicBezTo>
                    <a:cubicBezTo>
                      <a:pt x="43" y="63"/>
                      <a:pt x="35" y="67"/>
                      <a:pt x="28" y="72"/>
                    </a:cubicBezTo>
                    <a:cubicBezTo>
                      <a:pt x="25" y="72"/>
                      <a:pt x="22" y="72"/>
                      <a:pt x="19" y="71"/>
                    </a:cubicBezTo>
                    <a:close/>
                    <a:moveTo>
                      <a:pt x="115" y="31"/>
                    </a:moveTo>
                    <a:cubicBezTo>
                      <a:pt x="112" y="32"/>
                      <a:pt x="110" y="34"/>
                      <a:pt x="107" y="36"/>
                    </a:cubicBezTo>
                    <a:cubicBezTo>
                      <a:pt x="101" y="40"/>
                      <a:pt x="94" y="43"/>
                      <a:pt x="87" y="47"/>
                    </a:cubicBezTo>
                    <a:cubicBezTo>
                      <a:pt x="74" y="53"/>
                      <a:pt x="60" y="59"/>
                      <a:pt x="47" y="65"/>
                    </a:cubicBezTo>
                    <a:cubicBezTo>
                      <a:pt x="45" y="66"/>
                      <a:pt x="44" y="67"/>
                      <a:pt x="42" y="68"/>
                    </a:cubicBezTo>
                    <a:cubicBezTo>
                      <a:pt x="40" y="69"/>
                      <a:pt x="38" y="70"/>
                      <a:pt x="37" y="71"/>
                    </a:cubicBezTo>
                    <a:cubicBezTo>
                      <a:pt x="37" y="70"/>
                      <a:pt x="36" y="70"/>
                      <a:pt x="36" y="70"/>
                    </a:cubicBezTo>
                    <a:cubicBezTo>
                      <a:pt x="39" y="68"/>
                      <a:pt x="42" y="67"/>
                      <a:pt x="45" y="66"/>
                    </a:cubicBezTo>
                    <a:cubicBezTo>
                      <a:pt x="52" y="62"/>
                      <a:pt x="59" y="59"/>
                      <a:pt x="66" y="56"/>
                    </a:cubicBezTo>
                    <a:cubicBezTo>
                      <a:pt x="80" y="49"/>
                      <a:pt x="94" y="42"/>
                      <a:pt x="108" y="35"/>
                    </a:cubicBezTo>
                    <a:cubicBezTo>
                      <a:pt x="110" y="34"/>
                      <a:pt x="112" y="32"/>
                      <a:pt x="115" y="31"/>
                    </a:cubicBezTo>
                    <a:cubicBezTo>
                      <a:pt x="115" y="31"/>
                      <a:pt x="115" y="31"/>
                      <a:pt x="115" y="31"/>
                    </a:cubicBezTo>
                    <a:close/>
                    <a:moveTo>
                      <a:pt x="126" y="35"/>
                    </a:moveTo>
                    <a:cubicBezTo>
                      <a:pt x="127" y="36"/>
                      <a:pt x="127" y="37"/>
                      <a:pt x="127" y="38"/>
                    </a:cubicBezTo>
                    <a:cubicBezTo>
                      <a:pt x="111" y="45"/>
                      <a:pt x="94" y="50"/>
                      <a:pt x="79" y="57"/>
                    </a:cubicBezTo>
                    <a:cubicBezTo>
                      <a:pt x="70" y="61"/>
                      <a:pt x="62" y="65"/>
                      <a:pt x="53" y="69"/>
                    </a:cubicBezTo>
                    <a:cubicBezTo>
                      <a:pt x="50" y="70"/>
                      <a:pt x="46" y="72"/>
                      <a:pt x="42" y="74"/>
                    </a:cubicBezTo>
                    <a:cubicBezTo>
                      <a:pt x="55" y="67"/>
                      <a:pt x="67" y="61"/>
                      <a:pt x="80" y="55"/>
                    </a:cubicBezTo>
                    <a:cubicBezTo>
                      <a:pt x="95" y="48"/>
                      <a:pt x="112" y="44"/>
                      <a:pt x="126" y="35"/>
                    </a:cubicBezTo>
                    <a:close/>
                    <a:moveTo>
                      <a:pt x="74" y="75"/>
                    </a:moveTo>
                    <a:cubicBezTo>
                      <a:pt x="73" y="74"/>
                      <a:pt x="72" y="73"/>
                      <a:pt x="72" y="72"/>
                    </a:cubicBezTo>
                    <a:cubicBezTo>
                      <a:pt x="76" y="71"/>
                      <a:pt x="80" y="69"/>
                      <a:pt x="84" y="68"/>
                    </a:cubicBezTo>
                    <a:cubicBezTo>
                      <a:pt x="94" y="64"/>
                      <a:pt x="105" y="62"/>
                      <a:pt x="115" y="57"/>
                    </a:cubicBezTo>
                    <a:cubicBezTo>
                      <a:pt x="118" y="56"/>
                      <a:pt x="120" y="55"/>
                      <a:pt x="123" y="54"/>
                    </a:cubicBezTo>
                    <a:cubicBezTo>
                      <a:pt x="121" y="55"/>
                      <a:pt x="118" y="56"/>
                      <a:pt x="116" y="57"/>
                    </a:cubicBezTo>
                    <a:cubicBezTo>
                      <a:pt x="112" y="59"/>
                      <a:pt x="107" y="60"/>
                      <a:pt x="103" y="62"/>
                    </a:cubicBezTo>
                    <a:cubicBezTo>
                      <a:pt x="98" y="65"/>
                      <a:pt x="92" y="67"/>
                      <a:pt x="87" y="69"/>
                    </a:cubicBezTo>
                    <a:cubicBezTo>
                      <a:pt x="83" y="71"/>
                      <a:pt x="78" y="73"/>
                      <a:pt x="74" y="75"/>
                    </a:cubicBezTo>
                    <a:close/>
                    <a:moveTo>
                      <a:pt x="52" y="75"/>
                    </a:moveTo>
                    <a:cubicBezTo>
                      <a:pt x="56" y="75"/>
                      <a:pt x="59" y="74"/>
                      <a:pt x="62" y="72"/>
                    </a:cubicBezTo>
                    <a:cubicBezTo>
                      <a:pt x="68" y="70"/>
                      <a:pt x="74" y="67"/>
                      <a:pt x="80" y="65"/>
                    </a:cubicBezTo>
                    <a:cubicBezTo>
                      <a:pt x="93" y="60"/>
                      <a:pt x="106" y="55"/>
                      <a:pt x="118" y="51"/>
                    </a:cubicBezTo>
                    <a:cubicBezTo>
                      <a:pt x="108" y="55"/>
                      <a:pt x="98" y="59"/>
                      <a:pt x="88" y="64"/>
                    </a:cubicBezTo>
                    <a:cubicBezTo>
                      <a:pt x="77" y="69"/>
                      <a:pt x="65" y="72"/>
                      <a:pt x="54" y="78"/>
                    </a:cubicBezTo>
                    <a:cubicBezTo>
                      <a:pt x="53" y="77"/>
                      <a:pt x="53" y="76"/>
                      <a:pt x="52" y="75"/>
                    </a:cubicBezTo>
                    <a:close/>
                    <a:moveTo>
                      <a:pt x="55" y="78"/>
                    </a:moveTo>
                    <a:cubicBezTo>
                      <a:pt x="59" y="76"/>
                      <a:pt x="64" y="75"/>
                      <a:pt x="69" y="73"/>
                    </a:cubicBezTo>
                    <a:cubicBezTo>
                      <a:pt x="69" y="73"/>
                      <a:pt x="69" y="73"/>
                      <a:pt x="69" y="73"/>
                    </a:cubicBezTo>
                    <a:cubicBezTo>
                      <a:pt x="64" y="75"/>
                      <a:pt x="59" y="76"/>
                      <a:pt x="55" y="78"/>
                    </a:cubicBezTo>
                    <a:close/>
                    <a:moveTo>
                      <a:pt x="108" y="59"/>
                    </a:moveTo>
                    <a:cubicBezTo>
                      <a:pt x="102" y="61"/>
                      <a:pt x="96" y="63"/>
                      <a:pt x="90" y="65"/>
                    </a:cubicBezTo>
                    <a:cubicBezTo>
                      <a:pt x="84" y="67"/>
                      <a:pt x="78" y="70"/>
                      <a:pt x="71" y="72"/>
                    </a:cubicBezTo>
                    <a:cubicBezTo>
                      <a:pt x="71" y="72"/>
                      <a:pt x="71" y="72"/>
                      <a:pt x="71" y="72"/>
                    </a:cubicBezTo>
                    <a:cubicBezTo>
                      <a:pt x="77" y="69"/>
                      <a:pt x="83" y="67"/>
                      <a:pt x="88" y="64"/>
                    </a:cubicBezTo>
                    <a:cubicBezTo>
                      <a:pt x="94" y="62"/>
                      <a:pt x="100" y="60"/>
                      <a:pt x="105" y="57"/>
                    </a:cubicBezTo>
                    <a:cubicBezTo>
                      <a:pt x="110" y="55"/>
                      <a:pt x="116" y="54"/>
                      <a:pt x="120" y="50"/>
                    </a:cubicBezTo>
                    <a:cubicBezTo>
                      <a:pt x="120" y="50"/>
                      <a:pt x="120" y="50"/>
                      <a:pt x="120" y="50"/>
                    </a:cubicBezTo>
                    <a:cubicBezTo>
                      <a:pt x="120" y="50"/>
                      <a:pt x="120" y="50"/>
                      <a:pt x="121" y="50"/>
                    </a:cubicBezTo>
                    <a:cubicBezTo>
                      <a:pt x="122" y="51"/>
                      <a:pt x="123" y="52"/>
                      <a:pt x="124" y="53"/>
                    </a:cubicBezTo>
                    <a:cubicBezTo>
                      <a:pt x="118" y="54"/>
                      <a:pt x="113" y="57"/>
                      <a:pt x="108" y="59"/>
                    </a:cubicBezTo>
                    <a:close/>
                    <a:moveTo>
                      <a:pt x="120" y="48"/>
                    </a:moveTo>
                    <a:cubicBezTo>
                      <a:pt x="120" y="48"/>
                      <a:pt x="120" y="49"/>
                      <a:pt x="120" y="50"/>
                    </a:cubicBezTo>
                    <a:cubicBezTo>
                      <a:pt x="120" y="49"/>
                      <a:pt x="120" y="49"/>
                      <a:pt x="120" y="49"/>
                    </a:cubicBezTo>
                    <a:cubicBezTo>
                      <a:pt x="107" y="54"/>
                      <a:pt x="94" y="59"/>
                      <a:pt x="82" y="63"/>
                    </a:cubicBezTo>
                    <a:cubicBezTo>
                      <a:pt x="76" y="65"/>
                      <a:pt x="71" y="67"/>
                      <a:pt x="65" y="70"/>
                    </a:cubicBezTo>
                    <a:cubicBezTo>
                      <a:pt x="62" y="71"/>
                      <a:pt x="60" y="73"/>
                      <a:pt x="56" y="74"/>
                    </a:cubicBezTo>
                    <a:cubicBezTo>
                      <a:pt x="56" y="74"/>
                      <a:pt x="51" y="75"/>
                      <a:pt x="53" y="74"/>
                    </a:cubicBezTo>
                    <a:cubicBezTo>
                      <a:pt x="55" y="73"/>
                      <a:pt x="57" y="73"/>
                      <a:pt x="59" y="72"/>
                    </a:cubicBezTo>
                    <a:cubicBezTo>
                      <a:pt x="71" y="67"/>
                      <a:pt x="84" y="62"/>
                      <a:pt x="96" y="57"/>
                    </a:cubicBezTo>
                    <a:cubicBezTo>
                      <a:pt x="104" y="54"/>
                      <a:pt x="113" y="52"/>
                      <a:pt x="120" y="48"/>
                    </a:cubicBezTo>
                    <a:cubicBezTo>
                      <a:pt x="120" y="48"/>
                      <a:pt x="120" y="48"/>
                      <a:pt x="120" y="48"/>
                    </a:cubicBezTo>
                    <a:close/>
                    <a:moveTo>
                      <a:pt x="126" y="43"/>
                    </a:moveTo>
                    <a:cubicBezTo>
                      <a:pt x="119" y="45"/>
                      <a:pt x="113" y="48"/>
                      <a:pt x="107" y="50"/>
                    </a:cubicBezTo>
                    <a:cubicBezTo>
                      <a:pt x="100" y="53"/>
                      <a:pt x="94" y="55"/>
                      <a:pt x="88" y="58"/>
                    </a:cubicBezTo>
                    <a:cubicBezTo>
                      <a:pt x="82" y="60"/>
                      <a:pt x="76" y="62"/>
                      <a:pt x="70" y="64"/>
                    </a:cubicBezTo>
                    <a:cubicBezTo>
                      <a:pt x="78" y="61"/>
                      <a:pt x="85" y="57"/>
                      <a:pt x="93" y="54"/>
                    </a:cubicBezTo>
                    <a:cubicBezTo>
                      <a:pt x="99" y="52"/>
                      <a:pt x="105" y="49"/>
                      <a:pt x="111" y="47"/>
                    </a:cubicBezTo>
                    <a:cubicBezTo>
                      <a:pt x="116" y="44"/>
                      <a:pt x="123" y="43"/>
                      <a:pt x="127" y="39"/>
                    </a:cubicBezTo>
                    <a:cubicBezTo>
                      <a:pt x="127" y="40"/>
                      <a:pt x="127" y="42"/>
                      <a:pt x="126" y="43"/>
                    </a:cubicBezTo>
                    <a:close/>
                    <a:moveTo>
                      <a:pt x="26" y="89"/>
                    </a:moveTo>
                    <a:cubicBezTo>
                      <a:pt x="26" y="89"/>
                      <a:pt x="26" y="89"/>
                      <a:pt x="27" y="88"/>
                    </a:cubicBezTo>
                    <a:cubicBezTo>
                      <a:pt x="26" y="89"/>
                      <a:pt x="26" y="89"/>
                      <a:pt x="25" y="89"/>
                    </a:cubicBezTo>
                    <a:cubicBezTo>
                      <a:pt x="25" y="89"/>
                      <a:pt x="26" y="89"/>
                      <a:pt x="26" y="89"/>
                    </a:cubicBezTo>
                    <a:close/>
                    <a:moveTo>
                      <a:pt x="30" y="87"/>
                    </a:moveTo>
                    <a:cubicBezTo>
                      <a:pt x="29" y="87"/>
                      <a:pt x="28" y="88"/>
                      <a:pt x="27" y="88"/>
                    </a:cubicBezTo>
                    <a:cubicBezTo>
                      <a:pt x="27" y="87"/>
                      <a:pt x="28" y="86"/>
                      <a:pt x="29" y="85"/>
                    </a:cubicBezTo>
                    <a:cubicBezTo>
                      <a:pt x="32" y="84"/>
                      <a:pt x="35" y="83"/>
                      <a:pt x="39" y="82"/>
                    </a:cubicBezTo>
                    <a:cubicBezTo>
                      <a:pt x="36" y="84"/>
                      <a:pt x="33" y="85"/>
                      <a:pt x="30" y="87"/>
                    </a:cubicBezTo>
                    <a:close/>
                    <a:moveTo>
                      <a:pt x="76" y="56"/>
                    </a:moveTo>
                    <a:cubicBezTo>
                      <a:pt x="62" y="63"/>
                      <a:pt x="48" y="70"/>
                      <a:pt x="34" y="78"/>
                    </a:cubicBezTo>
                    <a:cubicBezTo>
                      <a:pt x="35" y="77"/>
                      <a:pt x="35" y="76"/>
                      <a:pt x="35" y="74"/>
                    </a:cubicBezTo>
                    <a:cubicBezTo>
                      <a:pt x="51" y="67"/>
                      <a:pt x="67" y="59"/>
                      <a:pt x="84" y="53"/>
                    </a:cubicBezTo>
                    <a:cubicBezTo>
                      <a:pt x="92" y="49"/>
                      <a:pt x="100" y="46"/>
                      <a:pt x="108" y="43"/>
                    </a:cubicBezTo>
                    <a:cubicBezTo>
                      <a:pt x="112" y="42"/>
                      <a:pt x="115" y="40"/>
                      <a:pt x="119" y="38"/>
                    </a:cubicBezTo>
                    <a:cubicBezTo>
                      <a:pt x="119" y="38"/>
                      <a:pt x="120" y="38"/>
                      <a:pt x="120" y="38"/>
                    </a:cubicBezTo>
                    <a:cubicBezTo>
                      <a:pt x="106" y="45"/>
                      <a:pt x="90" y="49"/>
                      <a:pt x="76" y="56"/>
                    </a:cubicBezTo>
                    <a:close/>
                    <a:moveTo>
                      <a:pt x="36" y="73"/>
                    </a:moveTo>
                    <a:cubicBezTo>
                      <a:pt x="36" y="73"/>
                      <a:pt x="36" y="73"/>
                      <a:pt x="36" y="73"/>
                    </a:cubicBezTo>
                    <a:cubicBezTo>
                      <a:pt x="36" y="73"/>
                      <a:pt x="36" y="72"/>
                      <a:pt x="36" y="72"/>
                    </a:cubicBezTo>
                    <a:cubicBezTo>
                      <a:pt x="36" y="72"/>
                      <a:pt x="36" y="72"/>
                      <a:pt x="36" y="72"/>
                    </a:cubicBezTo>
                    <a:cubicBezTo>
                      <a:pt x="36" y="72"/>
                      <a:pt x="36" y="72"/>
                      <a:pt x="36" y="72"/>
                    </a:cubicBezTo>
                    <a:cubicBezTo>
                      <a:pt x="42" y="69"/>
                      <a:pt x="47" y="66"/>
                      <a:pt x="53" y="63"/>
                    </a:cubicBezTo>
                    <a:cubicBezTo>
                      <a:pt x="57" y="61"/>
                      <a:pt x="61" y="60"/>
                      <a:pt x="65" y="58"/>
                    </a:cubicBezTo>
                    <a:cubicBezTo>
                      <a:pt x="79" y="52"/>
                      <a:pt x="93" y="46"/>
                      <a:pt x="107" y="39"/>
                    </a:cubicBezTo>
                    <a:cubicBezTo>
                      <a:pt x="111" y="37"/>
                      <a:pt x="114" y="36"/>
                      <a:pt x="117" y="34"/>
                    </a:cubicBezTo>
                    <a:cubicBezTo>
                      <a:pt x="117" y="34"/>
                      <a:pt x="117" y="34"/>
                      <a:pt x="117" y="34"/>
                    </a:cubicBezTo>
                    <a:cubicBezTo>
                      <a:pt x="111" y="37"/>
                      <a:pt x="105" y="41"/>
                      <a:pt x="99" y="44"/>
                    </a:cubicBezTo>
                    <a:cubicBezTo>
                      <a:pt x="86" y="50"/>
                      <a:pt x="72" y="55"/>
                      <a:pt x="59" y="62"/>
                    </a:cubicBezTo>
                    <a:cubicBezTo>
                      <a:pt x="52" y="65"/>
                      <a:pt x="44" y="69"/>
                      <a:pt x="36" y="73"/>
                    </a:cubicBezTo>
                    <a:close/>
                    <a:moveTo>
                      <a:pt x="112" y="29"/>
                    </a:moveTo>
                    <a:cubicBezTo>
                      <a:pt x="112" y="29"/>
                      <a:pt x="112" y="30"/>
                      <a:pt x="112" y="30"/>
                    </a:cubicBezTo>
                    <a:cubicBezTo>
                      <a:pt x="113" y="31"/>
                      <a:pt x="113" y="31"/>
                      <a:pt x="113" y="31"/>
                    </a:cubicBezTo>
                    <a:cubicBezTo>
                      <a:pt x="108" y="33"/>
                      <a:pt x="104" y="36"/>
                      <a:pt x="99" y="39"/>
                    </a:cubicBezTo>
                    <a:cubicBezTo>
                      <a:pt x="92" y="43"/>
                      <a:pt x="84" y="46"/>
                      <a:pt x="76" y="50"/>
                    </a:cubicBezTo>
                    <a:cubicBezTo>
                      <a:pt x="68" y="54"/>
                      <a:pt x="60" y="58"/>
                      <a:pt x="52" y="61"/>
                    </a:cubicBezTo>
                    <a:cubicBezTo>
                      <a:pt x="47" y="64"/>
                      <a:pt x="41" y="67"/>
                      <a:pt x="35" y="69"/>
                    </a:cubicBezTo>
                    <a:cubicBezTo>
                      <a:pt x="35" y="69"/>
                      <a:pt x="35" y="69"/>
                      <a:pt x="34" y="69"/>
                    </a:cubicBezTo>
                    <a:cubicBezTo>
                      <a:pt x="33" y="70"/>
                      <a:pt x="32" y="71"/>
                      <a:pt x="30" y="71"/>
                    </a:cubicBezTo>
                    <a:cubicBezTo>
                      <a:pt x="33" y="70"/>
                      <a:pt x="35" y="68"/>
                      <a:pt x="37" y="67"/>
                    </a:cubicBezTo>
                    <a:cubicBezTo>
                      <a:pt x="41" y="65"/>
                      <a:pt x="45" y="63"/>
                      <a:pt x="49" y="61"/>
                    </a:cubicBezTo>
                    <a:cubicBezTo>
                      <a:pt x="56" y="57"/>
                      <a:pt x="64" y="53"/>
                      <a:pt x="71" y="49"/>
                    </a:cubicBezTo>
                    <a:cubicBezTo>
                      <a:pt x="78" y="45"/>
                      <a:pt x="85" y="42"/>
                      <a:pt x="93" y="38"/>
                    </a:cubicBezTo>
                    <a:cubicBezTo>
                      <a:pt x="100" y="35"/>
                      <a:pt x="107" y="31"/>
                      <a:pt x="113" y="27"/>
                    </a:cubicBezTo>
                    <a:cubicBezTo>
                      <a:pt x="113" y="28"/>
                      <a:pt x="113" y="28"/>
                      <a:pt x="112" y="29"/>
                    </a:cubicBezTo>
                    <a:close/>
                    <a:moveTo>
                      <a:pt x="41" y="80"/>
                    </a:moveTo>
                    <a:cubicBezTo>
                      <a:pt x="37" y="82"/>
                      <a:pt x="33" y="83"/>
                      <a:pt x="30" y="84"/>
                    </a:cubicBezTo>
                    <a:cubicBezTo>
                      <a:pt x="30" y="84"/>
                      <a:pt x="31" y="83"/>
                      <a:pt x="31" y="83"/>
                    </a:cubicBezTo>
                    <a:cubicBezTo>
                      <a:pt x="33" y="82"/>
                      <a:pt x="35" y="81"/>
                      <a:pt x="37" y="80"/>
                    </a:cubicBezTo>
                    <a:cubicBezTo>
                      <a:pt x="39" y="79"/>
                      <a:pt x="40" y="79"/>
                      <a:pt x="41" y="78"/>
                    </a:cubicBezTo>
                    <a:cubicBezTo>
                      <a:pt x="43" y="77"/>
                      <a:pt x="44" y="77"/>
                      <a:pt x="46" y="76"/>
                    </a:cubicBezTo>
                    <a:cubicBezTo>
                      <a:pt x="44" y="78"/>
                      <a:pt x="42" y="79"/>
                      <a:pt x="41" y="80"/>
                    </a:cubicBezTo>
                    <a:close/>
                    <a:moveTo>
                      <a:pt x="47" y="75"/>
                    </a:moveTo>
                    <a:cubicBezTo>
                      <a:pt x="47" y="75"/>
                      <a:pt x="47" y="75"/>
                      <a:pt x="47" y="75"/>
                    </a:cubicBezTo>
                    <a:cubicBezTo>
                      <a:pt x="41" y="76"/>
                      <a:pt x="37" y="80"/>
                      <a:pt x="32" y="82"/>
                    </a:cubicBezTo>
                    <a:cubicBezTo>
                      <a:pt x="32" y="81"/>
                      <a:pt x="33" y="80"/>
                      <a:pt x="33" y="80"/>
                    </a:cubicBezTo>
                    <a:cubicBezTo>
                      <a:pt x="38" y="77"/>
                      <a:pt x="43" y="74"/>
                      <a:pt x="49" y="72"/>
                    </a:cubicBezTo>
                    <a:cubicBezTo>
                      <a:pt x="56" y="69"/>
                      <a:pt x="62" y="65"/>
                      <a:pt x="69" y="62"/>
                    </a:cubicBezTo>
                    <a:cubicBezTo>
                      <a:pt x="83" y="56"/>
                      <a:pt x="98" y="50"/>
                      <a:pt x="112" y="45"/>
                    </a:cubicBezTo>
                    <a:cubicBezTo>
                      <a:pt x="115" y="44"/>
                      <a:pt x="118" y="43"/>
                      <a:pt x="121" y="41"/>
                    </a:cubicBezTo>
                    <a:cubicBezTo>
                      <a:pt x="123" y="41"/>
                      <a:pt x="124" y="40"/>
                      <a:pt x="126" y="39"/>
                    </a:cubicBezTo>
                    <a:cubicBezTo>
                      <a:pt x="128" y="38"/>
                      <a:pt x="121" y="42"/>
                      <a:pt x="122" y="41"/>
                    </a:cubicBezTo>
                    <a:cubicBezTo>
                      <a:pt x="115" y="44"/>
                      <a:pt x="108" y="47"/>
                      <a:pt x="101" y="50"/>
                    </a:cubicBezTo>
                    <a:cubicBezTo>
                      <a:pt x="87" y="56"/>
                      <a:pt x="74" y="62"/>
                      <a:pt x="60" y="68"/>
                    </a:cubicBezTo>
                    <a:cubicBezTo>
                      <a:pt x="60" y="68"/>
                      <a:pt x="60" y="68"/>
                      <a:pt x="59" y="68"/>
                    </a:cubicBezTo>
                    <a:cubicBezTo>
                      <a:pt x="56" y="70"/>
                      <a:pt x="53" y="71"/>
                      <a:pt x="50" y="73"/>
                    </a:cubicBezTo>
                    <a:cubicBezTo>
                      <a:pt x="50" y="73"/>
                      <a:pt x="50" y="73"/>
                      <a:pt x="50" y="73"/>
                    </a:cubicBezTo>
                    <a:cubicBezTo>
                      <a:pt x="49" y="72"/>
                      <a:pt x="49" y="72"/>
                      <a:pt x="48" y="73"/>
                    </a:cubicBezTo>
                    <a:cubicBezTo>
                      <a:pt x="48" y="74"/>
                      <a:pt x="47" y="74"/>
                      <a:pt x="47" y="75"/>
                    </a:cubicBezTo>
                    <a:close/>
                    <a:moveTo>
                      <a:pt x="51" y="73"/>
                    </a:moveTo>
                    <a:cubicBezTo>
                      <a:pt x="53" y="72"/>
                      <a:pt x="56" y="71"/>
                      <a:pt x="58" y="70"/>
                    </a:cubicBezTo>
                    <a:cubicBezTo>
                      <a:pt x="59" y="70"/>
                      <a:pt x="59" y="70"/>
                      <a:pt x="59" y="69"/>
                    </a:cubicBezTo>
                    <a:cubicBezTo>
                      <a:pt x="66" y="67"/>
                      <a:pt x="73" y="65"/>
                      <a:pt x="79" y="62"/>
                    </a:cubicBezTo>
                    <a:cubicBezTo>
                      <a:pt x="86" y="59"/>
                      <a:pt x="93" y="56"/>
                      <a:pt x="100" y="53"/>
                    </a:cubicBezTo>
                    <a:cubicBezTo>
                      <a:pt x="107" y="51"/>
                      <a:pt x="114" y="49"/>
                      <a:pt x="120" y="46"/>
                    </a:cubicBezTo>
                    <a:cubicBezTo>
                      <a:pt x="120" y="46"/>
                      <a:pt x="126" y="43"/>
                      <a:pt x="125" y="44"/>
                    </a:cubicBezTo>
                    <a:cubicBezTo>
                      <a:pt x="125" y="44"/>
                      <a:pt x="125" y="44"/>
                      <a:pt x="125" y="44"/>
                    </a:cubicBezTo>
                    <a:cubicBezTo>
                      <a:pt x="125" y="44"/>
                      <a:pt x="125" y="44"/>
                      <a:pt x="124" y="44"/>
                    </a:cubicBezTo>
                    <a:cubicBezTo>
                      <a:pt x="123" y="45"/>
                      <a:pt x="122" y="46"/>
                      <a:pt x="120" y="47"/>
                    </a:cubicBezTo>
                    <a:cubicBezTo>
                      <a:pt x="117" y="48"/>
                      <a:pt x="114" y="50"/>
                      <a:pt x="110" y="51"/>
                    </a:cubicBezTo>
                    <a:cubicBezTo>
                      <a:pt x="103" y="54"/>
                      <a:pt x="96" y="56"/>
                      <a:pt x="89" y="59"/>
                    </a:cubicBezTo>
                    <a:cubicBezTo>
                      <a:pt x="77" y="64"/>
                      <a:pt x="64" y="68"/>
                      <a:pt x="51" y="74"/>
                    </a:cubicBezTo>
                    <a:cubicBezTo>
                      <a:pt x="51" y="74"/>
                      <a:pt x="51" y="74"/>
                      <a:pt x="51" y="73"/>
                    </a:cubicBezTo>
                    <a:cubicBezTo>
                      <a:pt x="51" y="73"/>
                      <a:pt x="51" y="73"/>
                      <a:pt x="51" y="73"/>
                    </a:cubicBezTo>
                    <a:close/>
                    <a:moveTo>
                      <a:pt x="55" y="78"/>
                    </a:moveTo>
                    <a:cubicBezTo>
                      <a:pt x="60" y="77"/>
                      <a:pt x="64" y="75"/>
                      <a:pt x="68" y="74"/>
                    </a:cubicBezTo>
                    <a:cubicBezTo>
                      <a:pt x="68" y="74"/>
                      <a:pt x="68" y="74"/>
                      <a:pt x="68" y="74"/>
                    </a:cubicBezTo>
                    <a:cubicBezTo>
                      <a:pt x="65" y="78"/>
                      <a:pt x="60" y="81"/>
                      <a:pt x="55" y="78"/>
                    </a:cubicBezTo>
                    <a:close/>
                    <a:moveTo>
                      <a:pt x="74" y="75"/>
                    </a:moveTo>
                    <a:cubicBezTo>
                      <a:pt x="83" y="72"/>
                      <a:pt x="92" y="70"/>
                      <a:pt x="100" y="67"/>
                    </a:cubicBezTo>
                    <a:cubicBezTo>
                      <a:pt x="105" y="65"/>
                      <a:pt x="109" y="64"/>
                      <a:pt x="113" y="62"/>
                    </a:cubicBezTo>
                    <a:cubicBezTo>
                      <a:pt x="115" y="61"/>
                      <a:pt x="118" y="61"/>
                      <a:pt x="120" y="60"/>
                    </a:cubicBezTo>
                    <a:cubicBezTo>
                      <a:pt x="120" y="60"/>
                      <a:pt x="125" y="57"/>
                      <a:pt x="122" y="59"/>
                    </a:cubicBezTo>
                    <a:cubicBezTo>
                      <a:pt x="113" y="64"/>
                      <a:pt x="103" y="68"/>
                      <a:pt x="93" y="72"/>
                    </a:cubicBezTo>
                    <a:cubicBezTo>
                      <a:pt x="92" y="72"/>
                      <a:pt x="92" y="72"/>
                      <a:pt x="92" y="72"/>
                    </a:cubicBezTo>
                    <a:cubicBezTo>
                      <a:pt x="87" y="74"/>
                      <a:pt x="83" y="76"/>
                      <a:pt x="78" y="79"/>
                    </a:cubicBezTo>
                    <a:cubicBezTo>
                      <a:pt x="77" y="78"/>
                      <a:pt x="75" y="77"/>
                      <a:pt x="74" y="75"/>
                    </a:cubicBezTo>
                    <a:close/>
                    <a:moveTo>
                      <a:pt x="110" y="69"/>
                    </a:moveTo>
                    <a:cubicBezTo>
                      <a:pt x="110" y="69"/>
                      <a:pt x="110" y="69"/>
                      <a:pt x="109" y="68"/>
                    </a:cubicBezTo>
                    <a:cubicBezTo>
                      <a:pt x="109" y="68"/>
                      <a:pt x="109" y="68"/>
                      <a:pt x="109" y="68"/>
                    </a:cubicBezTo>
                    <a:cubicBezTo>
                      <a:pt x="112" y="67"/>
                      <a:pt x="115" y="66"/>
                      <a:pt x="118" y="65"/>
                    </a:cubicBezTo>
                    <a:cubicBezTo>
                      <a:pt x="119" y="64"/>
                      <a:pt x="120" y="64"/>
                      <a:pt x="121" y="63"/>
                    </a:cubicBezTo>
                    <a:cubicBezTo>
                      <a:pt x="124" y="62"/>
                      <a:pt x="121" y="64"/>
                      <a:pt x="120" y="65"/>
                    </a:cubicBezTo>
                    <a:cubicBezTo>
                      <a:pt x="117" y="67"/>
                      <a:pt x="113" y="67"/>
                      <a:pt x="110" y="69"/>
                    </a:cubicBezTo>
                    <a:close/>
                    <a:moveTo>
                      <a:pt x="123" y="62"/>
                    </a:moveTo>
                    <a:cubicBezTo>
                      <a:pt x="121" y="62"/>
                      <a:pt x="119" y="64"/>
                      <a:pt x="117" y="64"/>
                    </a:cubicBezTo>
                    <a:cubicBezTo>
                      <a:pt x="114" y="66"/>
                      <a:pt x="112" y="67"/>
                      <a:pt x="109" y="68"/>
                    </a:cubicBezTo>
                    <a:cubicBezTo>
                      <a:pt x="109" y="68"/>
                      <a:pt x="109" y="68"/>
                      <a:pt x="109" y="68"/>
                    </a:cubicBezTo>
                    <a:cubicBezTo>
                      <a:pt x="109" y="68"/>
                      <a:pt x="109" y="68"/>
                      <a:pt x="108" y="68"/>
                    </a:cubicBezTo>
                    <a:cubicBezTo>
                      <a:pt x="108" y="67"/>
                      <a:pt x="107" y="67"/>
                      <a:pt x="107" y="67"/>
                    </a:cubicBezTo>
                    <a:cubicBezTo>
                      <a:pt x="106" y="67"/>
                      <a:pt x="106" y="67"/>
                      <a:pt x="106" y="68"/>
                    </a:cubicBezTo>
                    <a:cubicBezTo>
                      <a:pt x="105" y="68"/>
                      <a:pt x="105" y="68"/>
                      <a:pt x="104" y="68"/>
                    </a:cubicBezTo>
                    <a:cubicBezTo>
                      <a:pt x="106" y="67"/>
                      <a:pt x="107" y="67"/>
                      <a:pt x="109" y="66"/>
                    </a:cubicBezTo>
                    <a:cubicBezTo>
                      <a:pt x="112" y="65"/>
                      <a:pt x="116" y="63"/>
                      <a:pt x="119" y="61"/>
                    </a:cubicBezTo>
                    <a:cubicBezTo>
                      <a:pt x="121" y="60"/>
                      <a:pt x="123" y="60"/>
                      <a:pt x="125" y="58"/>
                    </a:cubicBezTo>
                    <a:cubicBezTo>
                      <a:pt x="124" y="60"/>
                      <a:pt x="124" y="61"/>
                      <a:pt x="123" y="62"/>
                    </a:cubicBezTo>
                    <a:cubicBezTo>
                      <a:pt x="123" y="62"/>
                      <a:pt x="123" y="62"/>
                      <a:pt x="123" y="62"/>
                    </a:cubicBezTo>
                    <a:close/>
                    <a:moveTo>
                      <a:pt x="97" y="74"/>
                    </a:moveTo>
                    <a:cubicBezTo>
                      <a:pt x="96" y="73"/>
                      <a:pt x="95" y="73"/>
                      <a:pt x="95" y="73"/>
                    </a:cubicBezTo>
                    <a:cubicBezTo>
                      <a:pt x="96" y="72"/>
                      <a:pt x="97" y="72"/>
                      <a:pt x="97" y="71"/>
                    </a:cubicBezTo>
                    <a:cubicBezTo>
                      <a:pt x="99" y="71"/>
                      <a:pt x="101" y="70"/>
                      <a:pt x="103" y="69"/>
                    </a:cubicBezTo>
                    <a:cubicBezTo>
                      <a:pt x="104" y="69"/>
                      <a:pt x="106" y="69"/>
                      <a:pt x="104" y="70"/>
                    </a:cubicBezTo>
                    <a:cubicBezTo>
                      <a:pt x="101" y="71"/>
                      <a:pt x="99" y="72"/>
                      <a:pt x="97" y="74"/>
                    </a:cubicBezTo>
                    <a:cubicBezTo>
                      <a:pt x="97" y="74"/>
                      <a:pt x="97" y="74"/>
                      <a:pt x="97" y="74"/>
                    </a:cubicBezTo>
                    <a:close/>
                    <a:moveTo>
                      <a:pt x="101" y="72"/>
                    </a:moveTo>
                    <a:cubicBezTo>
                      <a:pt x="102" y="71"/>
                      <a:pt x="104" y="71"/>
                      <a:pt x="106" y="70"/>
                    </a:cubicBezTo>
                    <a:cubicBezTo>
                      <a:pt x="106" y="70"/>
                      <a:pt x="106" y="71"/>
                      <a:pt x="106" y="71"/>
                    </a:cubicBezTo>
                    <a:cubicBezTo>
                      <a:pt x="104" y="72"/>
                      <a:pt x="103" y="72"/>
                      <a:pt x="102" y="73"/>
                    </a:cubicBezTo>
                    <a:cubicBezTo>
                      <a:pt x="100" y="73"/>
                      <a:pt x="97" y="74"/>
                      <a:pt x="101" y="72"/>
                    </a:cubicBezTo>
                    <a:close/>
                    <a:moveTo>
                      <a:pt x="82" y="80"/>
                    </a:moveTo>
                    <a:cubicBezTo>
                      <a:pt x="81" y="80"/>
                      <a:pt x="80" y="80"/>
                      <a:pt x="79" y="79"/>
                    </a:cubicBezTo>
                    <a:cubicBezTo>
                      <a:pt x="83" y="77"/>
                      <a:pt x="86" y="76"/>
                      <a:pt x="90" y="75"/>
                    </a:cubicBezTo>
                    <a:cubicBezTo>
                      <a:pt x="88" y="77"/>
                      <a:pt x="85" y="80"/>
                      <a:pt x="82" y="80"/>
                    </a:cubicBezTo>
                    <a:close/>
                    <a:moveTo>
                      <a:pt x="98" y="74"/>
                    </a:moveTo>
                    <a:cubicBezTo>
                      <a:pt x="101" y="74"/>
                      <a:pt x="103" y="73"/>
                      <a:pt x="105" y="72"/>
                    </a:cubicBezTo>
                    <a:cubicBezTo>
                      <a:pt x="104" y="74"/>
                      <a:pt x="101" y="74"/>
                      <a:pt x="98" y="74"/>
                    </a:cubicBezTo>
                    <a:close/>
                    <a:moveTo>
                      <a:pt x="113" y="70"/>
                    </a:moveTo>
                    <a:cubicBezTo>
                      <a:pt x="115" y="70"/>
                      <a:pt x="116" y="69"/>
                      <a:pt x="117" y="69"/>
                    </a:cubicBezTo>
                    <a:cubicBezTo>
                      <a:pt x="116" y="69"/>
                      <a:pt x="115" y="70"/>
                      <a:pt x="113" y="70"/>
                    </a:cubicBezTo>
                    <a:close/>
                    <a:moveTo>
                      <a:pt x="119" y="68"/>
                    </a:moveTo>
                    <a:cubicBezTo>
                      <a:pt x="119" y="68"/>
                      <a:pt x="119" y="68"/>
                      <a:pt x="119" y="68"/>
                    </a:cubicBezTo>
                    <a:cubicBezTo>
                      <a:pt x="116" y="68"/>
                      <a:pt x="114" y="69"/>
                      <a:pt x="111" y="69"/>
                    </a:cubicBezTo>
                    <a:cubicBezTo>
                      <a:pt x="114" y="67"/>
                      <a:pt x="120" y="67"/>
                      <a:pt x="122" y="64"/>
                    </a:cubicBezTo>
                    <a:cubicBezTo>
                      <a:pt x="121" y="65"/>
                      <a:pt x="120" y="67"/>
                      <a:pt x="119" y="68"/>
                    </a:cubicBezTo>
                    <a:close/>
                    <a:moveTo>
                      <a:pt x="125" y="57"/>
                    </a:moveTo>
                    <a:cubicBezTo>
                      <a:pt x="115" y="60"/>
                      <a:pt x="106" y="64"/>
                      <a:pt x="97" y="67"/>
                    </a:cubicBezTo>
                    <a:cubicBezTo>
                      <a:pt x="93" y="68"/>
                      <a:pt x="90" y="70"/>
                      <a:pt x="86" y="71"/>
                    </a:cubicBezTo>
                    <a:cubicBezTo>
                      <a:pt x="92" y="68"/>
                      <a:pt x="98" y="66"/>
                      <a:pt x="103" y="63"/>
                    </a:cubicBezTo>
                    <a:cubicBezTo>
                      <a:pt x="110" y="60"/>
                      <a:pt x="118" y="59"/>
                      <a:pt x="124" y="54"/>
                    </a:cubicBezTo>
                    <a:cubicBezTo>
                      <a:pt x="125" y="55"/>
                      <a:pt x="125" y="56"/>
                      <a:pt x="125" y="57"/>
                    </a:cubicBezTo>
                    <a:close/>
                    <a:moveTo>
                      <a:pt x="126" y="35"/>
                    </a:moveTo>
                    <a:cubicBezTo>
                      <a:pt x="110" y="42"/>
                      <a:pt x="94" y="47"/>
                      <a:pt x="78" y="54"/>
                    </a:cubicBezTo>
                    <a:cubicBezTo>
                      <a:pt x="73" y="56"/>
                      <a:pt x="67" y="59"/>
                      <a:pt x="62" y="61"/>
                    </a:cubicBezTo>
                    <a:cubicBezTo>
                      <a:pt x="68" y="58"/>
                      <a:pt x="74" y="55"/>
                      <a:pt x="80" y="53"/>
                    </a:cubicBezTo>
                    <a:cubicBezTo>
                      <a:pt x="95" y="46"/>
                      <a:pt x="109" y="40"/>
                      <a:pt x="122" y="31"/>
                    </a:cubicBezTo>
                    <a:cubicBezTo>
                      <a:pt x="124" y="32"/>
                      <a:pt x="125" y="33"/>
                      <a:pt x="126" y="35"/>
                    </a:cubicBezTo>
                    <a:close/>
                    <a:moveTo>
                      <a:pt x="121" y="31"/>
                    </a:moveTo>
                    <a:cubicBezTo>
                      <a:pt x="115" y="34"/>
                      <a:pt x="108" y="38"/>
                      <a:pt x="102" y="41"/>
                    </a:cubicBezTo>
                    <a:cubicBezTo>
                      <a:pt x="94" y="44"/>
                      <a:pt x="86" y="48"/>
                      <a:pt x="78" y="51"/>
                    </a:cubicBezTo>
                    <a:cubicBezTo>
                      <a:pt x="76" y="52"/>
                      <a:pt x="75" y="53"/>
                      <a:pt x="73" y="54"/>
                    </a:cubicBezTo>
                    <a:cubicBezTo>
                      <a:pt x="74" y="53"/>
                      <a:pt x="75" y="53"/>
                      <a:pt x="76" y="52"/>
                    </a:cubicBezTo>
                    <a:cubicBezTo>
                      <a:pt x="83" y="49"/>
                      <a:pt x="90" y="46"/>
                      <a:pt x="97" y="43"/>
                    </a:cubicBezTo>
                    <a:cubicBezTo>
                      <a:pt x="104" y="39"/>
                      <a:pt x="110" y="35"/>
                      <a:pt x="117" y="30"/>
                    </a:cubicBezTo>
                    <a:cubicBezTo>
                      <a:pt x="118" y="30"/>
                      <a:pt x="120" y="30"/>
                      <a:pt x="121" y="31"/>
                    </a:cubicBezTo>
                    <a:close/>
                    <a:moveTo>
                      <a:pt x="113" y="26"/>
                    </a:moveTo>
                    <a:cubicBezTo>
                      <a:pt x="113" y="26"/>
                      <a:pt x="113" y="26"/>
                      <a:pt x="113" y="26"/>
                    </a:cubicBezTo>
                    <a:cubicBezTo>
                      <a:pt x="105" y="29"/>
                      <a:pt x="97" y="33"/>
                      <a:pt x="90" y="37"/>
                    </a:cubicBezTo>
                    <a:cubicBezTo>
                      <a:pt x="81" y="40"/>
                      <a:pt x="73" y="43"/>
                      <a:pt x="65" y="47"/>
                    </a:cubicBezTo>
                    <a:cubicBezTo>
                      <a:pt x="56" y="51"/>
                      <a:pt x="48" y="56"/>
                      <a:pt x="39" y="61"/>
                    </a:cubicBezTo>
                    <a:cubicBezTo>
                      <a:pt x="32" y="64"/>
                      <a:pt x="24" y="66"/>
                      <a:pt x="18" y="71"/>
                    </a:cubicBezTo>
                    <a:cubicBezTo>
                      <a:pt x="18" y="71"/>
                      <a:pt x="17" y="71"/>
                      <a:pt x="17" y="70"/>
                    </a:cubicBezTo>
                    <a:cubicBezTo>
                      <a:pt x="31" y="60"/>
                      <a:pt x="47" y="52"/>
                      <a:pt x="63" y="45"/>
                    </a:cubicBezTo>
                    <a:cubicBezTo>
                      <a:pt x="73" y="40"/>
                      <a:pt x="82" y="35"/>
                      <a:pt x="92" y="31"/>
                    </a:cubicBezTo>
                    <a:cubicBezTo>
                      <a:pt x="99" y="28"/>
                      <a:pt x="107" y="25"/>
                      <a:pt x="113" y="19"/>
                    </a:cubicBezTo>
                    <a:cubicBezTo>
                      <a:pt x="114" y="21"/>
                      <a:pt x="114" y="24"/>
                      <a:pt x="113" y="26"/>
                    </a:cubicBezTo>
                    <a:close/>
                    <a:moveTo>
                      <a:pt x="113" y="18"/>
                    </a:moveTo>
                    <a:cubicBezTo>
                      <a:pt x="111" y="19"/>
                      <a:pt x="109" y="21"/>
                      <a:pt x="107" y="22"/>
                    </a:cubicBezTo>
                    <a:cubicBezTo>
                      <a:pt x="104" y="23"/>
                      <a:pt x="101" y="25"/>
                      <a:pt x="98" y="26"/>
                    </a:cubicBezTo>
                    <a:cubicBezTo>
                      <a:pt x="92" y="29"/>
                      <a:pt x="85" y="32"/>
                      <a:pt x="78" y="35"/>
                    </a:cubicBezTo>
                    <a:cubicBezTo>
                      <a:pt x="65" y="41"/>
                      <a:pt x="52" y="48"/>
                      <a:pt x="39" y="54"/>
                    </a:cubicBezTo>
                    <a:cubicBezTo>
                      <a:pt x="33" y="57"/>
                      <a:pt x="27" y="60"/>
                      <a:pt x="22" y="63"/>
                    </a:cubicBezTo>
                    <a:cubicBezTo>
                      <a:pt x="34" y="56"/>
                      <a:pt x="46" y="49"/>
                      <a:pt x="58" y="43"/>
                    </a:cubicBezTo>
                    <a:cubicBezTo>
                      <a:pt x="71" y="36"/>
                      <a:pt x="84" y="30"/>
                      <a:pt x="97" y="23"/>
                    </a:cubicBezTo>
                    <a:cubicBezTo>
                      <a:pt x="99" y="21"/>
                      <a:pt x="101" y="20"/>
                      <a:pt x="103" y="18"/>
                    </a:cubicBezTo>
                    <a:cubicBezTo>
                      <a:pt x="104" y="18"/>
                      <a:pt x="105" y="17"/>
                      <a:pt x="106" y="16"/>
                    </a:cubicBezTo>
                    <a:cubicBezTo>
                      <a:pt x="106" y="16"/>
                      <a:pt x="107" y="16"/>
                      <a:pt x="107" y="15"/>
                    </a:cubicBezTo>
                    <a:cubicBezTo>
                      <a:pt x="108" y="15"/>
                      <a:pt x="109" y="15"/>
                      <a:pt x="109" y="14"/>
                    </a:cubicBezTo>
                    <a:cubicBezTo>
                      <a:pt x="110" y="15"/>
                      <a:pt x="111" y="15"/>
                      <a:pt x="111" y="16"/>
                    </a:cubicBezTo>
                    <a:cubicBezTo>
                      <a:pt x="112" y="16"/>
                      <a:pt x="112" y="17"/>
                      <a:pt x="113" y="18"/>
                    </a:cubicBezTo>
                    <a:close/>
                    <a:moveTo>
                      <a:pt x="109" y="14"/>
                    </a:moveTo>
                    <a:cubicBezTo>
                      <a:pt x="108" y="14"/>
                      <a:pt x="108" y="14"/>
                      <a:pt x="108" y="14"/>
                    </a:cubicBezTo>
                    <a:cubicBezTo>
                      <a:pt x="108" y="14"/>
                      <a:pt x="108" y="14"/>
                      <a:pt x="108" y="14"/>
                    </a:cubicBezTo>
                    <a:cubicBezTo>
                      <a:pt x="106" y="15"/>
                      <a:pt x="105" y="16"/>
                      <a:pt x="103" y="17"/>
                    </a:cubicBezTo>
                    <a:cubicBezTo>
                      <a:pt x="97" y="20"/>
                      <a:pt x="91" y="24"/>
                      <a:pt x="85" y="27"/>
                    </a:cubicBezTo>
                    <a:cubicBezTo>
                      <a:pt x="72" y="33"/>
                      <a:pt x="59" y="38"/>
                      <a:pt x="47" y="45"/>
                    </a:cubicBezTo>
                    <a:cubicBezTo>
                      <a:pt x="41" y="49"/>
                      <a:pt x="34" y="53"/>
                      <a:pt x="28" y="56"/>
                    </a:cubicBezTo>
                    <a:cubicBezTo>
                      <a:pt x="26" y="57"/>
                      <a:pt x="23" y="58"/>
                      <a:pt x="21" y="60"/>
                    </a:cubicBezTo>
                    <a:cubicBezTo>
                      <a:pt x="42" y="45"/>
                      <a:pt x="66" y="34"/>
                      <a:pt x="88" y="21"/>
                    </a:cubicBezTo>
                    <a:cubicBezTo>
                      <a:pt x="90" y="20"/>
                      <a:pt x="91" y="19"/>
                      <a:pt x="92" y="18"/>
                    </a:cubicBezTo>
                    <a:cubicBezTo>
                      <a:pt x="93" y="17"/>
                      <a:pt x="93" y="17"/>
                      <a:pt x="94" y="17"/>
                    </a:cubicBezTo>
                    <a:cubicBezTo>
                      <a:pt x="94" y="17"/>
                      <a:pt x="94" y="17"/>
                      <a:pt x="94" y="17"/>
                    </a:cubicBezTo>
                    <a:cubicBezTo>
                      <a:pt x="94" y="17"/>
                      <a:pt x="95" y="18"/>
                      <a:pt x="96" y="17"/>
                    </a:cubicBezTo>
                    <a:cubicBezTo>
                      <a:pt x="99" y="14"/>
                      <a:pt x="104" y="12"/>
                      <a:pt x="109" y="14"/>
                    </a:cubicBezTo>
                    <a:close/>
                    <a:moveTo>
                      <a:pt x="84" y="6"/>
                    </a:moveTo>
                    <a:cubicBezTo>
                      <a:pt x="80" y="7"/>
                      <a:pt x="76" y="10"/>
                      <a:pt x="73" y="13"/>
                    </a:cubicBezTo>
                    <a:cubicBezTo>
                      <a:pt x="75" y="8"/>
                      <a:pt x="80" y="6"/>
                      <a:pt x="84" y="6"/>
                    </a:cubicBezTo>
                    <a:close/>
                    <a:moveTo>
                      <a:pt x="70" y="14"/>
                    </a:moveTo>
                    <a:cubicBezTo>
                      <a:pt x="65" y="18"/>
                      <a:pt x="59" y="22"/>
                      <a:pt x="53" y="25"/>
                    </a:cubicBezTo>
                    <a:cubicBezTo>
                      <a:pt x="41" y="32"/>
                      <a:pt x="28" y="38"/>
                      <a:pt x="16" y="45"/>
                    </a:cubicBezTo>
                    <a:cubicBezTo>
                      <a:pt x="13" y="47"/>
                      <a:pt x="10" y="49"/>
                      <a:pt x="7" y="50"/>
                    </a:cubicBezTo>
                    <a:cubicBezTo>
                      <a:pt x="10" y="49"/>
                      <a:pt x="13" y="46"/>
                      <a:pt x="15" y="44"/>
                    </a:cubicBezTo>
                    <a:cubicBezTo>
                      <a:pt x="21" y="40"/>
                      <a:pt x="27" y="37"/>
                      <a:pt x="33" y="33"/>
                    </a:cubicBezTo>
                    <a:cubicBezTo>
                      <a:pt x="39" y="30"/>
                      <a:pt x="46" y="26"/>
                      <a:pt x="52" y="22"/>
                    </a:cubicBezTo>
                    <a:cubicBezTo>
                      <a:pt x="57" y="20"/>
                      <a:pt x="62" y="16"/>
                      <a:pt x="66" y="13"/>
                    </a:cubicBezTo>
                    <a:cubicBezTo>
                      <a:pt x="67" y="13"/>
                      <a:pt x="67" y="13"/>
                      <a:pt x="67" y="13"/>
                    </a:cubicBezTo>
                    <a:cubicBezTo>
                      <a:pt x="68" y="12"/>
                      <a:pt x="68" y="12"/>
                      <a:pt x="69" y="12"/>
                    </a:cubicBezTo>
                    <a:cubicBezTo>
                      <a:pt x="69" y="12"/>
                      <a:pt x="69" y="13"/>
                      <a:pt x="69" y="13"/>
                    </a:cubicBezTo>
                    <a:cubicBezTo>
                      <a:pt x="70" y="14"/>
                      <a:pt x="70" y="14"/>
                      <a:pt x="70" y="14"/>
                    </a:cubicBezTo>
                    <a:close/>
                    <a:moveTo>
                      <a:pt x="58" y="5"/>
                    </a:moveTo>
                    <a:cubicBezTo>
                      <a:pt x="59" y="5"/>
                      <a:pt x="60" y="5"/>
                      <a:pt x="61" y="5"/>
                    </a:cubicBezTo>
                    <a:cubicBezTo>
                      <a:pt x="59" y="6"/>
                      <a:pt x="57" y="8"/>
                      <a:pt x="54" y="9"/>
                    </a:cubicBezTo>
                    <a:cubicBezTo>
                      <a:pt x="54" y="9"/>
                      <a:pt x="53" y="10"/>
                      <a:pt x="53" y="10"/>
                    </a:cubicBezTo>
                    <a:cubicBezTo>
                      <a:pt x="54" y="8"/>
                      <a:pt x="55" y="7"/>
                      <a:pt x="58" y="5"/>
                    </a:cubicBezTo>
                    <a:close/>
                    <a:moveTo>
                      <a:pt x="47" y="14"/>
                    </a:moveTo>
                    <a:cubicBezTo>
                      <a:pt x="46" y="14"/>
                      <a:pt x="45" y="15"/>
                      <a:pt x="44" y="15"/>
                    </a:cubicBezTo>
                    <a:cubicBezTo>
                      <a:pt x="39" y="18"/>
                      <a:pt x="33" y="19"/>
                      <a:pt x="28" y="23"/>
                    </a:cubicBezTo>
                    <a:cubicBezTo>
                      <a:pt x="28" y="23"/>
                      <a:pt x="28" y="22"/>
                      <a:pt x="28" y="22"/>
                    </a:cubicBezTo>
                    <a:cubicBezTo>
                      <a:pt x="33" y="19"/>
                      <a:pt x="38" y="15"/>
                      <a:pt x="42" y="11"/>
                    </a:cubicBezTo>
                    <a:cubicBezTo>
                      <a:pt x="42" y="11"/>
                      <a:pt x="42" y="11"/>
                      <a:pt x="42" y="11"/>
                    </a:cubicBezTo>
                    <a:cubicBezTo>
                      <a:pt x="37" y="12"/>
                      <a:pt x="33" y="15"/>
                      <a:pt x="29" y="17"/>
                    </a:cubicBezTo>
                    <a:cubicBezTo>
                      <a:pt x="29" y="17"/>
                      <a:pt x="29" y="17"/>
                      <a:pt x="29" y="17"/>
                    </a:cubicBezTo>
                    <a:cubicBezTo>
                      <a:pt x="29" y="17"/>
                      <a:pt x="29" y="16"/>
                      <a:pt x="29" y="16"/>
                    </a:cubicBezTo>
                    <a:cubicBezTo>
                      <a:pt x="30" y="15"/>
                      <a:pt x="32" y="14"/>
                      <a:pt x="32" y="14"/>
                    </a:cubicBezTo>
                    <a:cubicBezTo>
                      <a:pt x="35" y="12"/>
                      <a:pt x="37" y="11"/>
                      <a:pt x="39" y="9"/>
                    </a:cubicBezTo>
                    <a:cubicBezTo>
                      <a:pt x="42" y="9"/>
                      <a:pt x="45" y="11"/>
                      <a:pt x="47" y="14"/>
                    </a:cubicBezTo>
                    <a:close/>
                    <a:moveTo>
                      <a:pt x="34" y="11"/>
                    </a:moveTo>
                    <a:cubicBezTo>
                      <a:pt x="35" y="10"/>
                      <a:pt x="37" y="9"/>
                      <a:pt x="38" y="9"/>
                    </a:cubicBezTo>
                    <a:cubicBezTo>
                      <a:pt x="36" y="11"/>
                      <a:pt x="33" y="12"/>
                      <a:pt x="31" y="14"/>
                    </a:cubicBezTo>
                    <a:cubicBezTo>
                      <a:pt x="31" y="13"/>
                      <a:pt x="32" y="12"/>
                      <a:pt x="34" y="11"/>
                    </a:cubicBezTo>
                    <a:close/>
                    <a:moveTo>
                      <a:pt x="23" y="24"/>
                    </a:moveTo>
                    <a:cubicBezTo>
                      <a:pt x="20" y="25"/>
                      <a:pt x="17" y="27"/>
                      <a:pt x="14" y="29"/>
                    </a:cubicBezTo>
                    <a:cubicBezTo>
                      <a:pt x="11" y="31"/>
                      <a:pt x="16" y="26"/>
                      <a:pt x="16" y="26"/>
                    </a:cubicBezTo>
                    <a:cubicBezTo>
                      <a:pt x="18" y="24"/>
                      <a:pt x="20" y="23"/>
                      <a:pt x="21" y="21"/>
                    </a:cubicBezTo>
                    <a:cubicBezTo>
                      <a:pt x="22" y="22"/>
                      <a:pt x="22" y="23"/>
                      <a:pt x="23" y="24"/>
                    </a:cubicBezTo>
                    <a:close/>
                    <a:moveTo>
                      <a:pt x="13" y="18"/>
                    </a:moveTo>
                    <a:cubicBezTo>
                      <a:pt x="11" y="19"/>
                      <a:pt x="9" y="21"/>
                      <a:pt x="7" y="22"/>
                    </a:cubicBezTo>
                    <a:cubicBezTo>
                      <a:pt x="7" y="22"/>
                      <a:pt x="7" y="22"/>
                      <a:pt x="8" y="21"/>
                    </a:cubicBezTo>
                    <a:cubicBezTo>
                      <a:pt x="9" y="19"/>
                      <a:pt x="11" y="18"/>
                      <a:pt x="13" y="18"/>
                    </a:cubicBezTo>
                    <a:close/>
                  </a:path>
                </a:pathLst>
              </a:custGeom>
              <a:solidFill>
                <a:sysClr val="window" lastClr="FFFFFF"/>
              </a:solidFill>
              <a:ln>
                <a:solidFill>
                  <a:srgbClr val="F8A9B9"/>
                </a:solid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0070C0"/>
                  </a:solidFill>
                  <a:effectLst/>
                  <a:uLnTx/>
                  <a:uFillTx/>
                  <a:latin typeface="等线"/>
                  <a:ea typeface="等线"/>
                  <a:cs typeface="+mn-cs"/>
                </a:endParaRPr>
              </a:p>
            </p:txBody>
          </p:sp>
          <p:sp>
            <p:nvSpPr>
              <p:cNvPr id="15" name="4">
                <a:extLst>
                  <a:ext uri="{FF2B5EF4-FFF2-40B4-BE49-F238E27FC236}">
                    <a16:creationId xmlns:a16="http://schemas.microsoft.com/office/drawing/2014/main" id="{467B1003-7176-47DA-8975-3372AF7494F3}"/>
                  </a:ext>
                </a:extLst>
              </p:cNvPr>
              <p:cNvSpPr txBox="1"/>
              <p:nvPr/>
            </p:nvSpPr>
            <p:spPr>
              <a:xfrm>
                <a:off x="1387206" y="2790728"/>
                <a:ext cx="2441894" cy="1421720"/>
              </a:xfrm>
              <a:prstGeom prst="ellipse">
                <a:avLst/>
              </a:prstGeom>
              <a:solidFill>
                <a:srgbClr val="FBF9FB"/>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tabLst/>
                  <a:defRPr/>
                </a:pPr>
                <a:endParaRPr kumimoji="0" lang="en-US" sz="44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13" name="TextBox 12">
              <a:extLst>
                <a:ext uri="{FF2B5EF4-FFF2-40B4-BE49-F238E27FC236}">
                  <a16:creationId xmlns:a16="http://schemas.microsoft.com/office/drawing/2014/main" id="{E2A99EF8-B943-40A7-837C-BB193B60AEE3}"/>
                </a:ext>
              </a:extLst>
            </p:cNvPr>
            <p:cNvSpPr txBox="1"/>
            <p:nvPr/>
          </p:nvSpPr>
          <p:spPr>
            <a:xfrm>
              <a:off x="2166816" y="2295385"/>
              <a:ext cx="1982173" cy="1200329"/>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tabLst/>
                <a:defRPr/>
              </a:pPr>
              <a:r>
                <a:rPr kumimoji="0" lang="en-US" sz="7200" b="0"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ăng</a:t>
              </a:r>
              <a:endParaRPr kumimoji="0" lang="en-US" sz="7200" b="0"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16" name="Group 15">
            <a:extLst>
              <a:ext uri="{FF2B5EF4-FFF2-40B4-BE49-F238E27FC236}">
                <a16:creationId xmlns:a16="http://schemas.microsoft.com/office/drawing/2014/main" id="{0665C81D-B73E-441D-B172-28CB8376BFC7}"/>
              </a:ext>
            </a:extLst>
          </p:cNvPr>
          <p:cNvGrpSpPr/>
          <p:nvPr/>
        </p:nvGrpSpPr>
        <p:grpSpPr>
          <a:xfrm>
            <a:off x="3270646" y="3906127"/>
            <a:ext cx="3214548" cy="2260234"/>
            <a:chOff x="1529592" y="1925058"/>
            <a:chExt cx="3214548" cy="2260234"/>
          </a:xfrm>
        </p:grpSpPr>
        <p:grpSp>
          <p:nvGrpSpPr>
            <p:cNvPr id="17" name="Group 16">
              <a:extLst>
                <a:ext uri="{FF2B5EF4-FFF2-40B4-BE49-F238E27FC236}">
                  <a16:creationId xmlns:a16="http://schemas.microsoft.com/office/drawing/2014/main" id="{1949FF96-9708-4E19-A8B0-97B50165649D}"/>
                </a:ext>
              </a:extLst>
            </p:cNvPr>
            <p:cNvGrpSpPr/>
            <p:nvPr/>
          </p:nvGrpSpPr>
          <p:grpSpPr>
            <a:xfrm>
              <a:off x="1529592" y="1925058"/>
              <a:ext cx="3214548" cy="2260234"/>
              <a:chOff x="1000879" y="2440853"/>
              <a:chExt cx="3214548" cy="2260234"/>
            </a:xfrm>
          </p:grpSpPr>
          <p:sp>
            <p:nvSpPr>
              <p:cNvPr id="19" name="200">
                <a:extLst>
                  <a:ext uri="{FF2B5EF4-FFF2-40B4-BE49-F238E27FC236}">
                    <a16:creationId xmlns:a16="http://schemas.microsoft.com/office/drawing/2014/main" id="{06BE8657-36D0-47CD-AA12-8606DF74C778}"/>
                  </a:ext>
                </a:extLst>
              </p:cNvPr>
              <p:cNvSpPr>
                <a:spLocks noEditPoints="1"/>
              </p:cNvSpPr>
              <p:nvPr/>
            </p:nvSpPr>
            <p:spPr bwMode="auto">
              <a:xfrm>
                <a:off x="1000879" y="2440853"/>
                <a:ext cx="3214548" cy="2260234"/>
              </a:xfrm>
              <a:custGeom>
                <a:avLst/>
                <a:gdLst>
                  <a:gd name="T0" fmla="*/ 71 w 135"/>
                  <a:gd name="T1" fmla="*/ 76 h 95"/>
                  <a:gd name="T2" fmla="*/ 59 w 135"/>
                  <a:gd name="T3" fmla="*/ 2 h 95"/>
                  <a:gd name="T4" fmla="*/ 7 w 135"/>
                  <a:gd name="T5" fmla="*/ 25 h 95"/>
                  <a:gd name="T6" fmla="*/ 11 w 135"/>
                  <a:gd name="T7" fmla="*/ 31 h 95"/>
                  <a:gd name="T8" fmla="*/ 16 w 135"/>
                  <a:gd name="T9" fmla="*/ 32 h 95"/>
                  <a:gd name="T10" fmla="*/ 48 w 135"/>
                  <a:gd name="T11" fmla="*/ 16 h 95"/>
                  <a:gd name="T12" fmla="*/ 52 w 135"/>
                  <a:gd name="T13" fmla="*/ 13 h 95"/>
                  <a:gd name="T14" fmla="*/ 52 w 135"/>
                  <a:gd name="T15" fmla="*/ 19 h 95"/>
                  <a:gd name="T16" fmla="*/ 65 w 135"/>
                  <a:gd name="T17" fmla="*/ 7 h 95"/>
                  <a:gd name="T18" fmla="*/ 68 w 135"/>
                  <a:gd name="T19" fmla="*/ 11 h 95"/>
                  <a:gd name="T20" fmla="*/ 43 w 135"/>
                  <a:gd name="T21" fmla="*/ 32 h 95"/>
                  <a:gd name="T22" fmla="*/ 46 w 135"/>
                  <a:gd name="T23" fmla="*/ 31 h 95"/>
                  <a:gd name="T24" fmla="*/ 16 w 135"/>
                  <a:gd name="T25" fmla="*/ 58 h 95"/>
                  <a:gd name="T26" fmla="*/ 39 w 135"/>
                  <a:gd name="T27" fmla="*/ 51 h 95"/>
                  <a:gd name="T28" fmla="*/ 14 w 135"/>
                  <a:gd name="T29" fmla="*/ 65 h 95"/>
                  <a:gd name="T30" fmla="*/ 61 w 135"/>
                  <a:gd name="T31" fmla="*/ 45 h 95"/>
                  <a:gd name="T32" fmla="*/ 74 w 135"/>
                  <a:gd name="T33" fmla="*/ 28 h 95"/>
                  <a:gd name="T34" fmla="*/ 19 w 135"/>
                  <a:gd name="T35" fmla="*/ 54 h 95"/>
                  <a:gd name="T36" fmla="*/ 90 w 135"/>
                  <a:gd name="T37" fmla="*/ 14 h 95"/>
                  <a:gd name="T38" fmla="*/ 91 w 135"/>
                  <a:gd name="T39" fmla="*/ 8 h 95"/>
                  <a:gd name="T40" fmla="*/ 38 w 135"/>
                  <a:gd name="T41" fmla="*/ 29 h 95"/>
                  <a:gd name="T42" fmla="*/ 23 w 135"/>
                  <a:gd name="T43" fmla="*/ 31 h 95"/>
                  <a:gd name="T44" fmla="*/ 17 w 135"/>
                  <a:gd name="T45" fmla="*/ 33 h 95"/>
                  <a:gd name="T46" fmla="*/ 28 w 135"/>
                  <a:gd name="T47" fmla="*/ 25 h 95"/>
                  <a:gd name="T48" fmla="*/ 10 w 135"/>
                  <a:gd name="T49" fmla="*/ 28 h 95"/>
                  <a:gd name="T50" fmla="*/ 7 w 135"/>
                  <a:gd name="T51" fmla="*/ 26 h 95"/>
                  <a:gd name="T52" fmla="*/ 62 w 135"/>
                  <a:gd name="T53" fmla="*/ 49 h 95"/>
                  <a:gd name="T54" fmla="*/ 115 w 135"/>
                  <a:gd name="T55" fmla="*/ 31 h 95"/>
                  <a:gd name="T56" fmla="*/ 115 w 135"/>
                  <a:gd name="T57" fmla="*/ 31 h 95"/>
                  <a:gd name="T58" fmla="*/ 72 w 135"/>
                  <a:gd name="T59" fmla="*/ 72 h 95"/>
                  <a:gd name="T60" fmla="*/ 80 w 135"/>
                  <a:gd name="T61" fmla="*/ 65 h 95"/>
                  <a:gd name="T62" fmla="*/ 90 w 135"/>
                  <a:gd name="T63" fmla="*/ 65 h 95"/>
                  <a:gd name="T64" fmla="*/ 120 w 135"/>
                  <a:gd name="T65" fmla="*/ 48 h 95"/>
                  <a:gd name="T66" fmla="*/ 120 w 135"/>
                  <a:gd name="T67" fmla="*/ 48 h 95"/>
                  <a:gd name="T68" fmla="*/ 27 w 135"/>
                  <a:gd name="T69" fmla="*/ 88 h 95"/>
                  <a:gd name="T70" fmla="*/ 35 w 135"/>
                  <a:gd name="T71" fmla="*/ 74 h 95"/>
                  <a:gd name="T72" fmla="*/ 36 w 135"/>
                  <a:gd name="T73" fmla="*/ 72 h 95"/>
                  <a:gd name="T74" fmla="*/ 112 w 135"/>
                  <a:gd name="T75" fmla="*/ 30 h 95"/>
                  <a:gd name="T76" fmla="*/ 71 w 135"/>
                  <a:gd name="T77" fmla="*/ 49 h 95"/>
                  <a:gd name="T78" fmla="*/ 41 w 135"/>
                  <a:gd name="T79" fmla="*/ 80 h 95"/>
                  <a:gd name="T80" fmla="*/ 122 w 135"/>
                  <a:gd name="T81" fmla="*/ 41 h 95"/>
                  <a:gd name="T82" fmla="*/ 59 w 135"/>
                  <a:gd name="T83" fmla="*/ 69 h 95"/>
                  <a:gd name="T84" fmla="*/ 51 w 135"/>
                  <a:gd name="T85" fmla="*/ 74 h 95"/>
                  <a:gd name="T86" fmla="*/ 120 w 135"/>
                  <a:gd name="T87" fmla="*/ 60 h 95"/>
                  <a:gd name="T88" fmla="*/ 121 w 135"/>
                  <a:gd name="T89" fmla="*/ 63 h 95"/>
                  <a:gd name="T90" fmla="*/ 104 w 135"/>
                  <a:gd name="T91" fmla="*/ 68 h 95"/>
                  <a:gd name="T92" fmla="*/ 104 w 135"/>
                  <a:gd name="T93" fmla="*/ 70 h 95"/>
                  <a:gd name="T94" fmla="*/ 90 w 135"/>
                  <a:gd name="T95" fmla="*/ 75 h 95"/>
                  <a:gd name="T96" fmla="*/ 111 w 135"/>
                  <a:gd name="T97" fmla="*/ 69 h 95"/>
                  <a:gd name="T98" fmla="*/ 78 w 135"/>
                  <a:gd name="T99" fmla="*/ 54 h 95"/>
                  <a:gd name="T100" fmla="*/ 97 w 135"/>
                  <a:gd name="T101" fmla="*/ 43 h 95"/>
                  <a:gd name="T102" fmla="*/ 63 w 135"/>
                  <a:gd name="T103" fmla="*/ 45 h 95"/>
                  <a:gd name="T104" fmla="*/ 58 w 135"/>
                  <a:gd name="T105" fmla="*/ 43 h 95"/>
                  <a:gd name="T106" fmla="*/ 108 w 135"/>
                  <a:gd name="T107" fmla="*/ 14 h 95"/>
                  <a:gd name="T108" fmla="*/ 96 w 135"/>
                  <a:gd name="T109" fmla="*/ 17 h 95"/>
                  <a:gd name="T110" fmla="*/ 33 w 135"/>
                  <a:gd name="T111" fmla="*/ 33 h 95"/>
                  <a:gd name="T112" fmla="*/ 53 w 135"/>
                  <a:gd name="T113" fmla="*/ 10 h 95"/>
                  <a:gd name="T114" fmla="*/ 29 w 135"/>
                  <a:gd name="T115" fmla="*/ 16 h 95"/>
                  <a:gd name="T116" fmla="*/ 16 w 135"/>
                  <a:gd name="T117" fmla="*/ 2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5" h="95">
                    <a:moveTo>
                      <a:pt x="9" y="33"/>
                    </a:moveTo>
                    <a:cubicBezTo>
                      <a:pt x="4" y="34"/>
                      <a:pt x="0" y="38"/>
                      <a:pt x="0" y="44"/>
                    </a:cubicBezTo>
                    <a:cubicBezTo>
                      <a:pt x="0" y="51"/>
                      <a:pt x="7" y="55"/>
                      <a:pt x="13" y="56"/>
                    </a:cubicBezTo>
                    <a:cubicBezTo>
                      <a:pt x="9" y="60"/>
                      <a:pt x="6" y="65"/>
                      <a:pt x="11" y="70"/>
                    </a:cubicBezTo>
                    <a:cubicBezTo>
                      <a:pt x="16" y="76"/>
                      <a:pt x="26" y="76"/>
                      <a:pt x="33" y="73"/>
                    </a:cubicBezTo>
                    <a:cubicBezTo>
                      <a:pt x="30" y="81"/>
                      <a:pt x="23" y="87"/>
                      <a:pt x="17" y="92"/>
                    </a:cubicBezTo>
                    <a:cubicBezTo>
                      <a:pt x="17" y="93"/>
                      <a:pt x="17" y="94"/>
                      <a:pt x="17" y="94"/>
                    </a:cubicBezTo>
                    <a:cubicBezTo>
                      <a:pt x="17" y="95"/>
                      <a:pt x="18" y="95"/>
                      <a:pt x="19" y="95"/>
                    </a:cubicBezTo>
                    <a:cubicBezTo>
                      <a:pt x="30" y="90"/>
                      <a:pt x="41" y="86"/>
                      <a:pt x="49" y="76"/>
                    </a:cubicBezTo>
                    <a:cubicBezTo>
                      <a:pt x="54" y="85"/>
                      <a:pt x="65" y="83"/>
                      <a:pt x="71" y="76"/>
                    </a:cubicBezTo>
                    <a:cubicBezTo>
                      <a:pt x="74" y="79"/>
                      <a:pt x="77" y="82"/>
                      <a:pt x="82" y="83"/>
                    </a:cubicBezTo>
                    <a:cubicBezTo>
                      <a:pt x="86" y="83"/>
                      <a:pt x="91" y="79"/>
                      <a:pt x="93" y="75"/>
                    </a:cubicBezTo>
                    <a:cubicBezTo>
                      <a:pt x="98" y="79"/>
                      <a:pt x="108" y="77"/>
                      <a:pt x="109" y="72"/>
                    </a:cubicBezTo>
                    <a:cubicBezTo>
                      <a:pt x="120" y="78"/>
                      <a:pt x="135" y="57"/>
                      <a:pt x="124" y="49"/>
                    </a:cubicBezTo>
                    <a:cubicBezTo>
                      <a:pt x="129" y="46"/>
                      <a:pt x="132" y="40"/>
                      <a:pt x="129" y="35"/>
                    </a:cubicBezTo>
                    <a:cubicBezTo>
                      <a:pt x="127" y="29"/>
                      <a:pt x="121" y="27"/>
                      <a:pt x="116" y="27"/>
                    </a:cubicBezTo>
                    <a:cubicBezTo>
                      <a:pt x="117" y="22"/>
                      <a:pt x="116" y="17"/>
                      <a:pt x="113" y="13"/>
                    </a:cubicBezTo>
                    <a:cubicBezTo>
                      <a:pt x="108" y="8"/>
                      <a:pt x="101" y="10"/>
                      <a:pt x="96" y="13"/>
                    </a:cubicBezTo>
                    <a:cubicBezTo>
                      <a:pt x="95" y="0"/>
                      <a:pt x="78" y="0"/>
                      <a:pt x="71" y="10"/>
                    </a:cubicBezTo>
                    <a:cubicBezTo>
                      <a:pt x="69" y="5"/>
                      <a:pt x="65" y="1"/>
                      <a:pt x="59" y="2"/>
                    </a:cubicBezTo>
                    <a:cubicBezTo>
                      <a:pt x="54" y="3"/>
                      <a:pt x="50" y="7"/>
                      <a:pt x="49" y="12"/>
                    </a:cubicBezTo>
                    <a:cubicBezTo>
                      <a:pt x="46" y="7"/>
                      <a:pt x="41" y="5"/>
                      <a:pt x="35" y="7"/>
                    </a:cubicBezTo>
                    <a:cubicBezTo>
                      <a:pt x="27" y="9"/>
                      <a:pt x="26" y="16"/>
                      <a:pt x="25" y="22"/>
                    </a:cubicBezTo>
                    <a:cubicBezTo>
                      <a:pt x="21" y="16"/>
                      <a:pt x="13" y="12"/>
                      <a:pt x="6" y="18"/>
                    </a:cubicBezTo>
                    <a:cubicBezTo>
                      <a:pt x="1" y="23"/>
                      <a:pt x="5" y="29"/>
                      <a:pt x="9" y="33"/>
                    </a:cubicBezTo>
                    <a:close/>
                    <a:moveTo>
                      <a:pt x="7" y="24"/>
                    </a:moveTo>
                    <a:cubicBezTo>
                      <a:pt x="7" y="24"/>
                      <a:pt x="7" y="23"/>
                      <a:pt x="7" y="23"/>
                    </a:cubicBezTo>
                    <a:cubicBezTo>
                      <a:pt x="9" y="22"/>
                      <a:pt x="11" y="21"/>
                      <a:pt x="12" y="20"/>
                    </a:cubicBezTo>
                    <a:cubicBezTo>
                      <a:pt x="13" y="19"/>
                      <a:pt x="16" y="16"/>
                      <a:pt x="12" y="20"/>
                    </a:cubicBezTo>
                    <a:cubicBezTo>
                      <a:pt x="11" y="22"/>
                      <a:pt x="9" y="23"/>
                      <a:pt x="7" y="25"/>
                    </a:cubicBezTo>
                    <a:cubicBezTo>
                      <a:pt x="7" y="24"/>
                      <a:pt x="7" y="24"/>
                      <a:pt x="7" y="24"/>
                    </a:cubicBezTo>
                    <a:close/>
                    <a:moveTo>
                      <a:pt x="17" y="19"/>
                    </a:moveTo>
                    <a:cubicBezTo>
                      <a:pt x="16" y="19"/>
                      <a:pt x="15" y="20"/>
                      <a:pt x="13" y="21"/>
                    </a:cubicBezTo>
                    <a:cubicBezTo>
                      <a:pt x="11" y="23"/>
                      <a:pt x="9" y="24"/>
                      <a:pt x="7" y="26"/>
                    </a:cubicBezTo>
                    <a:cubicBezTo>
                      <a:pt x="7" y="26"/>
                      <a:pt x="7" y="26"/>
                      <a:pt x="7" y="26"/>
                    </a:cubicBezTo>
                    <a:cubicBezTo>
                      <a:pt x="10" y="23"/>
                      <a:pt x="13" y="21"/>
                      <a:pt x="15" y="18"/>
                    </a:cubicBezTo>
                    <a:cubicBezTo>
                      <a:pt x="16" y="18"/>
                      <a:pt x="17" y="18"/>
                      <a:pt x="17" y="19"/>
                    </a:cubicBezTo>
                    <a:close/>
                    <a:moveTo>
                      <a:pt x="22" y="25"/>
                    </a:moveTo>
                    <a:cubicBezTo>
                      <a:pt x="20" y="28"/>
                      <a:pt x="17" y="30"/>
                      <a:pt x="15" y="32"/>
                    </a:cubicBezTo>
                    <a:cubicBezTo>
                      <a:pt x="13" y="32"/>
                      <a:pt x="12" y="31"/>
                      <a:pt x="11" y="31"/>
                    </a:cubicBezTo>
                    <a:cubicBezTo>
                      <a:pt x="13" y="30"/>
                      <a:pt x="15" y="29"/>
                      <a:pt x="17" y="28"/>
                    </a:cubicBezTo>
                    <a:cubicBezTo>
                      <a:pt x="18" y="27"/>
                      <a:pt x="19" y="27"/>
                      <a:pt x="20" y="26"/>
                    </a:cubicBezTo>
                    <a:cubicBezTo>
                      <a:pt x="19" y="26"/>
                      <a:pt x="24" y="24"/>
                      <a:pt x="22" y="25"/>
                    </a:cubicBezTo>
                    <a:close/>
                    <a:moveTo>
                      <a:pt x="25" y="27"/>
                    </a:moveTo>
                    <a:cubicBezTo>
                      <a:pt x="23" y="28"/>
                      <a:pt x="22" y="28"/>
                      <a:pt x="21" y="29"/>
                    </a:cubicBezTo>
                    <a:cubicBezTo>
                      <a:pt x="20" y="30"/>
                      <a:pt x="19" y="31"/>
                      <a:pt x="18" y="31"/>
                    </a:cubicBezTo>
                    <a:cubicBezTo>
                      <a:pt x="18" y="31"/>
                      <a:pt x="16" y="32"/>
                      <a:pt x="16" y="32"/>
                    </a:cubicBezTo>
                    <a:cubicBezTo>
                      <a:pt x="16" y="32"/>
                      <a:pt x="16" y="32"/>
                      <a:pt x="16" y="32"/>
                    </a:cubicBezTo>
                    <a:cubicBezTo>
                      <a:pt x="16" y="32"/>
                      <a:pt x="15" y="32"/>
                      <a:pt x="15" y="32"/>
                    </a:cubicBezTo>
                    <a:cubicBezTo>
                      <a:pt x="15" y="32"/>
                      <a:pt x="15" y="32"/>
                      <a:pt x="16" y="32"/>
                    </a:cubicBezTo>
                    <a:cubicBezTo>
                      <a:pt x="18" y="29"/>
                      <a:pt x="22" y="28"/>
                      <a:pt x="24" y="25"/>
                    </a:cubicBezTo>
                    <a:cubicBezTo>
                      <a:pt x="24" y="25"/>
                      <a:pt x="25" y="26"/>
                      <a:pt x="25" y="27"/>
                    </a:cubicBezTo>
                    <a:close/>
                    <a:moveTo>
                      <a:pt x="29" y="18"/>
                    </a:moveTo>
                    <a:cubicBezTo>
                      <a:pt x="31" y="17"/>
                      <a:pt x="33" y="16"/>
                      <a:pt x="35" y="14"/>
                    </a:cubicBezTo>
                    <a:cubicBezTo>
                      <a:pt x="37" y="13"/>
                      <a:pt x="39" y="12"/>
                      <a:pt x="41" y="12"/>
                    </a:cubicBezTo>
                    <a:cubicBezTo>
                      <a:pt x="40" y="12"/>
                      <a:pt x="37" y="14"/>
                      <a:pt x="36" y="15"/>
                    </a:cubicBezTo>
                    <a:cubicBezTo>
                      <a:pt x="33" y="17"/>
                      <a:pt x="31" y="19"/>
                      <a:pt x="28" y="21"/>
                    </a:cubicBezTo>
                    <a:cubicBezTo>
                      <a:pt x="28" y="20"/>
                      <a:pt x="28" y="19"/>
                      <a:pt x="29" y="18"/>
                    </a:cubicBezTo>
                    <a:close/>
                    <a:moveTo>
                      <a:pt x="47" y="14"/>
                    </a:moveTo>
                    <a:cubicBezTo>
                      <a:pt x="47" y="15"/>
                      <a:pt x="48" y="15"/>
                      <a:pt x="48" y="16"/>
                    </a:cubicBezTo>
                    <a:cubicBezTo>
                      <a:pt x="44" y="18"/>
                      <a:pt x="40" y="20"/>
                      <a:pt x="37" y="22"/>
                    </a:cubicBezTo>
                    <a:cubicBezTo>
                      <a:pt x="34" y="24"/>
                      <a:pt x="31" y="25"/>
                      <a:pt x="28" y="27"/>
                    </a:cubicBezTo>
                    <a:cubicBezTo>
                      <a:pt x="28" y="27"/>
                      <a:pt x="28" y="27"/>
                      <a:pt x="28" y="27"/>
                    </a:cubicBezTo>
                    <a:cubicBezTo>
                      <a:pt x="31" y="25"/>
                      <a:pt x="34" y="23"/>
                      <a:pt x="37" y="21"/>
                    </a:cubicBezTo>
                    <a:cubicBezTo>
                      <a:pt x="39" y="19"/>
                      <a:pt x="41" y="18"/>
                      <a:pt x="43" y="17"/>
                    </a:cubicBezTo>
                    <a:cubicBezTo>
                      <a:pt x="43" y="16"/>
                      <a:pt x="44" y="16"/>
                      <a:pt x="44" y="16"/>
                    </a:cubicBezTo>
                    <a:cubicBezTo>
                      <a:pt x="45" y="15"/>
                      <a:pt x="46" y="15"/>
                      <a:pt x="47" y="14"/>
                    </a:cubicBezTo>
                    <a:close/>
                    <a:moveTo>
                      <a:pt x="64" y="6"/>
                    </a:moveTo>
                    <a:cubicBezTo>
                      <a:pt x="64" y="6"/>
                      <a:pt x="64" y="6"/>
                      <a:pt x="64" y="6"/>
                    </a:cubicBezTo>
                    <a:cubicBezTo>
                      <a:pt x="60" y="8"/>
                      <a:pt x="56" y="11"/>
                      <a:pt x="52" y="13"/>
                    </a:cubicBezTo>
                    <a:cubicBezTo>
                      <a:pt x="52" y="12"/>
                      <a:pt x="52" y="12"/>
                      <a:pt x="52" y="12"/>
                    </a:cubicBezTo>
                    <a:cubicBezTo>
                      <a:pt x="53" y="11"/>
                      <a:pt x="55" y="10"/>
                      <a:pt x="56" y="9"/>
                    </a:cubicBezTo>
                    <a:cubicBezTo>
                      <a:pt x="58" y="7"/>
                      <a:pt x="60" y="6"/>
                      <a:pt x="62" y="5"/>
                    </a:cubicBezTo>
                    <a:cubicBezTo>
                      <a:pt x="63" y="5"/>
                      <a:pt x="64" y="6"/>
                      <a:pt x="64" y="6"/>
                    </a:cubicBezTo>
                    <a:close/>
                    <a:moveTo>
                      <a:pt x="67" y="8"/>
                    </a:moveTo>
                    <a:cubicBezTo>
                      <a:pt x="56" y="14"/>
                      <a:pt x="46" y="21"/>
                      <a:pt x="36" y="27"/>
                    </a:cubicBezTo>
                    <a:cubicBezTo>
                      <a:pt x="25" y="33"/>
                      <a:pt x="14" y="38"/>
                      <a:pt x="4" y="45"/>
                    </a:cubicBezTo>
                    <a:cubicBezTo>
                      <a:pt x="4" y="45"/>
                      <a:pt x="4" y="46"/>
                      <a:pt x="5" y="46"/>
                    </a:cubicBezTo>
                    <a:cubicBezTo>
                      <a:pt x="15" y="39"/>
                      <a:pt x="26" y="34"/>
                      <a:pt x="36" y="28"/>
                    </a:cubicBezTo>
                    <a:cubicBezTo>
                      <a:pt x="41" y="25"/>
                      <a:pt x="46" y="22"/>
                      <a:pt x="52" y="19"/>
                    </a:cubicBezTo>
                    <a:cubicBezTo>
                      <a:pt x="56" y="16"/>
                      <a:pt x="62" y="13"/>
                      <a:pt x="66" y="9"/>
                    </a:cubicBezTo>
                    <a:cubicBezTo>
                      <a:pt x="62" y="13"/>
                      <a:pt x="56" y="16"/>
                      <a:pt x="51" y="19"/>
                    </a:cubicBezTo>
                    <a:cubicBezTo>
                      <a:pt x="46" y="22"/>
                      <a:pt x="40" y="26"/>
                      <a:pt x="35" y="29"/>
                    </a:cubicBezTo>
                    <a:cubicBezTo>
                      <a:pt x="29" y="32"/>
                      <a:pt x="23" y="36"/>
                      <a:pt x="18" y="39"/>
                    </a:cubicBezTo>
                    <a:cubicBezTo>
                      <a:pt x="13" y="42"/>
                      <a:pt x="9" y="44"/>
                      <a:pt x="5" y="48"/>
                    </a:cubicBezTo>
                    <a:cubicBezTo>
                      <a:pt x="4" y="47"/>
                      <a:pt x="4" y="46"/>
                      <a:pt x="4" y="46"/>
                    </a:cubicBezTo>
                    <a:cubicBezTo>
                      <a:pt x="4" y="46"/>
                      <a:pt x="4" y="46"/>
                      <a:pt x="4" y="46"/>
                    </a:cubicBezTo>
                    <a:cubicBezTo>
                      <a:pt x="13" y="38"/>
                      <a:pt x="25" y="33"/>
                      <a:pt x="35" y="27"/>
                    </a:cubicBezTo>
                    <a:cubicBezTo>
                      <a:pt x="40" y="23"/>
                      <a:pt x="46" y="19"/>
                      <a:pt x="52" y="16"/>
                    </a:cubicBezTo>
                    <a:cubicBezTo>
                      <a:pt x="56" y="13"/>
                      <a:pt x="61" y="10"/>
                      <a:pt x="65" y="7"/>
                    </a:cubicBezTo>
                    <a:cubicBezTo>
                      <a:pt x="66" y="7"/>
                      <a:pt x="66" y="8"/>
                      <a:pt x="67" y="8"/>
                    </a:cubicBezTo>
                    <a:close/>
                    <a:moveTo>
                      <a:pt x="68" y="11"/>
                    </a:moveTo>
                    <a:cubicBezTo>
                      <a:pt x="64" y="14"/>
                      <a:pt x="59" y="17"/>
                      <a:pt x="55" y="19"/>
                    </a:cubicBezTo>
                    <a:cubicBezTo>
                      <a:pt x="49" y="23"/>
                      <a:pt x="44" y="26"/>
                      <a:pt x="38" y="29"/>
                    </a:cubicBezTo>
                    <a:cubicBezTo>
                      <a:pt x="33" y="32"/>
                      <a:pt x="27" y="35"/>
                      <a:pt x="22" y="38"/>
                    </a:cubicBezTo>
                    <a:cubicBezTo>
                      <a:pt x="19" y="39"/>
                      <a:pt x="16" y="41"/>
                      <a:pt x="14" y="42"/>
                    </a:cubicBezTo>
                    <a:cubicBezTo>
                      <a:pt x="13" y="42"/>
                      <a:pt x="13" y="43"/>
                      <a:pt x="13" y="43"/>
                    </a:cubicBezTo>
                    <a:cubicBezTo>
                      <a:pt x="21" y="37"/>
                      <a:pt x="30" y="33"/>
                      <a:pt x="38" y="28"/>
                    </a:cubicBezTo>
                    <a:cubicBezTo>
                      <a:pt x="48" y="22"/>
                      <a:pt x="59" y="17"/>
                      <a:pt x="67" y="9"/>
                    </a:cubicBezTo>
                    <a:cubicBezTo>
                      <a:pt x="67" y="10"/>
                      <a:pt x="68" y="11"/>
                      <a:pt x="68" y="11"/>
                    </a:cubicBezTo>
                    <a:close/>
                    <a:moveTo>
                      <a:pt x="81" y="8"/>
                    </a:moveTo>
                    <a:cubicBezTo>
                      <a:pt x="81" y="8"/>
                      <a:pt x="86" y="5"/>
                      <a:pt x="85" y="6"/>
                    </a:cubicBezTo>
                    <a:cubicBezTo>
                      <a:pt x="83" y="7"/>
                      <a:pt x="81" y="8"/>
                      <a:pt x="80" y="9"/>
                    </a:cubicBezTo>
                    <a:cubicBezTo>
                      <a:pt x="76" y="12"/>
                      <a:pt x="73" y="14"/>
                      <a:pt x="69" y="16"/>
                    </a:cubicBezTo>
                    <a:cubicBezTo>
                      <a:pt x="62" y="21"/>
                      <a:pt x="55" y="25"/>
                      <a:pt x="48" y="29"/>
                    </a:cubicBezTo>
                    <a:cubicBezTo>
                      <a:pt x="42" y="32"/>
                      <a:pt x="35" y="36"/>
                      <a:pt x="28" y="40"/>
                    </a:cubicBezTo>
                    <a:cubicBezTo>
                      <a:pt x="22" y="44"/>
                      <a:pt x="16" y="48"/>
                      <a:pt x="10" y="52"/>
                    </a:cubicBezTo>
                    <a:cubicBezTo>
                      <a:pt x="9" y="51"/>
                      <a:pt x="8" y="51"/>
                      <a:pt x="8" y="51"/>
                    </a:cubicBezTo>
                    <a:cubicBezTo>
                      <a:pt x="13" y="49"/>
                      <a:pt x="18" y="45"/>
                      <a:pt x="22" y="42"/>
                    </a:cubicBezTo>
                    <a:cubicBezTo>
                      <a:pt x="29" y="39"/>
                      <a:pt x="36" y="35"/>
                      <a:pt x="43" y="32"/>
                    </a:cubicBezTo>
                    <a:cubicBezTo>
                      <a:pt x="50" y="28"/>
                      <a:pt x="56" y="24"/>
                      <a:pt x="63" y="20"/>
                    </a:cubicBezTo>
                    <a:cubicBezTo>
                      <a:pt x="69" y="16"/>
                      <a:pt x="75" y="12"/>
                      <a:pt x="81" y="8"/>
                    </a:cubicBezTo>
                    <a:close/>
                    <a:moveTo>
                      <a:pt x="90" y="8"/>
                    </a:moveTo>
                    <a:cubicBezTo>
                      <a:pt x="81" y="13"/>
                      <a:pt x="72" y="19"/>
                      <a:pt x="63" y="25"/>
                    </a:cubicBezTo>
                    <a:cubicBezTo>
                      <a:pt x="61" y="26"/>
                      <a:pt x="59" y="27"/>
                      <a:pt x="57" y="28"/>
                    </a:cubicBezTo>
                    <a:cubicBezTo>
                      <a:pt x="56" y="28"/>
                      <a:pt x="55" y="29"/>
                      <a:pt x="54" y="29"/>
                    </a:cubicBezTo>
                    <a:cubicBezTo>
                      <a:pt x="41" y="36"/>
                      <a:pt x="29" y="43"/>
                      <a:pt x="16" y="49"/>
                    </a:cubicBezTo>
                    <a:cubicBezTo>
                      <a:pt x="16" y="49"/>
                      <a:pt x="16" y="49"/>
                      <a:pt x="17" y="48"/>
                    </a:cubicBezTo>
                    <a:cubicBezTo>
                      <a:pt x="19" y="46"/>
                      <a:pt x="22" y="45"/>
                      <a:pt x="25" y="43"/>
                    </a:cubicBezTo>
                    <a:cubicBezTo>
                      <a:pt x="32" y="38"/>
                      <a:pt x="39" y="35"/>
                      <a:pt x="46" y="31"/>
                    </a:cubicBezTo>
                    <a:cubicBezTo>
                      <a:pt x="60" y="23"/>
                      <a:pt x="73" y="15"/>
                      <a:pt x="86" y="6"/>
                    </a:cubicBezTo>
                    <a:cubicBezTo>
                      <a:pt x="88" y="6"/>
                      <a:pt x="89" y="7"/>
                      <a:pt x="90" y="8"/>
                    </a:cubicBezTo>
                    <a:close/>
                    <a:moveTo>
                      <a:pt x="93" y="15"/>
                    </a:moveTo>
                    <a:cubicBezTo>
                      <a:pt x="93" y="16"/>
                      <a:pt x="93" y="16"/>
                      <a:pt x="93" y="16"/>
                    </a:cubicBezTo>
                    <a:cubicBezTo>
                      <a:pt x="92" y="17"/>
                      <a:pt x="92" y="17"/>
                      <a:pt x="91" y="18"/>
                    </a:cubicBezTo>
                    <a:cubicBezTo>
                      <a:pt x="91" y="18"/>
                      <a:pt x="91" y="18"/>
                      <a:pt x="91" y="18"/>
                    </a:cubicBezTo>
                    <a:cubicBezTo>
                      <a:pt x="88" y="20"/>
                      <a:pt x="85" y="21"/>
                      <a:pt x="82" y="22"/>
                    </a:cubicBezTo>
                    <a:cubicBezTo>
                      <a:pt x="76" y="26"/>
                      <a:pt x="69" y="30"/>
                      <a:pt x="62" y="33"/>
                    </a:cubicBezTo>
                    <a:cubicBezTo>
                      <a:pt x="49" y="40"/>
                      <a:pt x="36" y="46"/>
                      <a:pt x="23" y="54"/>
                    </a:cubicBezTo>
                    <a:cubicBezTo>
                      <a:pt x="21" y="55"/>
                      <a:pt x="19" y="56"/>
                      <a:pt x="16" y="58"/>
                    </a:cubicBezTo>
                    <a:cubicBezTo>
                      <a:pt x="15" y="59"/>
                      <a:pt x="14" y="60"/>
                      <a:pt x="13" y="61"/>
                    </a:cubicBezTo>
                    <a:cubicBezTo>
                      <a:pt x="15" y="59"/>
                      <a:pt x="17" y="58"/>
                      <a:pt x="18" y="56"/>
                    </a:cubicBezTo>
                    <a:cubicBezTo>
                      <a:pt x="18" y="56"/>
                      <a:pt x="18" y="56"/>
                      <a:pt x="18" y="56"/>
                    </a:cubicBezTo>
                    <a:cubicBezTo>
                      <a:pt x="19" y="56"/>
                      <a:pt x="19" y="56"/>
                      <a:pt x="19" y="55"/>
                    </a:cubicBezTo>
                    <a:cubicBezTo>
                      <a:pt x="22" y="53"/>
                      <a:pt x="26" y="50"/>
                      <a:pt x="29" y="48"/>
                    </a:cubicBezTo>
                    <a:cubicBezTo>
                      <a:pt x="38" y="42"/>
                      <a:pt x="48" y="37"/>
                      <a:pt x="57" y="32"/>
                    </a:cubicBezTo>
                    <a:cubicBezTo>
                      <a:pt x="69" y="26"/>
                      <a:pt x="82" y="20"/>
                      <a:pt x="93" y="13"/>
                    </a:cubicBezTo>
                    <a:cubicBezTo>
                      <a:pt x="93" y="14"/>
                      <a:pt x="93" y="15"/>
                      <a:pt x="93" y="15"/>
                    </a:cubicBezTo>
                    <a:close/>
                    <a:moveTo>
                      <a:pt x="17" y="63"/>
                    </a:moveTo>
                    <a:cubicBezTo>
                      <a:pt x="24" y="58"/>
                      <a:pt x="32" y="55"/>
                      <a:pt x="39" y="51"/>
                    </a:cubicBezTo>
                    <a:cubicBezTo>
                      <a:pt x="47" y="46"/>
                      <a:pt x="55" y="42"/>
                      <a:pt x="63" y="38"/>
                    </a:cubicBezTo>
                    <a:cubicBezTo>
                      <a:pt x="71" y="34"/>
                      <a:pt x="79" y="30"/>
                      <a:pt x="87" y="27"/>
                    </a:cubicBezTo>
                    <a:cubicBezTo>
                      <a:pt x="92" y="24"/>
                      <a:pt x="98" y="20"/>
                      <a:pt x="103" y="17"/>
                    </a:cubicBezTo>
                    <a:cubicBezTo>
                      <a:pt x="102" y="18"/>
                      <a:pt x="101" y="19"/>
                      <a:pt x="100" y="20"/>
                    </a:cubicBezTo>
                    <a:cubicBezTo>
                      <a:pt x="97" y="22"/>
                      <a:pt x="93" y="24"/>
                      <a:pt x="89" y="26"/>
                    </a:cubicBezTo>
                    <a:cubicBezTo>
                      <a:pt x="80" y="31"/>
                      <a:pt x="70" y="35"/>
                      <a:pt x="61" y="40"/>
                    </a:cubicBezTo>
                    <a:cubicBezTo>
                      <a:pt x="52" y="45"/>
                      <a:pt x="43" y="50"/>
                      <a:pt x="34" y="55"/>
                    </a:cubicBezTo>
                    <a:cubicBezTo>
                      <a:pt x="27" y="59"/>
                      <a:pt x="19" y="63"/>
                      <a:pt x="13" y="68"/>
                    </a:cubicBezTo>
                    <a:cubicBezTo>
                      <a:pt x="12" y="68"/>
                      <a:pt x="12" y="67"/>
                      <a:pt x="12" y="67"/>
                    </a:cubicBezTo>
                    <a:cubicBezTo>
                      <a:pt x="13" y="66"/>
                      <a:pt x="13" y="65"/>
                      <a:pt x="14" y="65"/>
                    </a:cubicBezTo>
                    <a:cubicBezTo>
                      <a:pt x="15" y="64"/>
                      <a:pt x="16" y="64"/>
                      <a:pt x="17" y="63"/>
                    </a:cubicBezTo>
                    <a:close/>
                    <a:moveTo>
                      <a:pt x="16" y="70"/>
                    </a:moveTo>
                    <a:cubicBezTo>
                      <a:pt x="15" y="70"/>
                      <a:pt x="14" y="69"/>
                      <a:pt x="13" y="68"/>
                    </a:cubicBezTo>
                    <a:cubicBezTo>
                      <a:pt x="20" y="63"/>
                      <a:pt x="28" y="60"/>
                      <a:pt x="36" y="56"/>
                    </a:cubicBezTo>
                    <a:cubicBezTo>
                      <a:pt x="45" y="52"/>
                      <a:pt x="53" y="48"/>
                      <a:pt x="62" y="44"/>
                    </a:cubicBezTo>
                    <a:cubicBezTo>
                      <a:pt x="71" y="39"/>
                      <a:pt x="80" y="35"/>
                      <a:pt x="89" y="31"/>
                    </a:cubicBezTo>
                    <a:cubicBezTo>
                      <a:pt x="93" y="29"/>
                      <a:pt x="97" y="27"/>
                      <a:pt x="101" y="25"/>
                    </a:cubicBezTo>
                    <a:cubicBezTo>
                      <a:pt x="105" y="23"/>
                      <a:pt x="109" y="22"/>
                      <a:pt x="112" y="19"/>
                    </a:cubicBezTo>
                    <a:cubicBezTo>
                      <a:pt x="106" y="25"/>
                      <a:pt x="96" y="28"/>
                      <a:pt x="88" y="32"/>
                    </a:cubicBezTo>
                    <a:cubicBezTo>
                      <a:pt x="79" y="36"/>
                      <a:pt x="70" y="40"/>
                      <a:pt x="61" y="45"/>
                    </a:cubicBezTo>
                    <a:cubicBezTo>
                      <a:pt x="46" y="52"/>
                      <a:pt x="30" y="60"/>
                      <a:pt x="16" y="70"/>
                    </a:cubicBezTo>
                    <a:close/>
                    <a:moveTo>
                      <a:pt x="14" y="64"/>
                    </a:moveTo>
                    <a:cubicBezTo>
                      <a:pt x="13" y="65"/>
                      <a:pt x="12" y="65"/>
                      <a:pt x="12" y="65"/>
                    </a:cubicBezTo>
                    <a:cubicBezTo>
                      <a:pt x="12" y="66"/>
                      <a:pt x="12" y="66"/>
                      <a:pt x="12" y="66"/>
                    </a:cubicBezTo>
                    <a:cubicBezTo>
                      <a:pt x="11" y="65"/>
                      <a:pt x="11" y="65"/>
                      <a:pt x="11" y="64"/>
                    </a:cubicBezTo>
                    <a:cubicBezTo>
                      <a:pt x="16" y="59"/>
                      <a:pt x="23" y="55"/>
                      <a:pt x="29" y="51"/>
                    </a:cubicBezTo>
                    <a:cubicBezTo>
                      <a:pt x="37" y="47"/>
                      <a:pt x="45" y="42"/>
                      <a:pt x="53" y="38"/>
                    </a:cubicBezTo>
                    <a:cubicBezTo>
                      <a:pt x="61" y="35"/>
                      <a:pt x="68" y="31"/>
                      <a:pt x="75" y="27"/>
                    </a:cubicBezTo>
                    <a:cubicBezTo>
                      <a:pt x="76" y="27"/>
                      <a:pt x="76" y="27"/>
                      <a:pt x="77" y="26"/>
                    </a:cubicBezTo>
                    <a:cubicBezTo>
                      <a:pt x="76" y="27"/>
                      <a:pt x="75" y="27"/>
                      <a:pt x="74" y="28"/>
                    </a:cubicBezTo>
                    <a:cubicBezTo>
                      <a:pt x="66" y="33"/>
                      <a:pt x="58" y="37"/>
                      <a:pt x="50" y="41"/>
                    </a:cubicBezTo>
                    <a:cubicBezTo>
                      <a:pt x="42" y="45"/>
                      <a:pt x="35" y="49"/>
                      <a:pt x="28" y="54"/>
                    </a:cubicBezTo>
                    <a:cubicBezTo>
                      <a:pt x="24" y="56"/>
                      <a:pt x="21" y="59"/>
                      <a:pt x="18" y="61"/>
                    </a:cubicBezTo>
                    <a:cubicBezTo>
                      <a:pt x="16" y="62"/>
                      <a:pt x="15" y="63"/>
                      <a:pt x="14" y="64"/>
                    </a:cubicBezTo>
                    <a:close/>
                    <a:moveTo>
                      <a:pt x="42" y="37"/>
                    </a:moveTo>
                    <a:cubicBezTo>
                      <a:pt x="33" y="42"/>
                      <a:pt x="24" y="47"/>
                      <a:pt x="15" y="53"/>
                    </a:cubicBezTo>
                    <a:cubicBezTo>
                      <a:pt x="14" y="53"/>
                      <a:pt x="12" y="53"/>
                      <a:pt x="11" y="52"/>
                    </a:cubicBezTo>
                    <a:cubicBezTo>
                      <a:pt x="21" y="47"/>
                      <a:pt x="32" y="42"/>
                      <a:pt x="42" y="37"/>
                    </a:cubicBezTo>
                    <a:close/>
                    <a:moveTo>
                      <a:pt x="19" y="54"/>
                    </a:moveTo>
                    <a:cubicBezTo>
                      <a:pt x="19" y="54"/>
                      <a:pt x="19" y="54"/>
                      <a:pt x="19" y="54"/>
                    </a:cubicBezTo>
                    <a:cubicBezTo>
                      <a:pt x="19" y="54"/>
                      <a:pt x="19" y="53"/>
                      <a:pt x="18" y="53"/>
                    </a:cubicBezTo>
                    <a:cubicBezTo>
                      <a:pt x="18" y="53"/>
                      <a:pt x="17" y="53"/>
                      <a:pt x="17" y="53"/>
                    </a:cubicBezTo>
                    <a:cubicBezTo>
                      <a:pt x="22" y="51"/>
                      <a:pt x="27" y="47"/>
                      <a:pt x="32" y="45"/>
                    </a:cubicBezTo>
                    <a:cubicBezTo>
                      <a:pt x="36" y="42"/>
                      <a:pt x="41" y="40"/>
                      <a:pt x="45" y="38"/>
                    </a:cubicBezTo>
                    <a:cubicBezTo>
                      <a:pt x="36" y="43"/>
                      <a:pt x="27" y="48"/>
                      <a:pt x="19" y="54"/>
                    </a:cubicBezTo>
                    <a:close/>
                    <a:moveTo>
                      <a:pt x="67" y="26"/>
                    </a:moveTo>
                    <a:cubicBezTo>
                      <a:pt x="67" y="26"/>
                      <a:pt x="67" y="26"/>
                      <a:pt x="67" y="26"/>
                    </a:cubicBezTo>
                    <a:cubicBezTo>
                      <a:pt x="73" y="23"/>
                      <a:pt x="79" y="20"/>
                      <a:pt x="85" y="16"/>
                    </a:cubicBezTo>
                    <a:cubicBezTo>
                      <a:pt x="86" y="15"/>
                      <a:pt x="87" y="15"/>
                      <a:pt x="88" y="14"/>
                    </a:cubicBezTo>
                    <a:cubicBezTo>
                      <a:pt x="88" y="14"/>
                      <a:pt x="94" y="11"/>
                      <a:pt x="90" y="14"/>
                    </a:cubicBezTo>
                    <a:cubicBezTo>
                      <a:pt x="87" y="16"/>
                      <a:pt x="83" y="18"/>
                      <a:pt x="80" y="20"/>
                    </a:cubicBezTo>
                    <a:cubicBezTo>
                      <a:pt x="76" y="22"/>
                      <a:pt x="71" y="24"/>
                      <a:pt x="67" y="26"/>
                    </a:cubicBezTo>
                    <a:close/>
                    <a:moveTo>
                      <a:pt x="75" y="21"/>
                    </a:moveTo>
                    <a:cubicBezTo>
                      <a:pt x="68" y="25"/>
                      <a:pt x="62" y="28"/>
                      <a:pt x="55" y="32"/>
                    </a:cubicBezTo>
                    <a:cubicBezTo>
                      <a:pt x="50" y="35"/>
                      <a:pt x="45" y="37"/>
                      <a:pt x="40" y="40"/>
                    </a:cubicBezTo>
                    <a:cubicBezTo>
                      <a:pt x="32" y="44"/>
                      <a:pt x="24" y="48"/>
                      <a:pt x="17" y="53"/>
                    </a:cubicBezTo>
                    <a:cubicBezTo>
                      <a:pt x="25" y="48"/>
                      <a:pt x="34" y="42"/>
                      <a:pt x="42" y="37"/>
                    </a:cubicBezTo>
                    <a:cubicBezTo>
                      <a:pt x="51" y="32"/>
                      <a:pt x="60" y="27"/>
                      <a:pt x="69" y="22"/>
                    </a:cubicBezTo>
                    <a:cubicBezTo>
                      <a:pt x="77" y="18"/>
                      <a:pt x="85" y="14"/>
                      <a:pt x="91" y="8"/>
                    </a:cubicBezTo>
                    <a:cubicBezTo>
                      <a:pt x="91" y="8"/>
                      <a:pt x="91" y="8"/>
                      <a:pt x="91" y="8"/>
                    </a:cubicBezTo>
                    <a:cubicBezTo>
                      <a:pt x="91" y="9"/>
                      <a:pt x="92" y="10"/>
                      <a:pt x="93" y="12"/>
                    </a:cubicBezTo>
                    <a:cubicBezTo>
                      <a:pt x="86" y="13"/>
                      <a:pt x="80" y="18"/>
                      <a:pt x="75" y="21"/>
                    </a:cubicBezTo>
                    <a:close/>
                    <a:moveTo>
                      <a:pt x="76" y="17"/>
                    </a:moveTo>
                    <a:cubicBezTo>
                      <a:pt x="80" y="15"/>
                      <a:pt x="84" y="12"/>
                      <a:pt x="88" y="10"/>
                    </a:cubicBezTo>
                    <a:cubicBezTo>
                      <a:pt x="88" y="10"/>
                      <a:pt x="88" y="10"/>
                      <a:pt x="88" y="10"/>
                    </a:cubicBezTo>
                    <a:cubicBezTo>
                      <a:pt x="88" y="10"/>
                      <a:pt x="88" y="10"/>
                      <a:pt x="88" y="10"/>
                    </a:cubicBezTo>
                    <a:cubicBezTo>
                      <a:pt x="86" y="11"/>
                      <a:pt x="85" y="12"/>
                      <a:pt x="83" y="13"/>
                    </a:cubicBezTo>
                    <a:cubicBezTo>
                      <a:pt x="81" y="15"/>
                      <a:pt x="79" y="16"/>
                      <a:pt x="76" y="17"/>
                    </a:cubicBezTo>
                    <a:close/>
                    <a:moveTo>
                      <a:pt x="5" y="48"/>
                    </a:moveTo>
                    <a:cubicBezTo>
                      <a:pt x="16" y="42"/>
                      <a:pt x="27" y="35"/>
                      <a:pt x="38" y="29"/>
                    </a:cubicBezTo>
                    <a:cubicBezTo>
                      <a:pt x="40" y="28"/>
                      <a:pt x="43" y="27"/>
                      <a:pt x="45" y="26"/>
                    </a:cubicBezTo>
                    <a:cubicBezTo>
                      <a:pt x="42" y="28"/>
                      <a:pt x="39" y="29"/>
                      <a:pt x="36" y="31"/>
                    </a:cubicBezTo>
                    <a:cubicBezTo>
                      <a:pt x="26" y="36"/>
                      <a:pt x="15" y="42"/>
                      <a:pt x="6" y="50"/>
                    </a:cubicBezTo>
                    <a:cubicBezTo>
                      <a:pt x="6" y="49"/>
                      <a:pt x="5" y="49"/>
                      <a:pt x="5" y="48"/>
                    </a:cubicBezTo>
                    <a:close/>
                    <a:moveTo>
                      <a:pt x="3" y="43"/>
                    </a:moveTo>
                    <a:cubicBezTo>
                      <a:pt x="7" y="40"/>
                      <a:pt x="11" y="38"/>
                      <a:pt x="15" y="35"/>
                    </a:cubicBezTo>
                    <a:cubicBezTo>
                      <a:pt x="15" y="35"/>
                      <a:pt x="15" y="35"/>
                      <a:pt x="15" y="35"/>
                    </a:cubicBezTo>
                    <a:cubicBezTo>
                      <a:pt x="15" y="35"/>
                      <a:pt x="15" y="35"/>
                      <a:pt x="15" y="35"/>
                    </a:cubicBezTo>
                    <a:cubicBezTo>
                      <a:pt x="16" y="35"/>
                      <a:pt x="16" y="35"/>
                      <a:pt x="17" y="34"/>
                    </a:cubicBezTo>
                    <a:cubicBezTo>
                      <a:pt x="19" y="33"/>
                      <a:pt x="21" y="32"/>
                      <a:pt x="23" y="31"/>
                    </a:cubicBezTo>
                    <a:cubicBezTo>
                      <a:pt x="24" y="30"/>
                      <a:pt x="25" y="29"/>
                      <a:pt x="27" y="28"/>
                    </a:cubicBezTo>
                    <a:cubicBezTo>
                      <a:pt x="27" y="28"/>
                      <a:pt x="28" y="28"/>
                      <a:pt x="28" y="28"/>
                    </a:cubicBezTo>
                    <a:cubicBezTo>
                      <a:pt x="31" y="26"/>
                      <a:pt x="34" y="25"/>
                      <a:pt x="37" y="23"/>
                    </a:cubicBezTo>
                    <a:cubicBezTo>
                      <a:pt x="41" y="20"/>
                      <a:pt x="45" y="19"/>
                      <a:pt x="48" y="17"/>
                    </a:cubicBezTo>
                    <a:cubicBezTo>
                      <a:pt x="48" y="17"/>
                      <a:pt x="49" y="17"/>
                      <a:pt x="49" y="17"/>
                    </a:cubicBezTo>
                    <a:cubicBezTo>
                      <a:pt x="43" y="20"/>
                      <a:pt x="38" y="24"/>
                      <a:pt x="33" y="27"/>
                    </a:cubicBezTo>
                    <a:cubicBezTo>
                      <a:pt x="23" y="33"/>
                      <a:pt x="12" y="38"/>
                      <a:pt x="3" y="45"/>
                    </a:cubicBezTo>
                    <a:cubicBezTo>
                      <a:pt x="3" y="44"/>
                      <a:pt x="3" y="44"/>
                      <a:pt x="3" y="43"/>
                    </a:cubicBezTo>
                    <a:close/>
                    <a:moveTo>
                      <a:pt x="17" y="33"/>
                    </a:moveTo>
                    <a:cubicBezTo>
                      <a:pt x="17" y="33"/>
                      <a:pt x="17" y="33"/>
                      <a:pt x="17" y="33"/>
                    </a:cubicBezTo>
                    <a:cubicBezTo>
                      <a:pt x="17" y="32"/>
                      <a:pt x="18" y="32"/>
                      <a:pt x="19" y="31"/>
                    </a:cubicBezTo>
                    <a:cubicBezTo>
                      <a:pt x="20" y="31"/>
                      <a:pt x="21" y="30"/>
                      <a:pt x="22" y="29"/>
                    </a:cubicBezTo>
                    <a:cubicBezTo>
                      <a:pt x="23" y="29"/>
                      <a:pt x="23" y="29"/>
                      <a:pt x="23" y="29"/>
                    </a:cubicBezTo>
                    <a:cubicBezTo>
                      <a:pt x="21" y="30"/>
                      <a:pt x="19" y="32"/>
                      <a:pt x="17" y="33"/>
                    </a:cubicBezTo>
                    <a:close/>
                    <a:moveTo>
                      <a:pt x="51" y="13"/>
                    </a:moveTo>
                    <a:cubicBezTo>
                      <a:pt x="55" y="12"/>
                      <a:pt x="59" y="10"/>
                      <a:pt x="63" y="8"/>
                    </a:cubicBezTo>
                    <a:cubicBezTo>
                      <a:pt x="59" y="11"/>
                      <a:pt x="55" y="13"/>
                      <a:pt x="51" y="15"/>
                    </a:cubicBezTo>
                    <a:cubicBezTo>
                      <a:pt x="51" y="15"/>
                      <a:pt x="51" y="15"/>
                      <a:pt x="51" y="15"/>
                    </a:cubicBezTo>
                    <a:cubicBezTo>
                      <a:pt x="51" y="14"/>
                      <a:pt x="51" y="14"/>
                      <a:pt x="51" y="13"/>
                    </a:cubicBezTo>
                    <a:close/>
                    <a:moveTo>
                      <a:pt x="28" y="25"/>
                    </a:moveTo>
                    <a:cubicBezTo>
                      <a:pt x="28" y="25"/>
                      <a:pt x="28" y="24"/>
                      <a:pt x="28" y="23"/>
                    </a:cubicBezTo>
                    <a:cubicBezTo>
                      <a:pt x="32" y="21"/>
                      <a:pt x="36" y="19"/>
                      <a:pt x="40" y="18"/>
                    </a:cubicBezTo>
                    <a:cubicBezTo>
                      <a:pt x="36" y="20"/>
                      <a:pt x="32" y="23"/>
                      <a:pt x="28" y="25"/>
                    </a:cubicBezTo>
                    <a:close/>
                    <a:moveTo>
                      <a:pt x="11" y="30"/>
                    </a:moveTo>
                    <a:cubicBezTo>
                      <a:pt x="10" y="30"/>
                      <a:pt x="10" y="29"/>
                      <a:pt x="9" y="29"/>
                    </a:cubicBezTo>
                    <a:cubicBezTo>
                      <a:pt x="12" y="28"/>
                      <a:pt x="15" y="25"/>
                      <a:pt x="18" y="23"/>
                    </a:cubicBezTo>
                    <a:cubicBezTo>
                      <a:pt x="21" y="21"/>
                      <a:pt x="19" y="22"/>
                      <a:pt x="17" y="24"/>
                    </a:cubicBezTo>
                    <a:cubicBezTo>
                      <a:pt x="15" y="26"/>
                      <a:pt x="13" y="28"/>
                      <a:pt x="11" y="30"/>
                    </a:cubicBezTo>
                    <a:cubicBezTo>
                      <a:pt x="11" y="30"/>
                      <a:pt x="11" y="30"/>
                      <a:pt x="11" y="30"/>
                    </a:cubicBezTo>
                    <a:close/>
                    <a:moveTo>
                      <a:pt x="10" y="28"/>
                    </a:moveTo>
                    <a:cubicBezTo>
                      <a:pt x="9" y="27"/>
                      <a:pt x="10" y="27"/>
                      <a:pt x="11" y="26"/>
                    </a:cubicBezTo>
                    <a:cubicBezTo>
                      <a:pt x="11" y="26"/>
                      <a:pt x="12" y="25"/>
                      <a:pt x="13" y="24"/>
                    </a:cubicBezTo>
                    <a:cubicBezTo>
                      <a:pt x="14" y="23"/>
                      <a:pt x="16" y="21"/>
                      <a:pt x="18" y="19"/>
                    </a:cubicBezTo>
                    <a:cubicBezTo>
                      <a:pt x="18" y="19"/>
                      <a:pt x="18" y="19"/>
                      <a:pt x="18" y="19"/>
                    </a:cubicBezTo>
                    <a:cubicBezTo>
                      <a:pt x="19" y="20"/>
                      <a:pt x="20" y="20"/>
                      <a:pt x="21" y="21"/>
                    </a:cubicBezTo>
                    <a:cubicBezTo>
                      <a:pt x="17" y="23"/>
                      <a:pt x="14" y="26"/>
                      <a:pt x="10" y="28"/>
                    </a:cubicBezTo>
                    <a:close/>
                    <a:moveTo>
                      <a:pt x="7" y="26"/>
                    </a:moveTo>
                    <a:cubicBezTo>
                      <a:pt x="11" y="25"/>
                      <a:pt x="14" y="22"/>
                      <a:pt x="17" y="20"/>
                    </a:cubicBezTo>
                    <a:cubicBezTo>
                      <a:pt x="14" y="21"/>
                      <a:pt x="10" y="25"/>
                      <a:pt x="8" y="28"/>
                    </a:cubicBezTo>
                    <a:cubicBezTo>
                      <a:pt x="8" y="27"/>
                      <a:pt x="8" y="27"/>
                      <a:pt x="7" y="26"/>
                    </a:cubicBezTo>
                    <a:close/>
                    <a:moveTo>
                      <a:pt x="14" y="35"/>
                    </a:moveTo>
                    <a:cubicBezTo>
                      <a:pt x="10" y="37"/>
                      <a:pt x="7" y="40"/>
                      <a:pt x="3" y="42"/>
                    </a:cubicBezTo>
                    <a:cubicBezTo>
                      <a:pt x="4" y="38"/>
                      <a:pt x="9" y="35"/>
                      <a:pt x="14" y="35"/>
                    </a:cubicBezTo>
                    <a:close/>
                    <a:moveTo>
                      <a:pt x="16" y="57"/>
                    </a:moveTo>
                    <a:cubicBezTo>
                      <a:pt x="14" y="59"/>
                      <a:pt x="13" y="60"/>
                      <a:pt x="12" y="62"/>
                    </a:cubicBezTo>
                    <a:cubicBezTo>
                      <a:pt x="12" y="62"/>
                      <a:pt x="12" y="61"/>
                      <a:pt x="12" y="61"/>
                    </a:cubicBezTo>
                    <a:cubicBezTo>
                      <a:pt x="13" y="59"/>
                      <a:pt x="14" y="58"/>
                      <a:pt x="16" y="57"/>
                    </a:cubicBezTo>
                    <a:close/>
                    <a:moveTo>
                      <a:pt x="19" y="71"/>
                    </a:moveTo>
                    <a:cubicBezTo>
                      <a:pt x="25" y="67"/>
                      <a:pt x="33" y="65"/>
                      <a:pt x="39" y="61"/>
                    </a:cubicBezTo>
                    <a:cubicBezTo>
                      <a:pt x="47" y="57"/>
                      <a:pt x="55" y="53"/>
                      <a:pt x="62" y="49"/>
                    </a:cubicBezTo>
                    <a:cubicBezTo>
                      <a:pt x="70" y="45"/>
                      <a:pt x="78" y="42"/>
                      <a:pt x="86" y="39"/>
                    </a:cubicBezTo>
                    <a:cubicBezTo>
                      <a:pt x="94" y="35"/>
                      <a:pt x="102" y="31"/>
                      <a:pt x="110" y="28"/>
                    </a:cubicBezTo>
                    <a:cubicBezTo>
                      <a:pt x="112" y="27"/>
                      <a:pt x="113" y="27"/>
                      <a:pt x="110" y="28"/>
                    </a:cubicBezTo>
                    <a:cubicBezTo>
                      <a:pt x="109" y="29"/>
                      <a:pt x="107" y="30"/>
                      <a:pt x="105" y="31"/>
                    </a:cubicBezTo>
                    <a:cubicBezTo>
                      <a:pt x="101" y="33"/>
                      <a:pt x="98" y="35"/>
                      <a:pt x="94" y="37"/>
                    </a:cubicBezTo>
                    <a:cubicBezTo>
                      <a:pt x="87" y="40"/>
                      <a:pt x="79" y="44"/>
                      <a:pt x="72" y="48"/>
                    </a:cubicBezTo>
                    <a:cubicBezTo>
                      <a:pt x="65" y="52"/>
                      <a:pt x="57" y="55"/>
                      <a:pt x="50" y="59"/>
                    </a:cubicBezTo>
                    <a:cubicBezTo>
                      <a:pt x="43" y="63"/>
                      <a:pt x="35" y="67"/>
                      <a:pt x="28" y="72"/>
                    </a:cubicBezTo>
                    <a:cubicBezTo>
                      <a:pt x="25" y="72"/>
                      <a:pt x="22" y="72"/>
                      <a:pt x="19" y="71"/>
                    </a:cubicBezTo>
                    <a:close/>
                    <a:moveTo>
                      <a:pt x="115" y="31"/>
                    </a:moveTo>
                    <a:cubicBezTo>
                      <a:pt x="112" y="32"/>
                      <a:pt x="110" y="34"/>
                      <a:pt x="107" y="36"/>
                    </a:cubicBezTo>
                    <a:cubicBezTo>
                      <a:pt x="101" y="40"/>
                      <a:pt x="94" y="43"/>
                      <a:pt x="87" y="47"/>
                    </a:cubicBezTo>
                    <a:cubicBezTo>
                      <a:pt x="74" y="53"/>
                      <a:pt x="60" y="59"/>
                      <a:pt x="47" y="65"/>
                    </a:cubicBezTo>
                    <a:cubicBezTo>
                      <a:pt x="45" y="66"/>
                      <a:pt x="44" y="67"/>
                      <a:pt x="42" y="68"/>
                    </a:cubicBezTo>
                    <a:cubicBezTo>
                      <a:pt x="40" y="69"/>
                      <a:pt x="38" y="70"/>
                      <a:pt x="37" y="71"/>
                    </a:cubicBezTo>
                    <a:cubicBezTo>
                      <a:pt x="37" y="70"/>
                      <a:pt x="36" y="70"/>
                      <a:pt x="36" y="70"/>
                    </a:cubicBezTo>
                    <a:cubicBezTo>
                      <a:pt x="39" y="68"/>
                      <a:pt x="42" y="67"/>
                      <a:pt x="45" y="66"/>
                    </a:cubicBezTo>
                    <a:cubicBezTo>
                      <a:pt x="52" y="62"/>
                      <a:pt x="59" y="59"/>
                      <a:pt x="66" y="56"/>
                    </a:cubicBezTo>
                    <a:cubicBezTo>
                      <a:pt x="80" y="49"/>
                      <a:pt x="94" y="42"/>
                      <a:pt x="108" y="35"/>
                    </a:cubicBezTo>
                    <a:cubicBezTo>
                      <a:pt x="110" y="34"/>
                      <a:pt x="112" y="32"/>
                      <a:pt x="115" y="31"/>
                    </a:cubicBezTo>
                    <a:cubicBezTo>
                      <a:pt x="115" y="31"/>
                      <a:pt x="115" y="31"/>
                      <a:pt x="115" y="31"/>
                    </a:cubicBezTo>
                    <a:close/>
                    <a:moveTo>
                      <a:pt x="126" y="35"/>
                    </a:moveTo>
                    <a:cubicBezTo>
                      <a:pt x="127" y="36"/>
                      <a:pt x="127" y="37"/>
                      <a:pt x="127" y="38"/>
                    </a:cubicBezTo>
                    <a:cubicBezTo>
                      <a:pt x="111" y="45"/>
                      <a:pt x="94" y="50"/>
                      <a:pt x="79" y="57"/>
                    </a:cubicBezTo>
                    <a:cubicBezTo>
                      <a:pt x="70" y="61"/>
                      <a:pt x="62" y="65"/>
                      <a:pt x="53" y="69"/>
                    </a:cubicBezTo>
                    <a:cubicBezTo>
                      <a:pt x="50" y="70"/>
                      <a:pt x="46" y="72"/>
                      <a:pt x="42" y="74"/>
                    </a:cubicBezTo>
                    <a:cubicBezTo>
                      <a:pt x="55" y="67"/>
                      <a:pt x="67" y="61"/>
                      <a:pt x="80" y="55"/>
                    </a:cubicBezTo>
                    <a:cubicBezTo>
                      <a:pt x="95" y="48"/>
                      <a:pt x="112" y="44"/>
                      <a:pt x="126" y="35"/>
                    </a:cubicBezTo>
                    <a:close/>
                    <a:moveTo>
                      <a:pt x="74" y="75"/>
                    </a:moveTo>
                    <a:cubicBezTo>
                      <a:pt x="73" y="74"/>
                      <a:pt x="72" y="73"/>
                      <a:pt x="72" y="72"/>
                    </a:cubicBezTo>
                    <a:cubicBezTo>
                      <a:pt x="76" y="71"/>
                      <a:pt x="80" y="69"/>
                      <a:pt x="84" y="68"/>
                    </a:cubicBezTo>
                    <a:cubicBezTo>
                      <a:pt x="94" y="64"/>
                      <a:pt x="105" y="62"/>
                      <a:pt x="115" y="57"/>
                    </a:cubicBezTo>
                    <a:cubicBezTo>
                      <a:pt x="118" y="56"/>
                      <a:pt x="120" y="55"/>
                      <a:pt x="123" y="54"/>
                    </a:cubicBezTo>
                    <a:cubicBezTo>
                      <a:pt x="121" y="55"/>
                      <a:pt x="118" y="56"/>
                      <a:pt x="116" y="57"/>
                    </a:cubicBezTo>
                    <a:cubicBezTo>
                      <a:pt x="112" y="59"/>
                      <a:pt x="107" y="60"/>
                      <a:pt x="103" y="62"/>
                    </a:cubicBezTo>
                    <a:cubicBezTo>
                      <a:pt x="98" y="65"/>
                      <a:pt x="92" y="67"/>
                      <a:pt x="87" y="69"/>
                    </a:cubicBezTo>
                    <a:cubicBezTo>
                      <a:pt x="83" y="71"/>
                      <a:pt x="78" y="73"/>
                      <a:pt x="74" y="75"/>
                    </a:cubicBezTo>
                    <a:close/>
                    <a:moveTo>
                      <a:pt x="52" y="75"/>
                    </a:moveTo>
                    <a:cubicBezTo>
                      <a:pt x="56" y="75"/>
                      <a:pt x="59" y="74"/>
                      <a:pt x="62" y="72"/>
                    </a:cubicBezTo>
                    <a:cubicBezTo>
                      <a:pt x="68" y="70"/>
                      <a:pt x="74" y="67"/>
                      <a:pt x="80" y="65"/>
                    </a:cubicBezTo>
                    <a:cubicBezTo>
                      <a:pt x="93" y="60"/>
                      <a:pt x="106" y="55"/>
                      <a:pt x="118" y="51"/>
                    </a:cubicBezTo>
                    <a:cubicBezTo>
                      <a:pt x="108" y="55"/>
                      <a:pt x="98" y="59"/>
                      <a:pt x="88" y="64"/>
                    </a:cubicBezTo>
                    <a:cubicBezTo>
                      <a:pt x="77" y="69"/>
                      <a:pt x="65" y="72"/>
                      <a:pt x="54" y="78"/>
                    </a:cubicBezTo>
                    <a:cubicBezTo>
                      <a:pt x="53" y="77"/>
                      <a:pt x="53" y="76"/>
                      <a:pt x="52" y="75"/>
                    </a:cubicBezTo>
                    <a:close/>
                    <a:moveTo>
                      <a:pt x="55" y="78"/>
                    </a:moveTo>
                    <a:cubicBezTo>
                      <a:pt x="59" y="76"/>
                      <a:pt x="64" y="75"/>
                      <a:pt x="69" y="73"/>
                    </a:cubicBezTo>
                    <a:cubicBezTo>
                      <a:pt x="69" y="73"/>
                      <a:pt x="69" y="73"/>
                      <a:pt x="69" y="73"/>
                    </a:cubicBezTo>
                    <a:cubicBezTo>
                      <a:pt x="64" y="75"/>
                      <a:pt x="59" y="76"/>
                      <a:pt x="55" y="78"/>
                    </a:cubicBezTo>
                    <a:close/>
                    <a:moveTo>
                      <a:pt x="108" y="59"/>
                    </a:moveTo>
                    <a:cubicBezTo>
                      <a:pt x="102" y="61"/>
                      <a:pt x="96" y="63"/>
                      <a:pt x="90" y="65"/>
                    </a:cubicBezTo>
                    <a:cubicBezTo>
                      <a:pt x="84" y="67"/>
                      <a:pt x="78" y="70"/>
                      <a:pt x="71" y="72"/>
                    </a:cubicBezTo>
                    <a:cubicBezTo>
                      <a:pt x="71" y="72"/>
                      <a:pt x="71" y="72"/>
                      <a:pt x="71" y="72"/>
                    </a:cubicBezTo>
                    <a:cubicBezTo>
                      <a:pt x="77" y="69"/>
                      <a:pt x="83" y="67"/>
                      <a:pt x="88" y="64"/>
                    </a:cubicBezTo>
                    <a:cubicBezTo>
                      <a:pt x="94" y="62"/>
                      <a:pt x="100" y="60"/>
                      <a:pt x="105" y="57"/>
                    </a:cubicBezTo>
                    <a:cubicBezTo>
                      <a:pt x="110" y="55"/>
                      <a:pt x="116" y="54"/>
                      <a:pt x="120" y="50"/>
                    </a:cubicBezTo>
                    <a:cubicBezTo>
                      <a:pt x="120" y="50"/>
                      <a:pt x="120" y="50"/>
                      <a:pt x="120" y="50"/>
                    </a:cubicBezTo>
                    <a:cubicBezTo>
                      <a:pt x="120" y="50"/>
                      <a:pt x="120" y="50"/>
                      <a:pt x="121" y="50"/>
                    </a:cubicBezTo>
                    <a:cubicBezTo>
                      <a:pt x="122" y="51"/>
                      <a:pt x="123" y="52"/>
                      <a:pt x="124" y="53"/>
                    </a:cubicBezTo>
                    <a:cubicBezTo>
                      <a:pt x="118" y="54"/>
                      <a:pt x="113" y="57"/>
                      <a:pt x="108" y="59"/>
                    </a:cubicBezTo>
                    <a:close/>
                    <a:moveTo>
                      <a:pt x="120" y="48"/>
                    </a:moveTo>
                    <a:cubicBezTo>
                      <a:pt x="120" y="48"/>
                      <a:pt x="120" y="49"/>
                      <a:pt x="120" y="50"/>
                    </a:cubicBezTo>
                    <a:cubicBezTo>
                      <a:pt x="120" y="49"/>
                      <a:pt x="120" y="49"/>
                      <a:pt x="120" y="49"/>
                    </a:cubicBezTo>
                    <a:cubicBezTo>
                      <a:pt x="107" y="54"/>
                      <a:pt x="94" y="59"/>
                      <a:pt x="82" y="63"/>
                    </a:cubicBezTo>
                    <a:cubicBezTo>
                      <a:pt x="76" y="65"/>
                      <a:pt x="71" y="67"/>
                      <a:pt x="65" y="70"/>
                    </a:cubicBezTo>
                    <a:cubicBezTo>
                      <a:pt x="62" y="71"/>
                      <a:pt x="60" y="73"/>
                      <a:pt x="56" y="74"/>
                    </a:cubicBezTo>
                    <a:cubicBezTo>
                      <a:pt x="56" y="74"/>
                      <a:pt x="51" y="75"/>
                      <a:pt x="53" y="74"/>
                    </a:cubicBezTo>
                    <a:cubicBezTo>
                      <a:pt x="55" y="73"/>
                      <a:pt x="57" y="73"/>
                      <a:pt x="59" y="72"/>
                    </a:cubicBezTo>
                    <a:cubicBezTo>
                      <a:pt x="71" y="67"/>
                      <a:pt x="84" y="62"/>
                      <a:pt x="96" y="57"/>
                    </a:cubicBezTo>
                    <a:cubicBezTo>
                      <a:pt x="104" y="54"/>
                      <a:pt x="113" y="52"/>
                      <a:pt x="120" y="48"/>
                    </a:cubicBezTo>
                    <a:cubicBezTo>
                      <a:pt x="120" y="48"/>
                      <a:pt x="120" y="48"/>
                      <a:pt x="120" y="48"/>
                    </a:cubicBezTo>
                    <a:close/>
                    <a:moveTo>
                      <a:pt x="126" y="43"/>
                    </a:moveTo>
                    <a:cubicBezTo>
                      <a:pt x="119" y="45"/>
                      <a:pt x="113" y="48"/>
                      <a:pt x="107" y="50"/>
                    </a:cubicBezTo>
                    <a:cubicBezTo>
                      <a:pt x="100" y="53"/>
                      <a:pt x="94" y="55"/>
                      <a:pt x="88" y="58"/>
                    </a:cubicBezTo>
                    <a:cubicBezTo>
                      <a:pt x="82" y="60"/>
                      <a:pt x="76" y="62"/>
                      <a:pt x="70" y="64"/>
                    </a:cubicBezTo>
                    <a:cubicBezTo>
                      <a:pt x="78" y="61"/>
                      <a:pt x="85" y="57"/>
                      <a:pt x="93" y="54"/>
                    </a:cubicBezTo>
                    <a:cubicBezTo>
                      <a:pt x="99" y="52"/>
                      <a:pt x="105" y="49"/>
                      <a:pt x="111" y="47"/>
                    </a:cubicBezTo>
                    <a:cubicBezTo>
                      <a:pt x="116" y="44"/>
                      <a:pt x="123" y="43"/>
                      <a:pt x="127" y="39"/>
                    </a:cubicBezTo>
                    <a:cubicBezTo>
                      <a:pt x="127" y="40"/>
                      <a:pt x="127" y="42"/>
                      <a:pt x="126" y="43"/>
                    </a:cubicBezTo>
                    <a:close/>
                    <a:moveTo>
                      <a:pt x="26" y="89"/>
                    </a:moveTo>
                    <a:cubicBezTo>
                      <a:pt x="26" y="89"/>
                      <a:pt x="26" y="89"/>
                      <a:pt x="27" y="88"/>
                    </a:cubicBezTo>
                    <a:cubicBezTo>
                      <a:pt x="26" y="89"/>
                      <a:pt x="26" y="89"/>
                      <a:pt x="25" y="89"/>
                    </a:cubicBezTo>
                    <a:cubicBezTo>
                      <a:pt x="25" y="89"/>
                      <a:pt x="26" y="89"/>
                      <a:pt x="26" y="89"/>
                    </a:cubicBezTo>
                    <a:close/>
                    <a:moveTo>
                      <a:pt x="30" y="87"/>
                    </a:moveTo>
                    <a:cubicBezTo>
                      <a:pt x="29" y="87"/>
                      <a:pt x="28" y="88"/>
                      <a:pt x="27" y="88"/>
                    </a:cubicBezTo>
                    <a:cubicBezTo>
                      <a:pt x="27" y="87"/>
                      <a:pt x="28" y="86"/>
                      <a:pt x="29" y="85"/>
                    </a:cubicBezTo>
                    <a:cubicBezTo>
                      <a:pt x="32" y="84"/>
                      <a:pt x="35" y="83"/>
                      <a:pt x="39" y="82"/>
                    </a:cubicBezTo>
                    <a:cubicBezTo>
                      <a:pt x="36" y="84"/>
                      <a:pt x="33" y="85"/>
                      <a:pt x="30" y="87"/>
                    </a:cubicBezTo>
                    <a:close/>
                    <a:moveTo>
                      <a:pt x="76" y="56"/>
                    </a:moveTo>
                    <a:cubicBezTo>
                      <a:pt x="62" y="63"/>
                      <a:pt x="48" y="70"/>
                      <a:pt x="34" y="78"/>
                    </a:cubicBezTo>
                    <a:cubicBezTo>
                      <a:pt x="35" y="77"/>
                      <a:pt x="35" y="76"/>
                      <a:pt x="35" y="74"/>
                    </a:cubicBezTo>
                    <a:cubicBezTo>
                      <a:pt x="51" y="67"/>
                      <a:pt x="67" y="59"/>
                      <a:pt x="84" y="53"/>
                    </a:cubicBezTo>
                    <a:cubicBezTo>
                      <a:pt x="92" y="49"/>
                      <a:pt x="100" y="46"/>
                      <a:pt x="108" y="43"/>
                    </a:cubicBezTo>
                    <a:cubicBezTo>
                      <a:pt x="112" y="42"/>
                      <a:pt x="115" y="40"/>
                      <a:pt x="119" y="38"/>
                    </a:cubicBezTo>
                    <a:cubicBezTo>
                      <a:pt x="119" y="38"/>
                      <a:pt x="120" y="38"/>
                      <a:pt x="120" y="38"/>
                    </a:cubicBezTo>
                    <a:cubicBezTo>
                      <a:pt x="106" y="45"/>
                      <a:pt x="90" y="49"/>
                      <a:pt x="76" y="56"/>
                    </a:cubicBezTo>
                    <a:close/>
                    <a:moveTo>
                      <a:pt x="36" y="73"/>
                    </a:moveTo>
                    <a:cubicBezTo>
                      <a:pt x="36" y="73"/>
                      <a:pt x="36" y="73"/>
                      <a:pt x="36" y="73"/>
                    </a:cubicBezTo>
                    <a:cubicBezTo>
                      <a:pt x="36" y="73"/>
                      <a:pt x="36" y="72"/>
                      <a:pt x="36" y="72"/>
                    </a:cubicBezTo>
                    <a:cubicBezTo>
                      <a:pt x="36" y="72"/>
                      <a:pt x="36" y="72"/>
                      <a:pt x="36" y="72"/>
                    </a:cubicBezTo>
                    <a:cubicBezTo>
                      <a:pt x="36" y="72"/>
                      <a:pt x="36" y="72"/>
                      <a:pt x="36" y="72"/>
                    </a:cubicBezTo>
                    <a:cubicBezTo>
                      <a:pt x="42" y="69"/>
                      <a:pt x="47" y="66"/>
                      <a:pt x="53" y="63"/>
                    </a:cubicBezTo>
                    <a:cubicBezTo>
                      <a:pt x="57" y="61"/>
                      <a:pt x="61" y="60"/>
                      <a:pt x="65" y="58"/>
                    </a:cubicBezTo>
                    <a:cubicBezTo>
                      <a:pt x="79" y="52"/>
                      <a:pt x="93" y="46"/>
                      <a:pt x="107" y="39"/>
                    </a:cubicBezTo>
                    <a:cubicBezTo>
                      <a:pt x="111" y="37"/>
                      <a:pt x="114" y="36"/>
                      <a:pt x="117" y="34"/>
                    </a:cubicBezTo>
                    <a:cubicBezTo>
                      <a:pt x="117" y="34"/>
                      <a:pt x="117" y="34"/>
                      <a:pt x="117" y="34"/>
                    </a:cubicBezTo>
                    <a:cubicBezTo>
                      <a:pt x="111" y="37"/>
                      <a:pt x="105" y="41"/>
                      <a:pt x="99" y="44"/>
                    </a:cubicBezTo>
                    <a:cubicBezTo>
                      <a:pt x="86" y="50"/>
                      <a:pt x="72" y="55"/>
                      <a:pt x="59" y="62"/>
                    </a:cubicBezTo>
                    <a:cubicBezTo>
                      <a:pt x="52" y="65"/>
                      <a:pt x="44" y="69"/>
                      <a:pt x="36" y="73"/>
                    </a:cubicBezTo>
                    <a:close/>
                    <a:moveTo>
                      <a:pt x="112" y="29"/>
                    </a:moveTo>
                    <a:cubicBezTo>
                      <a:pt x="112" y="29"/>
                      <a:pt x="112" y="30"/>
                      <a:pt x="112" y="30"/>
                    </a:cubicBezTo>
                    <a:cubicBezTo>
                      <a:pt x="113" y="31"/>
                      <a:pt x="113" y="31"/>
                      <a:pt x="113" y="31"/>
                    </a:cubicBezTo>
                    <a:cubicBezTo>
                      <a:pt x="108" y="33"/>
                      <a:pt x="104" y="36"/>
                      <a:pt x="99" y="39"/>
                    </a:cubicBezTo>
                    <a:cubicBezTo>
                      <a:pt x="92" y="43"/>
                      <a:pt x="84" y="46"/>
                      <a:pt x="76" y="50"/>
                    </a:cubicBezTo>
                    <a:cubicBezTo>
                      <a:pt x="68" y="54"/>
                      <a:pt x="60" y="58"/>
                      <a:pt x="52" y="61"/>
                    </a:cubicBezTo>
                    <a:cubicBezTo>
                      <a:pt x="47" y="64"/>
                      <a:pt x="41" y="67"/>
                      <a:pt x="35" y="69"/>
                    </a:cubicBezTo>
                    <a:cubicBezTo>
                      <a:pt x="35" y="69"/>
                      <a:pt x="35" y="69"/>
                      <a:pt x="34" y="69"/>
                    </a:cubicBezTo>
                    <a:cubicBezTo>
                      <a:pt x="33" y="70"/>
                      <a:pt x="32" y="71"/>
                      <a:pt x="30" y="71"/>
                    </a:cubicBezTo>
                    <a:cubicBezTo>
                      <a:pt x="33" y="70"/>
                      <a:pt x="35" y="68"/>
                      <a:pt x="37" y="67"/>
                    </a:cubicBezTo>
                    <a:cubicBezTo>
                      <a:pt x="41" y="65"/>
                      <a:pt x="45" y="63"/>
                      <a:pt x="49" y="61"/>
                    </a:cubicBezTo>
                    <a:cubicBezTo>
                      <a:pt x="56" y="57"/>
                      <a:pt x="64" y="53"/>
                      <a:pt x="71" y="49"/>
                    </a:cubicBezTo>
                    <a:cubicBezTo>
                      <a:pt x="78" y="45"/>
                      <a:pt x="85" y="42"/>
                      <a:pt x="93" y="38"/>
                    </a:cubicBezTo>
                    <a:cubicBezTo>
                      <a:pt x="100" y="35"/>
                      <a:pt x="107" y="31"/>
                      <a:pt x="113" y="27"/>
                    </a:cubicBezTo>
                    <a:cubicBezTo>
                      <a:pt x="113" y="28"/>
                      <a:pt x="113" y="28"/>
                      <a:pt x="112" y="29"/>
                    </a:cubicBezTo>
                    <a:close/>
                    <a:moveTo>
                      <a:pt x="41" y="80"/>
                    </a:moveTo>
                    <a:cubicBezTo>
                      <a:pt x="37" y="82"/>
                      <a:pt x="33" y="83"/>
                      <a:pt x="30" y="84"/>
                    </a:cubicBezTo>
                    <a:cubicBezTo>
                      <a:pt x="30" y="84"/>
                      <a:pt x="31" y="83"/>
                      <a:pt x="31" y="83"/>
                    </a:cubicBezTo>
                    <a:cubicBezTo>
                      <a:pt x="33" y="82"/>
                      <a:pt x="35" y="81"/>
                      <a:pt x="37" y="80"/>
                    </a:cubicBezTo>
                    <a:cubicBezTo>
                      <a:pt x="39" y="79"/>
                      <a:pt x="40" y="79"/>
                      <a:pt x="41" y="78"/>
                    </a:cubicBezTo>
                    <a:cubicBezTo>
                      <a:pt x="43" y="77"/>
                      <a:pt x="44" y="77"/>
                      <a:pt x="46" y="76"/>
                    </a:cubicBezTo>
                    <a:cubicBezTo>
                      <a:pt x="44" y="78"/>
                      <a:pt x="42" y="79"/>
                      <a:pt x="41" y="80"/>
                    </a:cubicBezTo>
                    <a:close/>
                    <a:moveTo>
                      <a:pt x="47" y="75"/>
                    </a:moveTo>
                    <a:cubicBezTo>
                      <a:pt x="47" y="75"/>
                      <a:pt x="47" y="75"/>
                      <a:pt x="47" y="75"/>
                    </a:cubicBezTo>
                    <a:cubicBezTo>
                      <a:pt x="41" y="76"/>
                      <a:pt x="37" y="80"/>
                      <a:pt x="32" y="82"/>
                    </a:cubicBezTo>
                    <a:cubicBezTo>
                      <a:pt x="32" y="81"/>
                      <a:pt x="33" y="80"/>
                      <a:pt x="33" y="80"/>
                    </a:cubicBezTo>
                    <a:cubicBezTo>
                      <a:pt x="38" y="77"/>
                      <a:pt x="43" y="74"/>
                      <a:pt x="49" y="72"/>
                    </a:cubicBezTo>
                    <a:cubicBezTo>
                      <a:pt x="56" y="69"/>
                      <a:pt x="62" y="65"/>
                      <a:pt x="69" y="62"/>
                    </a:cubicBezTo>
                    <a:cubicBezTo>
                      <a:pt x="83" y="56"/>
                      <a:pt x="98" y="50"/>
                      <a:pt x="112" y="45"/>
                    </a:cubicBezTo>
                    <a:cubicBezTo>
                      <a:pt x="115" y="44"/>
                      <a:pt x="118" y="43"/>
                      <a:pt x="121" y="41"/>
                    </a:cubicBezTo>
                    <a:cubicBezTo>
                      <a:pt x="123" y="41"/>
                      <a:pt x="124" y="40"/>
                      <a:pt x="126" y="39"/>
                    </a:cubicBezTo>
                    <a:cubicBezTo>
                      <a:pt x="128" y="38"/>
                      <a:pt x="121" y="42"/>
                      <a:pt x="122" y="41"/>
                    </a:cubicBezTo>
                    <a:cubicBezTo>
                      <a:pt x="115" y="44"/>
                      <a:pt x="108" y="47"/>
                      <a:pt x="101" y="50"/>
                    </a:cubicBezTo>
                    <a:cubicBezTo>
                      <a:pt x="87" y="56"/>
                      <a:pt x="74" y="62"/>
                      <a:pt x="60" y="68"/>
                    </a:cubicBezTo>
                    <a:cubicBezTo>
                      <a:pt x="60" y="68"/>
                      <a:pt x="60" y="68"/>
                      <a:pt x="59" y="68"/>
                    </a:cubicBezTo>
                    <a:cubicBezTo>
                      <a:pt x="56" y="70"/>
                      <a:pt x="53" y="71"/>
                      <a:pt x="50" y="73"/>
                    </a:cubicBezTo>
                    <a:cubicBezTo>
                      <a:pt x="50" y="73"/>
                      <a:pt x="50" y="73"/>
                      <a:pt x="50" y="73"/>
                    </a:cubicBezTo>
                    <a:cubicBezTo>
                      <a:pt x="49" y="72"/>
                      <a:pt x="49" y="72"/>
                      <a:pt x="48" y="73"/>
                    </a:cubicBezTo>
                    <a:cubicBezTo>
                      <a:pt x="48" y="74"/>
                      <a:pt x="47" y="74"/>
                      <a:pt x="47" y="75"/>
                    </a:cubicBezTo>
                    <a:close/>
                    <a:moveTo>
                      <a:pt x="51" y="73"/>
                    </a:moveTo>
                    <a:cubicBezTo>
                      <a:pt x="53" y="72"/>
                      <a:pt x="56" y="71"/>
                      <a:pt x="58" y="70"/>
                    </a:cubicBezTo>
                    <a:cubicBezTo>
                      <a:pt x="59" y="70"/>
                      <a:pt x="59" y="70"/>
                      <a:pt x="59" y="69"/>
                    </a:cubicBezTo>
                    <a:cubicBezTo>
                      <a:pt x="66" y="67"/>
                      <a:pt x="73" y="65"/>
                      <a:pt x="79" y="62"/>
                    </a:cubicBezTo>
                    <a:cubicBezTo>
                      <a:pt x="86" y="59"/>
                      <a:pt x="93" y="56"/>
                      <a:pt x="100" y="53"/>
                    </a:cubicBezTo>
                    <a:cubicBezTo>
                      <a:pt x="107" y="51"/>
                      <a:pt x="114" y="49"/>
                      <a:pt x="120" y="46"/>
                    </a:cubicBezTo>
                    <a:cubicBezTo>
                      <a:pt x="120" y="46"/>
                      <a:pt x="126" y="43"/>
                      <a:pt x="125" y="44"/>
                    </a:cubicBezTo>
                    <a:cubicBezTo>
                      <a:pt x="125" y="44"/>
                      <a:pt x="125" y="44"/>
                      <a:pt x="125" y="44"/>
                    </a:cubicBezTo>
                    <a:cubicBezTo>
                      <a:pt x="125" y="44"/>
                      <a:pt x="125" y="44"/>
                      <a:pt x="124" y="44"/>
                    </a:cubicBezTo>
                    <a:cubicBezTo>
                      <a:pt x="123" y="45"/>
                      <a:pt x="122" y="46"/>
                      <a:pt x="120" y="47"/>
                    </a:cubicBezTo>
                    <a:cubicBezTo>
                      <a:pt x="117" y="48"/>
                      <a:pt x="114" y="50"/>
                      <a:pt x="110" y="51"/>
                    </a:cubicBezTo>
                    <a:cubicBezTo>
                      <a:pt x="103" y="54"/>
                      <a:pt x="96" y="56"/>
                      <a:pt x="89" y="59"/>
                    </a:cubicBezTo>
                    <a:cubicBezTo>
                      <a:pt x="77" y="64"/>
                      <a:pt x="64" y="68"/>
                      <a:pt x="51" y="74"/>
                    </a:cubicBezTo>
                    <a:cubicBezTo>
                      <a:pt x="51" y="74"/>
                      <a:pt x="51" y="74"/>
                      <a:pt x="51" y="73"/>
                    </a:cubicBezTo>
                    <a:cubicBezTo>
                      <a:pt x="51" y="73"/>
                      <a:pt x="51" y="73"/>
                      <a:pt x="51" y="73"/>
                    </a:cubicBezTo>
                    <a:close/>
                    <a:moveTo>
                      <a:pt x="55" y="78"/>
                    </a:moveTo>
                    <a:cubicBezTo>
                      <a:pt x="60" y="77"/>
                      <a:pt x="64" y="75"/>
                      <a:pt x="68" y="74"/>
                    </a:cubicBezTo>
                    <a:cubicBezTo>
                      <a:pt x="68" y="74"/>
                      <a:pt x="68" y="74"/>
                      <a:pt x="68" y="74"/>
                    </a:cubicBezTo>
                    <a:cubicBezTo>
                      <a:pt x="65" y="78"/>
                      <a:pt x="60" y="81"/>
                      <a:pt x="55" y="78"/>
                    </a:cubicBezTo>
                    <a:close/>
                    <a:moveTo>
                      <a:pt x="74" y="75"/>
                    </a:moveTo>
                    <a:cubicBezTo>
                      <a:pt x="83" y="72"/>
                      <a:pt x="92" y="70"/>
                      <a:pt x="100" y="67"/>
                    </a:cubicBezTo>
                    <a:cubicBezTo>
                      <a:pt x="105" y="65"/>
                      <a:pt x="109" y="64"/>
                      <a:pt x="113" y="62"/>
                    </a:cubicBezTo>
                    <a:cubicBezTo>
                      <a:pt x="115" y="61"/>
                      <a:pt x="118" y="61"/>
                      <a:pt x="120" y="60"/>
                    </a:cubicBezTo>
                    <a:cubicBezTo>
                      <a:pt x="120" y="60"/>
                      <a:pt x="125" y="57"/>
                      <a:pt x="122" y="59"/>
                    </a:cubicBezTo>
                    <a:cubicBezTo>
                      <a:pt x="113" y="64"/>
                      <a:pt x="103" y="68"/>
                      <a:pt x="93" y="72"/>
                    </a:cubicBezTo>
                    <a:cubicBezTo>
                      <a:pt x="92" y="72"/>
                      <a:pt x="92" y="72"/>
                      <a:pt x="92" y="72"/>
                    </a:cubicBezTo>
                    <a:cubicBezTo>
                      <a:pt x="87" y="74"/>
                      <a:pt x="83" y="76"/>
                      <a:pt x="78" y="79"/>
                    </a:cubicBezTo>
                    <a:cubicBezTo>
                      <a:pt x="77" y="78"/>
                      <a:pt x="75" y="77"/>
                      <a:pt x="74" y="75"/>
                    </a:cubicBezTo>
                    <a:close/>
                    <a:moveTo>
                      <a:pt x="110" y="69"/>
                    </a:moveTo>
                    <a:cubicBezTo>
                      <a:pt x="110" y="69"/>
                      <a:pt x="110" y="69"/>
                      <a:pt x="109" y="68"/>
                    </a:cubicBezTo>
                    <a:cubicBezTo>
                      <a:pt x="109" y="68"/>
                      <a:pt x="109" y="68"/>
                      <a:pt x="109" y="68"/>
                    </a:cubicBezTo>
                    <a:cubicBezTo>
                      <a:pt x="112" y="67"/>
                      <a:pt x="115" y="66"/>
                      <a:pt x="118" y="65"/>
                    </a:cubicBezTo>
                    <a:cubicBezTo>
                      <a:pt x="119" y="64"/>
                      <a:pt x="120" y="64"/>
                      <a:pt x="121" y="63"/>
                    </a:cubicBezTo>
                    <a:cubicBezTo>
                      <a:pt x="124" y="62"/>
                      <a:pt x="121" y="64"/>
                      <a:pt x="120" y="65"/>
                    </a:cubicBezTo>
                    <a:cubicBezTo>
                      <a:pt x="117" y="67"/>
                      <a:pt x="113" y="67"/>
                      <a:pt x="110" y="69"/>
                    </a:cubicBezTo>
                    <a:close/>
                    <a:moveTo>
                      <a:pt x="123" y="62"/>
                    </a:moveTo>
                    <a:cubicBezTo>
                      <a:pt x="121" y="62"/>
                      <a:pt x="119" y="64"/>
                      <a:pt x="117" y="64"/>
                    </a:cubicBezTo>
                    <a:cubicBezTo>
                      <a:pt x="114" y="66"/>
                      <a:pt x="112" y="67"/>
                      <a:pt x="109" y="68"/>
                    </a:cubicBezTo>
                    <a:cubicBezTo>
                      <a:pt x="109" y="68"/>
                      <a:pt x="109" y="68"/>
                      <a:pt x="109" y="68"/>
                    </a:cubicBezTo>
                    <a:cubicBezTo>
                      <a:pt x="109" y="68"/>
                      <a:pt x="109" y="68"/>
                      <a:pt x="108" y="68"/>
                    </a:cubicBezTo>
                    <a:cubicBezTo>
                      <a:pt x="108" y="67"/>
                      <a:pt x="107" y="67"/>
                      <a:pt x="107" y="67"/>
                    </a:cubicBezTo>
                    <a:cubicBezTo>
                      <a:pt x="106" y="67"/>
                      <a:pt x="106" y="67"/>
                      <a:pt x="106" y="68"/>
                    </a:cubicBezTo>
                    <a:cubicBezTo>
                      <a:pt x="105" y="68"/>
                      <a:pt x="105" y="68"/>
                      <a:pt x="104" y="68"/>
                    </a:cubicBezTo>
                    <a:cubicBezTo>
                      <a:pt x="106" y="67"/>
                      <a:pt x="107" y="67"/>
                      <a:pt x="109" y="66"/>
                    </a:cubicBezTo>
                    <a:cubicBezTo>
                      <a:pt x="112" y="65"/>
                      <a:pt x="116" y="63"/>
                      <a:pt x="119" y="61"/>
                    </a:cubicBezTo>
                    <a:cubicBezTo>
                      <a:pt x="121" y="60"/>
                      <a:pt x="123" y="60"/>
                      <a:pt x="125" y="58"/>
                    </a:cubicBezTo>
                    <a:cubicBezTo>
                      <a:pt x="124" y="60"/>
                      <a:pt x="124" y="61"/>
                      <a:pt x="123" y="62"/>
                    </a:cubicBezTo>
                    <a:cubicBezTo>
                      <a:pt x="123" y="62"/>
                      <a:pt x="123" y="62"/>
                      <a:pt x="123" y="62"/>
                    </a:cubicBezTo>
                    <a:close/>
                    <a:moveTo>
                      <a:pt x="97" y="74"/>
                    </a:moveTo>
                    <a:cubicBezTo>
                      <a:pt x="96" y="73"/>
                      <a:pt x="95" y="73"/>
                      <a:pt x="95" y="73"/>
                    </a:cubicBezTo>
                    <a:cubicBezTo>
                      <a:pt x="96" y="72"/>
                      <a:pt x="97" y="72"/>
                      <a:pt x="97" y="71"/>
                    </a:cubicBezTo>
                    <a:cubicBezTo>
                      <a:pt x="99" y="71"/>
                      <a:pt x="101" y="70"/>
                      <a:pt x="103" y="69"/>
                    </a:cubicBezTo>
                    <a:cubicBezTo>
                      <a:pt x="104" y="69"/>
                      <a:pt x="106" y="69"/>
                      <a:pt x="104" y="70"/>
                    </a:cubicBezTo>
                    <a:cubicBezTo>
                      <a:pt x="101" y="71"/>
                      <a:pt x="99" y="72"/>
                      <a:pt x="97" y="74"/>
                    </a:cubicBezTo>
                    <a:cubicBezTo>
                      <a:pt x="97" y="74"/>
                      <a:pt x="97" y="74"/>
                      <a:pt x="97" y="74"/>
                    </a:cubicBezTo>
                    <a:close/>
                    <a:moveTo>
                      <a:pt x="101" y="72"/>
                    </a:moveTo>
                    <a:cubicBezTo>
                      <a:pt x="102" y="71"/>
                      <a:pt x="104" y="71"/>
                      <a:pt x="106" y="70"/>
                    </a:cubicBezTo>
                    <a:cubicBezTo>
                      <a:pt x="106" y="70"/>
                      <a:pt x="106" y="71"/>
                      <a:pt x="106" y="71"/>
                    </a:cubicBezTo>
                    <a:cubicBezTo>
                      <a:pt x="104" y="72"/>
                      <a:pt x="103" y="72"/>
                      <a:pt x="102" y="73"/>
                    </a:cubicBezTo>
                    <a:cubicBezTo>
                      <a:pt x="100" y="73"/>
                      <a:pt x="97" y="74"/>
                      <a:pt x="101" y="72"/>
                    </a:cubicBezTo>
                    <a:close/>
                    <a:moveTo>
                      <a:pt x="82" y="80"/>
                    </a:moveTo>
                    <a:cubicBezTo>
                      <a:pt x="81" y="80"/>
                      <a:pt x="80" y="80"/>
                      <a:pt x="79" y="79"/>
                    </a:cubicBezTo>
                    <a:cubicBezTo>
                      <a:pt x="83" y="77"/>
                      <a:pt x="86" y="76"/>
                      <a:pt x="90" y="75"/>
                    </a:cubicBezTo>
                    <a:cubicBezTo>
                      <a:pt x="88" y="77"/>
                      <a:pt x="85" y="80"/>
                      <a:pt x="82" y="80"/>
                    </a:cubicBezTo>
                    <a:close/>
                    <a:moveTo>
                      <a:pt x="98" y="74"/>
                    </a:moveTo>
                    <a:cubicBezTo>
                      <a:pt x="101" y="74"/>
                      <a:pt x="103" y="73"/>
                      <a:pt x="105" y="72"/>
                    </a:cubicBezTo>
                    <a:cubicBezTo>
                      <a:pt x="104" y="74"/>
                      <a:pt x="101" y="74"/>
                      <a:pt x="98" y="74"/>
                    </a:cubicBezTo>
                    <a:close/>
                    <a:moveTo>
                      <a:pt x="113" y="70"/>
                    </a:moveTo>
                    <a:cubicBezTo>
                      <a:pt x="115" y="70"/>
                      <a:pt x="116" y="69"/>
                      <a:pt x="117" y="69"/>
                    </a:cubicBezTo>
                    <a:cubicBezTo>
                      <a:pt x="116" y="69"/>
                      <a:pt x="115" y="70"/>
                      <a:pt x="113" y="70"/>
                    </a:cubicBezTo>
                    <a:close/>
                    <a:moveTo>
                      <a:pt x="119" y="68"/>
                    </a:moveTo>
                    <a:cubicBezTo>
                      <a:pt x="119" y="68"/>
                      <a:pt x="119" y="68"/>
                      <a:pt x="119" y="68"/>
                    </a:cubicBezTo>
                    <a:cubicBezTo>
                      <a:pt x="116" y="68"/>
                      <a:pt x="114" y="69"/>
                      <a:pt x="111" y="69"/>
                    </a:cubicBezTo>
                    <a:cubicBezTo>
                      <a:pt x="114" y="67"/>
                      <a:pt x="120" y="67"/>
                      <a:pt x="122" y="64"/>
                    </a:cubicBezTo>
                    <a:cubicBezTo>
                      <a:pt x="121" y="65"/>
                      <a:pt x="120" y="67"/>
                      <a:pt x="119" y="68"/>
                    </a:cubicBezTo>
                    <a:close/>
                    <a:moveTo>
                      <a:pt x="125" y="57"/>
                    </a:moveTo>
                    <a:cubicBezTo>
                      <a:pt x="115" y="60"/>
                      <a:pt x="106" y="64"/>
                      <a:pt x="97" y="67"/>
                    </a:cubicBezTo>
                    <a:cubicBezTo>
                      <a:pt x="93" y="68"/>
                      <a:pt x="90" y="70"/>
                      <a:pt x="86" y="71"/>
                    </a:cubicBezTo>
                    <a:cubicBezTo>
                      <a:pt x="92" y="68"/>
                      <a:pt x="98" y="66"/>
                      <a:pt x="103" y="63"/>
                    </a:cubicBezTo>
                    <a:cubicBezTo>
                      <a:pt x="110" y="60"/>
                      <a:pt x="118" y="59"/>
                      <a:pt x="124" y="54"/>
                    </a:cubicBezTo>
                    <a:cubicBezTo>
                      <a:pt x="125" y="55"/>
                      <a:pt x="125" y="56"/>
                      <a:pt x="125" y="57"/>
                    </a:cubicBezTo>
                    <a:close/>
                    <a:moveTo>
                      <a:pt x="126" y="35"/>
                    </a:moveTo>
                    <a:cubicBezTo>
                      <a:pt x="110" y="42"/>
                      <a:pt x="94" y="47"/>
                      <a:pt x="78" y="54"/>
                    </a:cubicBezTo>
                    <a:cubicBezTo>
                      <a:pt x="73" y="56"/>
                      <a:pt x="67" y="59"/>
                      <a:pt x="62" y="61"/>
                    </a:cubicBezTo>
                    <a:cubicBezTo>
                      <a:pt x="68" y="58"/>
                      <a:pt x="74" y="55"/>
                      <a:pt x="80" y="53"/>
                    </a:cubicBezTo>
                    <a:cubicBezTo>
                      <a:pt x="95" y="46"/>
                      <a:pt x="109" y="40"/>
                      <a:pt x="122" y="31"/>
                    </a:cubicBezTo>
                    <a:cubicBezTo>
                      <a:pt x="124" y="32"/>
                      <a:pt x="125" y="33"/>
                      <a:pt x="126" y="35"/>
                    </a:cubicBezTo>
                    <a:close/>
                    <a:moveTo>
                      <a:pt x="121" y="31"/>
                    </a:moveTo>
                    <a:cubicBezTo>
                      <a:pt x="115" y="34"/>
                      <a:pt x="108" y="38"/>
                      <a:pt x="102" y="41"/>
                    </a:cubicBezTo>
                    <a:cubicBezTo>
                      <a:pt x="94" y="44"/>
                      <a:pt x="86" y="48"/>
                      <a:pt x="78" y="51"/>
                    </a:cubicBezTo>
                    <a:cubicBezTo>
                      <a:pt x="76" y="52"/>
                      <a:pt x="75" y="53"/>
                      <a:pt x="73" y="54"/>
                    </a:cubicBezTo>
                    <a:cubicBezTo>
                      <a:pt x="74" y="53"/>
                      <a:pt x="75" y="53"/>
                      <a:pt x="76" y="52"/>
                    </a:cubicBezTo>
                    <a:cubicBezTo>
                      <a:pt x="83" y="49"/>
                      <a:pt x="90" y="46"/>
                      <a:pt x="97" y="43"/>
                    </a:cubicBezTo>
                    <a:cubicBezTo>
                      <a:pt x="104" y="39"/>
                      <a:pt x="110" y="35"/>
                      <a:pt x="117" y="30"/>
                    </a:cubicBezTo>
                    <a:cubicBezTo>
                      <a:pt x="118" y="30"/>
                      <a:pt x="120" y="30"/>
                      <a:pt x="121" y="31"/>
                    </a:cubicBezTo>
                    <a:close/>
                    <a:moveTo>
                      <a:pt x="113" y="26"/>
                    </a:moveTo>
                    <a:cubicBezTo>
                      <a:pt x="113" y="26"/>
                      <a:pt x="113" y="26"/>
                      <a:pt x="113" y="26"/>
                    </a:cubicBezTo>
                    <a:cubicBezTo>
                      <a:pt x="105" y="29"/>
                      <a:pt x="97" y="33"/>
                      <a:pt x="90" y="37"/>
                    </a:cubicBezTo>
                    <a:cubicBezTo>
                      <a:pt x="81" y="40"/>
                      <a:pt x="73" y="43"/>
                      <a:pt x="65" y="47"/>
                    </a:cubicBezTo>
                    <a:cubicBezTo>
                      <a:pt x="56" y="51"/>
                      <a:pt x="48" y="56"/>
                      <a:pt x="39" y="61"/>
                    </a:cubicBezTo>
                    <a:cubicBezTo>
                      <a:pt x="32" y="64"/>
                      <a:pt x="24" y="66"/>
                      <a:pt x="18" y="71"/>
                    </a:cubicBezTo>
                    <a:cubicBezTo>
                      <a:pt x="18" y="71"/>
                      <a:pt x="17" y="71"/>
                      <a:pt x="17" y="70"/>
                    </a:cubicBezTo>
                    <a:cubicBezTo>
                      <a:pt x="31" y="60"/>
                      <a:pt x="47" y="52"/>
                      <a:pt x="63" y="45"/>
                    </a:cubicBezTo>
                    <a:cubicBezTo>
                      <a:pt x="73" y="40"/>
                      <a:pt x="82" y="35"/>
                      <a:pt x="92" y="31"/>
                    </a:cubicBezTo>
                    <a:cubicBezTo>
                      <a:pt x="99" y="28"/>
                      <a:pt x="107" y="25"/>
                      <a:pt x="113" y="19"/>
                    </a:cubicBezTo>
                    <a:cubicBezTo>
                      <a:pt x="114" y="21"/>
                      <a:pt x="114" y="24"/>
                      <a:pt x="113" y="26"/>
                    </a:cubicBezTo>
                    <a:close/>
                    <a:moveTo>
                      <a:pt x="113" y="18"/>
                    </a:moveTo>
                    <a:cubicBezTo>
                      <a:pt x="111" y="19"/>
                      <a:pt x="109" y="21"/>
                      <a:pt x="107" y="22"/>
                    </a:cubicBezTo>
                    <a:cubicBezTo>
                      <a:pt x="104" y="23"/>
                      <a:pt x="101" y="25"/>
                      <a:pt x="98" y="26"/>
                    </a:cubicBezTo>
                    <a:cubicBezTo>
                      <a:pt x="92" y="29"/>
                      <a:pt x="85" y="32"/>
                      <a:pt x="78" y="35"/>
                    </a:cubicBezTo>
                    <a:cubicBezTo>
                      <a:pt x="65" y="41"/>
                      <a:pt x="52" y="48"/>
                      <a:pt x="39" y="54"/>
                    </a:cubicBezTo>
                    <a:cubicBezTo>
                      <a:pt x="33" y="57"/>
                      <a:pt x="27" y="60"/>
                      <a:pt x="22" y="63"/>
                    </a:cubicBezTo>
                    <a:cubicBezTo>
                      <a:pt x="34" y="56"/>
                      <a:pt x="46" y="49"/>
                      <a:pt x="58" y="43"/>
                    </a:cubicBezTo>
                    <a:cubicBezTo>
                      <a:pt x="71" y="36"/>
                      <a:pt x="84" y="30"/>
                      <a:pt x="97" y="23"/>
                    </a:cubicBezTo>
                    <a:cubicBezTo>
                      <a:pt x="99" y="21"/>
                      <a:pt x="101" y="20"/>
                      <a:pt x="103" y="18"/>
                    </a:cubicBezTo>
                    <a:cubicBezTo>
                      <a:pt x="104" y="18"/>
                      <a:pt x="105" y="17"/>
                      <a:pt x="106" y="16"/>
                    </a:cubicBezTo>
                    <a:cubicBezTo>
                      <a:pt x="106" y="16"/>
                      <a:pt x="107" y="16"/>
                      <a:pt x="107" y="15"/>
                    </a:cubicBezTo>
                    <a:cubicBezTo>
                      <a:pt x="108" y="15"/>
                      <a:pt x="109" y="15"/>
                      <a:pt x="109" y="14"/>
                    </a:cubicBezTo>
                    <a:cubicBezTo>
                      <a:pt x="110" y="15"/>
                      <a:pt x="111" y="15"/>
                      <a:pt x="111" y="16"/>
                    </a:cubicBezTo>
                    <a:cubicBezTo>
                      <a:pt x="112" y="16"/>
                      <a:pt x="112" y="17"/>
                      <a:pt x="113" y="18"/>
                    </a:cubicBezTo>
                    <a:close/>
                    <a:moveTo>
                      <a:pt x="109" y="14"/>
                    </a:moveTo>
                    <a:cubicBezTo>
                      <a:pt x="108" y="14"/>
                      <a:pt x="108" y="14"/>
                      <a:pt x="108" y="14"/>
                    </a:cubicBezTo>
                    <a:cubicBezTo>
                      <a:pt x="108" y="14"/>
                      <a:pt x="108" y="14"/>
                      <a:pt x="108" y="14"/>
                    </a:cubicBezTo>
                    <a:cubicBezTo>
                      <a:pt x="106" y="15"/>
                      <a:pt x="105" y="16"/>
                      <a:pt x="103" y="17"/>
                    </a:cubicBezTo>
                    <a:cubicBezTo>
                      <a:pt x="97" y="20"/>
                      <a:pt x="91" y="24"/>
                      <a:pt x="85" y="27"/>
                    </a:cubicBezTo>
                    <a:cubicBezTo>
                      <a:pt x="72" y="33"/>
                      <a:pt x="59" y="38"/>
                      <a:pt x="47" y="45"/>
                    </a:cubicBezTo>
                    <a:cubicBezTo>
                      <a:pt x="41" y="49"/>
                      <a:pt x="34" y="53"/>
                      <a:pt x="28" y="56"/>
                    </a:cubicBezTo>
                    <a:cubicBezTo>
                      <a:pt x="26" y="57"/>
                      <a:pt x="23" y="58"/>
                      <a:pt x="21" y="60"/>
                    </a:cubicBezTo>
                    <a:cubicBezTo>
                      <a:pt x="42" y="45"/>
                      <a:pt x="66" y="34"/>
                      <a:pt x="88" y="21"/>
                    </a:cubicBezTo>
                    <a:cubicBezTo>
                      <a:pt x="90" y="20"/>
                      <a:pt x="91" y="19"/>
                      <a:pt x="92" y="18"/>
                    </a:cubicBezTo>
                    <a:cubicBezTo>
                      <a:pt x="93" y="17"/>
                      <a:pt x="93" y="17"/>
                      <a:pt x="94" y="17"/>
                    </a:cubicBezTo>
                    <a:cubicBezTo>
                      <a:pt x="94" y="17"/>
                      <a:pt x="94" y="17"/>
                      <a:pt x="94" y="17"/>
                    </a:cubicBezTo>
                    <a:cubicBezTo>
                      <a:pt x="94" y="17"/>
                      <a:pt x="95" y="18"/>
                      <a:pt x="96" y="17"/>
                    </a:cubicBezTo>
                    <a:cubicBezTo>
                      <a:pt x="99" y="14"/>
                      <a:pt x="104" y="12"/>
                      <a:pt x="109" y="14"/>
                    </a:cubicBezTo>
                    <a:close/>
                    <a:moveTo>
                      <a:pt x="84" y="6"/>
                    </a:moveTo>
                    <a:cubicBezTo>
                      <a:pt x="80" y="7"/>
                      <a:pt x="76" y="10"/>
                      <a:pt x="73" y="13"/>
                    </a:cubicBezTo>
                    <a:cubicBezTo>
                      <a:pt x="75" y="8"/>
                      <a:pt x="80" y="6"/>
                      <a:pt x="84" y="6"/>
                    </a:cubicBezTo>
                    <a:close/>
                    <a:moveTo>
                      <a:pt x="70" y="14"/>
                    </a:moveTo>
                    <a:cubicBezTo>
                      <a:pt x="65" y="18"/>
                      <a:pt x="59" y="22"/>
                      <a:pt x="53" y="25"/>
                    </a:cubicBezTo>
                    <a:cubicBezTo>
                      <a:pt x="41" y="32"/>
                      <a:pt x="28" y="38"/>
                      <a:pt x="16" y="45"/>
                    </a:cubicBezTo>
                    <a:cubicBezTo>
                      <a:pt x="13" y="47"/>
                      <a:pt x="10" y="49"/>
                      <a:pt x="7" y="50"/>
                    </a:cubicBezTo>
                    <a:cubicBezTo>
                      <a:pt x="10" y="49"/>
                      <a:pt x="13" y="46"/>
                      <a:pt x="15" y="44"/>
                    </a:cubicBezTo>
                    <a:cubicBezTo>
                      <a:pt x="21" y="40"/>
                      <a:pt x="27" y="37"/>
                      <a:pt x="33" y="33"/>
                    </a:cubicBezTo>
                    <a:cubicBezTo>
                      <a:pt x="39" y="30"/>
                      <a:pt x="46" y="26"/>
                      <a:pt x="52" y="22"/>
                    </a:cubicBezTo>
                    <a:cubicBezTo>
                      <a:pt x="57" y="20"/>
                      <a:pt x="62" y="16"/>
                      <a:pt x="66" y="13"/>
                    </a:cubicBezTo>
                    <a:cubicBezTo>
                      <a:pt x="67" y="13"/>
                      <a:pt x="67" y="13"/>
                      <a:pt x="67" y="13"/>
                    </a:cubicBezTo>
                    <a:cubicBezTo>
                      <a:pt x="68" y="12"/>
                      <a:pt x="68" y="12"/>
                      <a:pt x="69" y="12"/>
                    </a:cubicBezTo>
                    <a:cubicBezTo>
                      <a:pt x="69" y="12"/>
                      <a:pt x="69" y="13"/>
                      <a:pt x="69" y="13"/>
                    </a:cubicBezTo>
                    <a:cubicBezTo>
                      <a:pt x="70" y="14"/>
                      <a:pt x="70" y="14"/>
                      <a:pt x="70" y="14"/>
                    </a:cubicBezTo>
                    <a:close/>
                    <a:moveTo>
                      <a:pt x="58" y="5"/>
                    </a:moveTo>
                    <a:cubicBezTo>
                      <a:pt x="59" y="5"/>
                      <a:pt x="60" y="5"/>
                      <a:pt x="61" y="5"/>
                    </a:cubicBezTo>
                    <a:cubicBezTo>
                      <a:pt x="59" y="6"/>
                      <a:pt x="57" y="8"/>
                      <a:pt x="54" y="9"/>
                    </a:cubicBezTo>
                    <a:cubicBezTo>
                      <a:pt x="54" y="9"/>
                      <a:pt x="53" y="10"/>
                      <a:pt x="53" y="10"/>
                    </a:cubicBezTo>
                    <a:cubicBezTo>
                      <a:pt x="54" y="8"/>
                      <a:pt x="55" y="7"/>
                      <a:pt x="58" y="5"/>
                    </a:cubicBezTo>
                    <a:close/>
                    <a:moveTo>
                      <a:pt x="47" y="14"/>
                    </a:moveTo>
                    <a:cubicBezTo>
                      <a:pt x="46" y="14"/>
                      <a:pt x="45" y="15"/>
                      <a:pt x="44" y="15"/>
                    </a:cubicBezTo>
                    <a:cubicBezTo>
                      <a:pt x="39" y="18"/>
                      <a:pt x="33" y="19"/>
                      <a:pt x="28" y="23"/>
                    </a:cubicBezTo>
                    <a:cubicBezTo>
                      <a:pt x="28" y="23"/>
                      <a:pt x="28" y="22"/>
                      <a:pt x="28" y="22"/>
                    </a:cubicBezTo>
                    <a:cubicBezTo>
                      <a:pt x="33" y="19"/>
                      <a:pt x="38" y="15"/>
                      <a:pt x="42" y="11"/>
                    </a:cubicBezTo>
                    <a:cubicBezTo>
                      <a:pt x="42" y="11"/>
                      <a:pt x="42" y="11"/>
                      <a:pt x="42" y="11"/>
                    </a:cubicBezTo>
                    <a:cubicBezTo>
                      <a:pt x="37" y="12"/>
                      <a:pt x="33" y="15"/>
                      <a:pt x="29" y="17"/>
                    </a:cubicBezTo>
                    <a:cubicBezTo>
                      <a:pt x="29" y="17"/>
                      <a:pt x="29" y="17"/>
                      <a:pt x="29" y="17"/>
                    </a:cubicBezTo>
                    <a:cubicBezTo>
                      <a:pt x="29" y="17"/>
                      <a:pt x="29" y="16"/>
                      <a:pt x="29" y="16"/>
                    </a:cubicBezTo>
                    <a:cubicBezTo>
                      <a:pt x="30" y="15"/>
                      <a:pt x="32" y="14"/>
                      <a:pt x="32" y="14"/>
                    </a:cubicBezTo>
                    <a:cubicBezTo>
                      <a:pt x="35" y="12"/>
                      <a:pt x="37" y="11"/>
                      <a:pt x="39" y="9"/>
                    </a:cubicBezTo>
                    <a:cubicBezTo>
                      <a:pt x="42" y="9"/>
                      <a:pt x="45" y="11"/>
                      <a:pt x="47" y="14"/>
                    </a:cubicBezTo>
                    <a:close/>
                    <a:moveTo>
                      <a:pt x="34" y="11"/>
                    </a:moveTo>
                    <a:cubicBezTo>
                      <a:pt x="35" y="10"/>
                      <a:pt x="37" y="9"/>
                      <a:pt x="38" y="9"/>
                    </a:cubicBezTo>
                    <a:cubicBezTo>
                      <a:pt x="36" y="11"/>
                      <a:pt x="33" y="12"/>
                      <a:pt x="31" y="14"/>
                    </a:cubicBezTo>
                    <a:cubicBezTo>
                      <a:pt x="31" y="13"/>
                      <a:pt x="32" y="12"/>
                      <a:pt x="34" y="11"/>
                    </a:cubicBezTo>
                    <a:close/>
                    <a:moveTo>
                      <a:pt x="23" y="24"/>
                    </a:moveTo>
                    <a:cubicBezTo>
                      <a:pt x="20" y="25"/>
                      <a:pt x="17" y="27"/>
                      <a:pt x="14" y="29"/>
                    </a:cubicBezTo>
                    <a:cubicBezTo>
                      <a:pt x="11" y="31"/>
                      <a:pt x="16" y="26"/>
                      <a:pt x="16" y="26"/>
                    </a:cubicBezTo>
                    <a:cubicBezTo>
                      <a:pt x="18" y="24"/>
                      <a:pt x="20" y="23"/>
                      <a:pt x="21" y="21"/>
                    </a:cubicBezTo>
                    <a:cubicBezTo>
                      <a:pt x="22" y="22"/>
                      <a:pt x="22" y="23"/>
                      <a:pt x="23" y="24"/>
                    </a:cubicBezTo>
                    <a:close/>
                    <a:moveTo>
                      <a:pt x="13" y="18"/>
                    </a:moveTo>
                    <a:cubicBezTo>
                      <a:pt x="11" y="19"/>
                      <a:pt x="9" y="21"/>
                      <a:pt x="7" y="22"/>
                    </a:cubicBezTo>
                    <a:cubicBezTo>
                      <a:pt x="7" y="22"/>
                      <a:pt x="7" y="22"/>
                      <a:pt x="8" y="21"/>
                    </a:cubicBezTo>
                    <a:cubicBezTo>
                      <a:pt x="9" y="19"/>
                      <a:pt x="11" y="18"/>
                      <a:pt x="13" y="18"/>
                    </a:cubicBezTo>
                    <a:close/>
                  </a:path>
                </a:pathLst>
              </a:custGeom>
              <a:solidFill>
                <a:sysClr val="window" lastClr="FFFFFF"/>
              </a:solidFill>
              <a:ln>
                <a:solidFill>
                  <a:srgbClr val="F8A9B9"/>
                </a:solid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0070C0"/>
                  </a:solidFill>
                  <a:effectLst/>
                  <a:uLnTx/>
                  <a:uFillTx/>
                  <a:latin typeface="等线"/>
                  <a:ea typeface="等线"/>
                  <a:cs typeface="+mn-cs"/>
                </a:endParaRPr>
              </a:p>
            </p:txBody>
          </p:sp>
          <p:sp>
            <p:nvSpPr>
              <p:cNvPr id="20" name="4">
                <a:extLst>
                  <a:ext uri="{FF2B5EF4-FFF2-40B4-BE49-F238E27FC236}">
                    <a16:creationId xmlns:a16="http://schemas.microsoft.com/office/drawing/2014/main" id="{3FE2AE29-1948-406B-B63A-C612184A974B}"/>
                  </a:ext>
                </a:extLst>
              </p:cNvPr>
              <p:cNvSpPr txBox="1"/>
              <p:nvPr/>
            </p:nvSpPr>
            <p:spPr>
              <a:xfrm>
                <a:off x="1387206" y="2790728"/>
                <a:ext cx="2441894" cy="1421720"/>
              </a:xfrm>
              <a:prstGeom prst="ellipse">
                <a:avLst/>
              </a:prstGeom>
              <a:solidFill>
                <a:srgbClr val="FBF9FB"/>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tabLst/>
                  <a:defRPr/>
                </a:pPr>
                <a:endParaRPr kumimoji="0" lang="en-US" sz="44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18" name="TextBox 17">
              <a:extLst>
                <a:ext uri="{FF2B5EF4-FFF2-40B4-BE49-F238E27FC236}">
                  <a16:creationId xmlns:a16="http://schemas.microsoft.com/office/drawing/2014/main" id="{43BF7772-75DF-4854-B6D9-70C9193630A8}"/>
                </a:ext>
              </a:extLst>
            </p:cNvPr>
            <p:cNvSpPr txBox="1"/>
            <p:nvPr/>
          </p:nvSpPr>
          <p:spPr>
            <a:xfrm>
              <a:off x="2145779" y="2242659"/>
              <a:ext cx="1982173" cy="1200329"/>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tabLst/>
                <a:defRPr/>
              </a:pPr>
              <a:r>
                <a:rPr kumimoji="0" lang="en-US" sz="7200" b="0"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oat</a:t>
              </a:r>
            </a:p>
          </p:txBody>
        </p:sp>
      </p:grpSp>
      <p:grpSp>
        <p:nvGrpSpPr>
          <p:cNvPr id="21" name="Group 20">
            <a:extLst>
              <a:ext uri="{FF2B5EF4-FFF2-40B4-BE49-F238E27FC236}">
                <a16:creationId xmlns:a16="http://schemas.microsoft.com/office/drawing/2014/main" id="{54D0039D-6C68-45BE-AFD4-122577F0FD14}"/>
              </a:ext>
            </a:extLst>
          </p:cNvPr>
          <p:cNvGrpSpPr/>
          <p:nvPr/>
        </p:nvGrpSpPr>
        <p:grpSpPr>
          <a:xfrm>
            <a:off x="8238134" y="3873853"/>
            <a:ext cx="3214548" cy="2260234"/>
            <a:chOff x="1529592" y="1925058"/>
            <a:chExt cx="3214548" cy="2260234"/>
          </a:xfrm>
        </p:grpSpPr>
        <p:grpSp>
          <p:nvGrpSpPr>
            <p:cNvPr id="22" name="Group 21">
              <a:extLst>
                <a:ext uri="{FF2B5EF4-FFF2-40B4-BE49-F238E27FC236}">
                  <a16:creationId xmlns:a16="http://schemas.microsoft.com/office/drawing/2014/main" id="{DE8707B4-48DA-4991-92B6-F9D567F2AA9B}"/>
                </a:ext>
              </a:extLst>
            </p:cNvPr>
            <p:cNvGrpSpPr/>
            <p:nvPr/>
          </p:nvGrpSpPr>
          <p:grpSpPr>
            <a:xfrm>
              <a:off x="1529592" y="1925058"/>
              <a:ext cx="3214548" cy="2260234"/>
              <a:chOff x="1000879" y="2440853"/>
              <a:chExt cx="3214548" cy="2260234"/>
            </a:xfrm>
          </p:grpSpPr>
          <p:sp>
            <p:nvSpPr>
              <p:cNvPr id="24" name="200">
                <a:extLst>
                  <a:ext uri="{FF2B5EF4-FFF2-40B4-BE49-F238E27FC236}">
                    <a16:creationId xmlns:a16="http://schemas.microsoft.com/office/drawing/2014/main" id="{32A11619-ABDF-4FB7-BB9B-C9CF2B04C71A}"/>
                  </a:ext>
                </a:extLst>
              </p:cNvPr>
              <p:cNvSpPr>
                <a:spLocks noEditPoints="1"/>
              </p:cNvSpPr>
              <p:nvPr/>
            </p:nvSpPr>
            <p:spPr bwMode="auto">
              <a:xfrm>
                <a:off x="1000879" y="2440853"/>
                <a:ext cx="3214548" cy="2260234"/>
              </a:xfrm>
              <a:custGeom>
                <a:avLst/>
                <a:gdLst>
                  <a:gd name="T0" fmla="*/ 71 w 135"/>
                  <a:gd name="T1" fmla="*/ 76 h 95"/>
                  <a:gd name="T2" fmla="*/ 59 w 135"/>
                  <a:gd name="T3" fmla="*/ 2 h 95"/>
                  <a:gd name="T4" fmla="*/ 7 w 135"/>
                  <a:gd name="T5" fmla="*/ 25 h 95"/>
                  <a:gd name="T6" fmla="*/ 11 w 135"/>
                  <a:gd name="T7" fmla="*/ 31 h 95"/>
                  <a:gd name="T8" fmla="*/ 16 w 135"/>
                  <a:gd name="T9" fmla="*/ 32 h 95"/>
                  <a:gd name="T10" fmla="*/ 48 w 135"/>
                  <a:gd name="T11" fmla="*/ 16 h 95"/>
                  <a:gd name="T12" fmla="*/ 52 w 135"/>
                  <a:gd name="T13" fmla="*/ 13 h 95"/>
                  <a:gd name="T14" fmla="*/ 52 w 135"/>
                  <a:gd name="T15" fmla="*/ 19 h 95"/>
                  <a:gd name="T16" fmla="*/ 65 w 135"/>
                  <a:gd name="T17" fmla="*/ 7 h 95"/>
                  <a:gd name="T18" fmla="*/ 68 w 135"/>
                  <a:gd name="T19" fmla="*/ 11 h 95"/>
                  <a:gd name="T20" fmla="*/ 43 w 135"/>
                  <a:gd name="T21" fmla="*/ 32 h 95"/>
                  <a:gd name="T22" fmla="*/ 46 w 135"/>
                  <a:gd name="T23" fmla="*/ 31 h 95"/>
                  <a:gd name="T24" fmla="*/ 16 w 135"/>
                  <a:gd name="T25" fmla="*/ 58 h 95"/>
                  <a:gd name="T26" fmla="*/ 39 w 135"/>
                  <a:gd name="T27" fmla="*/ 51 h 95"/>
                  <a:gd name="T28" fmla="*/ 14 w 135"/>
                  <a:gd name="T29" fmla="*/ 65 h 95"/>
                  <a:gd name="T30" fmla="*/ 61 w 135"/>
                  <a:gd name="T31" fmla="*/ 45 h 95"/>
                  <a:gd name="T32" fmla="*/ 74 w 135"/>
                  <a:gd name="T33" fmla="*/ 28 h 95"/>
                  <a:gd name="T34" fmla="*/ 19 w 135"/>
                  <a:gd name="T35" fmla="*/ 54 h 95"/>
                  <a:gd name="T36" fmla="*/ 90 w 135"/>
                  <a:gd name="T37" fmla="*/ 14 h 95"/>
                  <a:gd name="T38" fmla="*/ 91 w 135"/>
                  <a:gd name="T39" fmla="*/ 8 h 95"/>
                  <a:gd name="T40" fmla="*/ 38 w 135"/>
                  <a:gd name="T41" fmla="*/ 29 h 95"/>
                  <a:gd name="T42" fmla="*/ 23 w 135"/>
                  <a:gd name="T43" fmla="*/ 31 h 95"/>
                  <a:gd name="T44" fmla="*/ 17 w 135"/>
                  <a:gd name="T45" fmla="*/ 33 h 95"/>
                  <a:gd name="T46" fmla="*/ 28 w 135"/>
                  <a:gd name="T47" fmla="*/ 25 h 95"/>
                  <a:gd name="T48" fmla="*/ 10 w 135"/>
                  <a:gd name="T49" fmla="*/ 28 h 95"/>
                  <a:gd name="T50" fmla="*/ 7 w 135"/>
                  <a:gd name="T51" fmla="*/ 26 h 95"/>
                  <a:gd name="T52" fmla="*/ 62 w 135"/>
                  <a:gd name="T53" fmla="*/ 49 h 95"/>
                  <a:gd name="T54" fmla="*/ 115 w 135"/>
                  <a:gd name="T55" fmla="*/ 31 h 95"/>
                  <a:gd name="T56" fmla="*/ 115 w 135"/>
                  <a:gd name="T57" fmla="*/ 31 h 95"/>
                  <a:gd name="T58" fmla="*/ 72 w 135"/>
                  <a:gd name="T59" fmla="*/ 72 h 95"/>
                  <a:gd name="T60" fmla="*/ 80 w 135"/>
                  <a:gd name="T61" fmla="*/ 65 h 95"/>
                  <a:gd name="T62" fmla="*/ 90 w 135"/>
                  <a:gd name="T63" fmla="*/ 65 h 95"/>
                  <a:gd name="T64" fmla="*/ 120 w 135"/>
                  <a:gd name="T65" fmla="*/ 48 h 95"/>
                  <a:gd name="T66" fmla="*/ 120 w 135"/>
                  <a:gd name="T67" fmla="*/ 48 h 95"/>
                  <a:gd name="T68" fmla="*/ 27 w 135"/>
                  <a:gd name="T69" fmla="*/ 88 h 95"/>
                  <a:gd name="T70" fmla="*/ 35 w 135"/>
                  <a:gd name="T71" fmla="*/ 74 h 95"/>
                  <a:gd name="T72" fmla="*/ 36 w 135"/>
                  <a:gd name="T73" fmla="*/ 72 h 95"/>
                  <a:gd name="T74" fmla="*/ 112 w 135"/>
                  <a:gd name="T75" fmla="*/ 30 h 95"/>
                  <a:gd name="T76" fmla="*/ 71 w 135"/>
                  <a:gd name="T77" fmla="*/ 49 h 95"/>
                  <a:gd name="T78" fmla="*/ 41 w 135"/>
                  <a:gd name="T79" fmla="*/ 80 h 95"/>
                  <a:gd name="T80" fmla="*/ 122 w 135"/>
                  <a:gd name="T81" fmla="*/ 41 h 95"/>
                  <a:gd name="T82" fmla="*/ 59 w 135"/>
                  <a:gd name="T83" fmla="*/ 69 h 95"/>
                  <a:gd name="T84" fmla="*/ 51 w 135"/>
                  <a:gd name="T85" fmla="*/ 74 h 95"/>
                  <a:gd name="T86" fmla="*/ 120 w 135"/>
                  <a:gd name="T87" fmla="*/ 60 h 95"/>
                  <a:gd name="T88" fmla="*/ 121 w 135"/>
                  <a:gd name="T89" fmla="*/ 63 h 95"/>
                  <a:gd name="T90" fmla="*/ 104 w 135"/>
                  <a:gd name="T91" fmla="*/ 68 h 95"/>
                  <a:gd name="T92" fmla="*/ 104 w 135"/>
                  <a:gd name="T93" fmla="*/ 70 h 95"/>
                  <a:gd name="T94" fmla="*/ 90 w 135"/>
                  <a:gd name="T95" fmla="*/ 75 h 95"/>
                  <a:gd name="T96" fmla="*/ 111 w 135"/>
                  <a:gd name="T97" fmla="*/ 69 h 95"/>
                  <a:gd name="T98" fmla="*/ 78 w 135"/>
                  <a:gd name="T99" fmla="*/ 54 h 95"/>
                  <a:gd name="T100" fmla="*/ 97 w 135"/>
                  <a:gd name="T101" fmla="*/ 43 h 95"/>
                  <a:gd name="T102" fmla="*/ 63 w 135"/>
                  <a:gd name="T103" fmla="*/ 45 h 95"/>
                  <a:gd name="T104" fmla="*/ 58 w 135"/>
                  <a:gd name="T105" fmla="*/ 43 h 95"/>
                  <a:gd name="T106" fmla="*/ 108 w 135"/>
                  <a:gd name="T107" fmla="*/ 14 h 95"/>
                  <a:gd name="T108" fmla="*/ 96 w 135"/>
                  <a:gd name="T109" fmla="*/ 17 h 95"/>
                  <a:gd name="T110" fmla="*/ 33 w 135"/>
                  <a:gd name="T111" fmla="*/ 33 h 95"/>
                  <a:gd name="T112" fmla="*/ 53 w 135"/>
                  <a:gd name="T113" fmla="*/ 10 h 95"/>
                  <a:gd name="T114" fmla="*/ 29 w 135"/>
                  <a:gd name="T115" fmla="*/ 16 h 95"/>
                  <a:gd name="T116" fmla="*/ 16 w 135"/>
                  <a:gd name="T117" fmla="*/ 2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5" h="95">
                    <a:moveTo>
                      <a:pt x="9" y="33"/>
                    </a:moveTo>
                    <a:cubicBezTo>
                      <a:pt x="4" y="34"/>
                      <a:pt x="0" y="38"/>
                      <a:pt x="0" y="44"/>
                    </a:cubicBezTo>
                    <a:cubicBezTo>
                      <a:pt x="0" y="51"/>
                      <a:pt x="7" y="55"/>
                      <a:pt x="13" y="56"/>
                    </a:cubicBezTo>
                    <a:cubicBezTo>
                      <a:pt x="9" y="60"/>
                      <a:pt x="6" y="65"/>
                      <a:pt x="11" y="70"/>
                    </a:cubicBezTo>
                    <a:cubicBezTo>
                      <a:pt x="16" y="76"/>
                      <a:pt x="26" y="76"/>
                      <a:pt x="33" y="73"/>
                    </a:cubicBezTo>
                    <a:cubicBezTo>
                      <a:pt x="30" y="81"/>
                      <a:pt x="23" y="87"/>
                      <a:pt x="17" y="92"/>
                    </a:cubicBezTo>
                    <a:cubicBezTo>
                      <a:pt x="17" y="93"/>
                      <a:pt x="17" y="94"/>
                      <a:pt x="17" y="94"/>
                    </a:cubicBezTo>
                    <a:cubicBezTo>
                      <a:pt x="17" y="95"/>
                      <a:pt x="18" y="95"/>
                      <a:pt x="19" y="95"/>
                    </a:cubicBezTo>
                    <a:cubicBezTo>
                      <a:pt x="30" y="90"/>
                      <a:pt x="41" y="86"/>
                      <a:pt x="49" y="76"/>
                    </a:cubicBezTo>
                    <a:cubicBezTo>
                      <a:pt x="54" y="85"/>
                      <a:pt x="65" y="83"/>
                      <a:pt x="71" y="76"/>
                    </a:cubicBezTo>
                    <a:cubicBezTo>
                      <a:pt x="74" y="79"/>
                      <a:pt x="77" y="82"/>
                      <a:pt x="82" y="83"/>
                    </a:cubicBezTo>
                    <a:cubicBezTo>
                      <a:pt x="86" y="83"/>
                      <a:pt x="91" y="79"/>
                      <a:pt x="93" y="75"/>
                    </a:cubicBezTo>
                    <a:cubicBezTo>
                      <a:pt x="98" y="79"/>
                      <a:pt x="108" y="77"/>
                      <a:pt x="109" y="72"/>
                    </a:cubicBezTo>
                    <a:cubicBezTo>
                      <a:pt x="120" y="78"/>
                      <a:pt x="135" y="57"/>
                      <a:pt x="124" y="49"/>
                    </a:cubicBezTo>
                    <a:cubicBezTo>
                      <a:pt x="129" y="46"/>
                      <a:pt x="132" y="40"/>
                      <a:pt x="129" y="35"/>
                    </a:cubicBezTo>
                    <a:cubicBezTo>
                      <a:pt x="127" y="29"/>
                      <a:pt x="121" y="27"/>
                      <a:pt x="116" y="27"/>
                    </a:cubicBezTo>
                    <a:cubicBezTo>
                      <a:pt x="117" y="22"/>
                      <a:pt x="116" y="17"/>
                      <a:pt x="113" y="13"/>
                    </a:cubicBezTo>
                    <a:cubicBezTo>
                      <a:pt x="108" y="8"/>
                      <a:pt x="101" y="10"/>
                      <a:pt x="96" y="13"/>
                    </a:cubicBezTo>
                    <a:cubicBezTo>
                      <a:pt x="95" y="0"/>
                      <a:pt x="78" y="0"/>
                      <a:pt x="71" y="10"/>
                    </a:cubicBezTo>
                    <a:cubicBezTo>
                      <a:pt x="69" y="5"/>
                      <a:pt x="65" y="1"/>
                      <a:pt x="59" y="2"/>
                    </a:cubicBezTo>
                    <a:cubicBezTo>
                      <a:pt x="54" y="3"/>
                      <a:pt x="50" y="7"/>
                      <a:pt x="49" y="12"/>
                    </a:cubicBezTo>
                    <a:cubicBezTo>
                      <a:pt x="46" y="7"/>
                      <a:pt x="41" y="5"/>
                      <a:pt x="35" y="7"/>
                    </a:cubicBezTo>
                    <a:cubicBezTo>
                      <a:pt x="27" y="9"/>
                      <a:pt x="26" y="16"/>
                      <a:pt x="25" y="22"/>
                    </a:cubicBezTo>
                    <a:cubicBezTo>
                      <a:pt x="21" y="16"/>
                      <a:pt x="13" y="12"/>
                      <a:pt x="6" y="18"/>
                    </a:cubicBezTo>
                    <a:cubicBezTo>
                      <a:pt x="1" y="23"/>
                      <a:pt x="5" y="29"/>
                      <a:pt x="9" y="33"/>
                    </a:cubicBezTo>
                    <a:close/>
                    <a:moveTo>
                      <a:pt x="7" y="24"/>
                    </a:moveTo>
                    <a:cubicBezTo>
                      <a:pt x="7" y="24"/>
                      <a:pt x="7" y="23"/>
                      <a:pt x="7" y="23"/>
                    </a:cubicBezTo>
                    <a:cubicBezTo>
                      <a:pt x="9" y="22"/>
                      <a:pt x="11" y="21"/>
                      <a:pt x="12" y="20"/>
                    </a:cubicBezTo>
                    <a:cubicBezTo>
                      <a:pt x="13" y="19"/>
                      <a:pt x="16" y="16"/>
                      <a:pt x="12" y="20"/>
                    </a:cubicBezTo>
                    <a:cubicBezTo>
                      <a:pt x="11" y="22"/>
                      <a:pt x="9" y="23"/>
                      <a:pt x="7" y="25"/>
                    </a:cubicBezTo>
                    <a:cubicBezTo>
                      <a:pt x="7" y="24"/>
                      <a:pt x="7" y="24"/>
                      <a:pt x="7" y="24"/>
                    </a:cubicBezTo>
                    <a:close/>
                    <a:moveTo>
                      <a:pt x="17" y="19"/>
                    </a:moveTo>
                    <a:cubicBezTo>
                      <a:pt x="16" y="19"/>
                      <a:pt x="15" y="20"/>
                      <a:pt x="13" y="21"/>
                    </a:cubicBezTo>
                    <a:cubicBezTo>
                      <a:pt x="11" y="23"/>
                      <a:pt x="9" y="24"/>
                      <a:pt x="7" y="26"/>
                    </a:cubicBezTo>
                    <a:cubicBezTo>
                      <a:pt x="7" y="26"/>
                      <a:pt x="7" y="26"/>
                      <a:pt x="7" y="26"/>
                    </a:cubicBezTo>
                    <a:cubicBezTo>
                      <a:pt x="10" y="23"/>
                      <a:pt x="13" y="21"/>
                      <a:pt x="15" y="18"/>
                    </a:cubicBezTo>
                    <a:cubicBezTo>
                      <a:pt x="16" y="18"/>
                      <a:pt x="17" y="18"/>
                      <a:pt x="17" y="19"/>
                    </a:cubicBezTo>
                    <a:close/>
                    <a:moveTo>
                      <a:pt x="22" y="25"/>
                    </a:moveTo>
                    <a:cubicBezTo>
                      <a:pt x="20" y="28"/>
                      <a:pt x="17" y="30"/>
                      <a:pt x="15" y="32"/>
                    </a:cubicBezTo>
                    <a:cubicBezTo>
                      <a:pt x="13" y="32"/>
                      <a:pt x="12" y="31"/>
                      <a:pt x="11" y="31"/>
                    </a:cubicBezTo>
                    <a:cubicBezTo>
                      <a:pt x="13" y="30"/>
                      <a:pt x="15" y="29"/>
                      <a:pt x="17" y="28"/>
                    </a:cubicBezTo>
                    <a:cubicBezTo>
                      <a:pt x="18" y="27"/>
                      <a:pt x="19" y="27"/>
                      <a:pt x="20" y="26"/>
                    </a:cubicBezTo>
                    <a:cubicBezTo>
                      <a:pt x="19" y="26"/>
                      <a:pt x="24" y="24"/>
                      <a:pt x="22" y="25"/>
                    </a:cubicBezTo>
                    <a:close/>
                    <a:moveTo>
                      <a:pt x="25" y="27"/>
                    </a:moveTo>
                    <a:cubicBezTo>
                      <a:pt x="23" y="28"/>
                      <a:pt x="22" y="28"/>
                      <a:pt x="21" y="29"/>
                    </a:cubicBezTo>
                    <a:cubicBezTo>
                      <a:pt x="20" y="30"/>
                      <a:pt x="19" y="31"/>
                      <a:pt x="18" y="31"/>
                    </a:cubicBezTo>
                    <a:cubicBezTo>
                      <a:pt x="18" y="31"/>
                      <a:pt x="16" y="32"/>
                      <a:pt x="16" y="32"/>
                    </a:cubicBezTo>
                    <a:cubicBezTo>
                      <a:pt x="16" y="32"/>
                      <a:pt x="16" y="32"/>
                      <a:pt x="16" y="32"/>
                    </a:cubicBezTo>
                    <a:cubicBezTo>
                      <a:pt x="16" y="32"/>
                      <a:pt x="15" y="32"/>
                      <a:pt x="15" y="32"/>
                    </a:cubicBezTo>
                    <a:cubicBezTo>
                      <a:pt x="15" y="32"/>
                      <a:pt x="15" y="32"/>
                      <a:pt x="16" y="32"/>
                    </a:cubicBezTo>
                    <a:cubicBezTo>
                      <a:pt x="18" y="29"/>
                      <a:pt x="22" y="28"/>
                      <a:pt x="24" y="25"/>
                    </a:cubicBezTo>
                    <a:cubicBezTo>
                      <a:pt x="24" y="25"/>
                      <a:pt x="25" y="26"/>
                      <a:pt x="25" y="27"/>
                    </a:cubicBezTo>
                    <a:close/>
                    <a:moveTo>
                      <a:pt x="29" y="18"/>
                    </a:moveTo>
                    <a:cubicBezTo>
                      <a:pt x="31" y="17"/>
                      <a:pt x="33" y="16"/>
                      <a:pt x="35" y="14"/>
                    </a:cubicBezTo>
                    <a:cubicBezTo>
                      <a:pt x="37" y="13"/>
                      <a:pt x="39" y="12"/>
                      <a:pt x="41" y="12"/>
                    </a:cubicBezTo>
                    <a:cubicBezTo>
                      <a:pt x="40" y="12"/>
                      <a:pt x="37" y="14"/>
                      <a:pt x="36" y="15"/>
                    </a:cubicBezTo>
                    <a:cubicBezTo>
                      <a:pt x="33" y="17"/>
                      <a:pt x="31" y="19"/>
                      <a:pt x="28" y="21"/>
                    </a:cubicBezTo>
                    <a:cubicBezTo>
                      <a:pt x="28" y="20"/>
                      <a:pt x="28" y="19"/>
                      <a:pt x="29" y="18"/>
                    </a:cubicBezTo>
                    <a:close/>
                    <a:moveTo>
                      <a:pt x="47" y="14"/>
                    </a:moveTo>
                    <a:cubicBezTo>
                      <a:pt x="47" y="15"/>
                      <a:pt x="48" y="15"/>
                      <a:pt x="48" y="16"/>
                    </a:cubicBezTo>
                    <a:cubicBezTo>
                      <a:pt x="44" y="18"/>
                      <a:pt x="40" y="20"/>
                      <a:pt x="37" y="22"/>
                    </a:cubicBezTo>
                    <a:cubicBezTo>
                      <a:pt x="34" y="24"/>
                      <a:pt x="31" y="25"/>
                      <a:pt x="28" y="27"/>
                    </a:cubicBezTo>
                    <a:cubicBezTo>
                      <a:pt x="28" y="27"/>
                      <a:pt x="28" y="27"/>
                      <a:pt x="28" y="27"/>
                    </a:cubicBezTo>
                    <a:cubicBezTo>
                      <a:pt x="31" y="25"/>
                      <a:pt x="34" y="23"/>
                      <a:pt x="37" y="21"/>
                    </a:cubicBezTo>
                    <a:cubicBezTo>
                      <a:pt x="39" y="19"/>
                      <a:pt x="41" y="18"/>
                      <a:pt x="43" y="17"/>
                    </a:cubicBezTo>
                    <a:cubicBezTo>
                      <a:pt x="43" y="16"/>
                      <a:pt x="44" y="16"/>
                      <a:pt x="44" y="16"/>
                    </a:cubicBezTo>
                    <a:cubicBezTo>
                      <a:pt x="45" y="15"/>
                      <a:pt x="46" y="15"/>
                      <a:pt x="47" y="14"/>
                    </a:cubicBezTo>
                    <a:close/>
                    <a:moveTo>
                      <a:pt x="64" y="6"/>
                    </a:moveTo>
                    <a:cubicBezTo>
                      <a:pt x="64" y="6"/>
                      <a:pt x="64" y="6"/>
                      <a:pt x="64" y="6"/>
                    </a:cubicBezTo>
                    <a:cubicBezTo>
                      <a:pt x="60" y="8"/>
                      <a:pt x="56" y="11"/>
                      <a:pt x="52" y="13"/>
                    </a:cubicBezTo>
                    <a:cubicBezTo>
                      <a:pt x="52" y="12"/>
                      <a:pt x="52" y="12"/>
                      <a:pt x="52" y="12"/>
                    </a:cubicBezTo>
                    <a:cubicBezTo>
                      <a:pt x="53" y="11"/>
                      <a:pt x="55" y="10"/>
                      <a:pt x="56" y="9"/>
                    </a:cubicBezTo>
                    <a:cubicBezTo>
                      <a:pt x="58" y="7"/>
                      <a:pt x="60" y="6"/>
                      <a:pt x="62" y="5"/>
                    </a:cubicBezTo>
                    <a:cubicBezTo>
                      <a:pt x="63" y="5"/>
                      <a:pt x="64" y="6"/>
                      <a:pt x="64" y="6"/>
                    </a:cubicBezTo>
                    <a:close/>
                    <a:moveTo>
                      <a:pt x="67" y="8"/>
                    </a:moveTo>
                    <a:cubicBezTo>
                      <a:pt x="56" y="14"/>
                      <a:pt x="46" y="21"/>
                      <a:pt x="36" y="27"/>
                    </a:cubicBezTo>
                    <a:cubicBezTo>
                      <a:pt x="25" y="33"/>
                      <a:pt x="14" y="38"/>
                      <a:pt x="4" y="45"/>
                    </a:cubicBezTo>
                    <a:cubicBezTo>
                      <a:pt x="4" y="45"/>
                      <a:pt x="4" y="46"/>
                      <a:pt x="5" y="46"/>
                    </a:cubicBezTo>
                    <a:cubicBezTo>
                      <a:pt x="15" y="39"/>
                      <a:pt x="26" y="34"/>
                      <a:pt x="36" y="28"/>
                    </a:cubicBezTo>
                    <a:cubicBezTo>
                      <a:pt x="41" y="25"/>
                      <a:pt x="46" y="22"/>
                      <a:pt x="52" y="19"/>
                    </a:cubicBezTo>
                    <a:cubicBezTo>
                      <a:pt x="56" y="16"/>
                      <a:pt x="62" y="13"/>
                      <a:pt x="66" y="9"/>
                    </a:cubicBezTo>
                    <a:cubicBezTo>
                      <a:pt x="62" y="13"/>
                      <a:pt x="56" y="16"/>
                      <a:pt x="51" y="19"/>
                    </a:cubicBezTo>
                    <a:cubicBezTo>
                      <a:pt x="46" y="22"/>
                      <a:pt x="40" y="26"/>
                      <a:pt x="35" y="29"/>
                    </a:cubicBezTo>
                    <a:cubicBezTo>
                      <a:pt x="29" y="32"/>
                      <a:pt x="23" y="36"/>
                      <a:pt x="18" y="39"/>
                    </a:cubicBezTo>
                    <a:cubicBezTo>
                      <a:pt x="13" y="42"/>
                      <a:pt x="9" y="44"/>
                      <a:pt x="5" y="48"/>
                    </a:cubicBezTo>
                    <a:cubicBezTo>
                      <a:pt x="4" y="47"/>
                      <a:pt x="4" y="46"/>
                      <a:pt x="4" y="46"/>
                    </a:cubicBezTo>
                    <a:cubicBezTo>
                      <a:pt x="4" y="46"/>
                      <a:pt x="4" y="46"/>
                      <a:pt x="4" y="46"/>
                    </a:cubicBezTo>
                    <a:cubicBezTo>
                      <a:pt x="13" y="38"/>
                      <a:pt x="25" y="33"/>
                      <a:pt x="35" y="27"/>
                    </a:cubicBezTo>
                    <a:cubicBezTo>
                      <a:pt x="40" y="23"/>
                      <a:pt x="46" y="19"/>
                      <a:pt x="52" y="16"/>
                    </a:cubicBezTo>
                    <a:cubicBezTo>
                      <a:pt x="56" y="13"/>
                      <a:pt x="61" y="10"/>
                      <a:pt x="65" y="7"/>
                    </a:cubicBezTo>
                    <a:cubicBezTo>
                      <a:pt x="66" y="7"/>
                      <a:pt x="66" y="8"/>
                      <a:pt x="67" y="8"/>
                    </a:cubicBezTo>
                    <a:close/>
                    <a:moveTo>
                      <a:pt x="68" y="11"/>
                    </a:moveTo>
                    <a:cubicBezTo>
                      <a:pt x="64" y="14"/>
                      <a:pt x="59" y="17"/>
                      <a:pt x="55" y="19"/>
                    </a:cubicBezTo>
                    <a:cubicBezTo>
                      <a:pt x="49" y="23"/>
                      <a:pt x="44" y="26"/>
                      <a:pt x="38" y="29"/>
                    </a:cubicBezTo>
                    <a:cubicBezTo>
                      <a:pt x="33" y="32"/>
                      <a:pt x="27" y="35"/>
                      <a:pt x="22" y="38"/>
                    </a:cubicBezTo>
                    <a:cubicBezTo>
                      <a:pt x="19" y="39"/>
                      <a:pt x="16" y="41"/>
                      <a:pt x="14" y="42"/>
                    </a:cubicBezTo>
                    <a:cubicBezTo>
                      <a:pt x="13" y="42"/>
                      <a:pt x="13" y="43"/>
                      <a:pt x="13" y="43"/>
                    </a:cubicBezTo>
                    <a:cubicBezTo>
                      <a:pt x="21" y="37"/>
                      <a:pt x="30" y="33"/>
                      <a:pt x="38" y="28"/>
                    </a:cubicBezTo>
                    <a:cubicBezTo>
                      <a:pt x="48" y="22"/>
                      <a:pt x="59" y="17"/>
                      <a:pt x="67" y="9"/>
                    </a:cubicBezTo>
                    <a:cubicBezTo>
                      <a:pt x="67" y="10"/>
                      <a:pt x="68" y="11"/>
                      <a:pt x="68" y="11"/>
                    </a:cubicBezTo>
                    <a:close/>
                    <a:moveTo>
                      <a:pt x="81" y="8"/>
                    </a:moveTo>
                    <a:cubicBezTo>
                      <a:pt x="81" y="8"/>
                      <a:pt x="86" y="5"/>
                      <a:pt x="85" y="6"/>
                    </a:cubicBezTo>
                    <a:cubicBezTo>
                      <a:pt x="83" y="7"/>
                      <a:pt x="81" y="8"/>
                      <a:pt x="80" y="9"/>
                    </a:cubicBezTo>
                    <a:cubicBezTo>
                      <a:pt x="76" y="12"/>
                      <a:pt x="73" y="14"/>
                      <a:pt x="69" y="16"/>
                    </a:cubicBezTo>
                    <a:cubicBezTo>
                      <a:pt x="62" y="21"/>
                      <a:pt x="55" y="25"/>
                      <a:pt x="48" y="29"/>
                    </a:cubicBezTo>
                    <a:cubicBezTo>
                      <a:pt x="42" y="32"/>
                      <a:pt x="35" y="36"/>
                      <a:pt x="28" y="40"/>
                    </a:cubicBezTo>
                    <a:cubicBezTo>
                      <a:pt x="22" y="44"/>
                      <a:pt x="16" y="48"/>
                      <a:pt x="10" y="52"/>
                    </a:cubicBezTo>
                    <a:cubicBezTo>
                      <a:pt x="9" y="51"/>
                      <a:pt x="8" y="51"/>
                      <a:pt x="8" y="51"/>
                    </a:cubicBezTo>
                    <a:cubicBezTo>
                      <a:pt x="13" y="49"/>
                      <a:pt x="18" y="45"/>
                      <a:pt x="22" y="42"/>
                    </a:cubicBezTo>
                    <a:cubicBezTo>
                      <a:pt x="29" y="39"/>
                      <a:pt x="36" y="35"/>
                      <a:pt x="43" y="32"/>
                    </a:cubicBezTo>
                    <a:cubicBezTo>
                      <a:pt x="50" y="28"/>
                      <a:pt x="56" y="24"/>
                      <a:pt x="63" y="20"/>
                    </a:cubicBezTo>
                    <a:cubicBezTo>
                      <a:pt x="69" y="16"/>
                      <a:pt x="75" y="12"/>
                      <a:pt x="81" y="8"/>
                    </a:cubicBezTo>
                    <a:close/>
                    <a:moveTo>
                      <a:pt x="90" y="8"/>
                    </a:moveTo>
                    <a:cubicBezTo>
                      <a:pt x="81" y="13"/>
                      <a:pt x="72" y="19"/>
                      <a:pt x="63" y="25"/>
                    </a:cubicBezTo>
                    <a:cubicBezTo>
                      <a:pt x="61" y="26"/>
                      <a:pt x="59" y="27"/>
                      <a:pt x="57" y="28"/>
                    </a:cubicBezTo>
                    <a:cubicBezTo>
                      <a:pt x="56" y="28"/>
                      <a:pt x="55" y="29"/>
                      <a:pt x="54" y="29"/>
                    </a:cubicBezTo>
                    <a:cubicBezTo>
                      <a:pt x="41" y="36"/>
                      <a:pt x="29" y="43"/>
                      <a:pt x="16" y="49"/>
                    </a:cubicBezTo>
                    <a:cubicBezTo>
                      <a:pt x="16" y="49"/>
                      <a:pt x="16" y="49"/>
                      <a:pt x="17" y="48"/>
                    </a:cubicBezTo>
                    <a:cubicBezTo>
                      <a:pt x="19" y="46"/>
                      <a:pt x="22" y="45"/>
                      <a:pt x="25" y="43"/>
                    </a:cubicBezTo>
                    <a:cubicBezTo>
                      <a:pt x="32" y="38"/>
                      <a:pt x="39" y="35"/>
                      <a:pt x="46" y="31"/>
                    </a:cubicBezTo>
                    <a:cubicBezTo>
                      <a:pt x="60" y="23"/>
                      <a:pt x="73" y="15"/>
                      <a:pt x="86" y="6"/>
                    </a:cubicBezTo>
                    <a:cubicBezTo>
                      <a:pt x="88" y="6"/>
                      <a:pt x="89" y="7"/>
                      <a:pt x="90" y="8"/>
                    </a:cubicBezTo>
                    <a:close/>
                    <a:moveTo>
                      <a:pt x="93" y="15"/>
                    </a:moveTo>
                    <a:cubicBezTo>
                      <a:pt x="93" y="16"/>
                      <a:pt x="93" y="16"/>
                      <a:pt x="93" y="16"/>
                    </a:cubicBezTo>
                    <a:cubicBezTo>
                      <a:pt x="92" y="17"/>
                      <a:pt x="92" y="17"/>
                      <a:pt x="91" y="18"/>
                    </a:cubicBezTo>
                    <a:cubicBezTo>
                      <a:pt x="91" y="18"/>
                      <a:pt x="91" y="18"/>
                      <a:pt x="91" y="18"/>
                    </a:cubicBezTo>
                    <a:cubicBezTo>
                      <a:pt x="88" y="20"/>
                      <a:pt x="85" y="21"/>
                      <a:pt x="82" y="22"/>
                    </a:cubicBezTo>
                    <a:cubicBezTo>
                      <a:pt x="76" y="26"/>
                      <a:pt x="69" y="30"/>
                      <a:pt x="62" y="33"/>
                    </a:cubicBezTo>
                    <a:cubicBezTo>
                      <a:pt x="49" y="40"/>
                      <a:pt x="36" y="46"/>
                      <a:pt x="23" y="54"/>
                    </a:cubicBezTo>
                    <a:cubicBezTo>
                      <a:pt x="21" y="55"/>
                      <a:pt x="19" y="56"/>
                      <a:pt x="16" y="58"/>
                    </a:cubicBezTo>
                    <a:cubicBezTo>
                      <a:pt x="15" y="59"/>
                      <a:pt x="14" y="60"/>
                      <a:pt x="13" y="61"/>
                    </a:cubicBezTo>
                    <a:cubicBezTo>
                      <a:pt x="15" y="59"/>
                      <a:pt x="17" y="58"/>
                      <a:pt x="18" y="56"/>
                    </a:cubicBezTo>
                    <a:cubicBezTo>
                      <a:pt x="18" y="56"/>
                      <a:pt x="18" y="56"/>
                      <a:pt x="18" y="56"/>
                    </a:cubicBezTo>
                    <a:cubicBezTo>
                      <a:pt x="19" y="56"/>
                      <a:pt x="19" y="56"/>
                      <a:pt x="19" y="55"/>
                    </a:cubicBezTo>
                    <a:cubicBezTo>
                      <a:pt x="22" y="53"/>
                      <a:pt x="26" y="50"/>
                      <a:pt x="29" y="48"/>
                    </a:cubicBezTo>
                    <a:cubicBezTo>
                      <a:pt x="38" y="42"/>
                      <a:pt x="48" y="37"/>
                      <a:pt x="57" y="32"/>
                    </a:cubicBezTo>
                    <a:cubicBezTo>
                      <a:pt x="69" y="26"/>
                      <a:pt x="82" y="20"/>
                      <a:pt x="93" y="13"/>
                    </a:cubicBezTo>
                    <a:cubicBezTo>
                      <a:pt x="93" y="14"/>
                      <a:pt x="93" y="15"/>
                      <a:pt x="93" y="15"/>
                    </a:cubicBezTo>
                    <a:close/>
                    <a:moveTo>
                      <a:pt x="17" y="63"/>
                    </a:moveTo>
                    <a:cubicBezTo>
                      <a:pt x="24" y="58"/>
                      <a:pt x="32" y="55"/>
                      <a:pt x="39" y="51"/>
                    </a:cubicBezTo>
                    <a:cubicBezTo>
                      <a:pt x="47" y="46"/>
                      <a:pt x="55" y="42"/>
                      <a:pt x="63" y="38"/>
                    </a:cubicBezTo>
                    <a:cubicBezTo>
                      <a:pt x="71" y="34"/>
                      <a:pt x="79" y="30"/>
                      <a:pt x="87" y="27"/>
                    </a:cubicBezTo>
                    <a:cubicBezTo>
                      <a:pt x="92" y="24"/>
                      <a:pt x="98" y="20"/>
                      <a:pt x="103" y="17"/>
                    </a:cubicBezTo>
                    <a:cubicBezTo>
                      <a:pt x="102" y="18"/>
                      <a:pt x="101" y="19"/>
                      <a:pt x="100" y="20"/>
                    </a:cubicBezTo>
                    <a:cubicBezTo>
                      <a:pt x="97" y="22"/>
                      <a:pt x="93" y="24"/>
                      <a:pt x="89" y="26"/>
                    </a:cubicBezTo>
                    <a:cubicBezTo>
                      <a:pt x="80" y="31"/>
                      <a:pt x="70" y="35"/>
                      <a:pt x="61" y="40"/>
                    </a:cubicBezTo>
                    <a:cubicBezTo>
                      <a:pt x="52" y="45"/>
                      <a:pt x="43" y="50"/>
                      <a:pt x="34" y="55"/>
                    </a:cubicBezTo>
                    <a:cubicBezTo>
                      <a:pt x="27" y="59"/>
                      <a:pt x="19" y="63"/>
                      <a:pt x="13" y="68"/>
                    </a:cubicBezTo>
                    <a:cubicBezTo>
                      <a:pt x="12" y="68"/>
                      <a:pt x="12" y="67"/>
                      <a:pt x="12" y="67"/>
                    </a:cubicBezTo>
                    <a:cubicBezTo>
                      <a:pt x="13" y="66"/>
                      <a:pt x="13" y="65"/>
                      <a:pt x="14" y="65"/>
                    </a:cubicBezTo>
                    <a:cubicBezTo>
                      <a:pt x="15" y="64"/>
                      <a:pt x="16" y="64"/>
                      <a:pt x="17" y="63"/>
                    </a:cubicBezTo>
                    <a:close/>
                    <a:moveTo>
                      <a:pt x="16" y="70"/>
                    </a:moveTo>
                    <a:cubicBezTo>
                      <a:pt x="15" y="70"/>
                      <a:pt x="14" y="69"/>
                      <a:pt x="13" y="68"/>
                    </a:cubicBezTo>
                    <a:cubicBezTo>
                      <a:pt x="20" y="63"/>
                      <a:pt x="28" y="60"/>
                      <a:pt x="36" y="56"/>
                    </a:cubicBezTo>
                    <a:cubicBezTo>
                      <a:pt x="45" y="52"/>
                      <a:pt x="53" y="48"/>
                      <a:pt x="62" y="44"/>
                    </a:cubicBezTo>
                    <a:cubicBezTo>
                      <a:pt x="71" y="39"/>
                      <a:pt x="80" y="35"/>
                      <a:pt x="89" y="31"/>
                    </a:cubicBezTo>
                    <a:cubicBezTo>
                      <a:pt x="93" y="29"/>
                      <a:pt x="97" y="27"/>
                      <a:pt x="101" y="25"/>
                    </a:cubicBezTo>
                    <a:cubicBezTo>
                      <a:pt x="105" y="23"/>
                      <a:pt x="109" y="22"/>
                      <a:pt x="112" y="19"/>
                    </a:cubicBezTo>
                    <a:cubicBezTo>
                      <a:pt x="106" y="25"/>
                      <a:pt x="96" y="28"/>
                      <a:pt x="88" y="32"/>
                    </a:cubicBezTo>
                    <a:cubicBezTo>
                      <a:pt x="79" y="36"/>
                      <a:pt x="70" y="40"/>
                      <a:pt x="61" y="45"/>
                    </a:cubicBezTo>
                    <a:cubicBezTo>
                      <a:pt x="46" y="52"/>
                      <a:pt x="30" y="60"/>
                      <a:pt x="16" y="70"/>
                    </a:cubicBezTo>
                    <a:close/>
                    <a:moveTo>
                      <a:pt x="14" y="64"/>
                    </a:moveTo>
                    <a:cubicBezTo>
                      <a:pt x="13" y="65"/>
                      <a:pt x="12" y="65"/>
                      <a:pt x="12" y="65"/>
                    </a:cubicBezTo>
                    <a:cubicBezTo>
                      <a:pt x="12" y="66"/>
                      <a:pt x="12" y="66"/>
                      <a:pt x="12" y="66"/>
                    </a:cubicBezTo>
                    <a:cubicBezTo>
                      <a:pt x="11" y="65"/>
                      <a:pt x="11" y="65"/>
                      <a:pt x="11" y="64"/>
                    </a:cubicBezTo>
                    <a:cubicBezTo>
                      <a:pt x="16" y="59"/>
                      <a:pt x="23" y="55"/>
                      <a:pt x="29" y="51"/>
                    </a:cubicBezTo>
                    <a:cubicBezTo>
                      <a:pt x="37" y="47"/>
                      <a:pt x="45" y="42"/>
                      <a:pt x="53" y="38"/>
                    </a:cubicBezTo>
                    <a:cubicBezTo>
                      <a:pt x="61" y="35"/>
                      <a:pt x="68" y="31"/>
                      <a:pt x="75" y="27"/>
                    </a:cubicBezTo>
                    <a:cubicBezTo>
                      <a:pt x="76" y="27"/>
                      <a:pt x="76" y="27"/>
                      <a:pt x="77" y="26"/>
                    </a:cubicBezTo>
                    <a:cubicBezTo>
                      <a:pt x="76" y="27"/>
                      <a:pt x="75" y="27"/>
                      <a:pt x="74" y="28"/>
                    </a:cubicBezTo>
                    <a:cubicBezTo>
                      <a:pt x="66" y="33"/>
                      <a:pt x="58" y="37"/>
                      <a:pt x="50" y="41"/>
                    </a:cubicBezTo>
                    <a:cubicBezTo>
                      <a:pt x="42" y="45"/>
                      <a:pt x="35" y="49"/>
                      <a:pt x="28" y="54"/>
                    </a:cubicBezTo>
                    <a:cubicBezTo>
                      <a:pt x="24" y="56"/>
                      <a:pt x="21" y="59"/>
                      <a:pt x="18" y="61"/>
                    </a:cubicBezTo>
                    <a:cubicBezTo>
                      <a:pt x="16" y="62"/>
                      <a:pt x="15" y="63"/>
                      <a:pt x="14" y="64"/>
                    </a:cubicBezTo>
                    <a:close/>
                    <a:moveTo>
                      <a:pt x="42" y="37"/>
                    </a:moveTo>
                    <a:cubicBezTo>
                      <a:pt x="33" y="42"/>
                      <a:pt x="24" y="47"/>
                      <a:pt x="15" y="53"/>
                    </a:cubicBezTo>
                    <a:cubicBezTo>
                      <a:pt x="14" y="53"/>
                      <a:pt x="12" y="53"/>
                      <a:pt x="11" y="52"/>
                    </a:cubicBezTo>
                    <a:cubicBezTo>
                      <a:pt x="21" y="47"/>
                      <a:pt x="32" y="42"/>
                      <a:pt x="42" y="37"/>
                    </a:cubicBezTo>
                    <a:close/>
                    <a:moveTo>
                      <a:pt x="19" y="54"/>
                    </a:moveTo>
                    <a:cubicBezTo>
                      <a:pt x="19" y="54"/>
                      <a:pt x="19" y="54"/>
                      <a:pt x="19" y="54"/>
                    </a:cubicBezTo>
                    <a:cubicBezTo>
                      <a:pt x="19" y="54"/>
                      <a:pt x="19" y="53"/>
                      <a:pt x="18" y="53"/>
                    </a:cubicBezTo>
                    <a:cubicBezTo>
                      <a:pt x="18" y="53"/>
                      <a:pt x="17" y="53"/>
                      <a:pt x="17" y="53"/>
                    </a:cubicBezTo>
                    <a:cubicBezTo>
                      <a:pt x="22" y="51"/>
                      <a:pt x="27" y="47"/>
                      <a:pt x="32" y="45"/>
                    </a:cubicBezTo>
                    <a:cubicBezTo>
                      <a:pt x="36" y="42"/>
                      <a:pt x="41" y="40"/>
                      <a:pt x="45" y="38"/>
                    </a:cubicBezTo>
                    <a:cubicBezTo>
                      <a:pt x="36" y="43"/>
                      <a:pt x="27" y="48"/>
                      <a:pt x="19" y="54"/>
                    </a:cubicBezTo>
                    <a:close/>
                    <a:moveTo>
                      <a:pt x="67" y="26"/>
                    </a:moveTo>
                    <a:cubicBezTo>
                      <a:pt x="67" y="26"/>
                      <a:pt x="67" y="26"/>
                      <a:pt x="67" y="26"/>
                    </a:cubicBezTo>
                    <a:cubicBezTo>
                      <a:pt x="73" y="23"/>
                      <a:pt x="79" y="20"/>
                      <a:pt x="85" y="16"/>
                    </a:cubicBezTo>
                    <a:cubicBezTo>
                      <a:pt x="86" y="15"/>
                      <a:pt x="87" y="15"/>
                      <a:pt x="88" y="14"/>
                    </a:cubicBezTo>
                    <a:cubicBezTo>
                      <a:pt x="88" y="14"/>
                      <a:pt x="94" y="11"/>
                      <a:pt x="90" y="14"/>
                    </a:cubicBezTo>
                    <a:cubicBezTo>
                      <a:pt x="87" y="16"/>
                      <a:pt x="83" y="18"/>
                      <a:pt x="80" y="20"/>
                    </a:cubicBezTo>
                    <a:cubicBezTo>
                      <a:pt x="76" y="22"/>
                      <a:pt x="71" y="24"/>
                      <a:pt x="67" y="26"/>
                    </a:cubicBezTo>
                    <a:close/>
                    <a:moveTo>
                      <a:pt x="75" y="21"/>
                    </a:moveTo>
                    <a:cubicBezTo>
                      <a:pt x="68" y="25"/>
                      <a:pt x="62" y="28"/>
                      <a:pt x="55" y="32"/>
                    </a:cubicBezTo>
                    <a:cubicBezTo>
                      <a:pt x="50" y="35"/>
                      <a:pt x="45" y="37"/>
                      <a:pt x="40" y="40"/>
                    </a:cubicBezTo>
                    <a:cubicBezTo>
                      <a:pt x="32" y="44"/>
                      <a:pt x="24" y="48"/>
                      <a:pt x="17" y="53"/>
                    </a:cubicBezTo>
                    <a:cubicBezTo>
                      <a:pt x="25" y="48"/>
                      <a:pt x="34" y="42"/>
                      <a:pt x="42" y="37"/>
                    </a:cubicBezTo>
                    <a:cubicBezTo>
                      <a:pt x="51" y="32"/>
                      <a:pt x="60" y="27"/>
                      <a:pt x="69" y="22"/>
                    </a:cubicBezTo>
                    <a:cubicBezTo>
                      <a:pt x="77" y="18"/>
                      <a:pt x="85" y="14"/>
                      <a:pt x="91" y="8"/>
                    </a:cubicBezTo>
                    <a:cubicBezTo>
                      <a:pt x="91" y="8"/>
                      <a:pt x="91" y="8"/>
                      <a:pt x="91" y="8"/>
                    </a:cubicBezTo>
                    <a:cubicBezTo>
                      <a:pt x="91" y="9"/>
                      <a:pt x="92" y="10"/>
                      <a:pt x="93" y="12"/>
                    </a:cubicBezTo>
                    <a:cubicBezTo>
                      <a:pt x="86" y="13"/>
                      <a:pt x="80" y="18"/>
                      <a:pt x="75" y="21"/>
                    </a:cubicBezTo>
                    <a:close/>
                    <a:moveTo>
                      <a:pt x="76" y="17"/>
                    </a:moveTo>
                    <a:cubicBezTo>
                      <a:pt x="80" y="15"/>
                      <a:pt x="84" y="12"/>
                      <a:pt x="88" y="10"/>
                    </a:cubicBezTo>
                    <a:cubicBezTo>
                      <a:pt x="88" y="10"/>
                      <a:pt x="88" y="10"/>
                      <a:pt x="88" y="10"/>
                    </a:cubicBezTo>
                    <a:cubicBezTo>
                      <a:pt x="88" y="10"/>
                      <a:pt x="88" y="10"/>
                      <a:pt x="88" y="10"/>
                    </a:cubicBezTo>
                    <a:cubicBezTo>
                      <a:pt x="86" y="11"/>
                      <a:pt x="85" y="12"/>
                      <a:pt x="83" y="13"/>
                    </a:cubicBezTo>
                    <a:cubicBezTo>
                      <a:pt x="81" y="15"/>
                      <a:pt x="79" y="16"/>
                      <a:pt x="76" y="17"/>
                    </a:cubicBezTo>
                    <a:close/>
                    <a:moveTo>
                      <a:pt x="5" y="48"/>
                    </a:moveTo>
                    <a:cubicBezTo>
                      <a:pt x="16" y="42"/>
                      <a:pt x="27" y="35"/>
                      <a:pt x="38" y="29"/>
                    </a:cubicBezTo>
                    <a:cubicBezTo>
                      <a:pt x="40" y="28"/>
                      <a:pt x="43" y="27"/>
                      <a:pt x="45" y="26"/>
                    </a:cubicBezTo>
                    <a:cubicBezTo>
                      <a:pt x="42" y="28"/>
                      <a:pt x="39" y="29"/>
                      <a:pt x="36" y="31"/>
                    </a:cubicBezTo>
                    <a:cubicBezTo>
                      <a:pt x="26" y="36"/>
                      <a:pt x="15" y="42"/>
                      <a:pt x="6" y="50"/>
                    </a:cubicBezTo>
                    <a:cubicBezTo>
                      <a:pt x="6" y="49"/>
                      <a:pt x="5" y="49"/>
                      <a:pt x="5" y="48"/>
                    </a:cubicBezTo>
                    <a:close/>
                    <a:moveTo>
                      <a:pt x="3" y="43"/>
                    </a:moveTo>
                    <a:cubicBezTo>
                      <a:pt x="7" y="40"/>
                      <a:pt x="11" y="38"/>
                      <a:pt x="15" y="35"/>
                    </a:cubicBezTo>
                    <a:cubicBezTo>
                      <a:pt x="15" y="35"/>
                      <a:pt x="15" y="35"/>
                      <a:pt x="15" y="35"/>
                    </a:cubicBezTo>
                    <a:cubicBezTo>
                      <a:pt x="15" y="35"/>
                      <a:pt x="15" y="35"/>
                      <a:pt x="15" y="35"/>
                    </a:cubicBezTo>
                    <a:cubicBezTo>
                      <a:pt x="16" y="35"/>
                      <a:pt x="16" y="35"/>
                      <a:pt x="17" y="34"/>
                    </a:cubicBezTo>
                    <a:cubicBezTo>
                      <a:pt x="19" y="33"/>
                      <a:pt x="21" y="32"/>
                      <a:pt x="23" y="31"/>
                    </a:cubicBezTo>
                    <a:cubicBezTo>
                      <a:pt x="24" y="30"/>
                      <a:pt x="25" y="29"/>
                      <a:pt x="27" y="28"/>
                    </a:cubicBezTo>
                    <a:cubicBezTo>
                      <a:pt x="27" y="28"/>
                      <a:pt x="28" y="28"/>
                      <a:pt x="28" y="28"/>
                    </a:cubicBezTo>
                    <a:cubicBezTo>
                      <a:pt x="31" y="26"/>
                      <a:pt x="34" y="25"/>
                      <a:pt x="37" y="23"/>
                    </a:cubicBezTo>
                    <a:cubicBezTo>
                      <a:pt x="41" y="20"/>
                      <a:pt x="45" y="19"/>
                      <a:pt x="48" y="17"/>
                    </a:cubicBezTo>
                    <a:cubicBezTo>
                      <a:pt x="48" y="17"/>
                      <a:pt x="49" y="17"/>
                      <a:pt x="49" y="17"/>
                    </a:cubicBezTo>
                    <a:cubicBezTo>
                      <a:pt x="43" y="20"/>
                      <a:pt x="38" y="24"/>
                      <a:pt x="33" y="27"/>
                    </a:cubicBezTo>
                    <a:cubicBezTo>
                      <a:pt x="23" y="33"/>
                      <a:pt x="12" y="38"/>
                      <a:pt x="3" y="45"/>
                    </a:cubicBezTo>
                    <a:cubicBezTo>
                      <a:pt x="3" y="44"/>
                      <a:pt x="3" y="44"/>
                      <a:pt x="3" y="43"/>
                    </a:cubicBezTo>
                    <a:close/>
                    <a:moveTo>
                      <a:pt x="17" y="33"/>
                    </a:moveTo>
                    <a:cubicBezTo>
                      <a:pt x="17" y="33"/>
                      <a:pt x="17" y="33"/>
                      <a:pt x="17" y="33"/>
                    </a:cubicBezTo>
                    <a:cubicBezTo>
                      <a:pt x="17" y="32"/>
                      <a:pt x="18" y="32"/>
                      <a:pt x="19" y="31"/>
                    </a:cubicBezTo>
                    <a:cubicBezTo>
                      <a:pt x="20" y="31"/>
                      <a:pt x="21" y="30"/>
                      <a:pt x="22" y="29"/>
                    </a:cubicBezTo>
                    <a:cubicBezTo>
                      <a:pt x="23" y="29"/>
                      <a:pt x="23" y="29"/>
                      <a:pt x="23" y="29"/>
                    </a:cubicBezTo>
                    <a:cubicBezTo>
                      <a:pt x="21" y="30"/>
                      <a:pt x="19" y="32"/>
                      <a:pt x="17" y="33"/>
                    </a:cubicBezTo>
                    <a:close/>
                    <a:moveTo>
                      <a:pt x="51" y="13"/>
                    </a:moveTo>
                    <a:cubicBezTo>
                      <a:pt x="55" y="12"/>
                      <a:pt x="59" y="10"/>
                      <a:pt x="63" y="8"/>
                    </a:cubicBezTo>
                    <a:cubicBezTo>
                      <a:pt x="59" y="11"/>
                      <a:pt x="55" y="13"/>
                      <a:pt x="51" y="15"/>
                    </a:cubicBezTo>
                    <a:cubicBezTo>
                      <a:pt x="51" y="15"/>
                      <a:pt x="51" y="15"/>
                      <a:pt x="51" y="15"/>
                    </a:cubicBezTo>
                    <a:cubicBezTo>
                      <a:pt x="51" y="14"/>
                      <a:pt x="51" y="14"/>
                      <a:pt x="51" y="13"/>
                    </a:cubicBezTo>
                    <a:close/>
                    <a:moveTo>
                      <a:pt x="28" y="25"/>
                    </a:moveTo>
                    <a:cubicBezTo>
                      <a:pt x="28" y="25"/>
                      <a:pt x="28" y="24"/>
                      <a:pt x="28" y="23"/>
                    </a:cubicBezTo>
                    <a:cubicBezTo>
                      <a:pt x="32" y="21"/>
                      <a:pt x="36" y="19"/>
                      <a:pt x="40" y="18"/>
                    </a:cubicBezTo>
                    <a:cubicBezTo>
                      <a:pt x="36" y="20"/>
                      <a:pt x="32" y="23"/>
                      <a:pt x="28" y="25"/>
                    </a:cubicBezTo>
                    <a:close/>
                    <a:moveTo>
                      <a:pt x="11" y="30"/>
                    </a:moveTo>
                    <a:cubicBezTo>
                      <a:pt x="10" y="30"/>
                      <a:pt x="10" y="29"/>
                      <a:pt x="9" y="29"/>
                    </a:cubicBezTo>
                    <a:cubicBezTo>
                      <a:pt x="12" y="28"/>
                      <a:pt x="15" y="25"/>
                      <a:pt x="18" y="23"/>
                    </a:cubicBezTo>
                    <a:cubicBezTo>
                      <a:pt x="21" y="21"/>
                      <a:pt x="19" y="22"/>
                      <a:pt x="17" y="24"/>
                    </a:cubicBezTo>
                    <a:cubicBezTo>
                      <a:pt x="15" y="26"/>
                      <a:pt x="13" y="28"/>
                      <a:pt x="11" y="30"/>
                    </a:cubicBezTo>
                    <a:cubicBezTo>
                      <a:pt x="11" y="30"/>
                      <a:pt x="11" y="30"/>
                      <a:pt x="11" y="30"/>
                    </a:cubicBezTo>
                    <a:close/>
                    <a:moveTo>
                      <a:pt x="10" y="28"/>
                    </a:moveTo>
                    <a:cubicBezTo>
                      <a:pt x="9" y="27"/>
                      <a:pt x="10" y="27"/>
                      <a:pt x="11" y="26"/>
                    </a:cubicBezTo>
                    <a:cubicBezTo>
                      <a:pt x="11" y="26"/>
                      <a:pt x="12" y="25"/>
                      <a:pt x="13" y="24"/>
                    </a:cubicBezTo>
                    <a:cubicBezTo>
                      <a:pt x="14" y="23"/>
                      <a:pt x="16" y="21"/>
                      <a:pt x="18" y="19"/>
                    </a:cubicBezTo>
                    <a:cubicBezTo>
                      <a:pt x="18" y="19"/>
                      <a:pt x="18" y="19"/>
                      <a:pt x="18" y="19"/>
                    </a:cubicBezTo>
                    <a:cubicBezTo>
                      <a:pt x="19" y="20"/>
                      <a:pt x="20" y="20"/>
                      <a:pt x="21" y="21"/>
                    </a:cubicBezTo>
                    <a:cubicBezTo>
                      <a:pt x="17" y="23"/>
                      <a:pt x="14" y="26"/>
                      <a:pt x="10" y="28"/>
                    </a:cubicBezTo>
                    <a:close/>
                    <a:moveTo>
                      <a:pt x="7" y="26"/>
                    </a:moveTo>
                    <a:cubicBezTo>
                      <a:pt x="11" y="25"/>
                      <a:pt x="14" y="22"/>
                      <a:pt x="17" y="20"/>
                    </a:cubicBezTo>
                    <a:cubicBezTo>
                      <a:pt x="14" y="21"/>
                      <a:pt x="10" y="25"/>
                      <a:pt x="8" y="28"/>
                    </a:cubicBezTo>
                    <a:cubicBezTo>
                      <a:pt x="8" y="27"/>
                      <a:pt x="8" y="27"/>
                      <a:pt x="7" y="26"/>
                    </a:cubicBezTo>
                    <a:close/>
                    <a:moveTo>
                      <a:pt x="14" y="35"/>
                    </a:moveTo>
                    <a:cubicBezTo>
                      <a:pt x="10" y="37"/>
                      <a:pt x="7" y="40"/>
                      <a:pt x="3" y="42"/>
                    </a:cubicBezTo>
                    <a:cubicBezTo>
                      <a:pt x="4" y="38"/>
                      <a:pt x="9" y="35"/>
                      <a:pt x="14" y="35"/>
                    </a:cubicBezTo>
                    <a:close/>
                    <a:moveTo>
                      <a:pt x="16" y="57"/>
                    </a:moveTo>
                    <a:cubicBezTo>
                      <a:pt x="14" y="59"/>
                      <a:pt x="13" y="60"/>
                      <a:pt x="12" y="62"/>
                    </a:cubicBezTo>
                    <a:cubicBezTo>
                      <a:pt x="12" y="62"/>
                      <a:pt x="12" y="61"/>
                      <a:pt x="12" y="61"/>
                    </a:cubicBezTo>
                    <a:cubicBezTo>
                      <a:pt x="13" y="59"/>
                      <a:pt x="14" y="58"/>
                      <a:pt x="16" y="57"/>
                    </a:cubicBezTo>
                    <a:close/>
                    <a:moveTo>
                      <a:pt x="19" y="71"/>
                    </a:moveTo>
                    <a:cubicBezTo>
                      <a:pt x="25" y="67"/>
                      <a:pt x="33" y="65"/>
                      <a:pt x="39" y="61"/>
                    </a:cubicBezTo>
                    <a:cubicBezTo>
                      <a:pt x="47" y="57"/>
                      <a:pt x="55" y="53"/>
                      <a:pt x="62" y="49"/>
                    </a:cubicBezTo>
                    <a:cubicBezTo>
                      <a:pt x="70" y="45"/>
                      <a:pt x="78" y="42"/>
                      <a:pt x="86" y="39"/>
                    </a:cubicBezTo>
                    <a:cubicBezTo>
                      <a:pt x="94" y="35"/>
                      <a:pt x="102" y="31"/>
                      <a:pt x="110" y="28"/>
                    </a:cubicBezTo>
                    <a:cubicBezTo>
                      <a:pt x="112" y="27"/>
                      <a:pt x="113" y="27"/>
                      <a:pt x="110" y="28"/>
                    </a:cubicBezTo>
                    <a:cubicBezTo>
                      <a:pt x="109" y="29"/>
                      <a:pt x="107" y="30"/>
                      <a:pt x="105" y="31"/>
                    </a:cubicBezTo>
                    <a:cubicBezTo>
                      <a:pt x="101" y="33"/>
                      <a:pt x="98" y="35"/>
                      <a:pt x="94" y="37"/>
                    </a:cubicBezTo>
                    <a:cubicBezTo>
                      <a:pt x="87" y="40"/>
                      <a:pt x="79" y="44"/>
                      <a:pt x="72" y="48"/>
                    </a:cubicBezTo>
                    <a:cubicBezTo>
                      <a:pt x="65" y="52"/>
                      <a:pt x="57" y="55"/>
                      <a:pt x="50" y="59"/>
                    </a:cubicBezTo>
                    <a:cubicBezTo>
                      <a:pt x="43" y="63"/>
                      <a:pt x="35" y="67"/>
                      <a:pt x="28" y="72"/>
                    </a:cubicBezTo>
                    <a:cubicBezTo>
                      <a:pt x="25" y="72"/>
                      <a:pt x="22" y="72"/>
                      <a:pt x="19" y="71"/>
                    </a:cubicBezTo>
                    <a:close/>
                    <a:moveTo>
                      <a:pt x="115" y="31"/>
                    </a:moveTo>
                    <a:cubicBezTo>
                      <a:pt x="112" y="32"/>
                      <a:pt x="110" y="34"/>
                      <a:pt x="107" y="36"/>
                    </a:cubicBezTo>
                    <a:cubicBezTo>
                      <a:pt x="101" y="40"/>
                      <a:pt x="94" y="43"/>
                      <a:pt x="87" y="47"/>
                    </a:cubicBezTo>
                    <a:cubicBezTo>
                      <a:pt x="74" y="53"/>
                      <a:pt x="60" y="59"/>
                      <a:pt x="47" y="65"/>
                    </a:cubicBezTo>
                    <a:cubicBezTo>
                      <a:pt x="45" y="66"/>
                      <a:pt x="44" y="67"/>
                      <a:pt x="42" y="68"/>
                    </a:cubicBezTo>
                    <a:cubicBezTo>
                      <a:pt x="40" y="69"/>
                      <a:pt x="38" y="70"/>
                      <a:pt x="37" y="71"/>
                    </a:cubicBezTo>
                    <a:cubicBezTo>
                      <a:pt x="37" y="70"/>
                      <a:pt x="36" y="70"/>
                      <a:pt x="36" y="70"/>
                    </a:cubicBezTo>
                    <a:cubicBezTo>
                      <a:pt x="39" y="68"/>
                      <a:pt x="42" y="67"/>
                      <a:pt x="45" y="66"/>
                    </a:cubicBezTo>
                    <a:cubicBezTo>
                      <a:pt x="52" y="62"/>
                      <a:pt x="59" y="59"/>
                      <a:pt x="66" y="56"/>
                    </a:cubicBezTo>
                    <a:cubicBezTo>
                      <a:pt x="80" y="49"/>
                      <a:pt x="94" y="42"/>
                      <a:pt x="108" y="35"/>
                    </a:cubicBezTo>
                    <a:cubicBezTo>
                      <a:pt x="110" y="34"/>
                      <a:pt x="112" y="32"/>
                      <a:pt x="115" y="31"/>
                    </a:cubicBezTo>
                    <a:cubicBezTo>
                      <a:pt x="115" y="31"/>
                      <a:pt x="115" y="31"/>
                      <a:pt x="115" y="31"/>
                    </a:cubicBezTo>
                    <a:close/>
                    <a:moveTo>
                      <a:pt x="126" y="35"/>
                    </a:moveTo>
                    <a:cubicBezTo>
                      <a:pt x="127" y="36"/>
                      <a:pt x="127" y="37"/>
                      <a:pt x="127" y="38"/>
                    </a:cubicBezTo>
                    <a:cubicBezTo>
                      <a:pt x="111" y="45"/>
                      <a:pt x="94" y="50"/>
                      <a:pt x="79" y="57"/>
                    </a:cubicBezTo>
                    <a:cubicBezTo>
                      <a:pt x="70" y="61"/>
                      <a:pt x="62" y="65"/>
                      <a:pt x="53" y="69"/>
                    </a:cubicBezTo>
                    <a:cubicBezTo>
                      <a:pt x="50" y="70"/>
                      <a:pt x="46" y="72"/>
                      <a:pt x="42" y="74"/>
                    </a:cubicBezTo>
                    <a:cubicBezTo>
                      <a:pt x="55" y="67"/>
                      <a:pt x="67" y="61"/>
                      <a:pt x="80" y="55"/>
                    </a:cubicBezTo>
                    <a:cubicBezTo>
                      <a:pt x="95" y="48"/>
                      <a:pt x="112" y="44"/>
                      <a:pt x="126" y="35"/>
                    </a:cubicBezTo>
                    <a:close/>
                    <a:moveTo>
                      <a:pt x="74" y="75"/>
                    </a:moveTo>
                    <a:cubicBezTo>
                      <a:pt x="73" y="74"/>
                      <a:pt x="72" y="73"/>
                      <a:pt x="72" y="72"/>
                    </a:cubicBezTo>
                    <a:cubicBezTo>
                      <a:pt x="76" y="71"/>
                      <a:pt x="80" y="69"/>
                      <a:pt x="84" y="68"/>
                    </a:cubicBezTo>
                    <a:cubicBezTo>
                      <a:pt x="94" y="64"/>
                      <a:pt x="105" y="62"/>
                      <a:pt x="115" y="57"/>
                    </a:cubicBezTo>
                    <a:cubicBezTo>
                      <a:pt x="118" y="56"/>
                      <a:pt x="120" y="55"/>
                      <a:pt x="123" y="54"/>
                    </a:cubicBezTo>
                    <a:cubicBezTo>
                      <a:pt x="121" y="55"/>
                      <a:pt x="118" y="56"/>
                      <a:pt x="116" y="57"/>
                    </a:cubicBezTo>
                    <a:cubicBezTo>
                      <a:pt x="112" y="59"/>
                      <a:pt x="107" y="60"/>
                      <a:pt x="103" y="62"/>
                    </a:cubicBezTo>
                    <a:cubicBezTo>
                      <a:pt x="98" y="65"/>
                      <a:pt x="92" y="67"/>
                      <a:pt x="87" y="69"/>
                    </a:cubicBezTo>
                    <a:cubicBezTo>
                      <a:pt x="83" y="71"/>
                      <a:pt x="78" y="73"/>
                      <a:pt x="74" y="75"/>
                    </a:cubicBezTo>
                    <a:close/>
                    <a:moveTo>
                      <a:pt x="52" y="75"/>
                    </a:moveTo>
                    <a:cubicBezTo>
                      <a:pt x="56" y="75"/>
                      <a:pt x="59" y="74"/>
                      <a:pt x="62" y="72"/>
                    </a:cubicBezTo>
                    <a:cubicBezTo>
                      <a:pt x="68" y="70"/>
                      <a:pt x="74" y="67"/>
                      <a:pt x="80" y="65"/>
                    </a:cubicBezTo>
                    <a:cubicBezTo>
                      <a:pt x="93" y="60"/>
                      <a:pt x="106" y="55"/>
                      <a:pt x="118" y="51"/>
                    </a:cubicBezTo>
                    <a:cubicBezTo>
                      <a:pt x="108" y="55"/>
                      <a:pt x="98" y="59"/>
                      <a:pt x="88" y="64"/>
                    </a:cubicBezTo>
                    <a:cubicBezTo>
                      <a:pt x="77" y="69"/>
                      <a:pt x="65" y="72"/>
                      <a:pt x="54" y="78"/>
                    </a:cubicBezTo>
                    <a:cubicBezTo>
                      <a:pt x="53" y="77"/>
                      <a:pt x="53" y="76"/>
                      <a:pt x="52" y="75"/>
                    </a:cubicBezTo>
                    <a:close/>
                    <a:moveTo>
                      <a:pt x="55" y="78"/>
                    </a:moveTo>
                    <a:cubicBezTo>
                      <a:pt x="59" y="76"/>
                      <a:pt x="64" y="75"/>
                      <a:pt x="69" y="73"/>
                    </a:cubicBezTo>
                    <a:cubicBezTo>
                      <a:pt x="69" y="73"/>
                      <a:pt x="69" y="73"/>
                      <a:pt x="69" y="73"/>
                    </a:cubicBezTo>
                    <a:cubicBezTo>
                      <a:pt x="64" y="75"/>
                      <a:pt x="59" y="76"/>
                      <a:pt x="55" y="78"/>
                    </a:cubicBezTo>
                    <a:close/>
                    <a:moveTo>
                      <a:pt x="108" y="59"/>
                    </a:moveTo>
                    <a:cubicBezTo>
                      <a:pt x="102" y="61"/>
                      <a:pt x="96" y="63"/>
                      <a:pt x="90" y="65"/>
                    </a:cubicBezTo>
                    <a:cubicBezTo>
                      <a:pt x="84" y="67"/>
                      <a:pt x="78" y="70"/>
                      <a:pt x="71" y="72"/>
                    </a:cubicBezTo>
                    <a:cubicBezTo>
                      <a:pt x="71" y="72"/>
                      <a:pt x="71" y="72"/>
                      <a:pt x="71" y="72"/>
                    </a:cubicBezTo>
                    <a:cubicBezTo>
                      <a:pt x="77" y="69"/>
                      <a:pt x="83" y="67"/>
                      <a:pt x="88" y="64"/>
                    </a:cubicBezTo>
                    <a:cubicBezTo>
                      <a:pt x="94" y="62"/>
                      <a:pt x="100" y="60"/>
                      <a:pt x="105" y="57"/>
                    </a:cubicBezTo>
                    <a:cubicBezTo>
                      <a:pt x="110" y="55"/>
                      <a:pt x="116" y="54"/>
                      <a:pt x="120" y="50"/>
                    </a:cubicBezTo>
                    <a:cubicBezTo>
                      <a:pt x="120" y="50"/>
                      <a:pt x="120" y="50"/>
                      <a:pt x="120" y="50"/>
                    </a:cubicBezTo>
                    <a:cubicBezTo>
                      <a:pt x="120" y="50"/>
                      <a:pt x="120" y="50"/>
                      <a:pt x="121" y="50"/>
                    </a:cubicBezTo>
                    <a:cubicBezTo>
                      <a:pt x="122" y="51"/>
                      <a:pt x="123" y="52"/>
                      <a:pt x="124" y="53"/>
                    </a:cubicBezTo>
                    <a:cubicBezTo>
                      <a:pt x="118" y="54"/>
                      <a:pt x="113" y="57"/>
                      <a:pt x="108" y="59"/>
                    </a:cubicBezTo>
                    <a:close/>
                    <a:moveTo>
                      <a:pt x="120" y="48"/>
                    </a:moveTo>
                    <a:cubicBezTo>
                      <a:pt x="120" y="48"/>
                      <a:pt x="120" y="49"/>
                      <a:pt x="120" y="50"/>
                    </a:cubicBezTo>
                    <a:cubicBezTo>
                      <a:pt x="120" y="49"/>
                      <a:pt x="120" y="49"/>
                      <a:pt x="120" y="49"/>
                    </a:cubicBezTo>
                    <a:cubicBezTo>
                      <a:pt x="107" y="54"/>
                      <a:pt x="94" y="59"/>
                      <a:pt x="82" y="63"/>
                    </a:cubicBezTo>
                    <a:cubicBezTo>
                      <a:pt x="76" y="65"/>
                      <a:pt x="71" y="67"/>
                      <a:pt x="65" y="70"/>
                    </a:cubicBezTo>
                    <a:cubicBezTo>
                      <a:pt x="62" y="71"/>
                      <a:pt x="60" y="73"/>
                      <a:pt x="56" y="74"/>
                    </a:cubicBezTo>
                    <a:cubicBezTo>
                      <a:pt x="56" y="74"/>
                      <a:pt x="51" y="75"/>
                      <a:pt x="53" y="74"/>
                    </a:cubicBezTo>
                    <a:cubicBezTo>
                      <a:pt x="55" y="73"/>
                      <a:pt x="57" y="73"/>
                      <a:pt x="59" y="72"/>
                    </a:cubicBezTo>
                    <a:cubicBezTo>
                      <a:pt x="71" y="67"/>
                      <a:pt x="84" y="62"/>
                      <a:pt x="96" y="57"/>
                    </a:cubicBezTo>
                    <a:cubicBezTo>
                      <a:pt x="104" y="54"/>
                      <a:pt x="113" y="52"/>
                      <a:pt x="120" y="48"/>
                    </a:cubicBezTo>
                    <a:cubicBezTo>
                      <a:pt x="120" y="48"/>
                      <a:pt x="120" y="48"/>
                      <a:pt x="120" y="48"/>
                    </a:cubicBezTo>
                    <a:close/>
                    <a:moveTo>
                      <a:pt x="126" y="43"/>
                    </a:moveTo>
                    <a:cubicBezTo>
                      <a:pt x="119" y="45"/>
                      <a:pt x="113" y="48"/>
                      <a:pt x="107" y="50"/>
                    </a:cubicBezTo>
                    <a:cubicBezTo>
                      <a:pt x="100" y="53"/>
                      <a:pt x="94" y="55"/>
                      <a:pt x="88" y="58"/>
                    </a:cubicBezTo>
                    <a:cubicBezTo>
                      <a:pt x="82" y="60"/>
                      <a:pt x="76" y="62"/>
                      <a:pt x="70" y="64"/>
                    </a:cubicBezTo>
                    <a:cubicBezTo>
                      <a:pt x="78" y="61"/>
                      <a:pt x="85" y="57"/>
                      <a:pt x="93" y="54"/>
                    </a:cubicBezTo>
                    <a:cubicBezTo>
                      <a:pt x="99" y="52"/>
                      <a:pt x="105" y="49"/>
                      <a:pt x="111" y="47"/>
                    </a:cubicBezTo>
                    <a:cubicBezTo>
                      <a:pt x="116" y="44"/>
                      <a:pt x="123" y="43"/>
                      <a:pt x="127" y="39"/>
                    </a:cubicBezTo>
                    <a:cubicBezTo>
                      <a:pt x="127" y="40"/>
                      <a:pt x="127" y="42"/>
                      <a:pt x="126" y="43"/>
                    </a:cubicBezTo>
                    <a:close/>
                    <a:moveTo>
                      <a:pt x="26" y="89"/>
                    </a:moveTo>
                    <a:cubicBezTo>
                      <a:pt x="26" y="89"/>
                      <a:pt x="26" y="89"/>
                      <a:pt x="27" y="88"/>
                    </a:cubicBezTo>
                    <a:cubicBezTo>
                      <a:pt x="26" y="89"/>
                      <a:pt x="26" y="89"/>
                      <a:pt x="25" y="89"/>
                    </a:cubicBezTo>
                    <a:cubicBezTo>
                      <a:pt x="25" y="89"/>
                      <a:pt x="26" y="89"/>
                      <a:pt x="26" y="89"/>
                    </a:cubicBezTo>
                    <a:close/>
                    <a:moveTo>
                      <a:pt x="30" y="87"/>
                    </a:moveTo>
                    <a:cubicBezTo>
                      <a:pt x="29" y="87"/>
                      <a:pt x="28" y="88"/>
                      <a:pt x="27" y="88"/>
                    </a:cubicBezTo>
                    <a:cubicBezTo>
                      <a:pt x="27" y="87"/>
                      <a:pt x="28" y="86"/>
                      <a:pt x="29" y="85"/>
                    </a:cubicBezTo>
                    <a:cubicBezTo>
                      <a:pt x="32" y="84"/>
                      <a:pt x="35" y="83"/>
                      <a:pt x="39" y="82"/>
                    </a:cubicBezTo>
                    <a:cubicBezTo>
                      <a:pt x="36" y="84"/>
                      <a:pt x="33" y="85"/>
                      <a:pt x="30" y="87"/>
                    </a:cubicBezTo>
                    <a:close/>
                    <a:moveTo>
                      <a:pt x="76" y="56"/>
                    </a:moveTo>
                    <a:cubicBezTo>
                      <a:pt x="62" y="63"/>
                      <a:pt x="48" y="70"/>
                      <a:pt x="34" y="78"/>
                    </a:cubicBezTo>
                    <a:cubicBezTo>
                      <a:pt x="35" y="77"/>
                      <a:pt x="35" y="76"/>
                      <a:pt x="35" y="74"/>
                    </a:cubicBezTo>
                    <a:cubicBezTo>
                      <a:pt x="51" y="67"/>
                      <a:pt x="67" y="59"/>
                      <a:pt x="84" y="53"/>
                    </a:cubicBezTo>
                    <a:cubicBezTo>
                      <a:pt x="92" y="49"/>
                      <a:pt x="100" y="46"/>
                      <a:pt x="108" y="43"/>
                    </a:cubicBezTo>
                    <a:cubicBezTo>
                      <a:pt x="112" y="42"/>
                      <a:pt x="115" y="40"/>
                      <a:pt x="119" y="38"/>
                    </a:cubicBezTo>
                    <a:cubicBezTo>
                      <a:pt x="119" y="38"/>
                      <a:pt x="120" y="38"/>
                      <a:pt x="120" y="38"/>
                    </a:cubicBezTo>
                    <a:cubicBezTo>
                      <a:pt x="106" y="45"/>
                      <a:pt x="90" y="49"/>
                      <a:pt x="76" y="56"/>
                    </a:cubicBezTo>
                    <a:close/>
                    <a:moveTo>
                      <a:pt x="36" y="73"/>
                    </a:moveTo>
                    <a:cubicBezTo>
                      <a:pt x="36" y="73"/>
                      <a:pt x="36" y="73"/>
                      <a:pt x="36" y="73"/>
                    </a:cubicBezTo>
                    <a:cubicBezTo>
                      <a:pt x="36" y="73"/>
                      <a:pt x="36" y="72"/>
                      <a:pt x="36" y="72"/>
                    </a:cubicBezTo>
                    <a:cubicBezTo>
                      <a:pt x="36" y="72"/>
                      <a:pt x="36" y="72"/>
                      <a:pt x="36" y="72"/>
                    </a:cubicBezTo>
                    <a:cubicBezTo>
                      <a:pt x="36" y="72"/>
                      <a:pt x="36" y="72"/>
                      <a:pt x="36" y="72"/>
                    </a:cubicBezTo>
                    <a:cubicBezTo>
                      <a:pt x="42" y="69"/>
                      <a:pt x="47" y="66"/>
                      <a:pt x="53" y="63"/>
                    </a:cubicBezTo>
                    <a:cubicBezTo>
                      <a:pt x="57" y="61"/>
                      <a:pt x="61" y="60"/>
                      <a:pt x="65" y="58"/>
                    </a:cubicBezTo>
                    <a:cubicBezTo>
                      <a:pt x="79" y="52"/>
                      <a:pt x="93" y="46"/>
                      <a:pt x="107" y="39"/>
                    </a:cubicBezTo>
                    <a:cubicBezTo>
                      <a:pt x="111" y="37"/>
                      <a:pt x="114" y="36"/>
                      <a:pt x="117" y="34"/>
                    </a:cubicBezTo>
                    <a:cubicBezTo>
                      <a:pt x="117" y="34"/>
                      <a:pt x="117" y="34"/>
                      <a:pt x="117" y="34"/>
                    </a:cubicBezTo>
                    <a:cubicBezTo>
                      <a:pt x="111" y="37"/>
                      <a:pt x="105" y="41"/>
                      <a:pt x="99" y="44"/>
                    </a:cubicBezTo>
                    <a:cubicBezTo>
                      <a:pt x="86" y="50"/>
                      <a:pt x="72" y="55"/>
                      <a:pt x="59" y="62"/>
                    </a:cubicBezTo>
                    <a:cubicBezTo>
                      <a:pt x="52" y="65"/>
                      <a:pt x="44" y="69"/>
                      <a:pt x="36" y="73"/>
                    </a:cubicBezTo>
                    <a:close/>
                    <a:moveTo>
                      <a:pt x="112" y="29"/>
                    </a:moveTo>
                    <a:cubicBezTo>
                      <a:pt x="112" y="29"/>
                      <a:pt x="112" y="30"/>
                      <a:pt x="112" y="30"/>
                    </a:cubicBezTo>
                    <a:cubicBezTo>
                      <a:pt x="113" y="31"/>
                      <a:pt x="113" y="31"/>
                      <a:pt x="113" y="31"/>
                    </a:cubicBezTo>
                    <a:cubicBezTo>
                      <a:pt x="108" y="33"/>
                      <a:pt x="104" y="36"/>
                      <a:pt x="99" y="39"/>
                    </a:cubicBezTo>
                    <a:cubicBezTo>
                      <a:pt x="92" y="43"/>
                      <a:pt x="84" y="46"/>
                      <a:pt x="76" y="50"/>
                    </a:cubicBezTo>
                    <a:cubicBezTo>
                      <a:pt x="68" y="54"/>
                      <a:pt x="60" y="58"/>
                      <a:pt x="52" y="61"/>
                    </a:cubicBezTo>
                    <a:cubicBezTo>
                      <a:pt x="47" y="64"/>
                      <a:pt x="41" y="67"/>
                      <a:pt x="35" y="69"/>
                    </a:cubicBezTo>
                    <a:cubicBezTo>
                      <a:pt x="35" y="69"/>
                      <a:pt x="35" y="69"/>
                      <a:pt x="34" y="69"/>
                    </a:cubicBezTo>
                    <a:cubicBezTo>
                      <a:pt x="33" y="70"/>
                      <a:pt x="32" y="71"/>
                      <a:pt x="30" y="71"/>
                    </a:cubicBezTo>
                    <a:cubicBezTo>
                      <a:pt x="33" y="70"/>
                      <a:pt x="35" y="68"/>
                      <a:pt x="37" y="67"/>
                    </a:cubicBezTo>
                    <a:cubicBezTo>
                      <a:pt x="41" y="65"/>
                      <a:pt x="45" y="63"/>
                      <a:pt x="49" y="61"/>
                    </a:cubicBezTo>
                    <a:cubicBezTo>
                      <a:pt x="56" y="57"/>
                      <a:pt x="64" y="53"/>
                      <a:pt x="71" y="49"/>
                    </a:cubicBezTo>
                    <a:cubicBezTo>
                      <a:pt x="78" y="45"/>
                      <a:pt x="85" y="42"/>
                      <a:pt x="93" y="38"/>
                    </a:cubicBezTo>
                    <a:cubicBezTo>
                      <a:pt x="100" y="35"/>
                      <a:pt x="107" y="31"/>
                      <a:pt x="113" y="27"/>
                    </a:cubicBezTo>
                    <a:cubicBezTo>
                      <a:pt x="113" y="28"/>
                      <a:pt x="113" y="28"/>
                      <a:pt x="112" y="29"/>
                    </a:cubicBezTo>
                    <a:close/>
                    <a:moveTo>
                      <a:pt x="41" y="80"/>
                    </a:moveTo>
                    <a:cubicBezTo>
                      <a:pt x="37" y="82"/>
                      <a:pt x="33" y="83"/>
                      <a:pt x="30" y="84"/>
                    </a:cubicBezTo>
                    <a:cubicBezTo>
                      <a:pt x="30" y="84"/>
                      <a:pt x="31" y="83"/>
                      <a:pt x="31" y="83"/>
                    </a:cubicBezTo>
                    <a:cubicBezTo>
                      <a:pt x="33" y="82"/>
                      <a:pt x="35" y="81"/>
                      <a:pt x="37" y="80"/>
                    </a:cubicBezTo>
                    <a:cubicBezTo>
                      <a:pt x="39" y="79"/>
                      <a:pt x="40" y="79"/>
                      <a:pt x="41" y="78"/>
                    </a:cubicBezTo>
                    <a:cubicBezTo>
                      <a:pt x="43" y="77"/>
                      <a:pt x="44" y="77"/>
                      <a:pt x="46" y="76"/>
                    </a:cubicBezTo>
                    <a:cubicBezTo>
                      <a:pt x="44" y="78"/>
                      <a:pt x="42" y="79"/>
                      <a:pt x="41" y="80"/>
                    </a:cubicBezTo>
                    <a:close/>
                    <a:moveTo>
                      <a:pt x="47" y="75"/>
                    </a:moveTo>
                    <a:cubicBezTo>
                      <a:pt x="47" y="75"/>
                      <a:pt x="47" y="75"/>
                      <a:pt x="47" y="75"/>
                    </a:cubicBezTo>
                    <a:cubicBezTo>
                      <a:pt x="41" y="76"/>
                      <a:pt x="37" y="80"/>
                      <a:pt x="32" y="82"/>
                    </a:cubicBezTo>
                    <a:cubicBezTo>
                      <a:pt x="32" y="81"/>
                      <a:pt x="33" y="80"/>
                      <a:pt x="33" y="80"/>
                    </a:cubicBezTo>
                    <a:cubicBezTo>
                      <a:pt x="38" y="77"/>
                      <a:pt x="43" y="74"/>
                      <a:pt x="49" y="72"/>
                    </a:cubicBezTo>
                    <a:cubicBezTo>
                      <a:pt x="56" y="69"/>
                      <a:pt x="62" y="65"/>
                      <a:pt x="69" y="62"/>
                    </a:cubicBezTo>
                    <a:cubicBezTo>
                      <a:pt x="83" y="56"/>
                      <a:pt x="98" y="50"/>
                      <a:pt x="112" y="45"/>
                    </a:cubicBezTo>
                    <a:cubicBezTo>
                      <a:pt x="115" y="44"/>
                      <a:pt x="118" y="43"/>
                      <a:pt x="121" y="41"/>
                    </a:cubicBezTo>
                    <a:cubicBezTo>
                      <a:pt x="123" y="41"/>
                      <a:pt x="124" y="40"/>
                      <a:pt x="126" y="39"/>
                    </a:cubicBezTo>
                    <a:cubicBezTo>
                      <a:pt x="128" y="38"/>
                      <a:pt x="121" y="42"/>
                      <a:pt x="122" y="41"/>
                    </a:cubicBezTo>
                    <a:cubicBezTo>
                      <a:pt x="115" y="44"/>
                      <a:pt x="108" y="47"/>
                      <a:pt x="101" y="50"/>
                    </a:cubicBezTo>
                    <a:cubicBezTo>
                      <a:pt x="87" y="56"/>
                      <a:pt x="74" y="62"/>
                      <a:pt x="60" y="68"/>
                    </a:cubicBezTo>
                    <a:cubicBezTo>
                      <a:pt x="60" y="68"/>
                      <a:pt x="60" y="68"/>
                      <a:pt x="59" y="68"/>
                    </a:cubicBezTo>
                    <a:cubicBezTo>
                      <a:pt x="56" y="70"/>
                      <a:pt x="53" y="71"/>
                      <a:pt x="50" y="73"/>
                    </a:cubicBezTo>
                    <a:cubicBezTo>
                      <a:pt x="50" y="73"/>
                      <a:pt x="50" y="73"/>
                      <a:pt x="50" y="73"/>
                    </a:cubicBezTo>
                    <a:cubicBezTo>
                      <a:pt x="49" y="72"/>
                      <a:pt x="49" y="72"/>
                      <a:pt x="48" y="73"/>
                    </a:cubicBezTo>
                    <a:cubicBezTo>
                      <a:pt x="48" y="74"/>
                      <a:pt x="47" y="74"/>
                      <a:pt x="47" y="75"/>
                    </a:cubicBezTo>
                    <a:close/>
                    <a:moveTo>
                      <a:pt x="51" y="73"/>
                    </a:moveTo>
                    <a:cubicBezTo>
                      <a:pt x="53" y="72"/>
                      <a:pt x="56" y="71"/>
                      <a:pt x="58" y="70"/>
                    </a:cubicBezTo>
                    <a:cubicBezTo>
                      <a:pt x="59" y="70"/>
                      <a:pt x="59" y="70"/>
                      <a:pt x="59" y="69"/>
                    </a:cubicBezTo>
                    <a:cubicBezTo>
                      <a:pt x="66" y="67"/>
                      <a:pt x="73" y="65"/>
                      <a:pt x="79" y="62"/>
                    </a:cubicBezTo>
                    <a:cubicBezTo>
                      <a:pt x="86" y="59"/>
                      <a:pt x="93" y="56"/>
                      <a:pt x="100" y="53"/>
                    </a:cubicBezTo>
                    <a:cubicBezTo>
                      <a:pt x="107" y="51"/>
                      <a:pt x="114" y="49"/>
                      <a:pt x="120" y="46"/>
                    </a:cubicBezTo>
                    <a:cubicBezTo>
                      <a:pt x="120" y="46"/>
                      <a:pt x="126" y="43"/>
                      <a:pt x="125" y="44"/>
                    </a:cubicBezTo>
                    <a:cubicBezTo>
                      <a:pt x="125" y="44"/>
                      <a:pt x="125" y="44"/>
                      <a:pt x="125" y="44"/>
                    </a:cubicBezTo>
                    <a:cubicBezTo>
                      <a:pt x="125" y="44"/>
                      <a:pt x="125" y="44"/>
                      <a:pt x="124" y="44"/>
                    </a:cubicBezTo>
                    <a:cubicBezTo>
                      <a:pt x="123" y="45"/>
                      <a:pt x="122" y="46"/>
                      <a:pt x="120" y="47"/>
                    </a:cubicBezTo>
                    <a:cubicBezTo>
                      <a:pt x="117" y="48"/>
                      <a:pt x="114" y="50"/>
                      <a:pt x="110" y="51"/>
                    </a:cubicBezTo>
                    <a:cubicBezTo>
                      <a:pt x="103" y="54"/>
                      <a:pt x="96" y="56"/>
                      <a:pt x="89" y="59"/>
                    </a:cubicBezTo>
                    <a:cubicBezTo>
                      <a:pt x="77" y="64"/>
                      <a:pt x="64" y="68"/>
                      <a:pt x="51" y="74"/>
                    </a:cubicBezTo>
                    <a:cubicBezTo>
                      <a:pt x="51" y="74"/>
                      <a:pt x="51" y="74"/>
                      <a:pt x="51" y="73"/>
                    </a:cubicBezTo>
                    <a:cubicBezTo>
                      <a:pt x="51" y="73"/>
                      <a:pt x="51" y="73"/>
                      <a:pt x="51" y="73"/>
                    </a:cubicBezTo>
                    <a:close/>
                    <a:moveTo>
                      <a:pt x="55" y="78"/>
                    </a:moveTo>
                    <a:cubicBezTo>
                      <a:pt x="60" y="77"/>
                      <a:pt x="64" y="75"/>
                      <a:pt x="68" y="74"/>
                    </a:cubicBezTo>
                    <a:cubicBezTo>
                      <a:pt x="68" y="74"/>
                      <a:pt x="68" y="74"/>
                      <a:pt x="68" y="74"/>
                    </a:cubicBezTo>
                    <a:cubicBezTo>
                      <a:pt x="65" y="78"/>
                      <a:pt x="60" y="81"/>
                      <a:pt x="55" y="78"/>
                    </a:cubicBezTo>
                    <a:close/>
                    <a:moveTo>
                      <a:pt x="74" y="75"/>
                    </a:moveTo>
                    <a:cubicBezTo>
                      <a:pt x="83" y="72"/>
                      <a:pt x="92" y="70"/>
                      <a:pt x="100" y="67"/>
                    </a:cubicBezTo>
                    <a:cubicBezTo>
                      <a:pt x="105" y="65"/>
                      <a:pt x="109" y="64"/>
                      <a:pt x="113" y="62"/>
                    </a:cubicBezTo>
                    <a:cubicBezTo>
                      <a:pt x="115" y="61"/>
                      <a:pt x="118" y="61"/>
                      <a:pt x="120" y="60"/>
                    </a:cubicBezTo>
                    <a:cubicBezTo>
                      <a:pt x="120" y="60"/>
                      <a:pt x="125" y="57"/>
                      <a:pt x="122" y="59"/>
                    </a:cubicBezTo>
                    <a:cubicBezTo>
                      <a:pt x="113" y="64"/>
                      <a:pt x="103" y="68"/>
                      <a:pt x="93" y="72"/>
                    </a:cubicBezTo>
                    <a:cubicBezTo>
                      <a:pt x="92" y="72"/>
                      <a:pt x="92" y="72"/>
                      <a:pt x="92" y="72"/>
                    </a:cubicBezTo>
                    <a:cubicBezTo>
                      <a:pt x="87" y="74"/>
                      <a:pt x="83" y="76"/>
                      <a:pt x="78" y="79"/>
                    </a:cubicBezTo>
                    <a:cubicBezTo>
                      <a:pt x="77" y="78"/>
                      <a:pt x="75" y="77"/>
                      <a:pt x="74" y="75"/>
                    </a:cubicBezTo>
                    <a:close/>
                    <a:moveTo>
                      <a:pt x="110" y="69"/>
                    </a:moveTo>
                    <a:cubicBezTo>
                      <a:pt x="110" y="69"/>
                      <a:pt x="110" y="69"/>
                      <a:pt x="109" y="68"/>
                    </a:cubicBezTo>
                    <a:cubicBezTo>
                      <a:pt x="109" y="68"/>
                      <a:pt x="109" y="68"/>
                      <a:pt x="109" y="68"/>
                    </a:cubicBezTo>
                    <a:cubicBezTo>
                      <a:pt x="112" y="67"/>
                      <a:pt x="115" y="66"/>
                      <a:pt x="118" y="65"/>
                    </a:cubicBezTo>
                    <a:cubicBezTo>
                      <a:pt x="119" y="64"/>
                      <a:pt x="120" y="64"/>
                      <a:pt x="121" y="63"/>
                    </a:cubicBezTo>
                    <a:cubicBezTo>
                      <a:pt x="124" y="62"/>
                      <a:pt x="121" y="64"/>
                      <a:pt x="120" y="65"/>
                    </a:cubicBezTo>
                    <a:cubicBezTo>
                      <a:pt x="117" y="67"/>
                      <a:pt x="113" y="67"/>
                      <a:pt x="110" y="69"/>
                    </a:cubicBezTo>
                    <a:close/>
                    <a:moveTo>
                      <a:pt x="123" y="62"/>
                    </a:moveTo>
                    <a:cubicBezTo>
                      <a:pt x="121" y="62"/>
                      <a:pt x="119" y="64"/>
                      <a:pt x="117" y="64"/>
                    </a:cubicBezTo>
                    <a:cubicBezTo>
                      <a:pt x="114" y="66"/>
                      <a:pt x="112" y="67"/>
                      <a:pt x="109" y="68"/>
                    </a:cubicBezTo>
                    <a:cubicBezTo>
                      <a:pt x="109" y="68"/>
                      <a:pt x="109" y="68"/>
                      <a:pt x="109" y="68"/>
                    </a:cubicBezTo>
                    <a:cubicBezTo>
                      <a:pt x="109" y="68"/>
                      <a:pt x="109" y="68"/>
                      <a:pt x="108" y="68"/>
                    </a:cubicBezTo>
                    <a:cubicBezTo>
                      <a:pt x="108" y="67"/>
                      <a:pt x="107" y="67"/>
                      <a:pt x="107" y="67"/>
                    </a:cubicBezTo>
                    <a:cubicBezTo>
                      <a:pt x="106" y="67"/>
                      <a:pt x="106" y="67"/>
                      <a:pt x="106" y="68"/>
                    </a:cubicBezTo>
                    <a:cubicBezTo>
                      <a:pt x="105" y="68"/>
                      <a:pt x="105" y="68"/>
                      <a:pt x="104" y="68"/>
                    </a:cubicBezTo>
                    <a:cubicBezTo>
                      <a:pt x="106" y="67"/>
                      <a:pt x="107" y="67"/>
                      <a:pt x="109" y="66"/>
                    </a:cubicBezTo>
                    <a:cubicBezTo>
                      <a:pt x="112" y="65"/>
                      <a:pt x="116" y="63"/>
                      <a:pt x="119" y="61"/>
                    </a:cubicBezTo>
                    <a:cubicBezTo>
                      <a:pt x="121" y="60"/>
                      <a:pt x="123" y="60"/>
                      <a:pt x="125" y="58"/>
                    </a:cubicBezTo>
                    <a:cubicBezTo>
                      <a:pt x="124" y="60"/>
                      <a:pt x="124" y="61"/>
                      <a:pt x="123" y="62"/>
                    </a:cubicBezTo>
                    <a:cubicBezTo>
                      <a:pt x="123" y="62"/>
                      <a:pt x="123" y="62"/>
                      <a:pt x="123" y="62"/>
                    </a:cubicBezTo>
                    <a:close/>
                    <a:moveTo>
                      <a:pt x="97" y="74"/>
                    </a:moveTo>
                    <a:cubicBezTo>
                      <a:pt x="96" y="73"/>
                      <a:pt x="95" y="73"/>
                      <a:pt x="95" y="73"/>
                    </a:cubicBezTo>
                    <a:cubicBezTo>
                      <a:pt x="96" y="72"/>
                      <a:pt x="97" y="72"/>
                      <a:pt x="97" y="71"/>
                    </a:cubicBezTo>
                    <a:cubicBezTo>
                      <a:pt x="99" y="71"/>
                      <a:pt x="101" y="70"/>
                      <a:pt x="103" y="69"/>
                    </a:cubicBezTo>
                    <a:cubicBezTo>
                      <a:pt x="104" y="69"/>
                      <a:pt x="106" y="69"/>
                      <a:pt x="104" y="70"/>
                    </a:cubicBezTo>
                    <a:cubicBezTo>
                      <a:pt x="101" y="71"/>
                      <a:pt x="99" y="72"/>
                      <a:pt x="97" y="74"/>
                    </a:cubicBezTo>
                    <a:cubicBezTo>
                      <a:pt x="97" y="74"/>
                      <a:pt x="97" y="74"/>
                      <a:pt x="97" y="74"/>
                    </a:cubicBezTo>
                    <a:close/>
                    <a:moveTo>
                      <a:pt x="101" y="72"/>
                    </a:moveTo>
                    <a:cubicBezTo>
                      <a:pt x="102" y="71"/>
                      <a:pt x="104" y="71"/>
                      <a:pt x="106" y="70"/>
                    </a:cubicBezTo>
                    <a:cubicBezTo>
                      <a:pt x="106" y="70"/>
                      <a:pt x="106" y="71"/>
                      <a:pt x="106" y="71"/>
                    </a:cubicBezTo>
                    <a:cubicBezTo>
                      <a:pt x="104" y="72"/>
                      <a:pt x="103" y="72"/>
                      <a:pt x="102" y="73"/>
                    </a:cubicBezTo>
                    <a:cubicBezTo>
                      <a:pt x="100" y="73"/>
                      <a:pt x="97" y="74"/>
                      <a:pt x="101" y="72"/>
                    </a:cubicBezTo>
                    <a:close/>
                    <a:moveTo>
                      <a:pt x="82" y="80"/>
                    </a:moveTo>
                    <a:cubicBezTo>
                      <a:pt x="81" y="80"/>
                      <a:pt x="80" y="80"/>
                      <a:pt x="79" y="79"/>
                    </a:cubicBezTo>
                    <a:cubicBezTo>
                      <a:pt x="83" y="77"/>
                      <a:pt x="86" y="76"/>
                      <a:pt x="90" y="75"/>
                    </a:cubicBezTo>
                    <a:cubicBezTo>
                      <a:pt x="88" y="77"/>
                      <a:pt x="85" y="80"/>
                      <a:pt x="82" y="80"/>
                    </a:cubicBezTo>
                    <a:close/>
                    <a:moveTo>
                      <a:pt x="98" y="74"/>
                    </a:moveTo>
                    <a:cubicBezTo>
                      <a:pt x="101" y="74"/>
                      <a:pt x="103" y="73"/>
                      <a:pt x="105" y="72"/>
                    </a:cubicBezTo>
                    <a:cubicBezTo>
                      <a:pt x="104" y="74"/>
                      <a:pt x="101" y="74"/>
                      <a:pt x="98" y="74"/>
                    </a:cubicBezTo>
                    <a:close/>
                    <a:moveTo>
                      <a:pt x="113" y="70"/>
                    </a:moveTo>
                    <a:cubicBezTo>
                      <a:pt x="115" y="70"/>
                      <a:pt x="116" y="69"/>
                      <a:pt x="117" y="69"/>
                    </a:cubicBezTo>
                    <a:cubicBezTo>
                      <a:pt x="116" y="69"/>
                      <a:pt x="115" y="70"/>
                      <a:pt x="113" y="70"/>
                    </a:cubicBezTo>
                    <a:close/>
                    <a:moveTo>
                      <a:pt x="119" y="68"/>
                    </a:moveTo>
                    <a:cubicBezTo>
                      <a:pt x="119" y="68"/>
                      <a:pt x="119" y="68"/>
                      <a:pt x="119" y="68"/>
                    </a:cubicBezTo>
                    <a:cubicBezTo>
                      <a:pt x="116" y="68"/>
                      <a:pt x="114" y="69"/>
                      <a:pt x="111" y="69"/>
                    </a:cubicBezTo>
                    <a:cubicBezTo>
                      <a:pt x="114" y="67"/>
                      <a:pt x="120" y="67"/>
                      <a:pt x="122" y="64"/>
                    </a:cubicBezTo>
                    <a:cubicBezTo>
                      <a:pt x="121" y="65"/>
                      <a:pt x="120" y="67"/>
                      <a:pt x="119" y="68"/>
                    </a:cubicBezTo>
                    <a:close/>
                    <a:moveTo>
                      <a:pt x="125" y="57"/>
                    </a:moveTo>
                    <a:cubicBezTo>
                      <a:pt x="115" y="60"/>
                      <a:pt x="106" y="64"/>
                      <a:pt x="97" y="67"/>
                    </a:cubicBezTo>
                    <a:cubicBezTo>
                      <a:pt x="93" y="68"/>
                      <a:pt x="90" y="70"/>
                      <a:pt x="86" y="71"/>
                    </a:cubicBezTo>
                    <a:cubicBezTo>
                      <a:pt x="92" y="68"/>
                      <a:pt x="98" y="66"/>
                      <a:pt x="103" y="63"/>
                    </a:cubicBezTo>
                    <a:cubicBezTo>
                      <a:pt x="110" y="60"/>
                      <a:pt x="118" y="59"/>
                      <a:pt x="124" y="54"/>
                    </a:cubicBezTo>
                    <a:cubicBezTo>
                      <a:pt x="125" y="55"/>
                      <a:pt x="125" y="56"/>
                      <a:pt x="125" y="57"/>
                    </a:cubicBezTo>
                    <a:close/>
                    <a:moveTo>
                      <a:pt x="126" y="35"/>
                    </a:moveTo>
                    <a:cubicBezTo>
                      <a:pt x="110" y="42"/>
                      <a:pt x="94" y="47"/>
                      <a:pt x="78" y="54"/>
                    </a:cubicBezTo>
                    <a:cubicBezTo>
                      <a:pt x="73" y="56"/>
                      <a:pt x="67" y="59"/>
                      <a:pt x="62" y="61"/>
                    </a:cubicBezTo>
                    <a:cubicBezTo>
                      <a:pt x="68" y="58"/>
                      <a:pt x="74" y="55"/>
                      <a:pt x="80" y="53"/>
                    </a:cubicBezTo>
                    <a:cubicBezTo>
                      <a:pt x="95" y="46"/>
                      <a:pt x="109" y="40"/>
                      <a:pt x="122" y="31"/>
                    </a:cubicBezTo>
                    <a:cubicBezTo>
                      <a:pt x="124" y="32"/>
                      <a:pt x="125" y="33"/>
                      <a:pt x="126" y="35"/>
                    </a:cubicBezTo>
                    <a:close/>
                    <a:moveTo>
                      <a:pt x="121" y="31"/>
                    </a:moveTo>
                    <a:cubicBezTo>
                      <a:pt x="115" y="34"/>
                      <a:pt x="108" y="38"/>
                      <a:pt x="102" y="41"/>
                    </a:cubicBezTo>
                    <a:cubicBezTo>
                      <a:pt x="94" y="44"/>
                      <a:pt x="86" y="48"/>
                      <a:pt x="78" y="51"/>
                    </a:cubicBezTo>
                    <a:cubicBezTo>
                      <a:pt x="76" y="52"/>
                      <a:pt x="75" y="53"/>
                      <a:pt x="73" y="54"/>
                    </a:cubicBezTo>
                    <a:cubicBezTo>
                      <a:pt x="74" y="53"/>
                      <a:pt x="75" y="53"/>
                      <a:pt x="76" y="52"/>
                    </a:cubicBezTo>
                    <a:cubicBezTo>
                      <a:pt x="83" y="49"/>
                      <a:pt x="90" y="46"/>
                      <a:pt x="97" y="43"/>
                    </a:cubicBezTo>
                    <a:cubicBezTo>
                      <a:pt x="104" y="39"/>
                      <a:pt x="110" y="35"/>
                      <a:pt x="117" y="30"/>
                    </a:cubicBezTo>
                    <a:cubicBezTo>
                      <a:pt x="118" y="30"/>
                      <a:pt x="120" y="30"/>
                      <a:pt x="121" y="31"/>
                    </a:cubicBezTo>
                    <a:close/>
                    <a:moveTo>
                      <a:pt x="113" y="26"/>
                    </a:moveTo>
                    <a:cubicBezTo>
                      <a:pt x="113" y="26"/>
                      <a:pt x="113" y="26"/>
                      <a:pt x="113" y="26"/>
                    </a:cubicBezTo>
                    <a:cubicBezTo>
                      <a:pt x="105" y="29"/>
                      <a:pt x="97" y="33"/>
                      <a:pt x="90" y="37"/>
                    </a:cubicBezTo>
                    <a:cubicBezTo>
                      <a:pt x="81" y="40"/>
                      <a:pt x="73" y="43"/>
                      <a:pt x="65" y="47"/>
                    </a:cubicBezTo>
                    <a:cubicBezTo>
                      <a:pt x="56" y="51"/>
                      <a:pt x="48" y="56"/>
                      <a:pt x="39" y="61"/>
                    </a:cubicBezTo>
                    <a:cubicBezTo>
                      <a:pt x="32" y="64"/>
                      <a:pt x="24" y="66"/>
                      <a:pt x="18" y="71"/>
                    </a:cubicBezTo>
                    <a:cubicBezTo>
                      <a:pt x="18" y="71"/>
                      <a:pt x="17" y="71"/>
                      <a:pt x="17" y="70"/>
                    </a:cubicBezTo>
                    <a:cubicBezTo>
                      <a:pt x="31" y="60"/>
                      <a:pt x="47" y="52"/>
                      <a:pt x="63" y="45"/>
                    </a:cubicBezTo>
                    <a:cubicBezTo>
                      <a:pt x="73" y="40"/>
                      <a:pt x="82" y="35"/>
                      <a:pt x="92" y="31"/>
                    </a:cubicBezTo>
                    <a:cubicBezTo>
                      <a:pt x="99" y="28"/>
                      <a:pt x="107" y="25"/>
                      <a:pt x="113" y="19"/>
                    </a:cubicBezTo>
                    <a:cubicBezTo>
                      <a:pt x="114" y="21"/>
                      <a:pt x="114" y="24"/>
                      <a:pt x="113" y="26"/>
                    </a:cubicBezTo>
                    <a:close/>
                    <a:moveTo>
                      <a:pt x="113" y="18"/>
                    </a:moveTo>
                    <a:cubicBezTo>
                      <a:pt x="111" y="19"/>
                      <a:pt x="109" y="21"/>
                      <a:pt x="107" y="22"/>
                    </a:cubicBezTo>
                    <a:cubicBezTo>
                      <a:pt x="104" y="23"/>
                      <a:pt x="101" y="25"/>
                      <a:pt x="98" y="26"/>
                    </a:cubicBezTo>
                    <a:cubicBezTo>
                      <a:pt x="92" y="29"/>
                      <a:pt x="85" y="32"/>
                      <a:pt x="78" y="35"/>
                    </a:cubicBezTo>
                    <a:cubicBezTo>
                      <a:pt x="65" y="41"/>
                      <a:pt x="52" y="48"/>
                      <a:pt x="39" y="54"/>
                    </a:cubicBezTo>
                    <a:cubicBezTo>
                      <a:pt x="33" y="57"/>
                      <a:pt x="27" y="60"/>
                      <a:pt x="22" y="63"/>
                    </a:cubicBezTo>
                    <a:cubicBezTo>
                      <a:pt x="34" y="56"/>
                      <a:pt x="46" y="49"/>
                      <a:pt x="58" y="43"/>
                    </a:cubicBezTo>
                    <a:cubicBezTo>
                      <a:pt x="71" y="36"/>
                      <a:pt x="84" y="30"/>
                      <a:pt x="97" y="23"/>
                    </a:cubicBezTo>
                    <a:cubicBezTo>
                      <a:pt x="99" y="21"/>
                      <a:pt x="101" y="20"/>
                      <a:pt x="103" y="18"/>
                    </a:cubicBezTo>
                    <a:cubicBezTo>
                      <a:pt x="104" y="18"/>
                      <a:pt x="105" y="17"/>
                      <a:pt x="106" y="16"/>
                    </a:cubicBezTo>
                    <a:cubicBezTo>
                      <a:pt x="106" y="16"/>
                      <a:pt x="107" y="16"/>
                      <a:pt x="107" y="15"/>
                    </a:cubicBezTo>
                    <a:cubicBezTo>
                      <a:pt x="108" y="15"/>
                      <a:pt x="109" y="15"/>
                      <a:pt x="109" y="14"/>
                    </a:cubicBezTo>
                    <a:cubicBezTo>
                      <a:pt x="110" y="15"/>
                      <a:pt x="111" y="15"/>
                      <a:pt x="111" y="16"/>
                    </a:cubicBezTo>
                    <a:cubicBezTo>
                      <a:pt x="112" y="16"/>
                      <a:pt x="112" y="17"/>
                      <a:pt x="113" y="18"/>
                    </a:cubicBezTo>
                    <a:close/>
                    <a:moveTo>
                      <a:pt x="109" y="14"/>
                    </a:moveTo>
                    <a:cubicBezTo>
                      <a:pt x="108" y="14"/>
                      <a:pt x="108" y="14"/>
                      <a:pt x="108" y="14"/>
                    </a:cubicBezTo>
                    <a:cubicBezTo>
                      <a:pt x="108" y="14"/>
                      <a:pt x="108" y="14"/>
                      <a:pt x="108" y="14"/>
                    </a:cubicBezTo>
                    <a:cubicBezTo>
                      <a:pt x="106" y="15"/>
                      <a:pt x="105" y="16"/>
                      <a:pt x="103" y="17"/>
                    </a:cubicBezTo>
                    <a:cubicBezTo>
                      <a:pt x="97" y="20"/>
                      <a:pt x="91" y="24"/>
                      <a:pt x="85" y="27"/>
                    </a:cubicBezTo>
                    <a:cubicBezTo>
                      <a:pt x="72" y="33"/>
                      <a:pt x="59" y="38"/>
                      <a:pt x="47" y="45"/>
                    </a:cubicBezTo>
                    <a:cubicBezTo>
                      <a:pt x="41" y="49"/>
                      <a:pt x="34" y="53"/>
                      <a:pt x="28" y="56"/>
                    </a:cubicBezTo>
                    <a:cubicBezTo>
                      <a:pt x="26" y="57"/>
                      <a:pt x="23" y="58"/>
                      <a:pt x="21" y="60"/>
                    </a:cubicBezTo>
                    <a:cubicBezTo>
                      <a:pt x="42" y="45"/>
                      <a:pt x="66" y="34"/>
                      <a:pt x="88" y="21"/>
                    </a:cubicBezTo>
                    <a:cubicBezTo>
                      <a:pt x="90" y="20"/>
                      <a:pt x="91" y="19"/>
                      <a:pt x="92" y="18"/>
                    </a:cubicBezTo>
                    <a:cubicBezTo>
                      <a:pt x="93" y="17"/>
                      <a:pt x="93" y="17"/>
                      <a:pt x="94" y="17"/>
                    </a:cubicBezTo>
                    <a:cubicBezTo>
                      <a:pt x="94" y="17"/>
                      <a:pt x="94" y="17"/>
                      <a:pt x="94" y="17"/>
                    </a:cubicBezTo>
                    <a:cubicBezTo>
                      <a:pt x="94" y="17"/>
                      <a:pt x="95" y="18"/>
                      <a:pt x="96" y="17"/>
                    </a:cubicBezTo>
                    <a:cubicBezTo>
                      <a:pt x="99" y="14"/>
                      <a:pt x="104" y="12"/>
                      <a:pt x="109" y="14"/>
                    </a:cubicBezTo>
                    <a:close/>
                    <a:moveTo>
                      <a:pt x="84" y="6"/>
                    </a:moveTo>
                    <a:cubicBezTo>
                      <a:pt x="80" y="7"/>
                      <a:pt x="76" y="10"/>
                      <a:pt x="73" y="13"/>
                    </a:cubicBezTo>
                    <a:cubicBezTo>
                      <a:pt x="75" y="8"/>
                      <a:pt x="80" y="6"/>
                      <a:pt x="84" y="6"/>
                    </a:cubicBezTo>
                    <a:close/>
                    <a:moveTo>
                      <a:pt x="70" y="14"/>
                    </a:moveTo>
                    <a:cubicBezTo>
                      <a:pt x="65" y="18"/>
                      <a:pt x="59" y="22"/>
                      <a:pt x="53" y="25"/>
                    </a:cubicBezTo>
                    <a:cubicBezTo>
                      <a:pt x="41" y="32"/>
                      <a:pt x="28" y="38"/>
                      <a:pt x="16" y="45"/>
                    </a:cubicBezTo>
                    <a:cubicBezTo>
                      <a:pt x="13" y="47"/>
                      <a:pt x="10" y="49"/>
                      <a:pt x="7" y="50"/>
                    </a:cubicBezTo>
                    <a:cubicBezTo>
                      <a:pt x="10" y="49"/>
                      <a:pt x="13" y="46"/>
                      <a:pt x="15" y="44"/>
                    </a:cubicBezTo>
                    <a:cubicBezTo>
                      <a:pt x="21" y="40"/>
                      <a:pt x="27" y="37"/>
                      <a:pt x="33" y="33"/>
                    </a:cubicBezTo>
                    <a:cubicBezTo>
                      <a:pt x="39" y="30"/>
                      <a:pt x="46" y="26"/>
                      <a:pt x="52" y="22"/>
                    </a:cubicBezTo>
                    <a:cubicBezTo>
                      <a:pt x="57" y="20"/>
                      <a:pt x="62" y="16"/>
                      <a:pt x="66" y="13"/>
                    </a:cubicBezTo>
                    <a:cubicBezTo>
                      <a:pt x="67" y="13"/>
                      <a:pt x="67" y="13"/>
                      <a:pt x="67" y="13"/>
                    </a:cubicBezTo>
                    <a:cubicBezTo>
                      <a:pt x="68" y="12"/>
                      <a:pt x="68" y="12"/>
                      <a:pt x="69" y="12"/>
                    </a:cubicBezTo>
                    <a:cubicBezTo>
                      <a:pt x="69" y="12"/>
                      <a:pt x="69" y="13"/>
                      <a:pt x="69" y="13"/>
                    </a:cubicBezTo>
                    <a:cubicBezTo>
                      <a:pt x="70" y="14"/>
                      <a:pt x="70" y="14"/>
                      <a:pt x="70" y="14"/>
                    </a:cubicBezTo>
                    <a:close/>
                    <a:moveTo>
                      <a:pt x="58" y="5"/>
                    </a:moveTo>
                    <a:cubicBezTo>
                      <a:pt x="59" y="5"/>
                      <a:pt x="60" y="5"/>
                      <a:pt x="61" y="5"/>
                    </a:cubicBezTo>
                    <a:cubicBezTo>
                      <a:pt x="59" y="6"/>
                      <a:pt x="57" y="8"/>
                      <a:pt x="54" y="9"/>
                    </a:cubicBezTo>
                    <a:cubicBezTo>
                      <a:pt x="54" y="9"/>
                      <a:pt x="53" y="10"/>
                      <a:pt x="53" y="10"/>
                    </a:cubicBezTo>
                    <a:cubicBezTo>
                      <a:pt x="54" y="8"/>
                      <a:pt x="55" y="7"/>
                      <a:pt x="58" y="5"/>
                    </a:cubicBezTo>
                    <a:close/>
                    <a:moveTo>
                      <a:pt x="47" y="14"/>
                    </a:moveTo>
                    <a:cubicBezTo>
                      <a:pt x="46" y="14"/>
                      <a:pt x="45" y="15"/>
                      <a:pt x="44" y="15"/>
                    </a:cubicBezTo>
                    <a:cubicBezTo>
                      <a:pt x="39" y="18"/>
                      <a:pt x="33" y="19"/>
                      <a:pt x="28" y="23"/>
                    </a:cubicBezTo>
                    <a:cubicBezTo>
                      <a:pt x="28" y="23"/>
                      <a:pt x="28" y="22"/>
                      <a:pt x="28" y="22"/>
                    </a:cubicBezTo>
                    <a:cubicBezTo>
                      <a:pt x="33" y="19"/>
                      <a:pt x="38" y="15"/>
                      <a:pt x="42" y="11"/>
                    </a:cubicBezTo>
                    <a:cubicBezTo>
                      <a:pt x="42" y="11"/>
                      <a:pt x="42" y="11"/>
                      <a:pt x="42" y="11"/>
                    </a:cubicBezTo>
                    <a:cubicBezTo>
                      <a:pt x="37" y="12"/>
                      <a:pt x="33" y="15"/>
                      <a:pt x="29" y="17"/>
                    </a:cubicBezTo>
                    <a:cubicBezTo>
                      <a:pt x="29" y="17"/>
                      <a:pt x="29" y="17"/>
                      <a:pt x="29" y="17"/>
                    </a:cubicBezTo>
                    <a:cubicBezTo>
                      <a:pt x="29" y="17"/>
                      <a:pt x="29" y="16"/>
                      <a:pt x="29" y="16"/>
                    </a:cubicBezTo>
                    <a:cubicBezTo>
                      <a:pt x="30" y="15"/>
                      <a:pt x="32" y="14"/>
                      <a:pt x="32" y="14"/>
                    </a:cubicBezTo>
                    <a:cubicBezTo>
                      <a:pt x="35" y="12"/>
                      <a:pt x="37" y="11"/>
                      <a:pt x="39" y="9"/>
                    </a:cubicBezTo>
                    <a:cubicBezTo>
                      <a:pt x="42" y="9"/>
                      <a:pt x="45" y="11"/>
                      <a:pt x="47" y="14"/>
                    </a:cubicBezTo>
                    <a:close/>
                    <a:moveTo>
                      <a:pt x="34" y="11"/>
                    </a:moveTo>
                    <a:cubicBezTo>
                      <a:pt x="35" y="10"/>
                      <a:pt x="37" y="9"/>
                      <a:pt x="38" y="9"/>
                    </a:cubicBezTo>
                    <a:cubicBezTo>
                      <a:pt x="36" y="11"/>
                      <a:pt x="33" y="12"/>
                      <a:pt x="31" y="14"/>
                    </a:cubicBezTo>
                    <a:cubicBezTo>
                      <a:pt x="31" y="13"/>
                      <a:pt x="32" y="12"/>
                      <a:pt x="34" y="11"/>
                    </a:cubicBezTo>
                    <a:close/>
                    <a:moveTo>
                      <a:pt x="23" y="24"/>
                    </a:moveTo>
                    <a:cubicBezTo>
                      <a:pt x="20" y="25"/>
                      <a:pt x="17" y="27"/>
                      <a:pt x="14" y="29"/>
                    </a:cubicBezTo>
                    <a:cubicBezTo>
                      <a:pt x="11" y="31"/>
                      <a:pt x="16" y="26"/>
                      <a:pt x="16" y="26"/>
                    </a:cubicBezTo>
                    <a:cubicBezTo>
                      <a:pt x="18" y="24"/>
                      <a:pt x="20" y="23"/>
                      <a:pt x="21" y="21"/>
                    </a:cubicBezTo>
                    <a:cubicBezTo>
                      <a:pt x="22" y="22"/>
                      <a:pt x="22" y="23"/>
                      <a:pt x="23" y="24"/>
                    </a:cubicBezTo>
                    <a:close/>
                    <a:moveTo>
                      <a:pt x="13" y="18"/>
                    </a:moveTo>
                    <a:cubicBezTo>
                      <a:pt x="11" y="19"/>
                      <a:pt x="9" y="21"/>
                      <a:pt x="7" y="22"/>
                    </a:cubicBezTo>
                    <a:cubicBezTo>
                      <a:pt x="7" y="22"/>
                      <a:pt x="7" y="22"/>
                      <a:pt x="8" y="21"/>
                    </a:cubicBezTo>
                    <a:cubicBezTo>
                      <a:pt x="9" y="19"/>
                      <a:pt x="11" y="18"/>
                      <a:pt x="13" y="18"/>
                    </a:cubicBezTo>
                    <a:close/>
                  </a:path>
                </a:pathLst>
              </a:custGeom>
              <a:solidFill>
                <a:sysClr val="window" lastClr="FFFFFF"/>
              </a:solidFill>
              <a:ln>
                <a:solidFill>
                  <a:srgbClr val="F8A9B9"/>
                </a:solid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0070C0"/>
                  </a:solidFill>
                  <a:effectLst/>
                  <a:uLnTx/>
                  <a:uFillTx/>
                  <a:latin typeface="等线"/>
                  <a:ea typeface="等线"/>
                  <a:cs typeface="+mn-cs"/>
                </a:endParaRPr>
              </a:p>
            </p:txBody>
          </p:sp>
          <p:sp>
            <p:nvSpPr>
              <p:cNvPr id="25" name="4">
                <a:extLst>
                  <a:ext uri="{FF2B5EF4-FFF2-40B4-BE49-F238E27FC236}">
                    <a16:creationId xmlns:a16="http://schemas.microsoft.com/office/drawing/2014/main" id="{C29A6AB4-9B98-4047-B27B-88FC199A3195}"/>
                  </a:ext>
                </a:extLst>
              </p:cNvPr>
              <p:cNvSpPr txBox="1"/>
              <p:nvPr/>
            </p:nvSpPr>
            <p:spPr>
              <a:xfrm>
                <a:off x="1387206" y="2790728"/>
                <a:ext cx="2441894" cy="1421720"/>
              </a:xfrm>
              <a:prstGeom prst="ellipse">
                <a:avLst/>
              </a:prstGeom>
              <a:solidFill>
                <a:srgbClr val="FBF9FB"/>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tabLst/>
                  <a:defRPr/>
                </a:pPr>
                <a:endParaRPr kumimoji="0" lang="en-US" sz="44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3" name="TextBox 22">
              <a:extLst>
                <a:ext uri="{FF2B5EF4-FFF2-40B4-BE49-F238E27FC236}">
                  <a16:creationId xmlns:a16="http://schemas.microsoft.com/office/drawing/2014/main" id="{C90D5050-8623-4AFB-A5E6-FF3D9AF47B05}"/>
                </a:ext>
              </a:extLst>
            </p:cNvPr>
            <p:cNvSpPr txBox="1"/>
            <p:nvPr/>
          </p:nvSpPr>
          <p:spPr>
            <a:xfrm>
              <a:off x="2145779" y="2274933"/>
              <a:ext cx="1982173" cy="1200329"/>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tabLst/>
                <a:defRPr/>
              </a:pPr>
              <a:r>
                <a:rPr kumimoji="0" lang="en-US" sz="7200" b="0"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oăt</a:t>
              </a:r>
              <a:endParaRPr kumimoji="0" lang="en-US" sz="7200" b="0"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extLst>
      <p:ext uri="{BB962C8B-B14F-4D97-AF65-F5344CB8AC3E}">
        <p14:creationId xmlns:p14="http://schemas.microsoft.com/office/powerpoint/2010/main" val="3616658891"/>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childTnLst>
                          </p:cTn>
                        </p:par>
                        <p:par>
                          <p:cTn id="17" fill="hold">
                            <p:stCondLst>
                              <p:cond delay="1000"/>
                            </p:stCondLst>
                            <p:childTnLst>
                              <p:par>
                                <p:cTn id="18" presetID="9" presetClass="entr" presetSubtype="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dissolve">
                                      <p:cBhvr>
                                        <p:cTn id="20" dur="500"/>
                                        <p:tgtEl>
                                          <p:spTgt spid="16"/>
                                        </p:tgtEl>
                                      </p:cBhvr>
                                    </p:animEffect>
                                  </p:childTnLst>
                                </p:cTn>
                              </p:par>
                            </p:childTnLst>
                          </p:cTn>
                        </p:par>
                        <p:par>
                          <p:cTn id="21" fill="hold">
                            <p:stCondLst>
                              <p:cond delay="1500"/>
                            </p:stCondLst>
                            <p:childTnLst>
                              <p:par>
                                <p:cTn id="22" presetID="9" presetClass="entr" presetSubtype="0"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dissolve">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CBB379-B9EF-4F57-8722-9274210AA1F8}"/>
              </a:ext>
            </a:extLst>
          </p:cNvPr>
          <p:cNvGrpSpPr/>
          <p:nvPr/>
        </p:nvGrpSpPr>
        <p:grpSpPr>
          <a:xfrm>
            <a:off x="121340" y="250658"/>
            <a:ext cx="863972" cy="1015663"/>
            <a:chOff x="426137" y="296838"/>
            <a:chExt cx="863972" cy="1015663"/>
          </a:xfrm>
        </p:grpSpPr>
        <p:sp>
          <p:nvSpPr>
            <p:cNvPr id="3" name="Oval 2">
              <a:extLst>
                <a:ext uri="{FF2B5EF4-FFF2-40B4-BE49-F238E27FC236}">
                  <a16:creationId xmlns:a16="http://schemas.microsoft.com/office/drawing/2014/main" id="{080F2F37-4648-4376-9D45-484D9F521793}"/>
                </a:ext>
              </a:extLst>
            </p:cNvPr>
            <p:cNvSpPr/>
            <p:nvPr/>
          </p:nvSpPr>
          <p:spPr>
            <a:xfrm>
              <a:off x="426137" y="413003"/>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FACE6ECD-4A4C-416E-B402-EEBDA500C2D7}"/>
                </a:ext>
              </a:extLst>
            </p:cNvPr>
            <p:cNvSpPr/>
            <p:nvPr/>
          </p:nvSpPr>
          <p:spPr>
            <a:xfrm>
              <a:off x="535163" y="296838"/>
              <a:ext cx="612668"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VnArial" panose="020B7200000000000000" pitchFamily="34" charset="0"/>
                  <a:ea typeface="+mn-ea"/>
                  <a:cs typeface="+mn-cs"/>
                </a:rPr>
                <a:t>8</a:t>
              </a:r>
            </a:p>
          </p:txBody>
        </p:sp>
      </p:grpSp>
      <p:sp>
        <p:nvSpPr>
          <p:cNvPr id="5" name="8">
            <a:extLst>
              <a:ext uri="{FF2B5EF4-FFF2-40B4-BE49-F238E27FC236}">
                <a16:creationId xmlns:a16="http://schemas.microsoft.com/office/drawing/2014/main" id="{16CC2D44-459B-48C8-99B8-9BFF9BC8D4BB}"/>
              </a:ext>
            </a:extLst>
          </p:cNvPr>
          <p:cNvSpPr/>
          <p:nvPr/>
        </p:nvSpPr>
        <p:spPr>
          <a:xfrm>
            <a:off x="1094338" y="371237"/>
            <a:ext cx="10867296"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hoặc</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ngoài</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42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2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42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bồ</a:t>
            </a:r>
            <a:r>
              <a:rPr kumimoji="0" lang="en-US" sz="42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2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ngữ</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chứa</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vần</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ăn</a:t>
            </a:r>
            <a:r>
              <a:rPr kumimoji="0" lang="en-US" sz="4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ăng</a:t>
            </a:r>
            <a:r>
              <a:rPr kumimoji="0" lang="en-US" sz="4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oat, </a:t>
            </a:r>
            <a:r>
              <a:rPr kumimoji="0" lang="en-US" sz="4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oăt</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4200" b="1" i="1" u="none" strike="noStrike" kern="1200" cap="none" spc="0" normalizeH="0" baseline="0" noProof="0" dirty="0">
              <a:ln>
                <a:noFill/>
              </a:ln>
              <a:solidFill>
                <a:srgbClr val="00809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6" name="Group 5">
            <a:extLst>
              <a:ext uri="{FF2B5EF4-FFF2-40B4-BE49-F238E27FC236}">
                <a16:creationId xmlns:a16="http://schemas.microsoft.com/office/drawing/2014/main" id="{B14C9504-CB49-4F4F-9585-BA68CF2C223B}"/>
              </a:ext>
            </a:extLst>
          </p:cNvPr>
          <p:cNvGrpSpPr/>
          <p:nvPr/>
        </p:nvGrpSpPr>
        <p:grpSpPr>
          <a:xfrm>
            <a:off x="1684499" y="2484004"/>
            <a:ext cx="3214548" cy="2260234"/>
            <a:chOff x="1529592" y="1925058"/>
            <a:chExt cx="3214548" cy="2260234"/>
          </a:xfrm>
        </p:grpSpPr>
        <p:grpSp>
          <p:nvGrpSpPr>
            <p:cNvPr id="7" name="Group 6">
              <a:extLst>
                <a:ext uri="{FF2B5EF4-FFF2-40B4-BE49-F238E27FC236}">
                  <a16:creationId xmlns:a16="http://schemas.microsoft.com/office/drawing/2014/main" id="{879DA50A-1923-4880-9D65-73AEBB4A3284}"/>
                </a:ext>
              </a:extLst>
            </p:cNvPr>
            <p:cNvGrpSpPr/>
            <p:nvPr/>
          </p:nvGrpSpPr>
          <p:grpSpPr>
            <a:xfrm>
              <a:off x="1529592" y="1925058"/>
              <a:ext cx="3214548" cy="2260234"/>
              <a:chOff x="1000879" y="2440853"/>
              <a:chExt cx="3214548" cy="2260234"/>
            </a:xfrm>
          </p:grpSpPr>
          <p:sp>
            <p:nvSpPr>
              <p:cNvPr id="9" name="200">
                <a:extLst>
                  <a:ext uri="{FF2B5EF4-FFF2-40B4-BE49-F238E27FC236}">
                    <a16:creationId xmlns:a16="http://schemas.microsoft.com/office/drawing/2014/main" id="{16223858-993D-4D16-B344-E6BBB67F599A}"/>
                  </a:ext>
                </a:extLst>
              </p:cNvPr>
              <p:cNvSpPr>
                <a:spLocks noEditPoints="1"/>
              </p:cNvSpPr>
              <p:nvPr/>
            </p:nvSpPr>
            <p:spPr bwMode="auto">
              <a:xfrm>
                <a:off x="1000879" y="2440853"/>
                <a:ext cx="3214548" cy="2260234"/>
              </a:xfrm>
              <a:custGeom>
                <a:avLst/>
                <a:gdLst>
                  <a:gd name="T0" fmla="*/ 71 w 135"/>
                  <a:gd name="T1" fmla="*/ 76 h 95"/>
                  <a:gd name="T2" fmla="*/ 59 w 135"/>
                  <a:gd name="T3" fmla="*/ 2 h 95"/>
                  <a:gd name="T4" fmla="*/ 7 w 135"/>
                  <a:gd name="T5" fmla="*/ 25 h 95"/>
                  <a:gd name="T6" fmla="*/ 11 w 135"/>
                  <a:gd name="T7" fmla="*/ 31 h 95"/>
                  <a:gd name="T8" fmla="*/ 16 w 135"/>
                  <a:gd name="T9" fmla="*/ 32 h 95"/>
                  <a:gd name="T10" fmla="*/ 48 w 135"/>
                  <a:gd name="T11" fmla="*/ 16 h 95"/>
                  <a:gd name="T12" fmla="*/ 52 w 135"/>
                  <a:gd name="T13" fmla="*/ 13 h 95"/>
                  <a:gd name="T14" fmla="*/ 52 w 135"/>
                  <a:gd name="T15" fmla="*/ 19 h 95"/>
                  <a:gd name="T16" fmla="*/ 65 w 135"/>
                  <a:gd name="T17" fmla="*/ 7 h 95"/>
                  <a:gd name="T18" fmla="*/ 68 w 135"/>
                  <a:gd name="T19" fmla="*/ 11 h 95"/>
                  <a:gd name="T20" fmla="*/ 43 w 135"/>
                  <a:gd name="T21" fmla="*/ 32 h 95"/>
                  <a:gd name="T22" fmla="*/ 46 w 135"/>
                  <a:gd name="T23" fmla="*/ 31 h 95"/>
                  <a:gd name="T24" fmla="*/ 16 w 135"/>
                  <a:gd name="T25" fmla="*/ 58 h 95"/>
                  <a:gd name="T26" fmla="*/ 39 w 135"/>
                  <a:gd name="T27" fmla="*/ 51 h 95"/>
                  <a:gd name="T28" fmla="*/ 14 w 135"/>
                  <a:gd name="T29" fmla="*/ 65 h 95"/>
                  <a:gd name="T30" fmla="*/ 61 w 135"/>
                  <a:gd name="T31" fmla="*/ 45 h 95"/>
                  <a:gd name="T32" fmla="*/ 74 w 135"/>
                  <a:gd name="T33" fmla="*/ 28 h 95"/>
                  <a:gd name="T34" fmla="*/ 19 w 135"/>
                  <a:gd name="T35" fmla="*/ 54 h 95"/>
                  <a:gd name="T36" fmla="*/ 90 w 135"/>
                  <a:gd name="T37" fmla="*/ 14 h 95"/>
                  <a:gd name="T38" fmla="*/ 91 w 135"/>
                  <a:gd name="T39" fmla="*/ 8 h 95"/>
                  <a:gd name="T40" fmla="*/ 38 w 135"/>
                  <a:gd name="T41" fmla="*/ 29 h 95"/>
                  <a:gd name="T42" fmla="*/ 23 w 135"/>
                  <a:gd name="T43" fmla="*/ 31 h 95"/>
                  <a:gd name="T44" fmla="*/ 17 w 135"/>
                  <a:gd name="T45" fmla="*/ 33 h 95"/>
                  <a:gd name="T46" fmla="*/ 28 w 135"/>
                  <a:gd name="T47" fmla="*/ 25 h 95"/>
                  <a:gd name="T48" fmla="*/ 10 w 135"/>
                  <a:gd name="T49" fmla="*/ 28 h 95"/>
                  <a:gd name="T50" fmla="*/ 7 w 135"/>
                  <a:gd name="T51" fmla="*/ 26 h 95"/>
                  <a:gd name="T52" fmla="*/ 62 w 135"/>
                  <a:gd name="T53" fmla="*/ 49 h 95"/>
                  <a:gd name="T54" fmla="*/ 115 w 135"/>
                  <a:gd name="T55" fmla="*/ 31 h 95"/>
                  <a:gd name="T56" fmla="*/ 115 w 135"/>
                  <a:gd name="T57" fmla="*/ 31 h 95"/>
                  <a:gd name="T58" fmla="*/ 72 w 135"/>
                  <a:gd name="T59" fmla="*/ 72 h 95"/>
                  <a:gd name="T60" fmla="*/ 80 w 135"/>
                  <a:gd name="T61" fmla="*/ 65 h 95"/>
                  <a:gd name="T62" fmla="*/ 90 w 135"/>
                  <a:gd name="T63" fmla="*/ 65 h 95"/>
                  <a:gd name="T64" fmla="*/ 120 w 135"/>
                  <a:gd name="T65" fmla="*/ 48 h 95"/>
                  <a:gd name="T66" fmla="*/ 120 w 135"/>
                  <a:gd name="T67" fmla="*/ 48 h 95"/>
                  <a:gd name="T68" fmla="*/ 27 w 135"/>
                  <a:gd name="T69" fmla="*/ 88 h 95"/>
                  <a:gd name="T70" fmla="*/ 35 w 135"/>
                  <a:gd name="T71" fmla="*/ 74 h 95"/>
                  <a:gd name="T72" fmla="*/ 36 w 135"/>
                  <a:gd name="T73" fmla="*/ 72 h 95"/>
                  <a:gd name="T74" fmla="*/ 112 w 135"/>
                  <a:gd name="T75" fmla="*/ 30 h 95"/>
                  <a:gd name="T76" fmla="*/ 71 w 135"/>
                  <a:gd name="T77" fmla="*/ 49 h 95"/>
                  <a:gd name="T78" fmla="*/ 41 w 135"/>
                  <a:gd name="T79" fmla="*/ 80 h 95"/>
                  <a:gd name="T80" fmla="*/ 122 w 135"/>
                  <a:gd name="T81" fmla="*/ 41 h 95"/>
                  <a:gd name="T82" fmla="*/ 59 w 135"/>
                  <a:gd name="T83" fmla="*/ 69 h 95"/>
                  <a:gd name="T84" fmla="*/ 51 w 135"/>
                  <a:gd name="T85" fmla="*/ 74 h 95"/>
                  <a:gd name="T86" fmla="*/ 120 w 135"/>
                  <a:gd name="T87" fmla="*/ 60 h 95"/>
                  <a:gd name="T88" fmla="*/ 121 w 135"/>
                  <a:gd name="T89" fmla="*/ 63 h 95"/>
                  <a:gd name="T90" fmla="*/ 104 w 135"/>
                  <a:gd name="T91" fmla="*/ 68 h 95"/>
                  <a:gd name="T92" fmla="*/ 104 w 135"/>
                  <a:gd name="T93" fmla="*/ 70 h 95"/>
                  <a:gd name="T94" fmla="*/ 90 w 135"/>
                  <a:gd name="T95" fmla="*/ 75 h 95"/>
                  <a:gd name="T96" fmla="*/ 111 w 135"/>
                  <a:gd name="T97" fmla="*/ 69 h 95"/>
                  <a:gd name="T98" fmla="*/ 78 w 135"/>
                  <a:gd name="T99" fmla="*/ 54 h 95"/>
                  <a:gd name="T100" fmla="*/ 97 w 135"/>
                  <a:gd name="T101" fmla="*/ 43 h 95"/>
                  <a:gd name="T102" fmla="*/ 63 w 135"/>
                  <a:gd name="T103" fmla="*/ 45 h 95"/>
                  <a:gd name="T104" fmla="*/ 58 w 135"/>
                  <a:gd name="T105" fmla="*/ 43 h 95"/>
                  <a:gd name="T106" fmla="*/ 108 w 135"/>
                  <a:gd name="T107" fmla="*/ 14 h 95"/>
                  <a:gd name="T108" fmla="*/ 96 w 135"/>
                  <a:gd name="T109" fmla="*/ 17 h 95"/>
                  <a:gd name="T110" fmla="*/ 33 w 135"/>
                  <a:gd name="T111" fmla="*/ 33 h 95"/>
                  <a:gd name="T112" fmla="*/ 53 w 135"/>
                  <a:gd name="T113" fmla="*/ 10 h 95"/>
                  <a:gd name="T114" fmla="*/ 29 w 135"/>
                  <a:gd name="T115" fmla="*/ 16 h 95"/>
                  <a:gd name="T116" fmla="*/ 16 w 135"/>
                  <a:gd name="T117" fmla="*/ 2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5" h="95">
                    <a:moveTo>
                      <a:pt x="9" y="33"/>
                    </a:moveTo>
                    <a:cubicBezTo>
                      <a:pt x="4" y="34"/>
                      <a:pt x="0" y="38"/>
                      <a:pt x="0" y="44"/>
                    </a:cubicBezTo>
                    <a:cubicBezTo>
                      <a:pt x="0" y="51"/>
                      <a:pt x="7" y="55"/>
                      <a:pt x="13" y="56"/>
                    </a:cubicBezTo>
                    <a:cubicBezTo>
                      <a:pt x="9" y="60"/>
                      <a:pt x="6" y="65"/>
                      <a:pt x="11" y="70"/>
                    </a:cubicBezTo>
                    <a:cubicBezTo>
                      <a:pt x="16" y="76"/>
                      <a:pt x="26" y="76"/>
                      <a:pt x="33" y="73"/>
                    </a:cubicBezTo>
                    <a:cubicBezTo>
                      <a:pt x="30" y="81"/>
                      <a:pt x="23" y="87"/>
                      <a:pt x="17" y="92"/>
                    </a:cubicBezTo>
                    <a:cubicBezTo>
                      <a:pt x="17" y="93"/>
                      <a:pt x="17" y="94"/>
                      <a:pt x="17" y="94"/>
                    </a:cubicBezTo>
                    <a:cubicBezTo>
                      <a:pt x="17" y="95"/>
                      <a:pt x="18" y="95"/>
                      <a:pt x="19" y="95"/>
                    </a:cubicBezTo>
                    <a:cubicBezTo>
                      <a:pt x="30" y="90"/>
                      <a:pt x="41" y="86"/>
                      <a:pt x="49" y="76"/>
                    </a:cubicBezTo>
                    <a:cubicBezTo>
                      <a:pt x="54" y="85"/>
                      <a:pt x="65" y="83"/>
                      <a:pt x="71" y="76"/>
                    </a:cubicBezTo>
                    <a:cubicBezTo>
                      <a:pt x="74" y="79"/>
                      <a:pt x="77" y="82"/>
                      <a:pt x="82" y="83"/>
                    </a:cubicBezTo>
                    <a:cubicBezTo>
                      <a:pt x="86" y="83"/>
                      <a:pt x="91" y="79"/>
                      <a:pt x="93" y="75"/>
                    </a:cubicBezTo>
                    <a:cubicBezTo>
                      <a:pt x="98" y="79"/>
                      <a:pt x="108" y="77"/>
                      <a:pt x="109" y="72"/>
                    </a:cubicBezTo>
                    <a:cubicBezTo>
                      <a:pt x="120" y="78"/>
                      <a:pt x="135" y="57"/>
                      <a:pt x="124" y="49"/>
                    </a:cubicBezTo>
                    <a:cubicBezTo>
                      <a:pt x="129" y="46"/>
                      <a:pt x="132" y="40"/>
                      <a:pt x="129" y="35"/>
                    </a:cubicBezTo>
                    <a:cubicBezTo>
                      <a:pt x="127" y="29"/>
                      <a:pt x="121" y="27"/>
                      <a:pt x="116" y="27"/>
                    </a:cubicBezTo>
                    <a:cubicBezTo>
                      <a:pt x="117" y="22"/>
                      <a:pt x="116" y="17"/>
                      <a:pt x="113" y="13"/>
                    </a:cubicBezTo>
                    <a:cubicBezTo>
                      <a:pt x="108" y="8"/>
                      <a:pt x="101" y="10"/>
                      <a:pt x="96" y="13"/>
                    </a:cubicBezTo>
                    <a:cubicBezTo>
                      <a:pt x="95" y="0"/>
                      <a:pt x="78" y="0"/>
                      <a:pt x="71" y="10"/>
                    </a:cubicBezTo>
                    <a:cubicBezTo>
                      <a:pt x="69" y="5"/>
                      <a:pt x="65" y="1"/>
                      <a:pt x="59" y="2"/>
                    </a:cubicBezTo>
                    <a:cubicBezTo>
                      <a:pt x="54" y="3"/>
                      <a:pt x="50" y="7"/>
                      <a:pt x="49" y="12"/>
                    </a:cubicBezTo>
                    <a:cubicBezTo>
                      <a:pt x="46" y="7"/>
                      <a:pt x="41" y="5"/>
                      <a:pt x="35" y="7"/>
                    </a:cubicBezTo>
                    <a:cubicBezTo>
                      <a:pt x="27" y="9"/>
                      <a:pt x="26" y="16"/>
                      <a:pt x="25" y="22"/>
                    </a:cubicBezTo>
                    <a:cubicBezTo>
                      <a:pt x="21" y="16"/>
                      <a:pt x="13" y="12"/>
                      <a:pt x="6" y="18"/>
                    </a:cubicBezTo>
                    <a:cubicBezTo>
                      <a:pt x="1" y="23"/>
                      <a:pt x="5" y="29"/>
                      <a:pt x="9" y="33"/>
                    </a:cubicBezTo>
                    <a:close/>
                    <a:moveTo>
                      <a:pt x="7" y="24"/>
                    </a:moveTo>
                    <a:cubicBezTo>
                      <a:pt x="7" y="24"/>
                      <a:pt x="7" y="23"/>
                      <a:pt x="7" y="23"/>
                    </a:cubicBezTo>
                    <a:cubicBezTo>
                      <a:pt x="9" y="22"/>
                      <a:pt x="11" y="21"/>
                      <a:pt x="12" y="20"/>
                    </a:cubicBezTo>
                    <a:cubicBezTo>
                      <a:pt x="13" y="19"/>
                      <a:pt x="16" y="16"/>
                      <a:pt x="12" y="20"/>
                    </a:cubicBezTo>
                    <a:cubicBezTo>
                      <a:pt x="11" y="22"/>
                      <a:pt x="9" y="23"/>
                      <a:pt x="7" y="25"/>
                    </a:cubicBezTo>
                    <a:cubicBezTo>
                      <a:pt x="7" y="24"/>
                      <a:pt x="7" y="24"/>
                      <a:pt x="7" y="24"/>
                    </a:cubicBezTo>
                    <a:close/>
                    <a:moveTo>
                      <a:pt x="17" y="19"/>
                    </a:moveTo>
                    <a:cubicBezTo>
                      <a:pt x="16" y="19"/>
                      <a:pt x="15" y="20"/>
                      <a:pt x="13" y="21"/>
                    </a:cubicBezTo>
                    <a:cubicBezTo>
                      <a:pt x="11" y="23"/>
                      <a:pt x="9" y="24"/>
                      <a:pt x="7" y="26"/>
                    </a:cubicBezTo>
                    <a:cubicBezTo>
                      <a:pt x="7" y="26"/>
                      <a:pt x="7" y="26"/>
                      <a:pt x="7" y="26"/>
                    </a:cubicBezTo>
                    <a:cubicBezTo>
                      <a:pt x="10" y="23"/>
                      <a:pt x="13" y="21"/>
                      <a:pt x="15" y="18"/>
                    </a:cubicBezTo>
                    <a:cubicBezTo>
                      <a:pt x="16" y="18"/>
                      <a:pt x="17" y="18"/>
                      <a:pt x="17" y="19"/>
                    </a:cubicBezTo>
                    <a:close/>
                    <a:moveTo>
                      <a:pt x="22" y="25"/>
                    </a:moveTo>
                    <a:cubicBezTo>
                      <a:pt x="20" y="28"/>
                      <a:pt x="17" y="30"/>
                      <a:pt x="15" y="32"/>
                    </a:cubicBezTo>
                    <a:cubicBezTo>
                      <a:pt x="13" y="32"/>
                      <a:pt x="12" y="31"/>
                      <a:pt x="11" y="31"/>
                    </a:cubicBezTo>
                    <a:cubicBezTo>
                      <a:pt x="13" y="30"/>
                      <a:pt x="15" y="29"/>
                      <a:pt x="17" y="28"/>
                    </a:cubicBezTo>
                    <a:cubicBezTo>
                      <a:pt x="18" y="27"/>
                      <a:pt x="19" y="27"/>
                      <a:pt x="20" y="26"/>
                    </a:cubicBezTo>
                    <a:cubicBezTo>
                      <a:pt x="19" y="26"/>
                      <a:pt x="24" y="24"/>
                      <a:pt x="22" y="25"/>
                    </a:cubicBezTo>
                    <a:close/>
                    <a:moveTo>
                      <a:pt x="25" y="27"/>
                    </a:moveTo>
                    <a:cubicBezTo>
                      <a:pt x="23" y="28"/>
                      <a:pt x="22" y="28"/>
                      <a:pt x="21" y="29"/>
                    </a:cubicBezTo>
                    <a:cubicBezTo>
                      <a:pt x="20" y="30"/>
                      <a:pt x="19" y="31"/>
                      <a:pt x="18" y="31"/>
                    </a:cubicBezTo>
                    <a:cubicBezTo>
                      <a:pt x="18" y="31"/>
                      <a:pt x="16" y="32"/>
                      <a:pt x="16" y="32"/>
                    </a:cubicBezTo>
                    <a:cubicBezTo>
                      <a:pt x="16" y="32"/>
                      <a:pt x="16" y="32"/>
                      <a:pt x="16" y="32"/>
                    </a:cubicBezTo>
                    <a:cubicBezTo>
                      <a:pt x="16" y="32"/>
                      <a:pt x="15" y="32"/>
                      <a:pt x="15" y="32"/>
                    </a:cubicBezTo>
                    <a:cubicBezTo>
                      <a:pt x="15" y="32"/>
                      <a:pt x="15" y="32"/>
                      <a:pt x="16" y="32"/>
                    </a:cubicBezTo>
                    <a:cubicBezTo>
                      <a:pt x="18" y="29"/>
                      <a:pt x="22" y="28"/>
                      <a:pt x="24" y="25"/>
                    </a:cubicBezTo>
                    <a:cubicBezTo>
                      <a:pt x="24" y="25"/>
                      <a:pt x="25" y="26"/>
                      <a:pt x="25" y="27"/>
                    </a:cubicBezTo>
                    <a:close/>
                    <a:moveTo>
                      <a:pt x="29" y="18"/>
                    </a:moveTo>
                    <a:cubicBezTo>
                      <a:pt x="31" y="17"/>
                      <a:pt x="33" y="16"/>
                      <a:pt x="35" y="14"/>
                    </a:cubicBezTo>
                    <a:cubicBezTo>
                      <a:pt x="37" y="13"/>
                      <a:pt x="39" y="12"/>
                      <a:pt x="41" y="12"/>
                    </a:cubicBezTo>
                    <a:cubicBezTo>
                      <a:pt x="40" y="12"/>
                      <a:pt x="37" y="14"/>
                      <a:pt x="36" y="15"/>
                    </a:cubicBezTo>
                    <a:cubicBezTo>
                      <a:pt x="33" y="17"/>
                      <a:pt x="31" y="19"/>
                      <a:pt x="28" y="21"/>
                    </a:cubicBezTo>
                    <a:cubicBezTo>
                      <a:pt x="28" y="20"/>
                      <a:pt x="28" y="19"/>
                      <a:pt x="29" y="18"/>
                    </a:cubicBezTo>
                    <a:close/>
                    <a:moveTo>
                      <a:pt x="47" y="14"/>
                    </a:moveTo>
                    <a:cubicBezTo>
                      <a:pt x="47" y="15"/>
                      <a:pt x="48" y="15"/>
                      <a:pt x="48" y="16"/>
                    </a:cubicBezTo>
                    <a:cubicBezTo>
                      <a:pt x="44" y="18"/>
                      <a:pt x="40" y="20"/>
                      <a:pt x="37" y="22"/>
                    </a:cubicBezTo>
                    <a:cubicBezTo>
                      <a:pt x="34" y="24"/>
                      <a:pt x="31" y="25"/>
                      <a:pt x="28" y="27"/>
                    </a:cubicBezTo>
                    <a:cubicBezTo>
                      <a:pt x="28" y="27"/>
                      <a:pt x="28" y="27"/>
                      <a:pt x="28" y="27"/>
                    </a:cubicBezTo>
                    <a:cubicBezTo>
                      <a:pt x="31" y="25"/>
                      <a:pt x="34" y="23"/>
                      <a:pt x="37" y="21"/>
                    </a:cubicBezTo>
                    <a:cubicBezTo>
                      <a:pt x="39" y="19"/>
                      <a:pt x="41" y="18"/>
                      <a:pt x="43" y="17"/>
                    </a:cubicBezTo>
                    <a:cubicBezTo>
                      <a:pt x="43" y="16"/>
                      <a:pt x="44" y="16"/>
                      <a:pt x="44" y="16"/>
                    </a:cubicBezTo>
                    <a:cubicBezTo>
                      <a:pt x="45" y="15"/>
                      <a:pt x="46" y="15"/>
                      <a:pt x="47" y="14"/>
                    </a:cubicBezTo>
                    <a:close/>
                    <a:moveTo>
                      <a:pt x="64" y="6"/>
                    </a:moveTo>
                    <a:cubicBezTo>
                      <a:pt x="64" y="6"/>
                      <a:pt x="64" y="6"/>
                      <a:pt x="64" y="6"/>
                    </a:cubicBezTo>
                    <a:cubicBezTo>
                      <a:pt x="60" y="8"/>
                      <a:pt x="56" y="11"/>
                      <a:pt x="52" y="13"/>
                    </a:cubicBezTo>
                    <a:cubicBezTo>
                      <a:pt x="52" y="12"/>
                      <a:pt x="52" y="12"/>
                      <a:pt x="52" y="12"/>
                    </a:cubicBezTo>
                    <a:cubicBezTo>
                      <a:pt x="53" y="11"/>
                      <a:pt x="55" y="10"/>
                      <a:pt x="56" y="9"/>
                    </a:cubicBezTo>
                    <a:cubicBezTo>
                      <a:pt x="58" y="7"/>
                      <a:pt x="60" y="6"/>
                      <a:pt x="62" y="5"/>
                    </a:cubicBezTo>
                    <a:cubicBezTo>
                      <a:pt x="63" y="5"/>
                      <a:pt x="64" y="6"/>
                      <a:pt x="64" y="6"/>
                    </a:cubicBezTo>
                    <a:close/>
                    <a:moveTo>
                      <a:pt x="67" y="8"/>
                    </a:moveTo>
                    <a:cubicBezTo>
                      <a:pt x="56" y="14"/>
                      <a:pt x="46" y="21"/>
                      <a:pt x="36" y="27"/>
                    </a:cubicBezTo>
                    <a:cubicBezTo>
                      <a:pt x="25" y="33"/>
                      <a:pt x="14" y="38"/>
                      <a:pt x="4" y="45"/>
                    </a:cubicBezTo>
                    <a:cubicBezTo>
                      <a:pt x="4" y="45"/>
                      <a:pt x="4" y="46"/>
                      <a:pt x="5" y="46"/>
                    </a:cubicBezTo>
                    <a:cubicBezTo>
                      <a:pt x="15" y="39"/>
                      <a:pt x="26" y="34"/>
                      <a:pt x="36" y="28"/>
                    </a:cubicBezTo>
                    <a:cubicBezTo>
                      <a:pt x="41" y="25"/>
                      <a:pt x="46" y="22"/>
                      <a:pt x="52" y="19"/>
                    </a:cubicBezTo>
                    <a:cubicBezTo>
                      <a:pt x="56" y="16"/>
                      <a:pt x="62" y="13"/>
                      <a:pt x="66" y="9"/>
                    </a:cubicBezTo>
                    <a:cubicBezTo>
                      <a:pt x="62" y="13"/>
                      <a:pt x="56" y="16"/>
                      <a:pt x="51" y="19"/>
                    </a:cubicBezTo>
                    <a:cubicBezTo>
                      <a:pt x="46" y="22"/>
                      <a:pt x="40" y="26"/>
                      <a:pt x="35" y="29"/>
                    </a:cubicBezTo>
                    <a:cubicBezTo>
                      <a:pt x="29" y="32"/>
                      <a:pt x="23" y="36"/>
                      <a:pt x="18" y="39"/>
                    </a:cubicBezTo>
                    <a:cubicBezTo>
                      <a:pt x="13" y="42"/>
                      <a:pt x="9" y="44"/>
                      <a:pt x="5" y="48"/>
                    </a:cubicBezTo>
                    <a:cubicBezTo>
                      <a:pt x="4" y="47"/>
                      <a:pt x="4" y="46"/>
                      <a:pt x="4" y="46"/>
                    </a:cubicBezTo>
                    <a:cubicBezTo>
                      <a:pt x="4" y="46"/>
                      <a:pt x="4" y="46"/>
                      <a:pt x="4" y="46"/>
                    </a:cubicBezTo>
                    <a:cubicBezTo>
                      <a:pt x="13" y="38"/>
                      <a:pt x="25" y="33"/>
                      <a:pt x="35" y="27"/>
                    </a:cubicBezTo>
                    <a:cubicBezTo>
                      <a:pt x="40" y="23"/>
                      <a:pt x="46" y="19"/>
                      <a:pt x="52" y="16"/>
                    </a:cubicBezTo>
                    <a:cubicBezTo>
                      <a:pt x="56" y="13"/>
                      <a:pt x="61" y="10"/>
                      <a:pt x="65" y="7"/>
                    </a:cubicBezTo>
                    <a:cubicBezTo>
                      <a:pt x="66" y="7"/>
                      <a:pt x="66" y="8"/>
                      <a:pt x="67" y="8"/>
                    </a:cubicBezTo>
                    <a:close/>
                    <a:moveTo>
                      <a:pt x="68" y="11"/>
                    </a:moveTo>
                    <a:cubicBezTo>
                      <a:pt x="64" y="14"/>
                      <a:pt x="59" y="17"/>
                      <a:pt x="55" y="19"/>
                    </a:cubicBezTo>
                    <a:cubicBezTo>
                      <a:pt x="49" y="23"/>
                      <a:pt x="44" y="26"/>
                      <a:pt x="38" y="29"/>
                    </a:cubicBezTo>
                    <a:cubicBezTo>
                      <a:pt x="33" y="32"/>
                      <a:pt x="27" y="35"/>
                      <a:pt x="22" y="38"/>
                    </a:cubicBezTo>
                    <a:cubicBezTo>
                      <a:pt x="19" y="39"/>
                      <a:pt x="16" y="41"/>
                      <a:pt x="14" y="42"/>
                    </a:cubicBezTo>
                    <a:cubicBezTo>
                      <a:pt x="13" y="42"/>
                      <a:pt x="13" y="43"/>
                      <a:pt x="13" y="43"/>
                    </a:cubicBezTo>
                    <a:cubicBezTo>
                      <a:pt x="21" y="37"/>
                      <a:pt x="30" y="33"/>
                      <a:pt x="38" y="28"/>
                    </a:cubicBezTo>
                    <a:cubicBezTo>
                      <a:pt x="48" y="22"/>
                      <a:pt x="59" y="17"/>
                      <a:pt x="67" y="9"/>
                    </a:cubicBezTo>
                    <a:cubicBezTo>
                      <a:pt x="67" y="10"/>
                      <a:pt x="68" y="11"/>
                      <a:pt x="68" y="11"/>
                    </a:cubicBezTo>
                    <a:close/>
                    <a:moveTo>
                      <a:pt x="81" y="8"/>
                    </a:moveTo>
                    <a:cubicBezTo>
                      <a:pt x="81" y="8"/>
                      <a:pt x="86" y="5"/>
                      <a:pt x="85" y="6"/>
                    </a:cubicBezTo>
                    <a:cubicBezTo>
                      <a:pt x="83" y="7"/>
                      <a:pt x="81" y="8"/>
                      <a:pt x="80" y="9"/>
                    </a:cubicBezTo>
                    <a:cubicBezTo>
                      <a:pt x="76" y="12"/>
                      <a:pt x="73" y="14"/>
                      <a:pt x="69" y="16"/>
                    </a:cubicBezTo>
                    <a:cubicBezTo>
                      <a:pt x="62" y="21"/>
                      <a:pt x="55" y="25"/>
                      <a:pt x="48" y="29"/>
                    </a:cubicBezTo>
                    <a:cubicBezTo>
                      <a:pt x="42" y="32"/>
                      <a:pt x="35" y="36"/>
                      <a:pt x="28" y="40"/>
                    </a:cubicBezTo>
                    <a:cubicBezTo>
                      <a:pt x="22" y="44"/>
                      <a:pt x="16" y="48"/>
                      <a:pt x="10" y="52"/>
                    </a:cubicBezTo>
                    <a:cubicBezTo>
                      <a:pt x="9" y="51"/>
                      <a:pt x="8" y="51"/>
                      <a:pt x="8" y="51"/>
                    </a:cubicBezTo>
                    <a:cubicBezTo>
                      <a:pt x="13" y="49"/>
                      <a:pt x="18" y="45"/>
                      <a:pt x="22" y="42"/>
                    </a:cubicBezTo>
                    <a:cubicBezTo>
                      <a:pt x="29" y="39"/>
                      <a:pt x="36" y="35"/>
                      <a:pt x="43" y="32"/>
                    </a:cubicBezTo>
                    <a:cubicBezTo>
                      <a:pt x="50" y="28"/>
                      <a:pt x="56" y="24"/>
                      <a:pt x="63" y="20"/>
                    </a:cubicBezTo>
                    <a:cubicBezTo>
                      <a:pt x="69" y="16"/>
                      <a:pt x="75" y="12"/>
                      <a:pt x="81" y="8"/>
                    </a:cubicBezTo>
                    <a:close/>
                    <a:moveTo>
                      <a:pt x="90" y="8"/>
                    </a:moveTo>
                    <a:cubicBezTo>
                      <a:pt x="81" y="13"/>
                      <a:pt x="72" y="19"/>
                      <a:pt x="63" y="25"/>
                    </a:cubicBezTo>
                    <a:cubicBezTo>
                      <a:pt x="61" y="26"/>
                      <a:pt x="59" y="27"/>
                      <a:pt x="57" y="28"/>
                    </a:cubicBezTo>
                    <a:cubicBezTo>
                      <a:pt x="56" y="28"/>
                      <a:pt x="55" y="29"/>
                      <a:pt x="54" y="29"/>
                    </a:cubicBezTo>
                    <a:cubicBezTo>
                      <a:pt x="41" y="36"/>
                      <a:pt x="29" y="43"/>
                      <a:pt x="16" y="49"/>
                    </a:cubicBezTo>
                    <a:cubicBezTo>
                      <a:pt x="16" y="49"/>
                      <a:pt x="16" y="49"/>
                      <a:pt x="17" y="48"/>
                    </a:cubicBezTo>
                    <a:cubicBezTo>
                      <a:pt x="19" y="46"/>
                      <a:pt x="22" y="45"/>
                      <a:pt x="25" y="43"/>
                    </a:cubicBezTo>
                    <a:cubicBezTo>
                      <a:pt x="32" y="38"/>
                      <a:pt x="39" y="35"/>
                      <a:pt x="46" y="31"/>
                    </a:cubicBezTo>
                    <a:cubicBezTo>
                      <a:pt x="60" y="23"/>
                      <a:pt x="73" y="15"/>
                      <a:pt x="86" y="6"/>
                    </a:cubicBezTo>
                    <a:cubicBezTo>
                      <a:pt x="88" y="6"/>
                      <a:pt x="89" y="7"/>
                      <a:pt x="90" y="8"/>
                    </a:cubicBezTo>
                    <a:close/>
                    <a:moveTo>
                      <a:pt x="93" y="15"/>
                    </a:moveTo>
                    <a:cubicBezTo>
                      <a:pt x="93" y="16"/>
                      <a:pt x="93" y="16"/>
                      <a:pt x="93" y="16"/>
                    </a:cubicBezTo>
                    <a:cubicBezTo>
                      <a:pt x="92" y="17"/>
                      <a:pt x="92" y="17"/>
                      <a:pt x="91" y="18"/>
                    </a:cubicBezTo>
                    <a:cubicBezTo>
                      <a:pt x="91" y="18"/>
                      <a:pt x="91" y="18"/>
                      <a:pt x="91" y="18"/>
                    </a:cubicBezTo>
                    <a:cubicBezTo>
                      <a:pt x="88" y="20"/>
                      <a:pt x="85" y="21"/>
                      <a:pt x="82" y="22"/>
                    </a:cubicBezTo>
                    <a:cubicBezTo>
                      <a:pt x="76" y="26"/>
                      <a:pt x="69" y="30"/>
                      <a:pt x="62" y="33"/>
                    </a:cubicBezTo>
                    <a:cubicBezTo>
                      <a:pt x="49" y="40"/>
                      <a:pt x="36" y="46"/>
                      <a:pt x="23" y="54"/>
                    </a:cubicBezTo>
                    <a:cubicBezTo>
                      <a:pt x="21" y="55"/>
                      <a:pt x="19" y="56"/>
                      <a:pt x="16" y="58"/>
                    </a:cubicBezTo>
                    <a:cubicBezTo>
                      <a:pt x="15" y="59"/>
                      <a:pt x="14" y="60"/>
                      <a:pt x="13" y="61"/>
                    </a:cubicBezTo>
                    <a:cubicBezTo>
                      <a:pt x="15" y="59"/>
                      <a:pt x="17" y="58"/>
                      <a:pt x="18" y="56"/>
                    </a:cubicBezTo>
                    <a:cubicBezTo>
                      <a:pt x="18" y="56"/>
                      <a:pt x="18" y="56"/>
                      <a:pt x="18" y="56"/>
                    </a:cubicBezTo>
                    <a:cubicBezTo>
                      <a:pt x="19" y="56"/>
                      <a:pt x="19" y="56"/>
                      <a:pt x="19" y="55"/>
                    </a:cubicBezTo>
                    <a:cubicBezTo>
                      <a:pt x="22" y="53"/>
                      <a:pt x="26" y="50"/>
                      <a:pt x="29" y="48"/>
                    </a:cubicBezTo>
                    <a:cubicBezTo>
                      <a:pt x="38" y="42"/>
                      <a:pt x="48" y="37"/>
                      <a:pt x="57" y="32"/>
                    </a:cubicBezTo>
                    <a:cubicBezTo>
                      <a:pt x="69" y="26"/>
                      <a:pt x="82" y="20"/>
                      <a:pt x="93" y="13"/>
                    </a:cubicBezTo>
                    <a:cubicBezTo>
                      <a:pt x="93" y="14"/>
                      <a:pt x="93" y="15"/>
                      <a:pt x="93" y="15"/>
                    </a:cubicBezTo>
                    <a:close/>
                    <a:moveTo>
                      <a:pt x="17" y="63"/>
                    </a:moveTo>
                    <a:cubicBezTo>
                      <a:pt x="24" y="58"/>
                      <a:pt x="32" y="55"/>
                      <a:pt x="39" y="51"/>
                    </a:cubicBezTo>
                    <a:cubicBezTo>
                      <a:pt x="47" y="46"/>
                      <a:pt x="55" y="42"/>
                      <a:pt x="63" y="38"/>
                    </a:cubicBezTo>
                    <a:cubicBezTo>
                      <a:pt x="71" y="34"/>
                      <a:pt x="79" y="30"/>
                      <a:pt x="87" y="27"/>
                    </a:cubicBezTo>
                    <a:cubicBezTo>
                      <a:pt x="92" y="24"/>
                      <a:pt x="98" y="20"/>
                      <a:pt x="103" y="17"/>
                    </a:cubicBezTo>
                    <a:cubicBezTo>
                      <a:pt x="102" y="18"/>
                      <a:pt x="101" y="19"/>
                      <a:pt x="100" y="20"/>
                    </a:cubicBezTo>
                    <a:cubicBezTo>
                      <a:pt x="97" y="22"/>
                      <a:pt x="93" y="24"/>
                      <a:pt x="89" y="26"/>
                    </a:cubicBezTo>
                    <a:cubicBezTo>
                      <a:pt x="80" y="31"/>
                      <a:pt x="70" y="35"/>
                      <a:pt x="61" y="40"/>
                    </a:cubicBezTo>
                    <a:cubicBezTo>
                      <a:pt x="52" y="45"/>
                      <a:pt x="43" y="50"/>
                      <a:pt x="34" y="55"/>
                    </a:cubicBezTo>
                    <a:cubicBezTo>
                      <a:pt x="27" y="59"/>
                      <a:pt x="19" y="63"/>
                      <a:pt x="13" y="68"/>
                    </a:cubicBezTo>
                    <a:cubicBezTo>
                      <a:pt x="12" y="68"/>
                      <a:pt x="12" y="67"/>
                      <a:pt x="12" y="67"/>
                    </a:cubicBezTo>
                    <a:cubicBezTo>
                      <a:pt x="13" y="66"/>
                      <a:pt x="13" y="65"/>
                      <a:pt x="14" y="65"/>
                    </a:cubicBezTo>
                    <a:cubicBezTo>
                      <a:pt x="15" y="64"/>
                      <a:pt x="16" y="64"/>
                      <a:pt x="17" y="63"/>
                    </a:cubicBezTo>
                    <a:close/>
                    <a:moveTo>
                      <a:pt x="16" y="70"/>
                    </a:moveTo>
                    <a:cubicBezTo>
                      <a:pt x="15" y="70"/>
                      <a:pt x="14" y="69"/>
                      <a:pt x="13" y="68"/>
                    </a:cubicBezTo>
                    <a:cubicBezTo>
                      <a:pt x="20" y="63"/>
                      <a:pt x="28" y="60"/>
                      <a:pt x="36" y="56"/>
                    </a:cubicBezTo>
                    <a:cubicBezTo>
                      <a:pt x="45" y="52"/>
                      <a:pt x="53" y="48"/>
                      <a:pt x="62" y="44"/>
                    </a:cubicBezTo>
                    <a:cubicBezTo>
                      <a:pt x="71" y="39"/>
                      <a:pt x="80" y="35"/>
                      <a:pt x="89" y="31"/>
                    </a:cubicBezTo>
                    <a:cubicBezTo>
                      <a:pt x="93" y="29"/>
                      <a:pt x="97" y="27"/>
                      <a:pt x="101" y="25"/>
                    </a:cubicBezTo>
                    <a:cubicBezTo>
                      <a:pt x="105" y="23"/>
                      <a:pt x="109" y="22"/>
                      <a:pt x="112" y="19"/>
                    </a:cubicBezTo>
                    <a:cubicBezTo>
                      <a:pt x="106" y="25"/>
                      <a:pt x="96" y="28"/>
                      <a:pt x="88" y="32"/>
                    </a:cubicBezTo>
                    <a:cubicBezTo>
                      <a:pt x="79" y="36"/>
                      <a:pt x="70" y="40"/>
                      <a:pt x="61" y="45"/>
                    </a:cubicBezTo>
                    <a:cubicBezTo>
                      <a:pt x="46" y="52"/>
                      <a:pt x="30" y="60"/>
                      <a:pt x="16" y="70"/>
                    </a:cubicBezTo>
                    <a:close/>
                    <a:moveTo>
                      <a:pt x="14" y="64"/>
                    </a:moveTo>
                    <a:cubicBezTo>
                      <a:pt x="13" y="65"/>
                      <a:pt x="12" y="65"/>
                      <a:pt x="12" y="65"/>
                    </a:cubicBezTo>
                    <a:cubicBezTo>
                      <a:pt x="12" y="66"/>
                      <a:pt x="12" y="66"/>
                      <a:pt x="12" y="66"/>
                    </a:cubicBezTo>
                    <a:cubicBezTo>
                      <a:pt x="11" y="65"/>
                      <a:pt x="11" y="65"/>
                      <a:pt x="11" y="64"/>
                    </a:cubicBezTo>
                    <a:cubicBezTo>
                      <a:pt x="16" y="59"/>
                      <a:pt x="23" y="55"/>
                      <a:pt x="29" y="51"/>
                    </a:cubicBezTo>
                    <a:cubicBezTo>
                      <a:pt x="37" y="47"/>
                      <a:pt x="45" y="42"/>
                      <a:pt x="53" y="38"/>
                    </a:cubicBezTo>
                    <a:cubicBezTo>
                      <a:pt x="61" y="35"/>
                      <a:pt x="68" y="31"/>
                      <a:pt x="75" y="27"/>
                    </a:cubicBezTo>
                    <a:cubicBezTo>
                      <a:pt x="76" y="27"/>
                      <a:pt x="76" y="27"/>
                      <a:pt x="77" y="26"/>
                    </a:cubicBezTo>
                    <a:cubicBezTo>
                      <a:pt x="76" y="27"/>
                      <a:pt x="75" y="27"/>
                      <a:pt x="74" y="28"/>
                    </a:cubicBezTo>
                    <a:cubicBezTo>
                      <a:pt x="66" y="33"/>
                      <a:pt x="58" y="37"/>
                      <a:pt x="50" y="41"/>
                    </a:cubicBezTo>
                    <a:cubicBezTo>
                      <a:pt x="42" y="45"/>
                      <a:pt x="35" y="49"/>
                      <a:pt x="28" y="54"/>
                    </a:cubicBezTo>
                    <a:cubicBezTo>
                      <a:pt x="24" y="56"/>
                      <a:pt x="21" y="59"/>
                      <a:pt x="18" y="61"/>
                    </a:cubicBezTo>
                    <a:cubicBezTo>
                      <a:pt x="16" y="62"/>
                      <a:pt x="15" y="63"/>
                      <a:pt x="14" y="64"/>
                    </a:cubicBezTo>
                    <a:close/>
                    <a:moveTo>
                      <a:pt x="42" y="37"/>
                    </a:moveTo>
                    <a:cubicBezTo>
                      <a:pt x="33" y="42"/>
                      <a:pt x="24" y="47"/>
                      <a:pt x="15" y="53"/>
                    </a:cubicBezTo>
                    <a:cubicBezTo>
                      <a:pt x="14" y="53"/>
                      <a:pt x="12" y="53"/>
                      <a:pt x="11" y="52"/>
                    </a:cubicBezTo>
                    <a:cubicBezTo>
                      <a:pt x="21" y="47"/>
                      <a:pt x="32" y="42"/>
                      <a:pt x="42" y="37"/>
                    </a:cubicBezTo>
                    <a:close/>
                    <a:moveTo>
                      <a:pt x="19" y="54"/>
                    </a:moveTo>
                    <a:cubicBezTo>
                      <a:pt x="19" y="54"/>
                      <a:pt x="19" y="54"/>
                      <a:pt x="19" y="54"/>
                    </a:cubicBezTo>
                    <a:cubicBezTo>
                      <a:pt x="19" y="54"/>
                      <a:pt x="19" y="53"/>
                      <a:pt x="18" y="53"/>
                    </a:cubicBezTo>
                    <a:cubicBezTo>
                      <a:pt x="18" y="53"/>
                      <a:pt x="17" y="53"/>
                      <a:pt x="17" y="53"/>
                    </a:cubicBezTo>
                    <a:cubicBezTo>
                      <a:pt x="22" y="51"/>
                      <a:pt x="27" y="47"/>
                      <a:pt x="32" y="45"/>
                    </a:cubicBezTo>
                    <a:cubicBezTo>
                      <a:pt x="36" y="42"/>
                      <a:pt x="41" y="40"/>
                      <a:pt x="45" y="38"/>
                    </a:cubicBezTo>
                    <a:cubicBezTo>
                      <a:pt x="36" y="43"/>
                      <a:pt x="27" y="48"/>
                      <a:pt x="19" y="54"/>
                    </a:cubicBezTo>
                    <a:close/>
                    <a:moveTo>
                      <a:pt x="67" y="26"/>
                    </a:moveTo>
                    <a:cubicBezTo>
                      <a:pt x="67" y="26"/>
                      <a:pt x="67" y="26"/>
                      <a:pt x="67" y="26"/>
                    </a:cubicBezTo>
                    <a:cubicBezTo>
                      <a:pt x="73" y="23"/>
                      <a:pt x="79" y="20"/>
                      <a:pt x="85" y="16"/>
                    </a:cubicBezTo>
                    <a:cubicBezTo>
                      <a:pt x="86" y="15"/>
                      <a:pt x="87" y="15"/>
                      <a:pt x="88" y="14"/>
                    </a:cubicBezTo>
                    <a:cubicBezTo>
                      <a:pt x="88" y="14"/>
                      <a:pt x="94" y="11"/>
                      <a:pt x="90" y="14"/>
                    </a:cubicBezTo>
                    <a:cubicBezTo>
                      <a:pt x="87" y="16"/>
                      <a:pt x="83" y="18"/>
                      <a:pt x="80" y="20"/>
                    </a:cubicBezTo>
                    <a:cubicBezTo>
                      <a:pt x="76" y="22"/>
                      <a:pt x="71" y="24"/>
                      <a:pt x="67" y="26"/>
                    </a:cubicBezTo>
                    <a:close/>
                    <a:moveTo>
                      <a:pt x="75" y="21"/>
                    </a:moveTo>
                    <a:cubicBezTo>
                      <a:pt x="68" y="25"/>
                      <a:pt x="62" y="28"/>
                      <a:pt x="55" y="32"/>
                    </a:cubicBezTo>
                    <a:cubicBezTo>
                      <a:pt x="50" y="35"/>
                      <a:pt x="45" y="37"/>
                      <a:pt x="40" y="40"/>
                    </a:cubicBezTo>
                    <a:cubicBezTo>
                      <a:pt x="32" y="44"/>
                      <a:pt x="24" y="48"/>
                      <a:pt x="17" y="53"/>
                    </a:cubicBezTo>
                    <a:cubicBezTo>
                      <a:pt x="25" y="48"/>
                      <a:pt x="34" y="42"/>
                      <a:pt x="42" y="37"/>
                    </a:cubicBezTo>
                    <a:cubicBezTo>
                      <a:pt x="51" y="32"/>
                      <a:pt x="60" y="27"/>
                      <a:pt x="69" y="22"/>
                    </a:cubicBezTo>
                    <a:cubicBezTo>
                      <a:pt x="77" y="18"/>
                      <a:pt x="85" y="14"/>
                      <a:pt x="91" y="8"/>
                    </a:cubicBezTo>
                    <a:cubicBezTo>
                      <a:pt x="91" y="8"/>
                      <a:pt x="91" y="8"/>
                      <a:pt x="91" y="8"/>
                    </a:cubicBezTo>
                    <a:cubicBezTo>
                      <a:pt x="91" y="9"/>
                      <a:pt x="92" y="10"/>
                      <a:pt x="93" y="12"/>
                    </a:cubicBezTo>
                    <a:cubicBezTo>
                      <a:pt x="86" y="13"/>
                      <a:pt x="80" y="18"/>
                      <a:pt x="75" y="21"/>
                    </a:cubicBezTo>
                    <a:close/>
                    <a:moveTo>
                      <a:pt x="76" y="17"/>
                    </a:moveTo>
                    <a:cubicBezTo>
                      <a:pt x="80" y="15"/>
                      <a:pt x="84" y="12"/>
                      <a:pt x="88" y="10"/>
                    </a:cubicBezTo>
                    <a:cubicBezTo>
                      <a:pt x="88" y="10"/>
                      <a:pt x="88" y="10"/>
                      <a:pt x="88" y="10"/>
                    </a:cubicBezTo>
                    <a:cubicBezTo>
                      <a:pt x="88" y="10"/>
                      <a:pt x="88" y="10"/>
                      <a:pt x="88" y="10"/>
                    </a:cubicBezTo>
                    <a:cubicBezTo>
                      <a:pt x="86" y="11"/>
                      <a:pt x="85" y="12"/>
                      <a:pt x="83" y="13"/>
                    </a:cubicBezTo>
                    <a:cubicBezTo>
                      <a:pt x="81" y="15"/>
                      <a:pt x="79" y="16"/>
                      <a:pt x="76" y="17"/>
                    </a:cubicBezTo>
                    <a:close/>
                    <a:moveTo>
                      <a:pt x="5" y="48"/>
                    </a:moveTo>
                    <a:cubicBezTo>
                      <a:pt x="16" y="42"/>
                      <a:pt x="27" y="35"/>
                      <a:pt x="38" y="29"/>
                    </a:cubicBezTo>
                    <a:cubicBezTo>
                      <a:pt x="40" y="28"/>
                      <a:pt x="43" y="27"/>
                      <a:pt x="45" y="26"/>
                    </a:cubicBezTo>
                    <a:cubicBezTo>
                      <a:pt x="42" y="28"/>
                      <a:pt x="39" y="29"/>
                      <a:pt x="36" y="31"/>
                    </a:cubicBezTo>
                    <a:cubicBezTo>
                      <a:pt x="26" y="36"/>
                      <a:pt x="15" y="42"/>
                      <a:pt x="6" y="50"/>
                    </a:cubicBezTo>
                    <a:cubicBezTo>
                      <a:pt x="6" y="49"/>
                      <a:pt x="5" y="49"/>
                      <a:pt x="5" y="48"/>
                    </a:cubicBezTo>
                    <a:close/>
                    <a:moveTo>
                      <a:pt x="3" y="43"/>
                    </a:moveTo>
                    <a:cubicBezTo>
                      <a:pt x="7" y="40"/>
                      <a:pt x="11" y="38"/>
                      <a:pt x="15" y="35"/>
                    </a:cubicBezTo>
                    <a:cubicBezTo>
                      <a:pt x="15" y="35"/>
                      <a:pt x="15" y="35"/>
                      <a:pt x="15" y="35"/>
                    </a:cubicBezTo>
                    <a:cubicBezTo>
                      <a:pt x="15" y="35"/>
                      <a:pt x="15" y="35"/>
                      <a:pt x="15" y="35"/>
                    </a:cubicBezTo>
                    <a:cubicBezTo>
                      <a:pt x="16" y="35"/>
                      <a:pt x="16" y="35"/>
                      <a:pt x="17" y="34"/>
                    </a:cubicBezTo>
                    <a:cubicBezTo>
                      <a:pt x="19" y="33"/>
                      <a:pt x="21" y="32"/>
                      <a:pt x="23" y="31"/>
                    </a:cubicBezTo>
                    <a:cubicBezTo>
                      <a:pt x="24" y="30"/>
                      <a:pt x="25" y="29"/>
                      <a:pt x="27" y="28"/>
                    </a:cubicBezTo>
                    <a:cubicBezTo>
                      <a:pt x="27" y="28"/>
                      <a:pt x="28" y="28"/>
                      <a:pt x="28" y="28"/>
                    </a:cubicBezTo>
                    <a:cubicBezTo>
                      <a:pt x="31" y="26"/>
                      <a:pt x="34" y="25"/>
                      <a:pt x="37" y="23"/>
                    </a:cubicBezTo>
                    <a:cubicBezTo>
                      <a:pt x="41" y="20"/>
                      <a:pt x="45" y="19"/>
                      <a:pt x="48" y="17"/>
                    </a:cubicBezTo>
                    <a:cubicBezTo>
                      <a:pt x="48" y="17"/>
                      <a:pt x="49" y="17"/>
                      <a:pt x="49" y="17"/>
                    </a:cubicBezTo>
                    <a:cubicBezTo>
                      <a:pt x="43" y="20"/>
                      <a:pt x="38" y="24"/>
                      <a:pt x="33" y="27"/>
                    </a:cubicBezTo>
                    <a:cubicBezTo>
                      <a:pt x="23" y="33"/>
                      <a:pt x="12" y="38"/>
                      <a:pt x="3" y="45"/>
                    </a:cubicBezTo>
                    <a:cubicBezTo>
                      <a:pt x="3" y="44"/>
                      <a:pt x="3" y="44"/>
                      <a:pt x="3" y="43"/>
                    </a:cubicBezTo>
                    <a:close/>
                    <a:moveTo>
                      <a:pt x="17" y="33"/>
                    </a:moveTo>
                    <a:cubicBezTo>
                      <a:pt x="17" y="33"/>
                      <a:pt x="17" y="33"/>
                      <a:pt x="17" y="33"/>
                    </a:cubicBezTo>
                    <a:cubicBezTo>
                      <a:pt x="17" y="32"/>
                      <a:pt x="18" y="32"/>
                      <a:pt x="19" y="31"/>
                    </a:cubicBezTo>
                    <a:cubicBezTo>
                      <a:pt x="20" y="31"/>
                      <a:pt x="21" y="30"/>
                      <a:pt x="22" y="29"/>
                    </a:cubicBezTo>
                    <a:cubicBezTo>
                      <a:pt x="23" y="29"/>
                      <a:pt x="23" y="29"/>
                      <a:pt x="23" y="29"/>
                    </a:cubicBezTo>
                    <a:cubicBezTo>
                      <a:pt x="21" y="30"/>
                      <a:pt x="19" y="32"/>
                      <a:pt x="17" y="33"/>
                    </a:cubicBezTo>
                    <a:close/>
                    <a:moveTo>
                      <a:pt x="51" y="13"/>
                    </a:moveTo>
                    <a:cubicBezTo>
                      <a:pt x="55" y="12"/>
                      <a:pt x="59" y="10"/>
                      <a:pt x="63" y="8"/>
                    </a:cubicBezTo>
                    <a:cubicBezTo>
                      <a:pt x="59" y="11"/>
                      <a:pt x="55" y="13"/>
                      <a:pt x="51" y="15"/>
                    </a:cubicBezTo>
                    <a:cubicBezTo>
                      <a:pt x="51" y="15"/>
                      <a:pt x="51" y="15"/>
                      <a:pt x="51" y="15"/>
                    </a:cubicBezTo>
                    <a:cubicBezTo>
                      <a:pt x="51" y="14"/>
                      <a:pt x="51" y="14"/>
                      <a:pt x="51" y="13"/>
                    </a:cubicBezTo>
                    <a:close/>
                    <a:moveTo>
                      <a:pt x="28" y="25"/>
                    </a:moveTo>
                    <a:cubicBezTo>
                      <a:pt x="28" y="25"/>
                      <a:pt x="28" y="24"/>
                      <a:pt x="28" y="23"/>
                    </a:cubicBezTo>
                    <a:cubicBezTo>
                      <a:pt x="32" y="21"/>
                      <a:pt x="36" y="19"/>
                      <a:pt x="40" y="18"/>
                    </a:cubicBezTo>
                    <a:cubicBezTo>
                      <a:pt x="36" y="20"/>
                      <a:pt x="32" y="23"/>
                      <a:pt x="28" y="25"/>
                    </a:cubicBezTo>
                    <a:close/>
                    <a:moveTo>
                      <a:pt x="11" y="30"/>
                    </a:moveTo>
                    <a:cubicBezTo>
                      <a:pt x="10" y="30"/>
                      <a:pt x="10" y="29"/>
                      <a:pt x="9" y="29"/>
                    </a:cubicBezTo>
                    <a:cubicBezTo>
                      <a:pt x="12" y="28"/>
                      <a:pt x="15" y="25"/>
                      <a:pt x="18" y="23"/>
                    </a:cubicBezTo>
                    <a:cubicBezTo>
                      <a:pt x="21" y="21"/>
                      <a:pt x="19" y="22"/>
                      <a:pt x="17" y="24"/>
                    </a:cubicBezTo>
                    <a:cubicBezTo>
                      <a:pt x="15" y="26"/>
                      <a:pt x="13" y="28"/>
                      <a:pt x="11" y="30"/>
                    </a:cubicBezTo>
                    <a:cubicBezTo>
                      <a:pt x="11" y="30"/>
                      <a:pt x="11" y="30"/>
                      <a:pt x="11" y="30"/>
                    </a:cubicBezTo>
                    <a:close/>
                    <a:moveTo>
                      <a:pt x="10" y="28"/>
                    </a:moveTo>
                    <a:cubicBezTo>
                      <a:pt x="9" y="27"/>
                      <a:pt x="10" y="27"/>
                      <a:pt x="11" y="26"/>
                    </a:cubicBezTo>
                    <a:cubicBezTo>
                      <a:pt x="11" y="26"/>
                      <a:pt x="12" y="25"/>
                      <a:pt x="13" y="24"/>
                    </a:cubicBezTo>
                    <a:cubicBezTo>
                      <a:pt x="14" y="23"/>
                      <a:pt x="16" y="21"/>
                      <a:pt x="18" y="19"/>
                    </a:cubicBezTo>
                    <a:cubicBezTo>
                      <a:pt x="18" y="19"/>
                      <a:pt x="18" y="19"/>
                      <a:pt x="18" y="19"/>
                    </a:cubicBezTo>
                    <a:cubicBezTo>
                      <a:pt x="19" y="20"/>
                      <a:pt x="20" y="20"/>
                      <a:pt x="21" y="21"/>
                    </a:cubicBezTo>
                    <a:cubicBezTo>
                      <a:pt x="17" y="23"/>
                      <a:pt x="14" y="26"/>
                      <a:pt x="10" y="28"/>
                    </a:cubicBezTo>
                    <a:close/>
                    <a:moveTo>
                      <a:pt x="7" y="26"/>
                    </a:moveTo>
                    <a:cubicBezTo>
                      <a:pt x="11" y="25"/>
                      <a:pt x="14" y="22"/>
                      <a:pt x="17" y="20"/>
                    </a:cubicBezTo>
                    <a:cubicBezTo>
                      <a:pt x="14" y="21"/>
                      <a:pt x="10" y="25"/>
                      <a:pt x="8" y="28"/>
                    </a:cubicBezTo>
                    <a:cubicBezTo>
                      <a:pt x="8" y="27"/>
                      <a:pt x="8" y="27"/>
                      <a:pt x="7" y="26"/>
                    </a:cubicBezTo>
                    <a:close/>
                    <a:moveTo>
                      <a:pt x="14" y="35"/>
                    </a:moveTo>
                    <a:cubicBezTo>
                      <a:pt x="10" y="37"/>
                      <a:pt x="7" y="40"/>
                      <a:pt x="3" y="42"/>
                    </a:cubicBezTo>
                    <a:cubicBezTo>
                      <a:pt x="4" y="38"/>
                      <a:pt x="9" y="35"/>
                      <a:pt x="14" y="35"/>
                    </a:cubicBezTo>
                    <a:close/>
                    <a:moveTo>
                      <a:pt x="16" y="57"/>
                    </a:moveTo>
                    <a:cubicBezTo>
                      <a:pt x="14" y="59"/>
                      <a:pt x="13" y="60"/>
                      <a:pt x="12" y="62"/>
                    </a:cubicBezTo>
                    <a:cubicBezTo>
                      <a:pt x="12" y="62"/>
                      <a:pt x="12" y="61"/>
                      <a:pt x="12" y="61"/>
                    </a:cubicBezTo>
                    <a:cubicBezTo>
                      <a:pt x="13" y="59"/>
                      <a:pt x="14" y="58"/>
                      <a:pt x="16" y="57"/>
                    </a:cubicBezTo>
                    <a:close/>
                    <a:moveTo>
                      <a:pt x="19" y="71"/>
                    </a:moveTo>
                    <a:cubicBezTo>
                      <a:pt x="25" y="67"/>
                      <a:pt x="33" y="65"/>
                      <a:pt x="39" y="61"/>
                    </a:cubicBezTo>
                    <a:cubicBezTo>
                      <a:pt x="47" y="57"/>
                      <a:pt x="55" y="53"/>
                      <a:pt x="62" y="49"/>
                    </a:cubicBezTo>
                    <a:cubicBezTo>
                      <a:pt x="70" y="45"/>
                      <a:pt x="78" y="42"/>
                      <a:pt x="86" y="39"/>
                    </a:cubicBezTo>
                    <a:cubicBezTo>
                      <a:pt x="94" y="35"/>
                      <a:pt x="102" y="31"/>
                      <a:pt x="110" y="28"/>
                    </a:cubicBezTo>
                    <a:cubicBezTo>
                      <a:pt x="112" y="27"/>
                      <a:pt x="113" y="27"/>
                      <a:pt x="110" y="28"/>
                    </a:cubicBezTo>
                    <a:cubicBezTo>
                      <a:pt x="109" y="29"/>
                      <a:pt x="107" y="30"/>
                      <a:pt x="105" y="31"/>
                    </a:cubicBezTo>
                    <a:cubicBezTo>
                      <a:pt x="101" y="33"/>
                      <a:pt x="98" y="35"/>
                      <a:pt x="94" y="37"/>
                    </a:cubicBezTo>
                    <a:cubicBezTo>
                      <a:pt x="87" y="40"/>
                      <a:pt x="79" y="44"/>
                      <a:pt x="72" y="48"/>
                    </a:cubicBezTo>
                    <a:cubicBezTo>
                      <a:pt x="65" y="52"/>
                      <a:pt x="57" y="55"/>
                      <a:pt x="50" y="59"/>
                    </a:cubicBezTo>
                    <a:cubicBezTo>
                      <a:pt x="43" y="63"/>
                      <a:pt x="35" y="67"/>
                      <a:pt x="28" y="72"/>
                    </a:cubicBezTo>
                    <a:cubicBezTo>
                      <a:pt x="25" y="72"/>
                      <a:pt x="22" y="72"/>
                      <a:pt x="19" y="71"/>
                    </a:cubicBezTo>
                    <a:close/>
                    <a:moveTo>
                      <a:pt x="115" y="31"/>
                    </a:moveTo>
                    <a:cubicBezTo>
                      <a:pt x="112" y="32"/>
                      <a:pt x="110" y="34"/>
                      <a:pt x="107" y="36"/>
                    </a:cubicBezTo>
                    <a:cubicBezTo>
                      <a:pt x="101" y="40"/>
                      <a:pt x="94" y="43"/>
                      <a:pt x="87" y="47"/>
                    </a:cubicBezTo>
                    <a:cubicBezTo>
                      <a:pt x="74" y="53"/>
                      <a:pt x="60" y="59"/>
                      <a:pt x="47" y="65"/>
                    </a:cubicBezTo>
                    <a:cubicBezTo>
                      <a:pt x="45" y="66"/>
                      <a:pt x="44" y="67"/>
                      <a:pt x="42" y="68"/>
                    </a:cubicBezTo>
                    <a:cubicBezTo>
                      <a:pt x="40" y="69"/>
                      <a:pt x="38" y="70"/>
                      <a:pt x="37" y="71"/>
                    </a:cubicBezTo>
                    <a:cubicBezTo>
                      <a:pt x="37" y="70"/>
                      <a:pt x="36" y="70"/>
                      <a:pt x="36" y="70"/>
                    </a:cubicBezTo>
                    <a:cubicBezTo>
                      <a:pt x="39" y="68"/>
                      <a:pt x="42" y="67"/>
                      <a:pt x="45" y="66"/>
                    </a:cubicBezTo>
                    <a:cubicBezTo>
                      <a:pt x="52" y="62"/>
                      <a:pt x="59" y="59"/>
                      <a:pt x="66" y="56"/>
                    </a:cubicBezTo>
                    <a:cubicBezTo>
                      <a:pt x="80" y="49"/>
                      <a:pt x="94" y="42"/>
                      <a:pt x="108" y="35"/>
                    </a:cubicBezTo>
                    <a:cubicBezTo>
                      <a:pt x="110" y="34"/>
                      <a:pt x="112" y="32"/>
                      <a:pt x="115" y="31"/>
                    </a:cubicBezTo>
                    <a:cubicBezTo>
                      <a:pt x="115" y="31"/>
                      <a:pt x="115" y="31"/>
                      <a:pt x="115" y="31"/>
                    </a:cubicBezTo>
                    <a:close/>
                    <a:moveTo>
                      <a:pt x="126" y="35"/>
                    </a:moveTo>
                    <a:cubicBezTo>
                      <a:pt x="127" y="36"/>
                      <a:pt x="127" y="37"/>
                      <a:pt x="127" y="38"/>
                    </a:cubicBezTo>
                    <a:cubicBezTo>
                      <a:pt x="111" y="45"/>
                      <a:pt x="94" y="50"/>
                      <a:pt x="79" y="57"/>
                    </a:cubicBezTo>
                    <a:cubicBezTo>
                      <a:pt x="70" y="61"/>
                      <a:pt x="62" y="65"/>
                      <a:pt x="53" y="69"/>
                    </a:cubicBezTo>
                    <a:cubicBezTo>
                      <a:pt x="50" y="70"/>
                      <a:pt x="46" y="72"/>
                      <a:pt x="42" y="74"/>
                    </a:cubicBezTo>
                    <a:cubicBezTo>
                      <a:pt x="55" y="67"/>
                      <a:pt x="67" y="61"/>
                      <a:pt x="80" y="55"/>
                    </a:cubicBezTo>
                    <a:cubicBezTo>
                      <a:pt x="95" y="48"/>
                      <a:pt x="112" y="44"/>
                      <a:pt x="126" y="35"/>
                    </a:cubicBezTo>
                    <a:close/>
                    <a:moveTo>
                      <a:pt x="74" y="75"/>
                    </a:moveTo>
                    <a:cubicBezTo>
                      <a:pt x="73" y="74"/>
                      <a:pt x="72" y="73"/>
                      <a:pt x="72" y="72"/>
                    </a:cubicBezTo>
                    <a:cubicBezTo>
                      <a:pt x="76" y="71"/>
                      <a:pt x="80" y="69"/>
                      <a:pt x="84" y="68"/>
                    </a:cubicBezTo>
                    <a:cubicBezTo>
                      <a:pt x="94" y="64"/>
                      <a:pt x="105" y="62"/>
                      <a:pt x="115" y="57"/>
                    </a:cubicBezTo>
                    <a:cubicBezTo>
                      <a:pt x="118" y="56"/>
                      <a:pt x="120" y="55"/>
                      <a:pt x="123" y="54"/>
                    </a:cubicBezTo>
                    <a:cubicBezTo>
                      <a:pt x="121" y="55"/>
                      <a:pt x="118" y="56"/>
                      <a:pt x="116" y="57"/>
                    </a:cubicBezTo>
                    <a:cubicBezTo>
                      <a:pt x="112" y="59"/>
                      <a:pt x="107" y="60"/>
                      <a:pt x="103" y="62"/>
                    </a:cubicBezTo>
                    <a:cubicBezTo>
                      <a:pt x="98" y="65"/>
                      <a:pt x="92" y="67"/>
                      <a:pt x="87" y="69"/>
                    </a:cubicBezTo>
                    <a:cubicBezTo>
                      <a:pt x="83" y="71"/>
                      <a:pt x="78" y="73"/>
                      <a:pt x="74" y="75"/>
                    </a:cubicBezTo>
                    <a:close/>
                    <a:moveTo>
                      <a:pt x="52" y="75"/>
                    </a:moveTo>
                    <a:cubicBezTo>
                      <a:pt x="56" y="75"/>
                      <a:pt x="59" y="74"/>
                      <a:pt x="62" y="72"/>
                    </a:cubicBezTo>
                    <a:cubicBezTo>
                      <a:pt x="68" y="70"/>
                      <a:pt x="74" y="67"/>
                      <a:pt x="80" y="65"/>
                    </a:cubicBezTo>
                    <a:cubicBezTo>
                      <a:pt x="93" y="60"/>
                      <a:pt x="106" y="55"/>
                      <a:pt x="118" y="51"/>
                    </a:cubicBezTo>
                    <a:cubicBezTo>
                      <a:pt x="108" y="55"/>
                      <a:pt x="98" y="59"/>
                      <a:pt x="88" y="64"/>
                    </a:cubicBezTo>
                    <a:cubicBezTo>
                      <a:pt x="77" y="69"/>
                      <a:pt x="65" y="72"/>
                      <a:pt x="54" y="78"/>
                    </a:cubicBezTo>
                    <a:cubicBezTo>
                      <a:pt x="53" y="77"/>
                      <a:pt x="53" y="76"/>
                      <a:pt x="52" y="75"/>
                    </a:cubicBezTo>
                    <a:close/>
                    <a:moveTo>
                      <a:pt x="55" y="78"/>
                    </a:moveTo>
                    <a:cubicBezTo>
                      <a:pt x="59" y="76"/>
                      <a:pt x="64" y="75"/>
                      <a:pt x="69" y="73"/>
                    </a:cubicBezTo>
                    <a:cubicBezTo>
                      <a:pt x="69" y="73"/>
                      <a:pt x="69" y="73"/>
                      <a:pt x="69" y="73"/>
                    </a:cubicBezTo>
                    <a:cubicBezTo>
                      <a:pt x="64" y="75"/>
                      <a:pt x="59" y="76"/>
                      <a:pt x="55" y="78"/>
                    </a:cubicBezTo>
                    <a:close/>
                    <a:moveTo>
                      <a:pt x="108" y="59"/>
                    </a:moveTo>
                    <a:cubicBezTo>
                      <a:pt x="102" y="61"/>
                      <a:pt x="96" y="63"/>
                      <a:pt x="90" y="65"/>
                    </a:cubicBezTo>
                    <a:cubicBezTo>
                      <a:pt x="84" y="67"/>
                      <a:pt x="78" y="70"/>
                      <a:pt x="71" y="72"/>
                    </a:cubicBezTo>
                    <a:cubicBezTo>
                      <a:pt x="71" y="72"/>
                      <a:pt x="71" y="72"/>
                      <a:pt x="71" y="72"/>
                    </a:cubicBezTo>
                    <a:cubicBezTo>
                      <a:pt x="77" y="69"/>
                      <a:pt x="83" y="67"/>
                      <a:pt x="88" y="64"/>
                    </a:cubicBezTo>
                    <a:cubicBezTo>
                      <a:pt x="94" y="62"/>
                      <a:pt x="100" y="60"/>
                      <a:pt x="105" y="57"/>
                    </a:cubicBezTo>
                    <a:cubicBezTo>
                      <a:pt x="110" y="55"/>
                      <a:pt x="116" y="54"/>
                      <a:pt x="120" y="50"/>
                    </a:cubicBezTo>
                    <a:cubicBezTo>
                      <a:pt x="120" y="50"/>
                      <a:pt x="120" y="50"/>
                      <a:pt x="120" y="50"/>
                    </a:cubicBezTo>
                    <a:cubicBezTo>
                      <a:pt x="120" y="50"/>
                      <a:pt x="120" y="50"/>
                      <a:pt x="121" y="50"/>
                    </a:cubicBezTo>
                    <a:cubicBezTo>
                      <a:pt x="122" y="51"/>
                      <a:pt x="123" y="52"/>
                      <a:pt x="124" y="53"/>
                    </a:cubicBezTo>
                    <a:cubicBezTo>
                      <a:pt x="118" y="54"/>
                      <a:pt x="113" y="57"/>
                      <a:pt x="108" y="59"/>
                    </a:cubicBezTo>
                    <a:close/>
                    <a:moveTo>
                      <a:pt x="120" y="48"/>
                    </a:moveTo>
                    <a:cubicBezTo>
                      <a:pt x="120" y="48"/>
                      <a:pt x="120" y="49"/>
                      <a:pt x="120" y="50"/>
                    </a:cubicBezTo>
                    <a:cubicBezTo>
                      <a:pt x="120" y="49"/>
                      <a:pt x="120" y="49"/>
                      <a:pt x="120" y="49"/>
                    </a:cubicBezTo>
                    <a:cubicBezTo>
                      <a:pt x="107" y="54"/>
                      <a:pt x="94" y="59"/>
                      <a:pt x="82" y="63"/>
                    </a:cubicBezTo>
                    <a:cubicBezTo>
                      <a:pt x="76" y="65"/>
                      <a:pt x="71" y="67"/>
                      <a:pt x="65" y="70"/>
                    </a:cubicBezTo>
                    <a:cubicBezTo>
                      <a:pt x="62" y="71"/>
                      <a:pt x="60" y="73"/>
                      <a:pt x="56" y="74"/>
                    </a:cubicBezTo>
                    <a:cubicBezTo>
                      <a:pt x="56" y="74"/>
                      <a:pt x="51" y="75"/>
                      <a:pt x="53" y="74"/>
                    </a:cubicBezTo>
                    <a:cubicBezTo>
                      <a:pt x="55" y="73"/>
                      <a:pt x="57" y="73"/>
                      <a:pt x="59" y="72"/>
                    </a:cubicBezTo>
                    <a:cubicBezTo>
                      <a:pt x="71" y="67"/>
                      <a:pt x="84" y="62"/>
                      <a:pt x="96" y="57"/>
                    </a:cubicBezTo>
                    <a:cubicBezTo>
                      <a:pt x="104" y="54"/>
                      <a:pt x="113" y="52"/>
                      <a:pt x="120" y="48"/>
                    </a:cubicBezTo>
                    <a:cubicBezTo>
                      <a:pt x="120" y="48"/>
                      <a:pt x="120" y="48"/>
                      <a:pt x="120" y="48"/>
                    </a:cubicBezTo>
                    <a:close/>
                    <a:moveTo>
                      <a:pt x="126" y="43"/>
                    </a:moveTo>
                    <a:cubicBezTo>
                      <a:pt x="119" y="45"/>
                      <a:pt x="113" y="48"/>
                      <a:pt x="107" y="50"/>
                    </a:cubicBezTo>
                    <a:cubicBezTo>
                      <a:pt x="100" y="53"/>
                      <a:pt x="94" y="55"/>
                      <a:pt x="88" y="58"/>
                    </a:cubicBezTo>
                    <a:cubicBezTo>
                      <a:pt x="82" y="60"/>
                      <a:pt x="76" y="62"/>
                      <a:pt x="70" y="64"/>
                    </a:cubicBezTo>
                    <a:cubicBezTo>
                      <a:pt x="78" y="61"/>
                      <a:pt x="85" y="57"/>
                      <a:pt x="93" y="54"/>
                    </a:cubicBezTo>
                    <a:cubicBezTo>
                      <a:pt x="99" y="52"/>
                      <a:pt x="105" y="49"/>
                      <a:pt x="111" y="47"/>
                    </a:cubicBezTo>
                    <a:cubicBezTo>
                      <a:pt x="116" y="44"/>
                      <a:pt x="123" y="43"/>
                      <a:pt x="127" y="39"/>
                    </a:cubicBezTo>
                    <a:cubicBezTo>
                      <a:pt x="127" y="40"/>
                      <a:pt x="127" y="42"/>
                      <a:pt x="126" y="43"/>
                    </a:cubicBezTo>
                    <a:close/>
                    <a:moveTo>
                      <a:pt x="26" y="89"/>
                    </a:moveTo>
                    <a:cubicBezTo>
                      <a:pt x="26" y="89"/>
                      <a:pt x="26" y="89"/>
                      <a:pt x="27" y="88"/>
                    </a:cubicBezTo>
                    <a:cubicBezTo>
                      <a:pt x="26" y="89"/>
                      <a:pt x="26" y="89"/>
                      <a:pt x="25" y="89"/>
                    </a:cubicBezTo>
                    <a:cubicBezTo>
                      <a:pt x="25" y="89"/>
                      <a:pt x="26" y="89"/>
                      <a:pt x="26" y="89"/>
                    </a:cubicBezTo>
                    <a:close/>
                    <a:moveTo>
                      <a:pt x="30" y="87"/>
                    </a:moveTo>
                    <a:cubicBezTo>
                      <a:pt x="29" y="87"/>
                      <a:pt x="28" y="88"/>
                      <a:pt x="27" y="88"/>
                    </a:cubicBezTo>
                    <a:cubicBezTo>
                      <a:pt x="27" y="87"/>
                      <a:pt x="28" y="86"/>
                      <a:pt x="29" y="85"/>
                    </a:cubicBezTo>
                    <a:cubicBezTo>
                      <a:pt x="32" y="84"/>
                      <a:pt x="35" y="83"/>
                      <a:pt x="39" y="82"/>
                    </a:cubicBezTo>
                    <a:cubicBezTo>
                      <a:pt x="36" y="84"/>
                      <a:pt x="33" y="85"/>
                      <a:pt x="30" y="87"/>
                    </a:cubicBezTo>
                    <a:close/>
                    <a:moveTo>
                      <a:pt x="76" y="56"/>
                    </a:moveTo>
                    <a:cubicBezTo>
                      <a:pt x="62" y="63"/>
                      <a:pt x="48" y="70"/>
                      <a:pt x="34" y="78"/>
                    </a:cubicBezTo>
                    <a:cubicBezTo>
                      <a:pt x="35" y="77"/>
                      <a:pt x="35" y="76"/>
                      <a:pt x="35" y="74"/>
                    </a:cubicBezTo>
                    <a:cubicBezTo>
                      <a:pt x="51" y="67"/>
                      <a:pt x="67" y="59"/>
                      <a:pt x="84" y="53"/>
                    </a:cubicBezTo>
                    <a:cubicBezTo>
                      <a:pt x="92" y="49"/>
                      <a:pt x="100" y="46"/>
                      <a:pt x="108" y="43"/>
                    </a:cubicBezTo>
                    <a:cubicBezTo>
                      <a:pt x="112" y="42"/>
                      <a:pt x="115" y="40"/>
                      <a:pt x="119" y="38"/>
                    </a:cubicBezTo>
                    <a:cubicBezTo>
                      <a:pt x="119" y="38"/>
                      <a:pt x="120" y="38"/>
                      <a:pt x="120" y="38"/>
                    </a:cubicBezTo>
                    <a:cubicBezTo>
                      <a:pt x="106" y="45"/>
                      <a:pt x="90" y="49"/>
                      <a:pt x="76" y="56"/>
                    </a:cubicBezTo>
                    <a:close/>
                    <a:moveTo>
                      <a:pt x="36" y="73"/>
                    </a:moveTo>
                    <a:cubicBezTo>
                      <a:pt x="36" y="73"/>
                      <a:pt x="36" y="73"/>
                      <a:pt x="36" y="73"/>
                    </a:cubicBezTo>
                    <a:cubicBezTo>
                      <a:pt x="36" y="73"/>
                      <a:pt x="36" y="72"/>
                      <a:pt x="36" y="72"/>
                    </a:cubicBezTo>
                    <a:cubicBezTo>
                      <a:pt x="36" y="72"/>
                      <a:pt x="36" y="72"/>
                      <a:pt x="36" y="72"/>
                    </a:cubicBezTo>
                    <a:cubicBezTo>
                      <a:pt x="36" y="72"/>
                      <a:pt x="36" y="72"/>
                      <a:pt x="36" y="72"/>
                    </a:cubicBezTo>
                    <a:cubicBezTo>
                      <a:pt x="42" y="69"/>
                      <a:pt x="47" y="66"/>
                      <a:pt x="53" y="63"/>
                    </a:cubicBezTo>
                    <a:cubicBezTo>
                      <a:pt x="57" y="61"/>
                      <a:pt x="61" y="60"/>
                      <a:pt x="65" y="58"/>
                    </a:cubicBezTo>
                    <a:cubicBezTo>
                      <a:pt x="79" y="52"/>
                      <a:pt x="93" y="46"/>
                      <a:pt x="107" y="39"/>
                    </a:cubicBezTo>
                    <a:cubicBezTo>
                      <a:pt x="111" y="37"/>
                      <a:pt x="114" y="36"/>
                      <a:pt x="117" y="34"/>
                    </a:cubicBezTo>
                    <a:cubicBezTo>
                      <a:pt x="117" y="34"/>
                      <a:pt x="117" y="34"/>
                      <a:pt x="117" y="34"/>
                    </a:cubicBezTo>
                    <a:cubicBezTo>
                      <a:pt x="111" y="37"/>
                      <a:pt x="105" y="41"/>
                      <a:pt x="99" y="44"/>
                    </a:cubicBezTo>
                    <a:cubicBezTo>
                      <a:pt x="86" y="50"/>
                      <a:pt x="72" y="55"/>
                      <a:pt x="59" y="62"/>
                    </a:cubicBezTo>
                    <a:cubicBezTo>
                      <a:pt x="52" y="65"/>
                      <a:pt x="44" y="69"/>
                      <a:pt x="36" y="73"/>
                    </a:cubicBezTo>
                    <a:close/>
                    <a:moveTo>
                      <a:pt x="112" y="29"/>
                    </a:moveTo>
                    <a:cubicBezTo>
                      <a:pt x="112" y="29"/>
                      <a:pt x="112" y="30"/>
                      <a:pt x="112" y="30"/>
                    </a:cubicBezTo>
                    <a:cubicBezTo>
                      <a:pt x="113" y="31"/>
                      <a:pt x="113" y="31"/>
                      <a:pt x="113" y="31"/>
                    </a:cubicBezTo>
                    <a:cubicBezTo>
                      <a:pt x="108" y="33"/>
                      <a:pt x="104" y="36"/>
                      <a:pt x="99" y="39"/>
                    </a:cubicBezTo>
                    <a:cubicBezTo>
                      <a:pt x="92" y="43"/>
                      <a:pt x="84" y="46"/>
                      <a:pt x="76" y="50"/>
                    </a:cubicBezTo>
                    <a:cubicBezTo>
                      <a:pt x="68" y="54"/>
                      <a:pt x="60" y="58"/>
                      <a:pt x="52" y="61"/>
                    </a:cubicBezTo>
                    <a:cubicBezTo>
                      <a:pt x="47" y="64"/>
                      <a:pt x="41" y="67"/>
                      <a:pt x="35" y="69"/>
                    </a:cubicBezTo>
                    <a:cubicBezTo>
                      <a:pt x="35" y="69"/>
                      <a:pt x="35" y="69"/>
                      <a:pt x="34" y="69"/>
                    </a:cubicBezTo>
                    <a:cubicBezTo>
                      <a:pt x="33" y="70"/>
                      <a:pt x="32" y="71"/>
                      <a:pt x="30" y="71"/>
                    </a:cubicBezTo>
                    <a:cubicBezTo>
                      <a:pt x="33" y="70"/>
                      <a:pt x="35" y="68"/>
                      <a:pt x="37" y="67"/>
                    </a:cubicBezTo>
                    <a:cubicBezTo>
                      <a:pt x="41" y="65"/>
                      <a:pt x="45" y="63"/>
                      <a:pt x="49" y="61"/>
                    </a:cubicBezTo>
                    <a:cubicBezTo>
                      <a:pt x="56" y="57"/>
                      <a:pt x="64" y="53"/>
                      <a:pt x="71" y="49"/>
                    </a:cubicBezTo>
                    <a:cubicBezTo>
                      <a:pt x="78" y="45"/>
                      <a:pt x="85" y="42"/>
                      <a:pt x="93" y="38"/>
                    </a:cubicBezTo>
                    <a:cubicBezTo>
                      <a:pt x="100" y="35"/>
                      <a:pt x="107" y="31"/>
                      <a:pt x="113" y="27"/>
                    </a:cubicBezTo>
                    <a:cubicBezTo>
                      <a:pt x="113" y="28"/>
                      <a:pt x="113" y="28"/>
                      <a:pt x="112" y="29"/>
                    </a:cubicBezTo>
                    <a:close/>
                    <a:moveTo>
                      <a:pt x="41" y="80"/>
                    </a:moveTo>
                    <a:cubicBezTo>
                      <a:pt x="37" y="82"/>
                      <a:pt x="33" y="83"/>
                      <a:pt x="30" y="84"/>
                    </a:cubicBezTo>
                    <a:cubicBezTo>
                      <a:pt x="30" y="84"/>
                      <a:pt x="31" y="83"/>
                      <a:pt x="31" y="83"/>
                    </a:cubicBezTo>
                    <a:cubicBezTo>
                      <a:pt x="33" y="82"/>
                      <a:pt x="35" y="81"/>
                      <a:pt x="37" y="80"/>
                    </a:cubicBezTo>
                    <a:cubicBezTo>
                      <a:pt x="39" y="79"/>
                      <a:pt x="40" y="79"/>
                      <a:pt x="41" y="78"/>
                    </a:cubicBezTo>
                    <a:cubicBezTo>
                      <a:pt x="43" y="77"/>
                      <a:pt x="44" y="77"/>
                      <a:pt x="46" y="76"/>
                    </a:cubicBezTo>
                    <a:cubicBezTo>
                      <a:pt x="44" y="78"/>
                      <a:pt x="42" y="79"/>
                      <a:pt x="41" y="80"/>
                    </a:cubicBezTo>
                    <a:close/>
                    <a:moveTo>
                      <a:pt x="47" y="75"/>
                    </a:moveTo>
                    <a:cubicBezTo>
                      <a:pt x="47" y="75"/>
                      <a:pt x="47" y="75"/>
                      <a:pt x="47" y="75"/>
                    </a:cubicBezTo>
                    <a:cubicBezTo>
                      <a:pt x="41" y="76"/>
                      <a:pt x="37" y="80"/>
                      <a:pt x="32" y="82"/>
                    </a:cubicBezTo>
                    <a:cubicBezTo>
                      <a:pt x="32" y="81"/>
                      <a:pt x="33" y="80"/>
                      <a:pt x="33" y="80"/>
                    </a:cubicBezTo>
                    <a:cubicBezTo>
                      <a:pt x="38" y="77"/>
                      <a:pt x="43" y="74"/>
                      <a:pt x="49" y="72"/>
                    </a:cubicBezTo>
                    <a:cubicBezTo>
                      <a:pt x="56" y="69"/>
                      <a:pt x="62" y="65"/>
                      <a:pt x="69" y="62"/>
                    </a:cubicBezTo>
                    <a:cubicBezTo>
                      <a:pt x="83" y="56"/>
                      <a:pt x="98" y="50"/>
                      <a:pt x="112" y="45"/>
                    </a:cubicBezTo>
                    <a:cubicBezTo>
                      <a:pt x="115" y="44"/>
                      <a:pt x="118" y="43"/>
                      <a:pt x="121" y="41"/>
                    </a:cubicBezTo>
                    <a:cubicBezTo>
                      <a:pt x="123" y="41"/>
                      <a:pt x="124" y="40"/>
                      <a:pt x="126" y="39"/>
                    </a:cubicBezTo>
                    <a:cubicBezTo>
                      <a:pt x="128" y="38"/>
                      <a:pt x="121" y="42"/>
                      <a:pt x="122" y="41"/>
                    </a:cubicBezTo>
                    <a:cubicBezTo>
                      <a:pt x="115" y="44"/>
                      <a:pt x="108" y="47"/>
                      <a:pt x="101" y="50"/>
                    </a:cubicBezTo>
                    <a:cubicBezTo>
                      <a:pt x="87" y="56"/>
                      <a:pt x="74" y="62"/>
                      <a:pt x="60" y="68"/>
                    </a:cubicBezTo>
                    <a:cubicBezTo>
                      <a:pt x="60" y="68"/>
                      <a:pt x="60" y="68"/>
                      <a:pt x="59" y="68"/>
                    </a:cubicBezTo>
                    <a:cubicBezTo>
                      <a:pt x="56" y="70"/>
                      <a:pt x="53" y="71"/>
                      <a:pt x="50" y="73"/>
                    </a:cubicBezTo>
                    <a:cubicBezTo>
                      <a:pt x="50" y="73"/>
                      <a:pt x="50" y="73"/>
                      <a:pt x="50" y="73"/>
                    </a:cubicBezTo>
                    <a:cubicBezTo>
                      <a:pt x="49" y="72"/>
                      <a:pt x="49" y="72"/>
                      <a:pt x="48" y="73"/>
                    </a:cubicBezTo>
                    <a:cubicBezTo>
                      <a:pt x="48" y="74"/>
                      <a:pt x="47" y="74"/>
                      <a:pt x="47" y="75"/>
                    </a:cubicBezTo>
                    <a:close/>
                    <a:moveTo>
                      <a:pt x="51" y="73"/>
                    </a:moveTo>
                    <a:cubicBezTo>
                      <a:pt x="53" y="72"/>
                      <a:pt x="56" y="71"/>
                      <a:pt x="58" y="70"/>
                    </a:cubicBezTo>
                    <a:cubicBezTo>
                      <a:pt x="59" y="70"/>
                      <a:pt x="59" y="70"/>
                      <a:pt x="59" y="69"/>
                    </a:cubicBezTo>
                    <a:cubicBezTo>
                      <a:pt x="66" y="67"/>
                      <a:pt x="73" y="65"/>
                      <a:pt x="79" y="62"/>
                    </a:cubicBezTo>
                    <a:cubicBezTo>
                      <a:pt x="86" y="59"/>
                      <a:pt x="93" y="56"/>
                      <a:pt x="100" y="53"/>
                    </a:cubicBezTo>
                    <a:cubicBezTo>
                      <a:pt x="107" y="51"/>
                      <a:pt x="114" y="49"/>
                      <a:pt x="120" y="46"/>
                    </a:cubicBezTo>
                    <a:cubicBezTo>
                      <a:pt x="120" y="46"/>
                      <a:pt x="126" y="43"/>
                      <a:pt x="125" y="44"/>
                    </a:cubicBezTo>
                    <a:cubicBezTo>
                      <a:pt x="125" y="44"/>
                      <a:pt x="125" y="44"/>
                      <a:pt x="125" y="44"/>
                    </a:cubicBezTo>
                    <a:cubicBezTo>
                      <a:pt x="125" y="44"/>
                      <a:pt x="125" y="44"/>
                      <a:pt x="124" y="44"/>
                    </a:cubicBezTo>
                    <a:cubicBezTo>
                      <a:pt x="123" y="45"/>
                      <a:pt x="122" y="46"/>
                      <a:pt x="120" y="47"/>
                    </a:cubicBezTo>
                    <a:cubicBezTo>
                      <a:pt x="117" y="48"/>
                      <a:pt x="114" y="50"/>
                      <a:pt x="110" y="51"/>
                    </a:cubicBezTo>
                    <a:cubicBezTo>
                      <a:pt x="103" y="54"/>
                      <a:pt x="96" y="56"/>
                      <a:pt x="89" y="59"/>
                    </a:cubicBezTo>
                    <a:cubicBezTo>
                      <a:pt x="77" y="64"/>
                      <a:pt x="64" y="68"/>
                      <a:pt x="51" y="74"/>
                    </a:cubicBezTo>
                    <a:cubicBezTo>
                      <a:pt x="51" y="74"/>
                      <a:pt x="51" y="74"/>
                      <a:pt x="51" y="73"/>
                    </a:cubicBezTo>
                    <a:cubicBezTo>
                      <a:pt x="51" y="73"/>
                      <a:pt x="51" y="73"/>
                      <a:pt x="51" y="73"/>
                    </a:cubicBezTo>
                    <a:close/>
                    <a:moveTo>
                      <a:pt x="55" y="78"/>
                    </a:moveTo>
                    <a:cubicBezTo>
                      <a:pt x="60" y="77"/>
                      <a:pt x="64" y="75"/>
                      <a:pt x="68" y="74"/>
                    </a:cubicBezTo>
                    <a:cubicBezTo>
                      <a:pt x="68" y="74"/>
                      <a:pt x="68" y="74"/>
                      <a:pt x="68" y="74"/>
                    </a:cubicBezTo>
                    <a:cubicBezTo>
                      <a:pt x="65" y="78"/>
                      <a:pt x="60" y="81"/>
                      <a:pt x="55" y="78"/>
                    </a:cubicBezTo>
                    <a:close/>
                    <a:moveTo>
                      <a:pt x="74" y="75"/>
                    </a:moveTo>
                    <a:cubicBezTo>
                      <a:pt x="83" y="72"/>
                      <a:pt x="92" y="70"/>
                      <a:pt x="100" y="67"/>
                    </a:cubicBezTo>
                    <a:cubicBezTo>
                      <a:pt x="105" y="65"/>
                      <a:pt x="109" y="64"/>
                      <a:pt x="113" y="62"/>
                    </a:cubicBezTo>
                    <a:cubicBezTo>
                      <a:pt x="115" y="61"/>
                      <a:pt x="118" y="61"/>
                      <a:pt x="120" y="60"/>
                    </a:cubicBezTo>
                    <a:cubicBezTo>
                      <a:pt x="120" y="60"/>
                      <a:pt x="125" y="57"/>
                      <a:pt x="122" y="59"/>
                    </a:cubicBezTo>
                    <a:cubicBezTo>
                      <a:pt x="113" y="64"/>
                      <a:pt x="103" y="68"/>
                      <a:pt x="93" y="72"/>
                    </a:cubicBezTo>
                    <a:cubicBezTo>
                      <a:pt x="92" y="72"/>
                      <a:pt x="92" y="72"/>
                      <a:pt x="92" y="72"/>
                    </a:cubicBezTo>
                    <a:cubicBezTo>
                      <a:pt x="87" y="74"/>
                      <a:pt x="83" y="76"/>
                      <a:pt x="78" y="79"/>
                    </a:cubicBezTo>
                    <a:cubicBezTo>
                      <a:pt x="77" y="78"/>
                      <a:pt x="75" y="77"/>
                      <a:pt x="74" y="75"/>
                    </a:cubicBezTo>
                    <a:close/>
                    <a:moveTo>
                      <a:pt x="110" y="69"/>
                    </a:moveTo>
                    <a:cubicBezTo>
                      <a:pt x="110" y="69"/>
                      <a:pt x="110" y="69"/>
                      <a:pt x="109" y="68"/>
                    </a:cubicBezTo>
                    <a:cubicBezTo>
                      <a:pt x="109" y="68"/>
                      <a:pt x="109" y="68"/>
                      <a:pt x="109" y="68"/>
                    </a:cubicBezTo>
                    <a:cubicBezTo>
                      <a:pt x="112" y="67"/>
                      <a:pt x="115" y="66"/>
                      <a:pt x="118" y="65"/>
                    </a:cubicBezTo>
                    <a:cubicBezTo>
                      <a:pt x="119" y="64"/>
                      <a:pt x="120" y="64"/>
                      <a:pt x="121" y="63"/>
                    </a:cubicBezTo>
                    <a:cubicBezTo>
                      <a:pt x="124" y="62"/>
                      <a:pt x="121" y="64"/>
                      <a:pt x="120" y="65"/>
                    </a:cubicBezTo>
                    <a:cubicBezTo>
                      <a:pt x="117" y="67"/>
                      <a:pt x="113" y="67"/>
                      <a:pt x="110" y="69"/>
                    </a:cubicBezTo>
                    <a:close/>
                    <a:moveTo>
                      <a:pt x="123" y="62"/>
                    </a:moveTo>
                    <a:cubicBezTo>
                      <a:pt x="121" y="62"/>
                      <a:pt x="119" y="64"/>
                      <a:pt x="117" y="64"/>
                    </a:cubicBezTo>
                    <a:cubicBezTo>
                      <a:pt x="114" y="66"/>
                      <a:pt x="112" y="67"/>
                      <a:pt x="109" y="68"/>
                    </a:cubicBezTo>
                    <a:cubicBezTo>
                      <a:pt x="109" y="68"/>
                      <a:pt x="109" y="68"/>
                      <a:pt x="109" y="68"/>
                    </a:cubicBezTo>
                    <a:cubicBezTo>
                      <a:pt x="109" y="68"/>
                      <a:pt x="109" y="68"/>
                      <a:pt x="108" y="68"/>
                    </a:cubicBezTo>
                    <a:cubicBezTo>
                      <a:pt x="108" y="67"/>
                      <a:pt x="107" y="67"/>
                      <a:pt x="107" y="67"/>
                    </a:cubicBezTo>
                    <a:cubicBezTo>
                      <a:pt x="106" y="67"/>
                      <a:pt x="106" y="67"/>
                      <a:pt x="106" y="68"/>
                    </a:cubicBezTo>
                    <a:cubicBezTo>
                      <a:pt x="105" y="68"/>
                      <a:pt x="105" y="68"/>
                      <a:pt x="104" y="68"/>
                    </a:cubicBezTo>
                    <a:cubicBezTo>
                      <a:pt x="106" y="67"/>
                      <a:pt x="107" y="67"/>
                      <a:pt x="109" y="66"/>
                    </a:cubicBezTo>
                    <a:cubicBezTo>
                      <a:pt x="112" y="65"/>
                      <a:pt x="116" y="63"/>
                      <a:pt x="119" y="61"/>
                    </a:cubicBezTo>
                    <a:cubicBezTo>
                      <a:pt x="121" y="60"/>
                      <a:pt x="123" y="60"/>
                      <a:pt x="125" y="58"/>
                    </a:cubicBezTo>
                    <a:cubicBezTo>
                      <a:pt x="124" y="60"/>
                      <a:pt x="124" y="61"/>
                      <a:pt x="123" y="62"/>
                    </a:cubicBezTo>
                    <a:cubicBezTo>
                      <a:pt x="123" y="62"/>
                      <a:pt x="123" y="62"/>
                      <a:pt x="123" y="62"/>
                    </a:cubicBezTo>
                    <a:close/>
                    <a:moveTo>
                      <a:pt x="97" y="74"/>
                    </a:moveTo>
                    <a:cubicBezTo>
                      <a:pt x="96" y="73"/>
                      <a:pt x="95" y="73"/>
                      <a:pt x="95" y="73"/>
                    </a:cubicBezTo>
                    <a:cubicBezTo>
                      <a:pt x="96" y="72"/>
                      <a:pt x="97" y="72"/>
                      <a:pt x="97" y="71"/>
                    </a:cubicBezTo>
                    <a:cubicBezTo>
                      <a:pt x="99" y="71"/>
                      <a:pt x="101" y="70"/>
                      <a:pt x="103" y="69"/>
                    </a:cubicBezTo>
                    <a:cubicBezTo>
                      <a:pt x="104" y="69"/>
                      <a:pt x="106" y="69"/>
                      <a:pt x="104" y="70"/>
                    </a:cubicBezTo>
                    <a:cubicBezTo>
                      <a:pt x="101" y="71"/>
                      <a:pt x="99" y="72"/>
                      <a:pt x="97" y="74"/>
                    </a:cubicBezTo>
                    <a:cubicBezTo>
                      <a:pt x="97" y="74"/>
                      <a:pt x="97" y="74"/>
                      <a:pt x="97" y="74"/>
                    </a:cubicBezTo>
                    <a:close/>
                    <a:moveTo>
                      <a:pt x="101" y="72"/>
                    </a:moveTo>
                    <a:cubicBezTo>
                      <a:pt x="102" y="71"/>
                      <a:pt x="104" y="71"/>
                      <a:pt x="106" y="70"/>
                    </a:cubicBezTo>
                    <a:cubicBezTo>
                      <a:pt x="106" y="70"/>
                      <a:pt x="106" y="71"/>
                      <a:pt x="106" y="71"/>
                    </a:cubicBezTo>
                    <a:cubicBezTo>
                      <a:pt x="104" y="72"/>
                      <a:pt x="103" y="72"/>
                      <a:pt x="102" y="73"/>
                    </a:cubicBezTo>
                    <a:cubicBezTo>
                      <a:pt x="100" y="73"/>
                      <a:pt x="97" y="74"/>
                      <a:pt x="101" y="72"/>
                    </a:cubicBezTo>
                    <a:close/>
                    <a:moveTo>
                      <a:pt x="82" y="80"/>
                    </a:moveTo>
                    <a:cubicBezTo>
                      <a:pt x="81" y="80"/>
                      <a:pt x="80" y="80"/>
                      <a:pt x="79" y="79"/>
                    </a:cubicBezTo>
                    <a:cubicBezTo>
                      <a:pt x="83" y="77"/>
                      <a:pt x="86" y="76"/>
                      <a:pt x="90" y="75"/>
                    </a:cubicBezTo>
                    <a:cubicBezTo>
                      <a:pt x="88" y="77"/>
                      <a:pt x="85" y="80"/>
                      <a:pt x="82" y="80"/>
                    </a:cubicBezTo>
                    <a:close/>
                    <a:moveTo>
                      <a:pt x="98" y="74"/>
                    </a:moveTo>
                    <a:cubicBezTo>
                      <a:pt x="101" y="74"/>
                      <a:pt x="103" y="73"/>
                      <a:pt x="105" y="72"/>
                    </a:cubicBezTo>
                    <a:cubicBezTo>
                      <a:pt x="104" y="74"/>
                      <a:pt x="101" y="74"/>
                      <a:pt x="98" y="74"/>
                    </a:cubicBezTo>
                    <a:close/>
                    <a:moveTo>
                      <a:pt x="113" y="70"/>
                    </a:moveTo>
                    <a:cubicBezTo>
                      <a:pt x="115" y="70"/>
                      <a:pt x="116" y="69"/>
                      <a:pt x="117" y="69"/>
                    </a:cubicBezTo>
                    <a:cubicBezTo>
                      <a:pt x="116" y="69"/>
                      <a:pt x="115" y="70"/>
                      <a:pt x="113" y="70"/>
                    </a:cubicBezTo>
                    <a:close/>
                    <a:moveTo>
                      <a:pt x="119" y="68"/>
                    </a:moveTo>
                    <a:cubicBezTo>
                      <a:pt x="119" y="68"/>
                      <a:pt x="119" y="68"/>
                      <a:pt x="119" y="68"/>
                    </a:cubicBezTo>
                    <a:cubicBezTo>
                      <a:pt x="116" y="68"/>
                      <a:pt x="114" y="69"/>
                      <a:pt x="111" y="69"/>
                    </a:cubicBezTo>
                    <a:cubicBezTo>
                      <a:pt x="114" y="67"/>
                      <a:pt x="120" y="67"/>
                      <a:pt x="122" y="64"/>
                    </a:cubicBezTo>
                    <a:cubicBezTo>
                      <a:pt x="121" y="65"/>
                      <a:pt x="120" y="67"/>
                      <a:pt x="119" y="68"/>
                    </a:cubicBezTo>
                    <a:close/>
                    <a:moveTo>
                      <a:pt x="125" y="57"/>
                    </a:moveTo>
                    <a:cubicBezTo>
                      <a:pt x="115" y="60"/>
                      <a:pt x="106" y="64"/>
                      <a:pt x="97" y="67"/>
                    </a:cubicBezTo>
                    <a:cubicBezTo>
                      <a:pt x="93" y="68"/>
                      <a:pt x="90" y="70"/>
                      <a:pt x="86" y="71"/>
                    </a:cubicBezTo>
                    <a:cubicBezTo>
                      <a:pt x="92" y="68"/>
                      <a:pt x="98" y="66"/>
                      <a:pt x="103" y="63"/>
                    </a:cubicBezTo>
                    <a:cubicBezTo>
                      <a:pt x="110" y="60"/>
                      <a:pt x="118" y="59"/>
                      <a:pt x="124" y="54"/>
                    </a:cubicBezTo>
                    <a:cubicBezTo>
                      <a:pt x="125" y="55"/>
                      <a:pt x="125" y="56"/>
                      <a:pt x="125" y="57"/>
                    </a:cubicBezTo>
                    <a:close/>
                    <a:moveTo>
                      <a:pt x="126" y="35"/>
                    </a:moveTo>
                    <a:cubicBezTo>
                      <a:pt x="110" y="42"/>
                      <a:pt x="94" y="47"/>
                      <a:pt x="78" y="54"/>
                    </a:cubicBezTo>
                    <a:cubicBezTo>
                      <a:pt x="73" y="56"/>
                      <a:pt x="67" y="59"/>
                      <a:pt x="62" y="61"/>
                    </a:cubicBezTo>
                    <a:cubicBezTo>
                      <a:pt x="68" y="58"/>
                      <a:pt x="74" y="55"/>
                      <a:pt x="80" y="53"/>
                    </a:cubicBezTo>
                    <a:cubicBezTo>
                      <a:pt x="95" y="46"/>
                      <a:pt x="109" y="40"/>
                      <a:pt x="122" y="31"/>
                    </a:cubicBezTo>
                    <a:cubicBezTo>
                      <a:pt x="124" y="32"/>
                      <a:pt x="125" y="33"/>
                      <a:pt x="126" y="35"/>
                    </a:cubicBezTo>
                    <a:close/>
                    <a:moveTo>
                      <a:pt x="121" y="31"/>
                    </a:moveTo>
                    <a:cubicBezTo>
                      <a:pt x="115" y="34"/>
                      <a:pt x="108" y="38"/>
                      <a:pt x="102" y="41"/>
                    </a:cubicBezTo>
                    <a:cubicBezTo>
                      <a:pt x="94" y="44"/>
                      <a:pt x="86" y="48"/>
                      <a:pt x="78" y="51"/>
                    </a:cubicBezTo>
                    <a:cubicBezTo>
                      <a:pt x="76" y="52"/>
                      <a:pt x="75" y="53"/>
                      <a:pt x="73" y="54"/>
                    </a:cubicBezTo>
                    <a:cubicBezTo>
                      <a:pt x="74" y="53"/>
                      <a:pt x="75" y="53"/>
                      <a:pt x="76" y="52"/>
                    </a:cubicBezTo>
                    <a:cubicBezTo>
                      <a:pt x="83" y="49"/>
                      <a:pt x="90" y="46"/>
                      <a:pt x="97" y="43"/>
                    </a:cubicBezTo>
                    <a:cubicBezTo>
                      <a:pt x="104" y="39"/>
                      <a:pt x="110" y="35"/>
                      <a:pt x="117" y="30"/>
                    </a:cubicBezTo>
                    <a:cubicBezTo>
                      <a:pt x="118" y="30"/>
                      <a:pt x="120" y="30"/>
                      <a:pt x="121" y="31"/>
                    </a:cubicBezTo>
                    <a:close/>
                    <a:moveTo>
                      <a:pt x="113" y="26"/>
                    </a:moveTo>
                    <a:cubicBezTo>
                      <a:pt x="113" y="26"/>
                      <a:pt x="113" y="26"/>
                      <a:pt x="113" y="26"/>
                    </a:cubicBezTo>
                    <a:cubicBezTo>
                      <a:pt x="105" y="29"/>
                      <a:pt x="97" y="33"/>
                      <a:pt x="90" y="37"/>
                    </a:cubicBezTo>
                    <a:cubicBezTo>
                      <a:pt x="81" y="40"/>
                      <a:pt x="73" y="43"/>
                      <a:pt x="65" y="47"/>
                    </a:cubicBezTo>
                    <a:cubicBezTo>
                      <a:pt x="56" y="51"/>
                      <a:pt x="48" y="56"/>
                      <a:pt x="39" y="61"/>
                    </a:cubicBezTo>
                    <a:cubicBezTo>
                      <a:pt x="32" y="64"/>
                      <a:pt x="24" y="66"/>
                      <a:pt x="18" y="71"/>
                    </a:cubicBezTo>
                    <a:cubicBezTo>
                      <a:pt x="18" y="71"/>
                      <a:pt x="17" y="71"/>
                      <a:pt x="17" y="70"/>
                    </a:cubicBezTo>
                    <a:cubicBezTo>
                      <a:pt x="31" y="60"/>
                      <a:pt x="47" y="52"/>
                      <a:pt x="63" y="45"/>
                    </a:cubicBezTo>
                    <a:cubicBezTo>
                      <a:pt x="73" y="40"/>
                      <a:pt x="82" y="35"/>
                      <a:pt x="92" y="31"/>
                    </a:cubicBezTo>
                    <a:cubicBezTo>
                      <a:pt x="99" y="28"/>
                      <a:pt x="107" y="25"/>
                      <a:pt x="113" y="19"/>
                    </a:cubicBezTo>
                    <a:cubicBezTo>
                      <a:pt x="114" y="21"/>
                      <a:pt x="114" y="24"/>
                      <a:pt x="113" y="26"/>
                    </a:cubicBezTo>
                    <a:close/>
                    <a:moveTo>
                      <a:pt x="113" y="18"/>
                    </a:moveTo>
                    <a:cubicBezTo>
                      <a:pt x="111" y="19"/>
                      <a:pt x="109" y="21"/>
                      <a:pt x="107" y="22"/>
                    </a:cubicBezTo>
                    <a:cubicBezTo>
                      <a:pt x="104" y="23"/>
                      <a:pt x="101" y="25"/>
                      <a:pt x="98" y="26"/>
                    </a:cubicBezTo>
                    <a:cubicBezTo>
                      <a:pt x="92" y="29"/>
                      <a:pt x="85" y="32"/>
                      <a:pt x="78" y="35"/>
                    </a:cubicBezTo>
                    <a:cubicBezTo>
                      <a:pt x="65" y="41"/>
                      <a:pt x="52" y="48"/>
                      <a:pt x="39" y="54"/>
                    </a:cubicBezTo>
                    <a:cubicBezTo>
                      <a:pt x="33" y="57"/>
                      <a:pt x="27" y="60"/>
                      <a:pt x="22" y="63"/>
                    </a:cubicBezTo>
                    <a:cubicBezTo>
                      <a:pt x="34" y="56"/>
                      <a:pt x="46" y="49"/>
                      <a:pt x="58" y="43"/>
                    </a:cubicBezTo>
                    <a:cubicBezTo>
                      <a:pt x="71" y="36"/>
                      <a:pt x="84" y="30"/>
                      <a:pt x="97" y="23"/>
                    </a:cubicBezTo>
                    <a:cubicBezTo>
                      <a:pt x="99" y="21"/>
                      <a:pt x="101" y="20"/>
                      <a:pt x="103" y="18"/>
                    </a:cubicBezTo>
                    <a:cubicBezTo>
                      <a:pt x="104" y="18"/>
                      <a:pt x="105" y="17"/>
                      <a:pt x="106" y="16"/>
                    </a:cubicBezTo>
                    <a:cubicBezTo>
                      <a:pt x="106" y="16"/>
                      <a:pt x="107" y="16"/>
                      <a:pt x="107" y="15"/>
                    </a:cubicBezTo>
                    <a:cubicBezTo>
                      <a:pt x="108" y="15"/>
                      <a:pt x="109" y="15"/>
                      <a:pt x="109" y="14"/>
                    </a:cubicBezTo>
                    <a:cubicBezTo>
                      <a:pt x="110" y="15"/>
                      <a:pt x="111" y="15"/>
                      <a:pt x="111" y="16"/>
                    </a:cubicBezTo>
                    <a:cubicBezTo>
                      <a:pt x="112" y="16"/>
                      <a:pt x="112" y="17"/>
                      <a:pt x="113" y="18"/>
                    </a:cubicBezTo>
                    <a:close/>
                    <a:moveTo>
                      <a:pt x="109" y="14"/>
                    </a:moveTo>
                    <a:cubicBezTo>
                      <a:pt x="108" y="14"/>
                      <a:pt x="108" y="14"/>
                      <a:pt x="108" y="14"/>
                    </a:cubicBezTo>
                    <a:cubicBezTo>
                      <a:pt x="108" y="14"/>
                      <a:pt x="108" y="14"/>
                      <a:pt x="108" y="14"/>
                    </a:cubicBezTo>
                    <a:cubicBezTo>
                      <a:pt x="106" y="15"/>
                      <a:pt x="105" y="16"/>
                      <a:pt x="103" y="17"/>
                    </a:cubicBezTo>
                    <a:cubicBezTo>
                      <a:pt x="97" y="20"/>
                      <a:pt x="91" y="24"/>
                      <a:pt x="85" y="27"/>
                    </a:cubicBezTo>
                    <a:cubicBezTo>
                      <a:pt x="72" y="33"/>
                      <a:pt x="59" y="38"/>
                      <a:pt x="47" y="45"/>
                    </a:cubicBezTo>
                    <a:cubicBezTo>
                      <a:pt x="41" y="49"/>
                      <a:pt x="34" y="53"/>
                      <a:pt x="28" y="56"/>
                    </a:cubicBezTo>
                    <a:cubicBezTo>
                      <a:pt x="26" y="57"/>
                      <a:pt x="23" y="58"/>
                      <a:pt x="21" y="60"/>
                    </a:cubicBezTo>
                    <a:cubicBezTo>
                      <a:pt x="42" y="45"/>
                      <a:pt x="66" y="34"/>
                      <a:pt x="88" y="21"/>
                    </a:cubicBezTo>
                    <a:cubicBezTo>
                      <a:pt x="90" y="20"/>
                      <a:pt x="91" y="19"/>
                      <a:pt x="92" y="18"/>
                    </a:cubicBezTo>
                    <a:cubicBezTo>
                      <a:pt x="93" y="17"/>
                      <a:pt x="93" y="17"/>
                      <a:pt x="94" y="17"/>
                    </a:cubicBezTo>
                    <a:cubicBezTo>
                      <a:pt x="94" y="17"/>
                      <a:pt x="94" y="17"/>
                      <a:pt x="94" y="17"/>
                    </a:cubicBezTo>
                    <a:cubicBezTo>
                      <a:pt x="94" y="17"/>
                      <a:pt x="95" y="18"/>
                      <a:pt x="96" y="17"/>
                    </a:cubicBezTo>
                    <a:cubicBezTo>
                      <a:pt x="99" y="14"/>
                      <a:pt x="104" y="12"/>
                      <a:pt x="109" y="14"/>
                    </a:cubicBezTo>
                    <a:close/>
                    <a:moveTo>
                      <a:pt x="84" y="6"/>
                    </a:moveTo>
                    <a:cubicBezTo>
                      <a:pt x="80" y="7"/>
                      <a:pt x="76" y="10"/>
                      <a:pt x="73" y="13"/>
                    </a:cubicBezTo>
                    <a:cubicBezTo>
                      <a:pt x="75" y="8"/>
                      <a:pt x="80" y="6"/>
                      <a:pt x="84" y="6"/>
                    </a:cubicBezTo>
                    <a:close/>
                    <a:moveTo>
                      <a:pt x="70" y="14"/>
                    </a:moveTo>
                    <a:cubicBezTo>
                      <a:pt x="65" y="18"/>
                      <a:pt x="59" y="22"/>
                      <a:pt x="53" y="25"/>
                    </a:cubicBezTo>
                    <a:cubicBezTo>
                      <a:pt x="41" y="32"/>
                      <a:pt x="28" y="38"/>
                      <a:pt x="16" y="45"/>
                    </a:cubicBezTo>
                    <a:cubicBezTo>
                      <a:pt x="13" y="47"/>
                      <a:pt x="10" y="49"/>
                      <a:pt x="7" y="50"/>
                    </a:cubicBezTo>
                    <a:cubicBezTo>
                      <a:pt x="10" y="49"/>
                      <a:pt x="13" y="46"/>
                      <a:pt x="15" y="44"/>
                    </a:cubicBezTo>
                    <a:cubicBezTo>
                      <a:pt x="21" y="40"/>
                      <a:pt x="27" y="37"/>
                      <a:pt x="33" y="33"/>
                    </a:cubicBezTo>
                    <a:cubicBezTo>
                      <a:pt x="39" y="30"/>
                      <a:pt x="46" y="26"/>
                      <a:pt x="52" y="22"/>
                    </a:cubicBezTo>
                    <a:cubicBezTo>
                      <a:pt x="57" y="20"/>
                      <a:pt x="62" y="16"/>
                      <a:pt x="66" y="13"/>
                    </a:cubicBezTo>
                    <a:cubicBezTo>
                      <a:pt x="67" y="13"/>
                      <a:pt x="67" y="13"/>
                      <a:pt x="67" y="13"/>
                    </a:cubicBezTo>
                    <a:cubicBezTo>
                      <a:pt x="68" y="12"/>
                      <a:pt x="68" y="12"/>
                      <a:pt x="69" y="12"/>
                    </a:cubicBezTo>
                    <a:cubicBezTo>
                      <a:pt x="69" y="12"/>
                      <a:pt x="69" y="13"/>
                      <a:pt x="69" y="13"/>
                    </a:cubicBezTo>
                    <a:cubicBezTo>
                      <a:pt x="70" y="14"/>
                      <a:pt x="70" y="14"/>
                      <a:pt x="70" y="14"/>
                    </a:cubicBezTo>
                    <a:close/>
                    <a:moveTo>
                      <a:pt x="58" y="5"/>
                    </a:moveTo>
                    <a:cubicBezTo>
                      <a:pt x="59" y="5"/>
                      <a:pt x="60" y="5"/>
                      <a:pt x="61" y="5"/>
                    </a:cubicBezTo>
                    <a:cubicBezTo>
                      <a:pt x="59" y="6"/>
                      <a:pt x="57" y="8"/>
                      <a:pt x="54" y="9"/>
                    </a:cubicBezTo>
                    <a:cubicBezTo>
                      <a:pt x="54" y="9"/>
                      <a:pt x="53" y="10"/>
                      <a:pt x="53" y="10"/>
                    </a:cubicBezTo>
                    <a:cubicBezTo>
                      <a:pt x="54" y="8"/>
                      <a:pt x="55" y="7"/>
                      <a:pt x="58" y="5"/>
                    </a:cubicBezTo>
                    <a:close/>
                    <a:moveTo>
                      <a:pt x="47" y="14"/>
                    </a:moveTo>
                    <a:cubicBezTo>
                      <a:pt x="46" y="14"/>
                      <a:pt x="45" y="15"/>
                      <a:pt x="44" y="15"/>
                    </a:cubicBezTo>
                    <a:cubicBezTo>
                      <a:pt x="39" y="18"/>
                      <a:pt x="33" y="19"/>
                      <a:pt x="28" y="23"/>
                    </a:cubicBezTo>
                    <a:cubicBezTo>
                      <a:pt x="28" y="23"/>
                      <a:pt x="28" y="22"/>
                      <a:pt x="28" y="22"/>
                    </a:cubicBezTo>
                    <a:cubicBezTo>
                      <a:pt x="33" y="19"/>
                      <a:pt x="38" y="15"/>
                      <a:pt x="42" y="11"/>
                    </a:cubicBezTo>
                    <a:cubicBezTo>
                      <a:pt x="42" y="11"/>
                      <a:pt x="42" y="11"/>
                      <a:pt x="42" y="11"/>
                    </a:cubicBezTo>
                    <a:cubicBezTo>
                      <a:pt x="37" y="12"/>
                      <a:pt x="33" y="15"/>
                      <a:pt x="29" y="17"/>
                    </a:cubicBezTo>
                    <a:cubicBezTo>
                      <a:pt x="29" y="17"/>
                      <a:pt x="29" y="17"/>
                      <a:pt x="29" y="17"/>
                    </a:cubicBezTo>
                    <a:cubicBezTo>
                      <a:pt x="29" y="17"/>
                      <a:pt x="29" y="16"/>
                      <a:pt x="29" y="16"/>
                    </a:cubicBezTo>
                    <a:cubicBezTo>
                      <a:pt x="30" y="15"/>
                      <a:pt x="32" y="14"/>
                      <a:pt x="32" y="14"/>
                    </a:cubicBezTo>
                    <a:cubicBezTo>
                      <a:pt x="35" y="12"/>
                      <a:pt x="37" y="11"/>
                      <a:pt x="39" y="9"/>
                    </a:cubicBezTo>
                    <a:cubicBezTo>
                      <a:pt x="42" y="9"/>
                      <a:pt x="45" y="11"/>
                      <a:pt x="47" y="14"/>
                    </a:cubicBezTo>
                    <a:close/>
                    <a:moveTo>
                      <a:pt x="34" y="11"/>
                    </a:moveTo>
                    <a:cubicBezTo>
                      <a:pt x="35" y="10"/>
                      <a:pt x="37" y="9"/>
                      <a:pt x="38" y="9"/>
                    </a:cubicBezTo>
                    <a:cubicBezTo>
                      <a:pt x="36" y="11"/>
                      <a:pt x="33" y="12"/>
                      <a:pt x="31" y="14"/>
                    </a:cubicBezTo>
                    <a:cubicBezTo>
                      <a:pt x="31" y="13"/>
                      <a:pt x="32" y="12"/>
                      <a:pt x="34" y="11"/>
                    </a:cubicBezTo>
                    <a:close/>
                    <a:moveTo>
                      <a:pt x="23" y="24"/>
                    </a:moveTo>
                    <a:cubicBezTo>
                      <a:pt x="20" y="25"/>
                      <a:pt x="17" y="27"/>
                      <a:pt x="14" y="29"/>
                    </a:cubicBezTo>
                    <a:cubicBezTo>
                      <a:pt x="11" y="31"/>
                      <a:pt x="16" y="26"/>
                      <a:pt x="16" y="26"/>
                    </a:cubicBezTo>
                    <a:cubicBezTo>
                      <a:pt x="18" y="24"/>
                      <a:pt x="20" y="23"/>
                      <a:pt x="21" y="21"/>
                    </a:cubicBezTo>
                    <a:cubicBezTo>
                      <a:pt x="22" y="22"/>
                      <a:pt x="22" y="23"/>
                      <a:pt x="23" y="24"/>
                    </a:cubicBezTo>
                    <a:close/>
                    <a:moveTo>
                      <a:pt x="13" y="18"/>
                    </a:moveTo>
                    <a:cubicBezTo>
                      <a:pt x="11" y="19"/>
                      <a:pt x="9" y="21"/>
                      <a:pt x="7" y="22"/>
                    </a:cubicBezTo>
                    <a:cubicBezTo>
                      <a:pt x="7" y="22"/>
                      <a:pt x="7" y="22"/>
                      <a:pt x="8" y="21"/>
                    </a:cubicBezTo>
                    <a:cubicBezTo>
                      <a:pt x="9" y="19"/>
                      <a:pt x="11" y="18"/>
                      <a:pt x="13" y="18"/>
                    </a:cubicBezTo>
                    <a:close/>
                  </a:path>
                </a:pathLst>
              </a:custGeom>
              <a:solidFill>
                <a:sysClr val="window" lastClr="FFFFFF"/>
              </a:solidFill>
              <a:ln>
                <a:solidFill>
                  <a:srgbClr val="F8A9B9"/>
                </a:solid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等线"/>
                  <a:ea typeface="等线"/>
                  <a:cs typeface="+mn-cs"/>
                </a:endParaRPr>
              </a:p>
            </p:txBody>
          </p:sp>
          <p:sp>
            <p:nvSpPr>
              <p:cNvPr id="10" name="4">
                <a:extLst>
                  <a:ext uri="{FF2B5EF4-FFF2-40B4-BE49-F238E27FC236}">
                    <a16:creationId xmlns:a16="http://schemas.microsoft.com/office/drawing/2014/main" id="{181A92D1-CE3C-4AE7-8C34-20401FC458A4}"/>
                  </a:ext>
                </a:extLst>
              </p:cNvPr>
              <p:cNvSpPr txBox="1"/>
              <p:nvPr/>
            </p:nvSpPr>
            <p:spPr>
              <a:xfrm>
                <a:off x="1387206" y="2790728"/>
                <a:ext cx="2441894" cy="1421720"/>
              </a:xfrm>
              <a:prstGeom prst="ellipse">
                <a:avLst/>
              </a:prstGeom>
              <a:solidFill>
                <a:srgbClr val="FBF9FB"/>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8" name="TextBox 7">
              <a:extLst>
                <a:ext uri="{FF2B5EF4-FFF2-40B4-BE49-F238E27FC236}">
                  <a16:creationId xmlns:a16="http://schemas.microsoft.com/office/drawing/2014/main" id="{5B698DD1-9AE4-46DB-9CB8-E3B7C256C2C4}"/>
                </a:ext>
              </a:extLst>
            </p:cNvPr>
            <p:cNvSpPr txBox="1"/>
            <p:nvPr/>
          </p:nvSpPr>
          <p:spPr>
            <a:xfrm>
              <a:off x="2145779" y="2505921"/>
              <a:ext cx="1982173" cy="861774"/>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tabLst/>
                <a:defRPr/>
              </a:pPr>
              <a:r>
                <a:rPr kumimoji="0" lang="en-US" sz="5000" b="0"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ăn</a:t>
              </a:r>
              <a:endParaRPr kumimoji="0" lang="en-US" sz="5000" b="0"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11" name="Group 10">
            <a:extLst>
              <a:ext uri="{FF2B5EF4-FFF2-40B4-BE49-F238E27FC236}">
                <a16:creationId xmlns:a16="http://schemas.microsoft.com/office/drawing/2014/main" id="{5E94B863-3191-477C-97AE-EA2E25868DF7}"/>
              </a:ext>
            </a:extLst>
          </p:cNvPr>
          <p:cNvGrpSpPr/>
          <p:nvPr/>
        </p:nvGrpSpPr>
        <p:grpSpPr>
          <a:xfrm>
            <a:off x="6574001" y="2070084"/>
            <a:ext cx="4587058" cy="1421720"/>
            <a:chOff x="1915919" y="2274933"/>
            <a:chExt cx="2441894" cy="1421720"/>
          </a:xfrm>
        </p:grpSpPr>
        <p:sp>
          <p:nvSpPr>
            <p:cNvPr id="12" name="4">
              <a:extLst>
                <a:ext uri="{FF2B5EF4-FFF2-40B4-BE49-F238E27FC236}">
                  <a16:creationId xmlns:a16="http://schemas.microsoft.com/office/drawing/2014/main" id="{823760DF-E465-4356-B865-63B42B2DA15E}"/>
                </a:ext>
              </a:extLst>
            </p:cNvPr>
            <p:cNvSpPr txBox="1"/>
            <p:nvPr/>
          </p:nvSpPr>
          <p:spPr>
            <a:xfrm>
              <a:off x="1915919" y="2274933"/>
              <a:ext cx="2441894" cy="1421720"/>
            </a:xfrm>
            <a:prstGeom prst="ellipse">
              <a:avLst/>
            </a:prstGeom>
            <a:solidFill>
              <a:srgbClr val="FBF9FB"/>
            </a:solidFill>
            <a:ln>
              <a:noFill/>
            </a:ln>
            <a:effectLst>
              <a:outerShdw blurRad="63500" sx="102000" sy="102000" algn="ctr" rotWithShape="0">
                <a:prstClr val="black">
                  <a:alpha val="40000"/>
                </a:prstClr>
              </a:outerShdw>
            </a:effectLst>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3" name="TextBox 12">
              <a:extLst>
                <a:ext uri="{FF2B5EF4-FFF2-40B4-BE49-F238E27FC236}">
                  <a16:creationId xmlns:a16="http://schemas.microsoft.com/office/drawing/2014/main" id="{C1BD5E8A-083C-4E40-AAF0-3A30AAAD26DB}"/>
                </a:ext>
              </a:extLst>
            </p:cNvPr>
            <p:cNvSpPr txBox="1"/>
            <p:nvPr/>
          </p:nvSpPr>
          <p:spPr>
            <a:xfrm>
              <a:off x="2145779" y="2505921"/>
              <a:ext cx="1982173" cy="1015663"/>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tabLst/>
                <a:defRPr/>
              </a:pPr>
              <a:r>
                <a:rPr lang="en-US" sz="6000" kern="0" dirty="0">
                  <a:solidFill>
                    <a:srgbClr val="F3701F"/>
                  </a:solidFill>
                  <a:latin typeface="Arial-Rounded" panose="020B0500000000000000" pitchFamily="34" charset="0"/>
                  <a:ea typeface="Arial-Rounded" panose="020B0500000000000000" pitchFamily="34" charset="0"/>
                  <a:cs typeface="Arial-Rounded" panose="020B0500000000000000" pitchFamily="34" charset="0"/>
                  <a:sym typeface="+mn-lt"/>
                </a:rPr>
                <a:t>s</a:t>
              </a:r>
              <a:r>
                <a:rPr kumimoji="0" lang="en-US" sz="6000" b="0" i="0" u="none" strike="noStrike" kern="0" cap="none" spc="0" normalizeH="0" baseline="0" noProof="0" dirty="0" err="1" smtClean="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ăn</a:t>
              </a:r>
              <a:r>
                <a:rPr kumimoji="0" lang="en-US" sz="6000" b="0" i="0" u="none" strike="noStrike" kern="0" cap="none" spc="0" normalizeH="0" baseline="0" noProof="0" dirty="0" smtClean="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6000" b="0" i="0" u="none" strike="noStrike" kern="0" cap="none" spc="0" normalizeH="0" baseline="0" noProof="0" dirty="0" err="1" smtClean="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mồi</a:t>
              </a:r>
              <a:endParaRPr kumimoji="0" lang="en-US" sz="6000" b="0"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14" name="Group 13">
            <a:extLst>
              <a:ext uri="{FF2B5EF4-FFF2-40B4-BE49-F238E27FC236}">
                <a16:creationId xmlns:a16="http://schemas.microsoft.com/office/drawing/2014/main" id="{A5993B9A-E3D1-46B7-A4FE-B09C7DA12BD3}"/>
              </a:ext>
            </a:extLst>
          </p:cNvPr>
          <p:cNvGrpSpPr/>
          <p:nvPr/>
        </p:nvGrpSpPr>
        <p:grpSpPr>
          <a:xfrm>
            <a:off x="6574001" y="4157629"/>
            <a:ext cx="4923234" cy="1421720"/>
            <a:chOff x="1915919" y="2274933"/>
            <a:chExt cx="2441894" cy="1421720"/>
          </a:xfrm>
        </p:grpSpPr>
        <p:sp>
          <p:nvSpPr>
            <p:cNvPr id="15" name="4">
              <a:extLst>
                <a:ext uri="{FF2B5EF4-FFF2-40B4-BE49-F238E27FC236}">
                  <a16:creationId xmlns:a16="http://schemas.microsoft.com/office/drawing/2014/main" id="{9250E4CB-D8B9-4946-98BB-1038183490D2}"/>
                </a:ext>
              </a:extLst>
            </p:cNvPr>
            <p:cNvSpPr txBox="1"/>
            <p:nvPr/>
          </p:nvSpPr>
          <p:spPr>
            <a:xfrm>
              <a:off x="1915919" y="2274933"/>
              <a:ext cx="2441894" cy="1421720"/>
            </a:xfrm>
            <a:prstGeom prst="ellipse">
              <a:avLst/>
            </a:prstGeom>
            <a:solidFill>
              <a:srgbClr val="FBF9FB"/>
            </a:solidFill>
            <a:ln>
              <a:noFill/>
            </a:ln>
            <a:effectLst>
              <a:outerShdw blurRad="63500" sx="102000" sy="102000" algn="ctr" rotWithShape="0">
                <a:prstClr val="black">
                  <a:alpha val="40000"/>
                </a:prstClr>
              </a:outerShdw>
            </a:effectLst>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6" name="TextBox 15">
              <a:extLst>
                <a:ext uri="{FF2B5EF4-FFF2-40B4-BE49-F238E27FC236}">
                  <a16:creationId xmlns:a16="http://schemas.microsoft.com/office/drawing/2014/main" id="{7ECF81DB-9FDC-47B1-8F2F-F42A38AD549D}"/>
                </a:ext>
              </a:extLst>
            </p:cNvPr>
            <p:cNvSpPr txBox="1"/>
            <p:nvPr/>
          </p:nvSpPr>
          <p:spPr>
            <a:xfrm>
              <a:off x="2130083" y="2415412"/>
              <a:ext cx="1982173" cy="1015663"/>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tabLst/>
                <a:defRPr/>
              </a:pPr>
              <a:r>
                <a:rPr lang="en-US" sz="6000" kern="0" dirty="0">
                  <a:solidFill>
                    <a:srgbClr val="F3701F"/>
                  </a:solidFill>
                  <a:latin typeface="Arial-Rounded" panose="020B0500000000000000" pitchFamily="34" charset="0"/>
                  <a:ea typeface="Arial-Rounded" panose="020B0500000000000000" pitchFamily="34" charset="0"/>
                  <a:cs typeface="Arial-Rounded" panose="020B0500000000000000" pitchFamily="34" charset="0"/>
                  <a:sym typeface="+mn-lt"/>
                </a:rPr>
                <a:t>c</a:t>
              </a:r>
              <a:r>
                <a:rPr kumimoji="0" lang="en-US" sz="6000" b="0" i="0" u="none" strike="noStrike" kern="0" cap="none" spc="0" normalizeH="0" baseline="0" noProof="0" dirty="0" smtClean="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on</a:t>
              </a:r>
              <a:r>
                <a:rPr kumimoji="0" lang="en-US" sz="6000" b="0" i="0" u="none" strike="noStrike" kern="0" cap="none" spc="0" normalizeH="0" noProof="0" dirty="0" smtClean="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6000" b="0" i="0" u="none" strike="noStrike" kern="0" cap="none" spc="0" normalizeH="0" noProof="0" dirty="0" err="1" smtClean="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trăn</a:t>
              </a:r>
              <a:endParaRPr kumimoji="0" lang="en-US" sz="6000" b="0"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17" name="Straight Arrow Connector 16">
            <a:extLst>
              <a:ext uri="{FF2B5EF4-FFF2-40B4-BE49-F238E27FC236}">
                <a16:creationId xmlns:a16="http://schemas.microsoft.com/office/drawing/2014/main" id="{180B965A-6198-4CC8-BC57-00DB5AF7B6D4}"/>
              </a:ext>
            </a:extLst>
          </p:cNvPr>
          <p:cNvCxnSpPr>
            <a:cxnSpLocks/>
          </p:cNvCxnSpPr>
          <p:nvPr/>
        </p:nvCxnSpPr>
        <p:spPr>
          <a:xfrm flipV="1">
            <a:off x="4899047" y="2780944"/>
            <a:ext cx="1523767" cy="489381"/>
          </a:xfrm>
          <a:prstGeom prst="straightConnector1">
            <a:avLst/>
          </a:prstGeom>
          <a:ln w="28575">
            <a:solidFill>
              <a:srgbClr val="06C5F5"/>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3957122-8E70-410C-B286-FB513E2ED1BB}"/>
              </a:ext>
            </a:extLst>
          </p:cNvPr>
          <p:cNvCxnSpPr>
            <a:cxnSpLocks/>
          </p:cNvCxnSpPr>
          <p:nvPr/>
        </p:nvCxnSpPr>
        <p:spPr>
          <a:xfrm>
            <a:off x="4899047" y="3981186"/>
            <a:ext cx="1523767" cy="633845"/>
          </a:xfrm>
          <a:prstGeom prst="straightConnector1">
            <a:avLst/>
          </a:prstGeom>
          <a:ln w="28575">
            <a:solidFill>
              <a:srgbClr val="06C5F5"/>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9151237"/>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par>
                          <p:cTn id="18" fill="hold">
                            <p:stCondLst>
                              <p:cond delay="500"/>
                            </p:stCondLst>
                            <p:childTnLst>
                              <p:par>
                                <p:cTn id="19" presetID="9"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dissolv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500"/>
                                        <p:tgtEl>
                                          <p:spTgt spid="18"/>
                                        </p:tgtEl>
                                      </p:cBhvr>
                                    </p:animEffect>
                                  </p:childTnLst>
                                </p:cTn>
                              </p:par>
                            </p:childTnLst>
                          </p:cTn>
                        </p:par>
                        <p:par>
                          <p:cTn id="27" fill="hold">
                            <p:stCondLst>
                              <p:cond delay="500"/>
                            </p:stCondLst>
                            <p:childTnLst>
                              <p:par>
                                <p:cTn id="28" presetID="9" presetClass="entr" presetSubtype="0"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dissolv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CBB379-B9EF-4F57-8722-9274210AA1F8}"/>
              </a:ext>
            </a:extLst>
          </p:cNvPr>
          <p:cNvGrpSpPr/>
          <p:nvPr/>
        </p:nvGrpSpPr>
        <p:grpSpPr>
          <a:xfrm>
            <a:off x="121340" y="250658"/>
            <a:ext cx="863972" cy="1015663"/>
            <a:chOff x="426137" y="296838"/>
            <a:chExt cx="863972" cy="1015663"/>
          </a:xfrm>
        </p:grpSpPr>
        <p:sp>
          <p:nvSpPr>
            <p:cNvPr id="3" name="Oval 2">
              <a:extLst>
                <a:ext uri="{FF2B5EF4-FFF2-40B4-BE49-F238E27FC236}">
                  <a16:creationId xmlns:a16="http://schemas.microsoft.com/office/drawing/2014/main" id="{080F2F37-4648-4376-9D45-484D9F521793}"/>
                </a:ext>
              </a:extLst>
            </p:cNvPr>
            <p:cNvSpPr/>
            <p:nvPr/>
          </p:nvSpPr>
          <p:spPr>
            <a:xfrm>
              <a:off x="426137" y="413003"/>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FACE6ECD-4A4C-416E-B402-EEBDA500C2D7}"/>
                </a:ext>
              </a:extLst>
            </p:cNvPr>
            <p:cNvSpPr/>
            <p:nvPr/>
          </p:nvSpPr>
          <p:spPr>
            <a:xfrm>
              <a:off x="535163" y="296838"/>
              <a:ext cx="612668"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VnArial" panose="020B7200000000000000" pitchFamily="34" charset="0"/>
                  <a:ea typeface="+mn-ea"/>
                  <a:cs typeface="+mn-cs"/>
                </a:rPr>
                <a:t>8</a:t>
              </a:r>
            </a:p>
          </p:txBody>
        </p:sp>
      </p:grpSp>
      <p:sp>
        <p:nvSpPr>
          <p:cNvPr id="5" name="8">
            <a:extLst>
              <a:ext uri="{FF2B5EF4-FFF2-40B4-BE49-F238E27FC236}">
                <a16:creationId xmlns:a16="http://schemas.microsoft.com/office/drawing/2014/main" id="{16CC2D44-459B-48C8-99B8-9BFF9BC8D4BB}"/>
              </a:ext>
            </a:extLst>
          </p:cNvPr>
          <p:cNvSpPr/>
          <p:nvPr/>
        </p:nvSpPr>
        <p:spPr>
          <a:xfrm>
            <a:off x="1094338" y="371237"/>
            <a:ext cx="10867296"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hoặc</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ngoài</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42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2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42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bồ</a:t>
            </a:r>
            <a:r>
              <a:rPr kumimoji="0" lang="en-US" sz="42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2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ngữ</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chứa</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vần</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ăn</a:t>
            </a:r>
            <a:r>
              <a:rPr kumimoji="0" lang="en-US" sz="4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ăng</a:t>
            </a:r>
            <a:r>
              <a:rPr kumimoji="0" lang="en-US" sz="4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oat, </a:t>
            </a:r>
            <a:r>
              <a:rPr kumimoji="0" lang="en-US" sz="4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oăt</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4200" b="1" i="1" u="none" strike="noStrike" kern="1200" cap="none" spc="0" normalizeH="0" baseline="0" noProof="0" dirty="0">
              <a:ln>
                <a:noFill/>
              </a:ln>
              <a:solidFill>
                <a:srgbClr val="00809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6" name="Group 5">
            <a:extLst>
              <a:ext uri="{FF2B5EF4-FFF2-40B4-BE49-F238E27FC236}">
                <a16:creationId xmlns:a16="http://schemas.microsoft.com/office/drawing/2014/main" id="{B14C9504-CB49-4F4F-9585-BA68CF2C223B}"/>
              </a:ext>
            </a:extLst>
          </p:cNvPr>
          <p:cNvGrpSpPr/>
          <p:nvPr/>
        </p:nvGrpSpPr>
        <p:grpSpPr>
          <a:xfrm>
            <a:off x="1684499" y="2484004"/>
            <a:ext cx="3214548" cy="2260234"/>
            <a:chOff x="1529592" y="1925058"/>
            <a:chExt cx="3214548" cy="2260234"/>
          </a:xfrm>
        </p:grpSpPr>
        <p:grpSp>
          <p:nvGrpSpPr>
            <p:cNvPr id="7" name="Group 6">
              <a:extLst>
                <a:ext uri="{FF2B5EF4-FFF2-40B4-BE49-F238E27FC236}">
                  <a16:creationId xmlns:a16="http://schemas.microsoft.com/office/drawing/2014/main" id="{879DA50A-1923-4880-9D65-73AEBB4A3284}"/>
                </a:ext>
              </a:extLst>
            </p:cNvPr>
            <p:cNvGrpSpPr/>
            <p:nvPr/>
          </p:nvGrpSpPr>
          <p:grpSpPr>
            <a:xfrm>
              <a:off x="1529592" y="1925058"/>
              <a:ext cx="3214548" cy="2260234"/>
              <a:chOff x="1000879" y="2440853"/>
              <a:chExt cx="3214548" cy="2260234"/>
            </a:xfrm>
          </p:grpSpPr>
          <p:sp>
            <p:nvSpPr>
              <p:cNvPr id="9" name="200">
                <a:extLst>
                  <a:ext uri="{FF2B5EF4-FFF2-40B4-BE49-F238E27FC236}">
                    <a16:creationId xmlns:a16="http://schemas.microsoft.com/office/drawing/2014/main" id="{16223858-993D-4D16-B344-E6BBB67F599A}"/>
                  </a:ext>
                </a:extLst>
              </p:cNvPr>
              <p:cNvSpPr>
                <a:spLocks noEditPoints="1"/>
              </p:cNvSpPr>
              <p:nvPr/>
            </p:nvSpPr>
            <p:spPr bwMode="auto">
              <a:xfrm>
                <a:off x="1000879" y="2440853"/>
                <a:ext cx="3214548" cy="2260234"/>
              </a:xfrm>
              <a:custGeom>
                <a:avLst/>
                <a:gdLst>
                  <a:gd name="T0" fmla="*/ 71 w 135"/>
                  <a:gd name="T1" fmla="*/ 76 h 95"/>
                  <a:gd name="T2" fmla="*/ 59 w 135"/>
                  <a:gd name="T3" fmla="*/ 2 h 95"/>
                  <a:gd name="T4" fmla="*/ 7 w 135"/>
                  <a:gd name="T5" fmla="*/ 25 h 95"/>
                  <a:gd name="T6" fmla="*/ 11 w 135"/>
                  <a:gd name="T7" fmla="*/ 31 h 95"/>
                  <a:gd name="T8" fmla="*/ 16 w 135"/>
                  <a:gd name="T9" fmla="*/ 32 h 95"/>
                  <a:gd name="T10" fmla="*/ 48 w 135"/>
                  <a:gd name="T11" fmla="*/ 16 h 95"/>
                  <a:gd name="T12" fmla="*/ 52 w 135"/>
                  <a:gd name="T13" fmla="*/ 13 h 95"/>
                  <a:gd name="T14" fmla="*/ 52 w 135"/>
                  <a:gd name="T15" fmla="*/ 19 h 95"/>
                  <a:gd name="T16" fmla="*/ 65 w 135"/>
                  <a:gd name="T17" fmla="*/ 7 h 95"/>
                  <a:gd name="T18" fmla="*/ 68 w 135"/>
                  <a:gd name="T19" fmla="*/ 11 h 95"/>
                  <a:gd name="T20" fmla="*/ 43 w 135"/>
                  <a:gd name="T21" fmla="*/ 32 h 95"/>
                  <a:gd name="T22" fmla="*/ 46 w 135"/>
                  <a:gd name="T23" fmla="*/ 31 h 95"/>
                  <a:gd name="T24" fmla="*/ 16 w 135"/>
                  <a:gd name="T25" fmla="*/ 58 h 95"/>
                  <a:gd name="T26" fmla="*/ 39 w 135"/>
                  <a:gd name="T27" fmla="*/ 51 h 95"/>
                  <a:gd name="T28" fmla="*/ 14 w 135"/>
                  <a:gd name="T29" fmla="*/ 65 h 95"/>
                  <a:gd name="T30" fmla="*/ 61 w 135"/>
                  <a:gd name="T31" fmla="*/ 45 h 95"/>
                  <a:gd name="T32" fmla="*/ 74 w 135"/>
                  <a:gd name="T33" fmla="*/ 28 h 95"/>
                  <a:gd name="T34" fmla="*/ 19 w 135"/>
                  <a:gd name="T35" fmla="*/ 54 h 95"/>
                  <a:gd name="T36" fmla="*/ 90 w 135"/>
                  <a:gd name="T37" fmla="*/ 14 h 95"/>
                  <a:gd name="T38" fmla="*/ 91 w 135"/>
                  <a:gd name="T39" fmla="*/ 8 h 95"/>
                  <a:gd name="T40" fmla="*/ 38 w 135"/>
                  <a:gd name="T41" fmla="*/ 29 h 95"/>
                  <a:gd name="T42" fmla="*/ 23 w 135"/>
                  <a:gd name="T43" fmla="*/ 31 h 95"/>
                  <a:gd name="T44" fmla="*/ 17 w 135"/>
                  <a:gd name="T45" fmla="*/ 33 h 95"/>
                  <a:gd name="T46" fmla="*/ 28 w 135"/>
                  <a:gd name="T47" fmla="*/ 25 h 95"/>
                  <a:gd name="T48" fmla="*/ 10 w 135"/>
                  <a:gd name="T49" fmla="*/ 28 h 95"/>
                  <a:gd name="T50" fmla="*/ 7 w 135"/>
                  <a:gd name="T51" fmla="*/ 26 h 95"/>
                  <a:gd name="T52" fmla="*/ 62 w 135"/>
                  <a:gd name="T53" fmla="*/ 49 h 95"/>
                  <a:gd name="T54" fmla="*/ 115 w 135"/>
                  <a:gd name="T55" fmla="*/ 31 h 95"/>
                  <a:gd name="T56" fmla="*/ 115 w 135"/>
                  <a:gd name="T57" fmla="*/ 31 h 95"/>
                  <a:gd name="T58" fmla="*/ 72 w 135"/>
                  <a:gd name="T59" fmla="*/ 72 h 95"/>
                  <a:gd name="T60" fmla="*/ 80 w 135"/>
                  <a:gd name="T61" fmla="*/ 65 h 95"/>
                  <a:gd name="T62" fmla="*/ 90 w 135"/>
                  <a:gd name="T63" fmla="*/ 65 h 95"/>
                  <a:gd name="T64" fmla="*/ 120 w 135"/>
                  <a:gd name="T65" fmla="*/ 48 h 95"/>
                  <a:gd name="T66" fmla="*/ 120 w 135"/>
                  <a:gd name="T67" fmla="*/ 48 h 95"/>
                  <a:gd name="T68" fmla="*/ 27 w 135"/>
                  <a:gd name="T69" fmla="*/ 88 h 95"/>
                  <a:gd name="T70" fmla="*/ 35 w 135"/>
                  <a:gd name="T71" fmla="*/ 74 h 95"/>
                  <a:gd name="T72" fmla="*/ 36 w 135"/>
                  <a:gd name="T73" fmla="*/ 72 h 95"/>
                  <a:gd name="T74" fmla="*/ 112 w 135"/>
                  <a:gd name="T75" fmla="*/ 30 h 95"/>
                  <a:gd name="T76" fmla="*/ 71 w 135"/>
                  <a:gd name="T77" fmla="*/ 49 h 95"/>
                  <a:gd name="T78" fmla="*/ 41 w 135"/>
                  <a:gd name="T79" fmla="*/ 80 h 95"/>
                  <a:gd name="T80" fmla="*/ 122 w 135"/>
                  <a:gd name="T81" fmla="*/ 41 h 95"/>
                  <a:gd name="T82" fmla="*/ 59 w 135"/>
                  <a:gd name="T83" fmla="*/ 69 h 95"/>
                  <a:gd name="T84" fmla="*/ 51 w 135"/>
                  <a:gd name="T85" fmla="*/ 74 h 95"/>
                  <a:gd name="T86" fmla="*/ 120 w 135"/>
                  <a:gd name="T87" fmla="*/ 60 h 95"/>
                  <a:gd name="T88" fmla="*/ 121 w 135"/>
                  <a:gd name="T89" fmla="*/ 63 h 95"/>
                  <a:gd name="T90" fmla="*/ 104 w 135"/>
                  <a:gd name="T91" fmla="*/ 68 h 95"/>
                  <a:gd name="T92" fmla="*/ 104 w 135"/>
                  <a:gd name="T93" fmla="*/ 70 h 95"/>
                  <a:gd name="T94" fmla="*/ 90 w 135"/>
                  <a:gd name="T95" fmla="*/ 75 h 95"/>
                  <a:gd name="T96" fmla="*/ 111 w 135"/>
                  <a:gd name="T97" fmla="*/ 69 h 95"/>
                  <a:gd name="T98" fmla="*/ 78 w 135"/>
                  <a:gd name="T99" fmla="*/ 54 h 95"/>
                  <a:gd name="T100" fmla="*/ 97 w 135"/>
                  <a:gd name="T101" fmla="*/ 43 h 95"/>
                  <a:gd name="T102" fmla="*/ 63 w 135"/>
                  <a:gd name="T103" fmla="*/ 45 h 95"/>
                  <a:gd name="T104" fmla="*/ 58 w 135"/>
                  <a:gd name="T105" fmla="*/ 43 h 95"/>
                  <a:gd name="T106" fmla="*/ 108 w 135"/>
                  <a:gd name="T107" fmla="*/ 14 h 95"/>
                  <a:gd name="T108" fmla="*/ 96 w 135"/>
                  <a:gd name="T109" fmla="*/ 17 h 95"/>
                  <a:gd name="T110" fmla="*/ 33 w 135"/>
                  <a:gd name="T111" fmla="*/ 33 h 95"/>
                  <a:gd name="T112" fmla="*/ 53 w 135"/>
                  <a:gd name="T113" fmla="*/ 10 h 95"/>
                  <a:gd name="T114" fmla="*/ 29 w 135"/>
                  <a:gd name="T115" fmla="*/ 16 h 95"/>
                  <a:gd name="T116" fmla="*/ 16 w 135"/>
                  <a:gd name="T117" fmla="*/ 2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5" h="95">
                    <a:moveTo>
                      <a:pt x="9" y="33"/>
                    </a:moveTo>
                    <a:cubicBezTo>
                      <a:pt x="4" y="34"/>
                      <a:pt x="0" y="38"/>
                      <a:pt x="0" y="44"/>
                    </a:cubicBezTo>
                    <a:cubicBezTo>
                      <a:pt x="0" y="51"/>
                      <a:pt x="7" y="55"/>
                      <a:pt x="13" y="56"/>
                    </a:cubicBezTo>
                    <a:cubicBezTo>
                      <a:pt x="9" y="60"/>
                      <a:pt x="6" y="65"/>
                      <a:pt x="11" y="70"/>
                    </a:cubicBezTo>
                    <a:cubicBezTo>
                      <a:pt x="16" y="76"/>
                      <a:pt x="26" y="76"/>
                      <a:pt x="33" y="73"/>
                    </a:cubicBezTo>
                    <a:cubicBezTo>
                      <a:pt x="30" y="81"/>
                      <a:pt x="23" y="87"/>
                      <a:pt x="17" y="92"/>
                    </a:cubicBezTo>
                    <a:cubicBezTo>
                      <a:pt x="17" y="93"/>
                      <a:pt x="17" y="94"/>
                      <a:pt x="17" y="94"/>
                    </a:cubicBezTo>
                    <a:cubicBezTo>
                      <a:pt x="17" y="95"/>
                      <a:pt x="18" y="95"/>
                      <a:pt x="19" y="95"/>
                    </a:cubicBezTo>
                    <a:cubicBezTo>
                      <a:pt x="30" y="90"/>
                      <a:pt x="41" y="86"/>
                      <a:pt x="49" y="76"/>
                    </a:cubicBezTo>
                    <a:cubicBezTo>
                      <a:pt x="54" y="85"/>
                      <a:pt x="65" y="83"/>
                      <a:pt x="71" y="76"/>
                    </a:cubicBezTo>
                    <a:cubicBezTo>
                      <a:pt x="74" y="79"/>
                      <a:pt x="77" y="82"/>
                      <a:pt x="82" y="83"/>
                    </a:cubicBezTo>
                    <a:cubicBezTo>
                      <a:pt x="86" y="83"/>
                      <a:pt x="91" y="79"/>
                      <a:pt x="93" y="75"/>
                    </a:cubicBezTo>
                    <a:cubicBezTo>
                      <a:pt x="98" y="79"/>
                      <a:pt x="108" y="77"/>
                      <a:pt x="109" y="72"/>
                    </a:cubicBezTo>
                    <a:cubicBezTo>
                      <a:pt x="120" y="78"/>
                      <a:pt x="135" y="57"/>
                      <a:pt x="124" y="49"/>
                    </a:cubicBezTo>
                    <a:cubicBezTo>
                      <a:pt x="129" y="46"/>
                      <a:pt x="132" y="40"/>
                      <a:pt x="129" y="35"/>
                    </a:cubicBezTo>
                    <a:cubicBezTo>
                      <a:pt x="127" y="29"/>
                      <a:pt x="121" y="27"/>
                      <a:pt x="116" y="27"/>
                    </a:cubicBezTo>
                    <a:cubicBezTo>
                      <a:pt x="117" y="22"/>
                      <a:pt x="116" y="17"/>
                      <a:pt x="113" y="13"/>
                    </a:cubicBezTo>
                    <a:cubicBezTo>
                      <a:pt x="108" y="8"/>
                      <a:pt x="101" y="10"/>
                      <a:pt x="96" y="13"/>
                    </a:cubicBezTo>
                    <a:cubicBezTo>
                      <a:pt x="95" y="0"/>
                      <a:pt x="78" y="0"/>
                      <a:pt x="71" y="10"/>
                    </a:cubicBezTo>
                    <a:cubicBezTo>
                      <a:pt x="69" y="5"/>
                      <a:pt x="65" y="1"/>
                      <a:pt x="59" y="2"/>
                    </a:cubicBezTo>
                    <a:cubicBezTo>
                      <a:pt x="54" y="3"/>
                      <a:pt x="50" y="7"/>
                      <a:pt x="49" y="12"/>
                    </a:cubicBezTo>
                    <a:cubicBezTo>
                      <a:pt x="46" y="7"/>
                      <a:pt x="41" y="5"/>
                      <a:pt x="35" y="7"/>
                    </a:cubicBezTo>
                    <a:cubicBezTo>
                      <a:pt x="27" y="9"/>
                      <a:pt x="26" y="16"/>
                      <a:pt x="25" y="22"/>
                    </a:cubicBezTo>
                    <a:cubicBezTo>
                      <a:pt x="21" y="16"/>
                      <a:pt x="13" y="12"/>
                      <a:pt x="6" y="18"/>
                    </a:cubicBezTo>
                    <a:cubicBezTo>
                      <a:pt x="1" y="23"/>
                      <a:pt x="5" y="29"/>
                      <a:pt x="9" y="33"/>
                    </a:cubicBezTo>
                    <a:close/>
                    <a:moveTo>
                      <a:pt x="7" y="24"/>
                    </a:moveTo>
                    <a:cubicBezTo>
                      <a:pt x="7" y="24"/>
                      <a:pt x="7" y="23"/>
                      <a:pt x="7" y="23"/>
                    </a:cubicBezTo>
                    <a:cubicBezTo>
                      <a:pt x="9" y="22"/>
                      <a:pt x="11" y="21"/>
                      <a:pt x="12" y="20"/>
                    </a:cubicBezTo>
                    <a:cubicBezTo>
                      <a:pt x="13" y="19"/>
                      <a:pt x="16" y="16"/>
                      <a:pt x="12" y="20"/>
                    </a:cubicBezTo>
                    <a:cubicBezTo>
                      <a:pt x="11" y="22"/>
                      <a:pt x="9" y="23"/>
                      <a:pt x="7" y="25"/>
                    </a:cubicBezTo>
                    <a:cubicBezTo>
                      <a:pt x="7" y="24"/>
                      <a:pt x="7" y="24"/>
                      <a:pt x="7" y="24"/>
                    </a:cubicBezTo>
                    <a:close/>
                    <a:moveTo>
                      <a:pt x="17" y="19"/>
                    </a:moveTo>
                    <a:cubicBezTo>
                      <a:pt x="16" y="19"/>
                      <a:pt x="15" y="20"/>
                      <a:pt x="13" y="21"/>
                    </a:cubicBezTo>
                    <a:cubicBezTo>
                      <a:pt x="11" y="23"/>
                      <a:pt x="9" y="24"/>
                      <a:pt x="7" y="26"/>
                    </a:cubicBezTo>
                    <a:cubicBezTo>
                      <a:pt x="7" y="26"/>
                      <a:pt x="7" y="26"/>
                      <a:pt x="7" y="26"/>
                    </a:cubicBezTo>
                    <a:cubicBezTo>
                      <a:pt x="10" y="23"/>
                      <a:pt x="13" y="21"/>
                      <a:pt x="15" y="18"/>
                    </a:cubicBezTo>
                    <a:cubicBezTo>
                      <a:pt x="16" y="18"/>
                      <a:pt x="17" y="18"/>
                      <a:pt x="17" y="19"/>
                    </a:cubicBezTo>
                    <a:close/>
                    <a:moveTo>
                      <a:pt x="22" y="25"/>
                    </a:moveTo>
                    <a:cubicBezTo>
                      <a:pt x="20" y="28"/>
                      <a:pt x="17" y="30"/>
                      <a:pt x="15" y="32"/>
                    </a:cubicBezTo>
                    <a:cubicBezTo>
                      <a:pt x="13" y="32"/>
                      <a:pt x="12" y="31"/>
                      <a:pt x="11" y="31"/>
                    </a:cubicBezTo>
                    <a:cubicBezTo>
                      <a:pt x="13" y="30"/>
                      <a:pt x="15" y="29"/>
                      <a:pt x="17" y="28"/>
                    </a:cubicBezTo>
                    <a:cubicBezTo>
                      <a:pt x="18" y="27"/>
                      <a:pt x="19" y="27"/>
                      <a:pt x="20" y="26"/>
                    </a:cubicBezTo>
                    <a:cubicBezTo>
                      <a:pt x="19" y="26"/>
                      <a:pt x="24" y="24"/>
                      <a:pt x="22" y="25"/>
                    </a:cubicBezTo>
                    <a:close/>
                    <a:moveTo>
                      <a:pt x="25" y="27"/>
                    </a:moveTo>
                    <a:cubicBezTo>
                      <a:pt x="23" y="28"/>
                      <a:pt x="22" y="28"/>
                      <a:pt x="21" y="29"/>
                    </a:cubicBezTo>
                    <a:cubicBezTo>
                      <a:pt x="20" y="30"/>
                      <a:pt x="19" y="31"/>
                      <a:pt x="18" y="31"/>
                    </a:cubicBezTo>
                    <a:cubicBezTo>
                      <a:pt x="18" y="31"/>
                      <a:pt x="16" y="32"/>
                      <a:pt x="16" y="32"/>
                    </a:cubicBezTo>
                    <a:cubicBezTo>
                      <a:pt x="16" y="32"/>
                      <a:pt x="16" y="32"/>
                      <a:pt x="16" y="32"/>
                    </a:cubicBezTo>
                    <a:cubicBezTo>
                      <a:pt x="16" y="32"/>
                      <a:pt x="15" y="32"/>
                      <a:pt x="15" y="32"/>
                    </a:cubicBezTo>
                    <a:cubicBezTo>
                      <a:pt x="15" y="32"/>
                      <a:pt x="15" y="32"/>
                      <a:pt x="16" y="32"/>
                    </a:cubicBezTo>
                    <a:cubicBezTo>
                      <a:pt x="18" y="29"/>
                      <a:pt x="22" y="28"/>
                      <a:pt x="24" y="25"/>
                    </a:cubicBezTo>
                    <a:cubicBezTo>
                      <a:pt x="24" y="25"/>
                      <a:pt x="25" y="26"/>
                      <a:pt x="25" y="27"/>
                    </a:cubicBezTo>
                    <a:close/>
                    <a:moveTo>
                      <a:pt x="29" y="18"/>
                    </a:moveTo>
                    <a:cubicBezTo>
                      <a:pt x="31" y="17"/>
                      <a:pt x="33" y="16"/>
                      <a:pt x="35" y="14"/>
                    </a:cubicBezTo>
                    <a:cubicBezTo>
                      <a:pt x="37" y="13"/>
                      <a:pt x="39" y="12"/>
                      <a:pt x="41" y="12"/>
                    </a:cubicBezTo>
                    <a:cubicBezTo>
                      <a:pt x="40" y="12"/>
                      <a:pt x="37" y="14"/>
                      <a:pt x="36" y="15"/>
                    </a:cubicBezTo>
                    <a:cubicBezTo>
                      <a:pt x="33" y="17"/>
                      <a:pt x="31" y="19"/>
                      <a:pt x="28" y="21"/>
                    </a:cubicBezTo>
                    <a:cubicBezTo>
                      <a:pt x="28" y="20"/>
                      <a:pt x="28" y="19"/>
                      <a:pt x="29" y="18"/>
                    </a:cubicBezTo>
                    <a:close/>
                    <a:moveTo>
                      <a:pt x="47" y="14"/>
                    </a:moveTo>
                    <a:cubicBezTo>
                      <a:pt x="47" y="15"/>
                      <a:pt x="48" y="15"/>
                      <a:pt x="48" y="16"/>
                    </a:cubicBezTo>
                    <a:cubicBezTo>
                      <a:pt x="44" y="18"/>
                      <a:pt x="40" y="20"/>
                      <a:pt x="37" y="22"/>
                    </a:cubicBezTo>
                    <a:cubicBezTo>
                      <a:pt x="34" y="24"/>
                      <a:pt x="31" y="25"/>
                      <a:pt x="28" y="27"/>
                    </a:cubicBezTo>
                    <a:cubicBezTo>
                      <a:pt x="28" y="27"/>
                      <a:pt x="28" y="27"/>
                      <a:pt x="28" y="27"/>
                    </a:cubicBezTo>
                    <a:cubicBezTo>
                      <a:pt x="31" y="25"/>
                      <a:pt x="34" y="23"/>
                      <a:pt x="37" y="21"/>
                    </a:cubicBezTo>
                    <a:cubicBezTo>
                      <a:pt x="39" y="19"/>
                      <a:pt x="41" y="18"/>
                      <a:pt x="43" y="17"/>
                    </a:cubicBezTo>
                    <a:cubicBezTo>
                      <a:pt x="43" y="16"/>
                      <a:pt x="44" y="16"/>
                      <a:pt x="44" y="16"/>
                    </a:cubicBezTo>
                    <a:cubicBezTo>
                      <a:pt x="45" y="15"/>
                      <a:pt x="46" y="15"/>
                      <a:pt x="47" y="14"/>
                    </a:cubicBezTo>
                    <a:close/>
                    <a:moveTo>
                      <a:pt x="64" y="6"/>
                    </a:moveTo>
                    <a:cubicBezTo>
                      <a:pt x="64" y="6"/>
                      <a:pt x="64" y="6"/>
                      <a:pt x="64" y="6"/>
                    </a:cubicBezTo>
                    <a:cubicBezTo>
                      <a:pt x="60" y="8"/>
                      <a:pt x="56" y="11"/>
                      <a:pt x="52" y="13"/>
                    </a:cubicBezTo>
                    <a:cubicBezTo>
                      <a:pt x="52" y="12"/>
                      <a:pt x="52" y="12"/>
                      <a:pt x="52" y="12"/>
                    </a:cubicBezTo>
                    <a:cubicBezTo>
                      <a:pt x="53" y="11"/>
                      <a:pt x="55" y="10"/>
                      <a:pt x="56" y="9"/>
                    </a:cubicBezTo>
                    <a:cubicBezTo>
                      <a:pt x="58" y="7"/>
                      <a:pt x="60" y="6"/>
                      <a:pt x="62" y="5"/>
                    </a:cubicBezTo>
                    <a:cubicBezTo>
                      <a:pt x="63" y="5"/>
                      <a:pt x="64" y="6"/>
                      <a:pt x="64" y="6"/>
                    </a:cubicBezTo>
                    <a:close/>
                    <a:moveTo>
                      <a:pt x="67" y="8"/>
                    </a:moveTo>
                    <a:cubicBezTo>
                      <a:pt x="56" y="14"/>
                      <a:pt x="46" y="21"/>
                      <a:pt x="36" y="27"/>
                    </a:cubicBezTo>
                    <a:cubicBezTo>
                      <a:pt x="25" y="33"/>
                      <a:pt x="14" y="38"/>
                      <a:pt x="4" y="45"/>
                    </a:cubicBezTo>
                    <a:cubicBezTo>
                      <a:pt x="4" y="45"/>
                      <a:pt x="4" y="46"/>
                      <a:pt x="5" y="46"/>
                    </a:cubicBezTo>
                    <a:cubicBezTo>
                      <a:pt x="15" y="39"/>
                      <a:pt x="26" y="34"/>
                      <a:pt x="36" y="28"/>
                    </a:cubicBezTo>
                    <a:cubicBezTo>
                      <a:pt x="41" y="25"/>
                      <a:pt x="46" y="22"/>
                      <a:pt x="52" y="19"/>
                    </a:cubicBezTo>
                    <a:cubicBezTo>
                      <a:pt x="56" y="16"/>
                      <a:pt x="62" y="13"/>
                      <a:pt x="66" y="9"/>
                    </a:cubicBezTo>
                    <a:cubicBezTo>
                      <a:pt x="62" y="13"/>
                      <a:pt x="56" y="16"/>
                      <a:pt x="51" y="19"/>
                    </a:cubicBezTo>
                    <a:cubicBezTo>
                      <a:pt x="46" y="22"/>
                      <a:pt x="40" y="26"/>
                      <a:pt x="35" y="29"/>
                    </a:cubicBezTo>
                    <a:cubicBezTo>
                      <a:pt x="29" y="32"/>
                      <a:pt x="23" y="36"/>
                      <a:pt x="18" y="39"/>
                    </a:cubicBezTo>
                    <a:cubicBezTo>
                      <a:pt x="13" y="42"/>
                      <a:pt x="9" y="44"/>
                      <a:pt x="5" y="48"/>
                    </a:cubicBezTo>
                    <a:cubicBezTo>
                      <a:pt x="4" y="47"/>
                      <a:pt x="4" y="46"/>
                      <a:pt x="4" y="46"/>
                    </a:cubicBezTo>
                    <a:cubicBezTo>
                      <a:pt x="4" y="46"/>
                      <a:pt x="4" y="46"/>
                      <a:pt x="4" y="46"/>
                    </a:cubicBezTo>
                    <a:cubicBezTo>
                      <a:pt x="13" y="38"/>
                      <a:pt x="25" y="33"/>
                      <a:pt x="35" y="27"/>
                    </a:cubicBezTo>
                    <a:cubicBezTo>
                      <a:pt x="40" y="23"/>
                      <a:pt x="46" y="19"/>
                      <a:pt x="52" y="16"/>
                    </a:cubicBezTo>
                    <a:cubicBezTo>
                      <a:pt x="56" y="13"/>
                      <a:pt x="61" y="10"/>
                      <a:pt x="65" y="7"/>
                    </a:cubicBezTo>
                    <a:cubicBezTo>
                      <a:pt x="66" y="7"/>
                      <a:pt x="66" y="8"/>
                      <a:pt x="67" y="8"/>
                    </a:cubicBezTo>
                    <a:close/>
                    <a:moveTo>
                      <a:pt x="68" y="11"/>
                    </a:moveTo>
                    <a:cubicBezTo>
                      <a:pt x="64" y="14"/>
                      <a:pt x="59" y="17"/>
                      <a:pt x="55" y="19"/>
                    </a:cubicBezTo>
                    <a:cubicBezTo>
                      <a:pt x="49" y="23"/>
                      <a:pt x="44" y="26"/>
                      <a:pt x="38" y="29"/>
                    </a:cubicBezTo>
                    <a:cubicBezTo>
                      <a:pt x="33" y="32"/>
                      <a:pt x="27" y="35"/>
                      <a:pt x="22" y="38"/>
                    </a:cubicBezTo>
                    <a:cubicBezTo>
                      <a:pt x="19" y="39"/>
                      <a:pt x="16" y="41"/>
                      <a:pt x="14" y="42"/>
                    </a:cubicBezTo>
                    <a:cubicBezTo>
                      <a:pt x="13" y="42"/>
                      <a:pt x="13" y="43"/>
                      <a:pt x="13" y="43"/>
                    </a:cubicBezTo>
                    <a:cubicBezTo>
                      <a:pt x="21" y="37"/>
                      <a:pt x="30" y="33"/>
                      <a:pt x="38" y="28"/>
                    </a:cubicBezTo>
                    <a:cubicBezTo>
                      <a:pt x="48" y="22"/>
                      <a:pt x="59" y="17"/>
                      <a:pt x="67" y="9"/>
                    </a:cubicBezTo>
                    <a:cubicBezTo>
                      <a:pt x="67" y="10"/>
                      <a:pt x="68" y="11"/>
                      <a:pt x="68" y="11"/>
                    </a:cubicBezTo>
                    <a:close/>
                    <a:moveTo>
                      <a:pt x="81" y="8"/>
                    </a:moveTo>
                    <a:cubicBezTo>
                      <a:pt x="81" y="8"/>
                      <a:pt x="86" y="5"/>
                      <a:pt x="85" y="6"/>
                    </a:cubicBezTo>
                    <a:cubicBezTo>
                      <a:pt x="83" y="7"/>
                      <a:pt x="81" y="8"/>
                      <a:pt x="80" y="9"/>
                    </a:cubicBezTo>
                    <a:cubicBezTo>
                      <a:pt x="76" y="12"/>
                      <a:pt x="73" y="14"/>
                      <a:pt x="69" y="16"/>
                    </a:cubicBezTo>
                    <a:cubicBezTo>
                      <a:pt x="62" y="21"/>
                      <a:pt x="55" y="25"/>
                      <a:pt x="48" y="29"/>
                    </a:cubicBezTo>
                    <a:cubicBezTo>
                      <a:pt x="42" y="32"/>
                      <a:pt x="35" y="36"/>
                      <a:pt x="28" y="40"/>
                    </a:cubicBezTo>
                    <a:cubicBezTo>
                      <a:pt x="22" y="44"/>
                      <a:pt x="16" y="48"/>
                      <a:pt x="10" y="52"/>
                    </a:cubicBezTo>
                    <a:cubicBezTo>
                      <a:pt x="9" y="51"/>
                      <a:pt x="8" y="51"/>
                      <a:pt x="8" y="51"/>
                    </a:cubicBezTo>
                    <a:cubicBezTo>
                      <a:pt x="13" y="49"/>
                      <a:pt x="18" y="45"/>
                      <a:pt x="22" y="42"/>
                    </a:cubicBezTo>
                    <a:cubicBezTo>
                      <a:pt x="29" y="39"/>
                      <a:pt x="36" y="35"/>
                      <a:pt x="43" y="32"/>
                    </a:cubicBezTo>
                    <a:cubicBezTo>
                      <a:pt x="50" y="28"/>
                      <a:pt x="56" y="24"/>
                      <a:pt x="63" y="20"/>
                    </a:cubicBezTo>
                    <a:cubicBezTo>
                      <a:pt x="69" y="16"/>
                      <a:pt x="75" y="12"/>
                      <a:pt x="81" y="8"/>
                    </a:cubicBezTo>
                    <a:close/>
                    <a:moveTo>
                      <a:pt x="90" y="8"/>
                    </a:moveTo>
                    <a:cubicBezTo>
                      <a:pt x="81" y="13"/>
                      <a:pt x="72" y="19"/>
                      <a:pt x="63" y="25"/>
                    </a:cubicBezTo>
                    <a:cubicBezTo>
                      <a:pt x="61" y="26"/>
                      <a:pt x="59" y="27"/>
                      <a:pt x="57" y="28"/>
                    </a:cubicBezTo>
                    <a:cubicBezTo>
                      <a:pt x="56" y="28"/>
                      <a:pt x="55" y="29"/>
                      <a:pt x="54" y="29"/>
                    </a:cubicBezTo>
                    <a:cubicBezTo>
                      <a:pt x="41" y="36"/>
                      <a:pt x="29" y="43"/>
                      <a:pt x="16" y="49"/>
                    </a:cubicBezTo>
                    <a:cubicBezTo>
                      <a:pt x="16" y="49"/>
                      <a:pt x="16" y="49"/>
                      <a:pt x="17" y="48"/>
                    </a:cubicBezTo>
                    <a:cubicBezTo>
                      <a:pt x="19" y="46"/>
                      <a:pt x="22" y="45"/>
                      <a:pt x="25" y="43"/>
                    </a:cubicBezTo>
                    <a:cubicBezTo>
                      <a:pt x="32" y="38"/>
                      <a:pt x="39" y="35"/>
                      <a:pt x="46" y="31"/>
                    </a:cubicBezTo>
                    <a:cubicBezTo>
                      <a:pt x="60" y="23"/>
                      <a:pt x="73" y="15"/>
                      <a:pt x="86" y="6"/>
                    </a:cubicBezTo>
                    <a:cubicBezTo>
                      <a:pt x="88" y="6"/>
                      <a:pt x="89" y="7"/>
                      <a:pt x="90" y="8"/>
                    </a:cubicBezTo>
                    <a:close/>
                    <a:moveTo>
                      <a:pt x="93" y="15"/>
                    </a:moveTo>
                    <a:cubicBezTo>
                      <a:pt x="93" y="16"/>
                      <a:pt x="93" y="16"/>
                      <a:pt x="93" y="16"/>
                    </a:cubicBezTo>
                    <a:cubicBezTo>
                      <a:pt x="92" y="17"/>
                      <a:pt x="92" y="17"/>
                      <a:pt x="91" y="18"/>
                    </a:cubicBezTo>
                    <a:cubicBezTo>
                      <a:pt x="91" y="18"/>
                      <a:pt x="91" y="18"/>
                      <a:pt x="91" y="18"/>
                    </a:cubicBezTo>
                    <a:cubicBezTo>
                      <a:pt x="88" y="20"/>
                      <a:pt x="85" y="21"/>
                      <a:pt x="82" y="22"/>
                    </a:cubicBezTo>
                    <a:cubicBezTo>
                      <a:pt x="76" y="26"/>
                      <a:pt x="69" y="30"/>
                      <a:pt x="62" y="33"/>
                    </a:cubicBezTo>
                    <a:cubicBezTo>
                      <a:pt x="49" y="40"/>
                      <a:pt x="36" y="46"/>
                      <a:pt x="23" y="54"/>
                    </a:cubicBezTo>
                    <a:cubicBezTo>
                      <a:pt x="21" y="55"/>
                      <a:pt x="19" y="56"/>
                      <a:pt x="16" y="58"/>
                    </a:cubicBezTo>
                    <a:cubicBezTo>
                      <a:pt x="15" y="59"/>
                      <a:pt x="14" y="60"/>
                      <a:pt x="13" y="61"/>
                    </a:cubicBezTo>
                    <a:cubicBezTo>
                      <a:pt x="15" y="59"/>
                      <a:pt x="17" y="58"/>
                      <a:pt x="18" y="56"/>
                    </a:cubicBezTo>
                    <a:cubicBezTo>
                      <a:pt x="18" y="56"/>
                      <a:pt x="18" y="56"/>
                      <a:pt x="18" y="56"/>
                    </a:cubicBezTo>
                    <a:cubicBezTo>
                      <a:pt x="19" y="56"/>
                      <a:pt x="19" y="56"/>
                      <a:pt x="19" y="55"/>
                    </a:cubicBezTo>
                    <a:cubicBezTo>
                      <a:pt x="22" y="53"/>
                      <a:pt x="26" y="50"/>
                      <a:pt x="29" y="48"/>
                    </a:cubicBezTo>
                    <a:cubicBezTo>
                      <a:pt x="38" y="42"/>
                      <a:pt x="48" y="37"/>
                      <a:pt x="57" y="32"/>
                    </a:cubicBezTo>
                    <a:cubicBezTo>
                      <a:pt x="69" y="26"/>
                      <a:pt x="82" y="20"/>
                      <a:pt x="93" y="13"/>
                    </a:cubicBezTo>
                    <a:cubicBezTo>
                      <a:pt x="93" y="14"/>
                      <a:pt x="93" y="15"/>
                      <a:pt x="93" y="15"/>
                    </a:cubicBezTo>
                    <a:close/>
                    <a:moveTo>
                      <a:pt x="17" y="63"/>
                    </a:moveTo>
                    <a:cubicBezTo>
                      <a:pt x="24" y="58"/>
                      <a:pt x="32" y="55"/>
                      <a:pt x="39" y="51"/>
                    </a:cubicBezTo>
                    <a:cubicBezTo>
                      <a:pt x="47" y="46"/>
                      <a:pt x="55" y="42"/>
                      <a:pt x="63" y="38"/>
                    </a:cubicBezTo>
                    <a:cubicBezTo>
                      <a:pt x="71" y="34"/>
                      <a:pt x="79" y="30"/>
                      <a:pt x="87" y="27"/>
                    </a:cubicBezTo>
                    <a:cubicBezTo>
                      <a:pt x="92" y="24"/>
                      <a:pt x="98" y="20"/>
                      <a:pt x="103" y="17"/>
                    </a:cubicBezTo>
                    <a:cubicBezTo>
                      <a:pt x="102" y="18"/>
                      <a:pt x="101" y="19"/>
                      <a:pt x="100" y="20"/>
                    </a:cubicBezTo>
                    <a:cubicBezTo>
                      <a:pt x="97" y="22"/>
                      <a:pt x="93" y="24"/>
                      <a:pt x="89" y="26"/>
                    </a:cubicBezTo>
                    <a:cubicBezTo>
                      <a:pt x="80" y="31"/>
                      <a:pt x="70" y="35"/>
                      <a:pt x="61" y="40"/>
                    </a:cubicBezTo>
                    <a:cubicBezTo>
                      <a:pt x="52" y="45"/>
                      <a:pt x="43" y="50"/>
                      <a:pt x="34" y="55"/>
                    </a:cubicBezTo>
                    <a:cubicBezTo>
                      <a:pt x="27" y="59"/>
                      <a:pt x="19" y="63"/>
                      <a:pt x="13" y="68"/>
                    </a:cubicBezTo>
                    <a:cubicBezTo>
                      <a:pt x="12" y="68"/>
                      <a:pt x="12" y="67"/>
                      <a:pt x="12" y="67"/>
                    </a:cubicBezTo>
                    <a:cubicBezTo>
                      <a:pt x="13" y="66"/>
                      <a:pt x="13" y="65"/>
                      <a:pt x="14" y="65"/>
                    </a:cubicBezTo>
                    <a:cubicBezTo>
                      <a:pt x="15" y="64"/>
                      <a:pt x="16" y="64"/>
                      <a:pt x="17" y="63"/>
                    </a:cubicBezTo>
                    <a:close/>
                    <a:moveTo>
                      <a:pt x="16" y="70"/>
                    </a:moveTo>
                    <a:cubicBezTo>
                      <a:pt x="15" y="70"/>
                      <a:pt x="14" y="69"/>
                      <a:pt x="13" y="68"/>
                    </a:cubicBezTo>
                    <a:cubicBezTo>
                      <a:pt x="20" y="63"/>
                      <a:pt x="28" y="60"/>
                      <a:pt x="36" y="56"/>
                    </a:cubicBezTo>
                    <a:cubicBezTo>
                      <a:pt x="45" y="52"/>
                      <a:pt x="53" y="48"/>
                      <a:pt x="62" y="44"/>
                    </a:cubicBezTo>
                    <a:cubicBezTo>
                      <a:pt x="71" y="39"/>
                      <a:pt x="80" y="35"/>
                      <a:pt x="89" y="31"/>
                    </a:cubicBezTo>
                    <a:cubicBezTo>
                      <a:pt x="93" y="29"/>
                      <a:pt x="97" y="27"/>
                      <a:pt x="101" y="25"/>
                    </a:cubicBezTo>
                    <a:cubicBezTo>
                      <a:pt x="105" y="23"/>
                      <a:pt x="109" y="22"/>
                      <a:pt x="112" y="19"/>
                    </a:cubicBezTo>
                    <a:cubicBezTo>
                      <a:pt x="106" y="25"/>
                      <a:pt x="96" y="28"/>
                      <a:pt x="88" y="32"/>
                    </a:cubicBezTo>
                    <a:cubicBezTo>
                      <a:pt x="79" y="36"/>
                      <a:pt x="70" y="40"/>
                      <a:pt x="61" y="45"/>
                    </a:cubicBezTo>
                    <a:cubicBezTo>
                      <a:pt x="46" y="52"/>
                      <a:pt x="30" y="60"/>
                      <a:pt x="16" y="70"/>
                    </a:cubicBezTo>
                    <a:close/>
                    <a:moveTo>
                      <a:pt x="14" y="64"/>
                    </a:moveTo>
                    <a:cubicBezTo>
                      <a:pt x="13" y="65"/>
                      <a:pt x="12" y="65"/>
                      <a:pt x="12" y="65"/>
                    </a:cubicBezTo>
                    <a:cubicBezTo>
                      <a:pt x="12" y="66"/>
                      <a:pt x="12" y="66"/>
                      <a:pt x="12" y="66"/>
                    </a:cubicBezTo>
                    <a:cubicBezTo>
                      <a:pt x="11" y="65"/>
                      <a:pt x="11" y="65"/>
                      <a:pt x="11" y="64"/>
                    </a:cubicBezTo>
                    <a:cubicBezTo>
                      <a:pt x="16" y="59"/>
                      <a:pt x="23" y="55"/>
                      <a:pt x="29" y="51"/>
                    </a:cubicBezTo>
                    <a:cubicBezTo>
                      <a:pt x="37" y="47"/>
                      <a:pt x="45" y="42"/>
                      <a:pt x="53" y="38"/>
                    </a:cubicBezTo>
                    <a:cubicBezTo>
                      <a:pt x="61" y="35"/>
                      <a:pt x="68" y="31"/>
                      <a:pt x="75" y="27"/>
                    </a:cubicBezTo>
                    <a:cubicBezTo>
                      <a:pt x="76" y="27"/>
                      <a:pt x="76" y="27"/>
                      <a:pt x="77" y="26"/>
                    </a:cubicBezTo>
                    <a:cubicBezTo>
                      <a:pt x="76" y="27"/>
                      <a:pt x="75" y="27"/>
                      <a:pt x="74" y="28"/>
                    </a:cubicBezTo>
                    <a:cubicBezTo>
                      <a:pt x="66" y="33"/>
                      <a:pt x="58" y="37"/>
                      <a:pt x="50" y="41"/>
                    </a:cubicBezTo>
                    <a:cubicBezTo>
                      <a:pt x="42" y="45"/>
                      <a:pt x="35" y="49"/>
                      <a:pt x="28" y="54"/>
                    </a:cubicBezTo>
                    <a:cubicBezTo>
                      <a:pt x="24" y="56"/>
                      <a:pt x="21" y="59"/>
                      <a:pt x="18" y="61"/>
                    </a:cubicBezTo>
                    <a:cubicBezTo>
                      <a:pt x="16" y="62"/>
                      <a:pt x="15" y="63"/>
                      <a:pt x="14" y="64"/>
                    </a:cubicBezTo>
                    <a:close/>
                    <a:moveTo>
                      <a:pt x="42" y="37"/>
                    </a:moveTo>
                    <a:cubicBezTo>
                      <a:pt x="33" y="42"/>
                      <a:pt x="24" y="47"/>
                      <a:pt x="15" y="53"/>
                    </a:cubicBezTo>
                    <a:cubicBezTo>
                      <a:pt x="14" y="53"/>
                      <a:pt x="12" y="53"/>
                      <a:pt x="11" y="52"/>
                    </a:cubicBezTo>
                    <a:cubicBezTo>
                      <a:pt x="21" y="47"/>
                      <a:pt x="32" y="42"/>
                      <a:pt x="42" y="37"/>
                    </a:cubicBezTo>
                    <a:close/>
                    <a:moveTo>
                      <a:pt x="19" y="54"/>
                    </a:moveTo>
                    <a:cubicBezTo>
                      <a:pt x="19" y="54"/>
                      <a:pt x="19" y="54"/>
                      <a:pt x="19" y="54"/>
                    </a:cubicBezTo>
                    <a:cubicBezTo>
                      <a:pt x="19" y="54"/>
                      <a:pt x="19" y="53"/>
                      <a:pt x="18" y="53"/>
                    </a:cubicBezTo>
                    <a:cubicBezTo>
                      <a:pt x="18" y="53"/>
                      <a:pt x="17" y="53"/>
                      <a:pt x="17" y="53"/>
                    </a:cubicBezTo>
                    <a:cubicBezTo>
                      <a:pt x="22" y="51"/>
                      <a:pt x="27" y="47"/>
                      <a:pt x="32" y="45"/>
                    </a:cubicBezTo>
                    <a:cubicBezTo>
                      <a:pt x="36" y="42"/>
                      <a:pt x="41" y="40"/>
                      <a:pt x="45" y="38"/>
                    </a:cubicBezTo>
                    <a:cubicBezTo>
                      <a:pt x="36" y="43"/>
                      <a:pt x="27" y="48"/>
                      <a:pt x="19" y="54"/>
                    </a:cubicBezTo>
                    <a:close/>
                    <a:moveTo>
                      <a:pt x="67" y="26"/>
                    </a:moveTo>
                    <a:cubicBezTo>
                      <a:pt x="67" y="26"/>
                      <a:pt x="67" y="26"/>
                      <a:pt x="67" y="26"/>
                    </a:cubicBezTo>
                    <a:cubicBezTo>
                      <a:pt x="73" y="23"/>
                      <a:pt x="79" y="20"/>
                      <a:pt x="85" y="16"/>
                    </a:cubicBezTo>
                    <a:cubicBezTo>
                      <a:pt x="86" y="15"/>
                      <a:pt x="87" y="15"/>
                      <a:pt x="88" y="14"/>
                    </a:cubicBezTo>
                    <a:cubicBezTo>
                      <a:pt x="88" y="14"/>
                      <a:pt x="94" y="11"/>
                      <a:pt x="90" y="14"/>
                    </a:cubicBezTo>
                    <a:cubicBezTo>
                      <a:pt x="87" y="16"/>
                      <a:pt x="83" y="18"/>
                      <a:pt x="80" y="20"/>
                    </a:cubicBezTo>
                    <a:cubicBezTo>
                      <a:pt x="76" y="22"/>
                      <a:pt x="71" y="24"/>
                      <a:pt x="67" y="26"/>
                    </a:cubicBezTo>
                    <a:close/>
                    <a:moveTo>
                      <a:pt x="75" y="21"/>
                    </a:moveTo>
                    <a:cubicBezTo>
                      <a:pt x="68" y="25"/>
                      <a:pt x="62" y="28"/>
                      <a:pt x="55" y="32"/>
                    </a:cubicBezTo>
                    <a:cubicBezTo>
                      <a:pt x="50" y="35"/>
                      <a:pt x="45" y="37"/>
                      <a:pt x="40" y="40"/>
                    </a:cubicBezTo>
                    <a:cubicBezTo>
                      <a:pt x="32" y="44"/>
                      <a:pt x="24" y="48"/>
                      <a:pt x="17" y="53"/>
                    </a:cubicBezTo>
                    <a:cubicBezTo>
                      <a:pt x="25" y="48"/>
                      <a:pt x="34" y="42"/>
                      <a:pt x="42" y="37"/>
                    </a:cubicBezTo>
                    <a:cubicBezTo>
                      <a:pt x="51" y="32"/>
                      <a:pt x="60" y="27"/>
                      <a:pt x="69" y="22"/>
                    </a:cubicBezTo>
                    <a:cubicBezTo>
                      <a:pt x="77" y="18"/>
                      <a:pt x="85" y="14"/>
                      <a:pt x="91" y="8"/>
                    </a:cubicBezTo>
                    <a:cubicBezTo>
                      <a:pt x="91" y="8"/>
                      <a:pt x="91" y="8"/>
                      <a:pt x="91" y="8"/>
                    </a:cubicBezTo>
                    <a:cubicBezTo>
                      <a:pt x="91" y="9"/>
                      <a:pt x="92" y="10"/>
                      <a:pt x="93" y="12"/>
                    </a:cubicBezTo>
                    <a:cubicBezTo>
                      <a:pt x="86" y="13"/>
                      <a:pt x="80" y="18"/>
                      <a:pt x="75" y="21"/>
                    </a:cubicBezTo>
                    <a:close/>
                    <a:moveTo>
                      <a:pt x="76" y="17"/>
                    </a:moveTo>
                    <a:cubicBezTo>
                      <a:pt x="80" y="15"/>
                      <a:pt x="84" y="12"/>
                      <a:pt x="88" y="10"/>
                    </a:cubicBezTo>
                    <a:cubicBezTo>
                      <a:pt x="88" y="10"/>
                      <a:pt x="88" y="10"/>
                      <a:pt x="88" y="10"/>
                    </a:cubicBezTo>
                    <a:cubicBezTo>
                      <a:pt x="88" y="10"/>
                      <a:pt x="88" y="10"/>
                      <a:pt x="88" y="10"/>
                    </a:cubicBezTo>
                    <a:cubicBezTo>
                      <a:pt x="86" y="11"/>
                      <a:pt x="85" y="12"/>
                      <a:pt x="83" y="13"/>
                    </a:cubicBezTo>
                    <a:cubicBezTo>
                      <a:pt x="81" y="15"/>
                      <a:pt x="79" y="16"/>
                      <a:pt x="76" y="17"/>
                    </a:cubicBezTo>
                    <a:close/>
                    <a:moveTo>
                      <a:pt x="5" y="48"/>
                    </a:moveTo>
                    <a:cubicBezTo>
                      <a:pt x="16" y="42"/>
                      <a:pt x="27" y="35"/>
                      <a:pt x="38" y="29"/>
                    </a:cubicBezTo>
                    <a:cubicBezTo>
                      <a:pt x="40" y="28"/>
                      <a:pt x="43" y="27"/>
                      <a:pt x="45" y="26"/>
                    </a:cubicBezTo>
                    <a:cubicBezTo>
                      <a:pt x="42" y="28"/>
                      <a:pt x="39" y="29"/>
                      <a:pt x="36" y="31"/>
                    </a:cubicBezTo>
                    <a:cubicBezTo>
                      <a:pt x="26" y="36"/>
                      <a:pt x="15" y="42"/>
                      <a:pt x="6" y="50"/>
                    </a:cubicBezTo>
                    <a:cubicBezTo>
                      <a:pt x="6" y="49"/>
                      <a:pt x="5" y="49"/>
                      <a:pt x="5" y="48"/>
                    </a:cubicBezTo>
                    <a:close/>
                    <a:moveTo>
                      <a:pt x="3" y="43"/>
                    </a:moveTo>
                    <a:cubicBezTo>
                      <a:pt x="7" y="40"/>
                      <a:pt x="11" y="38"/>
                      <a:pt x="15" y="35"/>
                    </a:cubicBezTo>
                    <a:cubicBezTo>
                      <a:pt x="15" y="35"/>
                      <a:pt x="15" y="35"/>
                      <a:pt x="15" y="35"/>
                    </a:cubicBezTo>
                    <a:cubicBezTo>
                      <a:pt x="15" y="35"/>
                      <a:pt x="15" y="35"/>
                      <a:pt x="15" y="35"/>
                    </a:cubicBezTo>
                    <a:cubicBezTo>
                      <a:pt x="16" y="35"/>
                      <a:pt x="16" y="35"/>
                      <a:pt x="17" y="34"/>
                    </a:cubicBezTo>
                    <a:cubicBezTo>
                      <a:pt x="19" y="33"/>
                      <a:pt x="21" y="32"/>
                      <a:pt x="23" y="31"/>
                    </a:cubicBezTo>
                    <a:cubicBezTo>
                      <a:pt x="24" y="30"/>
                      <a:pt x="25" y="29"/>
                      <a:pt x="27" y="28"/>
                    </a:cubicBezTo>
                    <a:cubicBezTo>
                      <a:pt x="27" y="28"/>
                      <a:pt x="28" y="28"/>
                      <a:pt x="28" y="28"/>
                    </a:cubicBezTo>
                    <a:cubicBezTo>
                      <a:pt x="31" y="26"/>
                      <a:pt x="34" y="25"/>
                      <a:pt x="37" y="23"/>
                    </a:cubicBezTo>
                    <a:cubicBezTo>
                      <a:pt x="41" y="20"/>
                      <a:pt x="45" y="19"/>
                      <a:pt x="48" y="17"/>
                    </a:cubicBezTo>
                    <a:cubicBezTo>
                      <a:pt x="48" y="17"/>
                      <a:pt x="49" y="17"/>
                      <a:pt x="49" y="17"/>
                    </a:cubicBezTo>
                    <a:cubicBezTo>
                      <a:pt x="43" y="20"/>
                      <a:pt x="38" y="24"/>
                      <a:pt x="33" y="27"/>
                    </a:cubicBezTo>
                    <a:cubicBezTo>
                      <a:pt x="23" y="33"/>
                      <a:pt x="12" y="38"/>
                      <a:pt x="3" y="45"/>
                    </a:cubicBezTo>
                    <a:cubicBezTo>
                      <a:pt x="3" y="44"/>
                      <a:pt x="3" y="44"/>
                      <a:pt x="3" y="43"/>
                    </a:cubicBezTo>
                    <a:close/>
                    <a:moveTo>
                      <a:pt x="17" y="33"/>
                    </a:moveTo>
                    <a:cubicBezTo>
                      <a:pt x="17" y="33"/>
                      <a:pt x="17" y="33"/>
                      <a:pt x="17" y="33"/>
                    </a:cubicBezTo>
                    <a:cubicBezTo>
                      <a:pt x="17" y="32"/>
                      <a:pt x="18" y="32"/>
                      <a:pt x="19" y="31"/>
                    </a:cubicBezTo>
                    <a:cubicBezTo>
                      <a:pt x="20" y="31"/>
                      <a:pt x="21" y="30"/>
                      <a:pt x="22" y="29"/>
                    </a:cubicBezTo>
                    <a:cubicBezTo>
                      <a:pt x="23" y="29"/>
                      <a:pt x="23" y="29"/>
                      <a:pt x="23" y="29"/>
                    </a:cubicBezTo>
                    <a:cubicBezTo>
                      <a:pt x="21" y="30"/>
                      <a:pt x="19" y="32"/>
                      <a:pt x="17" y="33"/>
                    </a:cubicBezTo>
                    <a:close/>
                    <a:moveTo>
                      <a:pt x="51" y="13"/>
                    </a:moveTo>
                    <a:cubicBezTo>
                      <a:pt x="55" y="12"/>
                      <a:pt x="59" y="10"/>
                      <a:pt x="63" y="8"/>
                    </a:cubicBezTo>
                    <a:cubicBezTo>
                      <a:pt x="59" y="11"/>
                      <a:pt x="55" y="13"/>
                      <a:pt x="51" y="15"/>
                    </a:cubicBezTo>
                    <a:cubicBezTo>
                      <a:pt x="51" y="15"/>
                      <a:pt x="51" y="15"/>
                      <a:pt x="51" y="15"/>
                    </a:cubicBezTo>
                    <a:cubicBezTo>
                      <a:pt x="51" y="14"/>
                      <a:pt x="51" y="14"/>
                      <a:pt x="51" y="13"/>
                    </a:cubicBezTo>
                    <a:close/>
                    <a:moveTo>
                      <a:pt x="28" y="25"/>
                    </a:moveTo>
                    <a:cubicBezTo>
                      <a:pt x="28" y="25"/>
                      <a:pt x="28" y="24"/>
                      <a:pt x="28" y="23"/>
                    </a:cubicBezTo>
                    <a:cubicBezTo>
                      <a:pt x="32" y="21"/>
                      <a:pt x="36" y="19"/>
                      <a:pt x="40" y="18"/>
                    </a:cubicBezTo>
                    <a:cubicBezTo>
                      <a:pt x="36" y="20"/>
                      <a:pt x="32" y="23"/>
                      <a:pt x="28" y="25"/>
                    </a:cubicBezTo>
                    <a:close/>
                    <a:moveTo>
                      <a:pt x="11" y="30"/>
                    </a:moveTo>
                    <a:cubicBezTo>
                      <a:pt x="10" y="30"/>
                      <a:pt x="10" y="29"/>
                      <a:pt x="9" y="29"/>
                    </a:cubicBezTo>
                    <a:cubicBezTo>
                      <a:pt x="12" y="28"/>
                      <a:pt x="15" y="25"/>
                      <a:pt x="18" y="23"/>
                    </a:cubicBezTo>
                    <a:cubicBezTo>
                      <a:pt x="21" y="21"/>
                      <a:pt x="19" y="22"/>
                      <a:pt x="17" y="24"/>
                    </a:cubicBezTo>
                    <a:cubicBezTo>
                      <a:pt x="15" y="26"/>
                      <a:pt x="13" y="28"/>
                      <a:pt x="11" y="30"/>
                    </a:cubicBezTo>
                    <a:cubicBezTo>
                      <a:pt x="11" y="30"/>
                      <a:pt x="11" y="30"/>
                      <a:pt x="11" y="30"/>
                    </a:cubicBezTo>
                    <a:close/>
                    <a:moveTo>
                      <a:pt x="10" y="28"/>
                    </a:moveTo>
                    <a:cubicBezTo>
                      <a:pt x="9" y="27"/>
                      <a:pt x="10" y="27"/>
                      <a:pt x="11" y="26"/>
                    </a:cubicBezTo>
                    <a:cubicBezTo>
                      <a:pt x="11" y="26"/>
                      <a:pt x="12" y="25"/>
                      <a:pt x="13" y="24"/>
                    </a:cubicBezTo>
                    <a:cubicBezTo>
                      <a:pt x="14" y="23"/>
                      <a:pt x="16" y="21"/>
                      <a:pt x="18" y="19"/>
                    </a:cubicBezTo>
                    <a:cubicBezTo>
                      <a:pt x="18" y="19"/>
                      <a:pt x="18" y="19"/>
                      <a:pt x="18" y="19"/>
                    </a:cubicBezTo>
                    <a:cubicBezTo>
                      <a:pt x="19" y="20"/>
                      <a:pt x="20" y="20"/>
                      <a:pt x="21" y="21"/>
                    </a:cubicBezTo>
                    <a:cubicBezTo>
                      <a:pt x="17" y="23"/>
                      <a:pt x="14" y="26"/>
                      <a:pt x="10" y="28"/>
                    </a:cubicBezTo>
                    <a:close/>
                    <a:moveTo>
                      <a:pt x="7" y="26"/>
                    </a:moveTo>
                    <a:cubicBezTo>
                      <a:pt x="11" y="25"/>
                      <a:pt x="14" y="22"/>
                      <a:pt x="17" y="20"/>
                    </a:cubicBezTo>
                    <a:cubicBezTo>
                      <a:pt x="14" y="21"/>
                      <a:pt x="10" y="25"/>
                      <a:pt x="8" y="28"/>
                    </a:cubicBezTo>
                    <a:cubicBezTo>
                      <a:pt x="8" y="27"/>
                      <a:pt x="8" y="27"/>
                      <a:pt x="7" y="26"/>
                    </a:cubicBezTo>
                    <a:close/>
                    <a:moveTo>
                      <a:pt x="14" y="35"/>
                    </a:moveTo>
                    <a:cubicBezTo>
                      <a:pt x="10" y="37"/>
                      <a:pt x="7" y="40"/>
                      <a:pt x="3" y="42"/>
                    </a:cubicBezTo>
                    <a:cubicBezTo>
                      <a:pt x="4" y="38"/>
                      <a:pt x="9" y="35"/>
                      <a:pt x="14" y="35"/>
                    </a:cubicBezTo>
                    <a:close/>
                    <a:moveTo>
                      <a:pt x="16" y="57"/>
                    </a:moveTo>
                    <a:cubicBezTo>
                      <a:pt x="14" y="59"/>
                      <a:pt x="13" y="60"/>
                      <a:pt x="12" y="62"/>
                    </a:cubicBezTo>
                    <a:cubicBezTo>
                      <a:pt x="12" y="62"/>
                      <a:pt x="12" y="61"/>
                      <a:pt x="12" y="61"/>
                    </a:cubicBezTo>
                    <a:cubicBezTo>
                      <a:pt x="13" y="59"/>
                      <a:pt x="14" y="58"/>
                      <a:pt x="16" y="57"/>
                    </a:cubicBezTo>
                    <a:close/>
                    <a:moveTo>
                      <a:pt x="19" y="71"/>
                    </a:moveTo>
                    <a:cubicBezTo>
                      <a:pt x="25" y="67"/>
                      <a:pt x="33" y="65"/>
                      <a:pt x="39" y="61"/>
                    </a:cubicBezTo>
                    <a:cubicBezTo>
                      <a:pt x="47" y="57"/>
                      <a:pt x="55" y="53"/>
                      <a:pt x="62" y="49"/>
                    </a:cubicBezTo>
                    <a:cubicBezTo>
                      <a:pt x="70" y="45"/>
                      <a:pt x="78" y="42"/>
                      <a:pt x="86" y="39"/>
                    </a:cubicBezTo>
                    <a:cubicBezTo>
                      <a:pt x="94" y="35"/>
                      <a:pt x="102" y="31"/>
                      <a:pt x="110" y="28"/>
                    </a:cubicBezTo>
                    <a:cubicBezTo>
                      <a:pt x="112" y="27"/>
                      <a:pt x="113" y="27"/>
                      <a:pt x="110" y="28"/>
                    </a:cubicBezTo>
                    <a:cubicBezTo>
                      <a:pt x="109" y="29"/>
                      <a:pt x="107" y="30"/>
                      <a:pt x="105" y="31"/>
                    </a:cubicBezTo>
                    <a:cubicBezTo>
                      <a:pt x="101" y="33"/>
                      <a:pt x="98" y="35"/>
                      <a:pt x="94" y="37"/>
                    </a:cubicBezTo>
                    <a:cubicBezTo>
                      <a:pt x="87" y="40"/>
                      <a:pt x="79" y="44"/>
                      <a:pt x="72" y="48"/>
                    </a:cubicBezTo>
                    <a:cubicBezTo>
                      <a:pt x="65" y="52"/>
                      <a:pt x="57" y="55"/>
                      <a:pt x="50" y="59"/>
                    </a:cubicBezTo>
                    <a:cubicBezTo>
                      <a:pt x="43" y="63"/>
                      <a:pt x="35" y="67"/>
                      <a:pt x="28" y="72"/>
                    </a:cubicBezTo>
                    <a:cubicBezTo>
                      <a:pt x="25" y="72"/>
                      <a:pt x="22" y="72"/>
                      <a:pt x="19" y="71"/>
                    </a:cubicBezTo>
                    <a:close/>
                    <a:moveTo>
                      <a:pt x="115" y="31"/>
                    </a:moveTo>
                    <a:cubicBezTo>
                      <a:pt x="112" y="32"/>
                      <a:pt x="110" y="34"/>
                      <a:pt x="107" y="36"/>
                    </a:cubicBezTo>
                    <a:cubicBezTo>
                      <a:pt x="101" y="40"/>
                      <a:pt x="94" y="43"/>
                      <a:pt x="87" y="47"/>
                    </a:cubicBezTo>
                    <a:cubicBezTo>
                      <a:pt x="74" y="53"/>
                      <a:pt x="60" y="59"/>
                      <a:pt x="47" y="65"/>
                    </a:cubicBezTo>
                    <a:cubicBezTo>
                      <a:pt x="45" y="66"/>
                      <a:pt x="44" y="67"/>
                      <a:pt x="42" y="68"/>
                    </a:cubicBezTo>
                    <a:cubicBezTo>
                      <a:pt x="40" y="69"/>
                      <a:pt x="38" y="70"/>
                      <a:pt x="37" y="71"/>
                    </a:cubicBezTo>
                    <a:cubicBezTo>
                      <a:pt x="37" y="70"/>
                      <a:pt x="36" y="70"/>
                      <a:pt x="36" y="70"/>
                    </a:cubicBezTo>
                    <a:cubicBezTo>
                      <a:pt x="39" y="68"/>
                      <a:pt x="42" y="67"/>
                      <a:pt x="45" y="66"/>
                    </a:cubicBezTo>
                    <a:cubicBezTo>
                      <a:pt x="52" y="62"/>
                      <a:pt x="59" y="59"/>
                      <a:pt x="66" y="56"/>
                    </a:cubicBezTo>
                    <a:cubicBezTo>
                      <a:pt x="80" y="49"/>
                      <a:pt x="94" y="42"/>
                      <a:pt x="108" y="35"/>
                    </a:cubicBezTo>
                    <a:cubicBezTo>
                      <a:pt x="110" y="34"/>
                      <a:pt x="112" y="32"/>
                      <a:pt x="115" y="31"/>
                    </a:cubicBezTo>
                    <a:cubicBezTo>
                      <a:pt x="115" y="31"/>
                      <a:pt x="115" y="31"/>
                      <a:pt x="115" y="31"/>
                    </a:cubicBezTo>
                    <a:close/>
                    <a:moveTo>
                      <a:pt x="126" y="35"/>
                    </a:moveTo>
                    <a:cubicBezTo>
                      <a:pt x="127" y="36"/>
                      <a:pt x="127" y="37"/>
                      <a:pt x="127" y="38"/>
                    </a:cubicBezTo>
                    <a:cubicBezTo>
                      <a:pt x="111" y="45"/>
                      <a:pt x="94" y="50"/>
                      <a:pt x="79" y="57"/>
                    </a:cubicBezTo>
                    <a:cubicBezTo>
                      <a:pt x="70" y="61"/>
                      <a:pt x="62" y="65"/>
                      <a:pt x="53" y="69"/>
                    </a:cubicBezTo>
                    <a:cubicBezTo>
                      <a:pt x="50" y="70"/>
                      <a:pt x="46" y="72"/>
                      <a:pt x="42" y="74"/>
                    </a:cubicBezTo>
                    <a:cubicBezTo>
                      <a:pt x="55" y="67"/>
                      <a:pt x="67" y="61"/>
                      <a:pt x="80" y="55"/>
                    </a:cubicBezTo>
                    <a:cubicBezTo>
                      <a:pt x="95" y="48"/>
                      <a:pt x="112" y="44"/>
                      <a:pt x="126" y="35"/>
                    </a:cubicBezTo>
                    <a:close/>
                    <a:moveTo>
                      <a:pt x="74" y="75"/>
                    </a:moveTo>
                    <a:cubicBezTo>
                      <a:pt x="73" y="74"/>
                      <a:pt x="72" y="73"/>
                      <a:pt x="72" y="72"/>
                    </a:cubicBezTo>
                    <a:cubicBezTo>
                      <a:pt x="76" y="71"/>
                      <a:pt x="80" y="69"/>
                      <a:pt x="84" y="68"/>
                    </a:cubicBezTo>
                    <a:cubicBezTo>
                      <a:pt x="94" y="64"/>
                      <a:pt x="105" y="62"/>
                      <a:pt x="115" y="57"/>
                    </a:cubicBezTo>
                    <a:cubicBezTo>
                      <a:pt x="118" y="56"/>
                      <a:pt x="120" y="55"/>
                      <a:pt x="123" y="54"/>
                    </a:cubicBezTo>
                    <a:cubicBezTo>
                      <a:pt x="121" y="55"/>
                      <a:pt x="118" y="56"/>
                      <a:pt x="116" y="57"/>
                    </a:cubicBezTo>
                    <a:cubicBezTo>
                      <a:pt x="112" y="59"/>
                      <a:pt x="107" y="60"/>
                      <a:pt x="103" y="62"/>
                    </a:cubicBezTo>
                    <a:cubicBezTo>
                      <a:pt x="98" y="65"/>
                      <a:pt x="92" y="67"/>
                      <a:pt x="87" y="69"/>
                    </a:cubicBezTo>
                    <a:cubicBezTo>
                      <a:pt x="83" y="71"/>
                      <a:pt x="78" y="73"/>
                      <a:pt x="74" y="75"/>
                    </a:cubicBezTo>
                    <a:close/>
                    <a:moveTo>
                      <a:pt x="52" y="75"/>
                    </a:moveTo>
                    <a:cubicBezTo>
                      <a:pt x="56" y="75"/>
                      <a:pt x="59" y="74"/>
                      <a:pt x="62" y="72"/>
                    </a:cubicBezTo>
                    <a:cubicBezTo>
                      <a:pt x="68" y="70"/>
                      <a:pt x="74" y="67"/>
                      <a:pt x="80" y="65"/>
                    </a:cubicBezTo>
                    <a:cubicBezTo>
                      <a:pt x="93" y="60"/>
                      <a:pt x="106" y="55"/>
                      <a:pt x="118" y="51"/>
                    </a:cubicBezTo>
                    <a:cubicBezTo>
                      <a:pt x="108" y="55"/>
                      <a:pt x="98" y="59"/>
                      <a:pt x="88" y="64"/>
                    </a:cubicBezTo>
                    <a:cubicBezTo>
                      <a:pt x="77" y="69"/>
                      <a:pt x="65" y="72"/>
                      <a:pt x="54" y="78"/>
                    </a:cubicBezTo>
                    <a:cubicBezTo>
                      <a:pt x="53" y="77"/>
                      <a:pt x="53" y="76"/>
                      <a:pt x="52" y="75"/>
                    </a:cubicBezTo>
                    <a:close/>
                    <a:moveTo>
                      <a:pt x="55" y="78"/>
                    </a:moveTo>
                    <a:cubicBezTo>
                      <a:pt x="59" y="76"/>
                      <a:pt x="64" y="75"/>
                      <a:pt x="69" y="73"/>
                    </a:cubicBezTo>
                    <a:cubicBezTo>
                      <a:pt x="69" y="73"/>
                      <a:pt x="69" y="73"/>
                      <a:pt x="69" y="73"/>
                    </a:cubicBezTo>
                    <a:cubicBezTo>
                      <a:pt x="64" y="75"/>
                      <a:pt x="59" y="76"/>
                      <a:pt x="55" y="78"/>
                    </a:cubicBezTo>
                    <a:close/>
                    <a:moveTo>
                      <a:pt x="108" y="59"/>
                    </a:moveTo>
                    <a:cubicBezTo>
                      <a:pt x="102" y="61"/>
                      <a:pt x="96" y="63"/>
                      <a:pt x="90" y="65"/>
                    </a:cubicBezTo>
                    <a:cubicBezTo>
                      <a:pt x="84" y="67"/>
                      <a:pt x="78" y="70"/>
                      <a:pt x="71" y="72"/>
                    </a:cubicBezTo>
                    <a:cubicBezTo>
                      <a:pt x="71" y="72"/>
                      <a:pt x="71" y="72"/>
                      <a:pt x="71" y="72"/>
                    </a:cubicBezTo>
                    <a:cubicBezTo>
                      <a:pt x="77" y="69"/>
                      <a:pt x="83" y="67"/>
                      <a:pt x="88" y="64"/>
                    </a:cubicBezTo>
                    <a:cubicBezTo>
                      <a:pt x="94" y="62"/>
                      <a:pt x="100" y="60"/>
                      <a:pt x="105" y="57"/>
                    </a:cubicBezTo>
                    <a:cubicBezTo>
                      <a:pt x="110" y="55"/>
                      <a:pt x="116" y="54"/>
                      <a:pt x="120" y="50"/>
                    </a:cubicBezTo>
                    <a:cubicBezTo>
                      <a:pt x="120" y="50"/>
                      <a:pt x="120" y="50"/>
                      <a:pt x="120" y="50"/>
                    </a:cubicBezTo>
                    <a:cubicBezTo>
                      <a:pt x="120" y="50"/>
                      <a:pt x="120" y="50"/>
                      <a:pt x="121" y="50"/>
                    </a:cubicBezTo>
                    <a:cubicBezTo>
                      <a:pt x="122" y="51"/>
                      <a:pt x="123" y="52"/>
                      <a:pt x="124" y="53"/>
                    </a:cubicBezTo>
                    <a:cubicBezTo>
                      <a:pt x="118" y="54"/>
                      <a:pt x="113" y="57"/>
                      <a:pt x="108" y="59"/>
                    </a:cubicBezTo>
                    <a:close/>
                    <a:moveTo>
                      <a:pt x="120" y="48"/>
                    </a:moveTo>
                    <a:cubicBezTo>
                      <a:pt x="120" y="48"/>
                      <a:pt x="120" y="49"/>
                      <a:pt x="120" y="50"/>
                    </a:cubicBezTo>
                    <a:cubicBezTo>
                      <a:pt x="120" y="49"/>
                      <a:pt x="120" y="49"/>
                      <a:pt x="120" y="49"/>
                    </a:cubicBezTo>
                    <a:cubicBezTo>
                      <a:pt x="107" y="54"/>
                      <a:pt x="94" y="59"/>
                      <a:pt x="82" y="63"/>
                    </a:cubicBezTo>
                    <a:cubicBezTo>
                      <a:pt x="76" y="65"/>
                      <a:pt x="71" y="67"/>
                      <a:pt x="65" y="70"/>
                    </a:cubicBezTo>
                    <a:cubicBezTo>
                      <a:pt x="62" y="71"/>
                      <a:pt x="60" y="73"/>
                      <a:pt x="56" y="74"/>
                    </a:cubicBezTo>
                    <a:cubicBezTo>
                      <a:pt x="56" y="74"/>
                      <a:pt x="51" y="75"/>
                      <a:pt x="53" y="74"/>
                    </a:cubicBezTo>
                    <a:cubicBezTo>
                      <a:pt x="55" y="73"/>
                      <a:pt x="57" y="73"/>
                      <a:pt x="59" y="72"/>
                    </a:cubicBezTo>
                    <a:cubicBezTo>
                      <a:pt x="71" y="67"/>
                      <a:pt x="84" y="62"/>
                      <a:pt x="96" y="57"/>
                    </a:cubicBezTo>
                    <a:cubicBezTo>
                      <a:pt x="104" y="54"/>
                      <a:pt x="113" y="52"/>
                      <a:pt x="120" y="48"/>
                    </a:cubicBezTo>
                    <a:cubicBezTo>
                      <a:pt x="120" y="48"/>
                      <a:pt x="120" y="48"/>
                      <a:pt x="120" y="48"/>
                    </a:cubicBezTo>
                    <a:close/>
                    <a:moveTo>
                      <a:pt x="126" y="43"/>
                    </a:moveTo>
                    <a:cubicBezTo>
                      <a:pt x="119" y="45"/>
                      <a:pt x="113" y="48"/>
                      <a:pt x="107" y="50"/>
                    </a:cubicBezTo>
                    <a:cubicBezTo>
                      <a:pt x="100" y="53"/>
                      <a:pt x="94" y="55"/>
                      <a:pt x="88" y="58"/>
                    </a:cubicBezTo>
                    <a:cubicBezTo>
                      <a:pt x="82" y="60"/>
                      <a:pt x="76" y="62"/>
                      <a:pt x="70" y="64"/>
                    </a:cubicBezTo>
                    <a:cubicBezTo>
                      <a:pt x="78" y="61"/>
                      <a:pt x="85" y="57"/>
                      <a:pt x="93" y="54"/>
                    </a:cubicBezTo>
                    <a:cubicBezTo>
                      <a:pt x="99" y="52"/>
                      <a:pt x="105" y="49"/>
                      <a:pt x="111" y="47"/>
                    </a:cubicBezTo>
                    <a:cubicBezTo>
                      <a:pt x="116" y="44"/>
                      <a:pt x="123" y="43"/>
                      <a:pt x="127" y="39"/>
                    </a:cubicBezTo>
                    <a:cubicBezTo>
                      <a:pt x="127" y="40"/>
                      <a:pt x="127" y="42"/>
                      <a:pt x="126" y="43"/>
                    </a:cubicBezTo>
                    <a:close/>
                    <a:moveTo>
                      <a:pt x="26" y="89"/>
                    </a:moveTo>
                    <a:cubicBezTo>
                      <a:pt x="26" y="89"/>
                      <a:pt x="26" y="89"/>
                      <a:pt x="27" y="88"/>
                    </a:cubicBezTo>
                    <a:cubicBezTo>
                      <a:pt x="26" y="89"/>
                      <a:pt x="26" y="89"/>
                      <a:pt x="25" y="89"/>
                    </a:cubicBezTo>
                    <a:cubicBezTo>
                      <a:pt x="25" y="89"/>
                      <a:pt x="26" y="89"/>
                      <a:pt x="26" y="89"/>
                    </a:cubicBezTo>
                    <a:close/>
                    <a:moveTo>
                      <a:pt x="30" y="87"/>
                    </a:moveTo>
                    <a:cubicBezTo>
                      <a:pt x="29" y="87"/>
                      <a:pt x="28" y="88"/>
                      <a:pt x="27" y="88"/>
                    </a:cubicBezTo>
                    <a:cubicBezTo>
                      <a:pt x="27" y="87"/>
                      <a:pt x="28" y="86"/>
                      <a:pt x="29" y="85"/>
                    </a:cubicBezTo>
                    <a:cubicBezTo>
                      <a:pt x="32" y="84"/>
                      <a:pt x="35" y="83"/>
                      <a:pt x="39" y="82"/>
                    </a:cubicBezTo>
                    <a:cubicBezTo>
                      <a:pt x="36" y="84"/>
                      <a:pt x="33" y="85"/>
                      <a:pt x="30" y="87"/>
                    </a:cubicBezTo>
                    <a:close/>
                    <a:moveTo>
                      <a:pt x="76" y="56"/>
                    </a:moveTo>
                    <a:cubicBezTo>
                      <a:pt x="62" y="63"/>
                      <a:pt x="48" y="70"/>
                      <a:pt x="34" y="78"/>
                    </a:cubicBezTo>
                    <a:cubicBezTo>
                      <a:pt x="35" y="77"/>
                      <a:pt x="35" y="76"/>
                      <a:pt x="35" y="74"/>
                    </a:cubicBezTo>
                    <a:cubicBezTo>
                      <a:pt x="51" y="67"/>
                      <a:pt x="67" y="59"/>
                      <a:pt x="84" y="53"/>
                    </a:cubicBezTo>
                    <a:cubicBezTo>
                      <a:pt x="92" y="49"/>
                      <a:pt x="100" y="46"/>
                      <a:pt x="108" y="43"/>
                    </a:cubicBezTo>
                    <a:cubicBezTo>
                      <a:pt x="112" y="42"/>
                      <a:pt x="115" y="40"/>
                      <a:pt x="119" y="38"/>
                    </a:cubicBezTo>
                    <a:cubicBezTo>
                      <a:pt x="119" y="38"/>
                      <a:pt x="120" y="38"/>
                      <a:pt x="120" y="38"/>
                    </a:cubicBezTo>
                    <a:cubicBezTo>
                      <a:pt x="106" y="45"/>
                      <a:pt x="90" y="49"/>
                      <a:pt x="76" y="56"/>
                    </a:cubicBezTo>
                    <a:close/>
                    <a:moveTo>
                      <a:pt x="36" y="73"/>
                    </a:moveTo>
                    <a:cubicBezTo>
                      <a:pt x="36" y="73"/>
                      <a:pt x="36" y="73"/>
                      <a:pt x="36" y="73"/>
                    </a:cubicBezTo>
                    <a:cubicBezTo>
                      <a:pt x="36" y="73"/>
                      <a:pt x="36" y="72"/>
                      <a:pt x="36" y="72"/>
                    </a:cubicBezTo>
                    <a:cubicBezTo>
                      <a:pt x="36" y="72"/>
                      <a:pt x="36" y="72"/>
                      <a:pt x="36" y="72"/>
                    </a:cubicBezTo>
                    <a:cubicBezTo>
                      <a:pt x="36" y="72"/>
                      <a:pt x="36" y="72"/>
                      <a:pt x="36" y="72"/>
                    </a:cubicBezTo>
                    <a:cubicBezTo>
                      <a:pt x="42" y="69"/>
                      <a:pt x="47" y="66"/>
                      <a:pt x="53" y="63"/>
                    </a:cubicBezTo>
                    <a:cubicBezTo>
                      <a:pt x="57" y="61"/>
                      <a:pt x="61" y="60"/>
                      <a:pt x="65" y="58"/>
                    </a:cubicBezTo>
                    <a:cubicBezTo>
                      <a:pt x="79" y="52"/>
                      <a:pt x="93" y="46"/>
                      <a:pt x="107" y="39"/>
                    </a:cubicBezTo>
                    <a:cubicBezTo>
                      <a:pt x="111" y="37"/>
                      <a:pt x="114" y="36"/>
                      <a:pt x="117" y="34"/>
                    </a:cubicBezTo>
                    <a:cubicBezTo>
                      <a:pt x="117" y="34"/>
                      <a:pt x="117" y="34"/>
                      <a:pt x="117" y="34"/>
                    </a:cubicBezTo>
                    <a:cubicBezTo>
                      <a:pt x="111" y="37"/>
                      <a:pt x="105" y="41"/>
                      <a:pt x="99" y="44"/>
                    </a:cubicBezTo>
                    <a:cubicBezTo>
                      <a:pt x="86" y="50"/>
                      <a:pt x="72" y="55"/>
                      <a:pt x="59" y="62"/>
                    </a:cubicBezTo>
                    <a:cubicBezTo>
                      <a:pt x="52" y="65"/>
                      <a:pt x="44" y="69"/>
                      <a:pt x="36" y="73"/>
                    </a:cubicBezTo>
                    <a:close/>
                    <a:moveTo>
                      <a:pt x="112" y="29"/>
                    </a:moveTo>
                    <a:cubicBezTo>
                      <a:pt x="112" y="29"/>
                      <a:pt x="112" y="30"/>
                      <a:pt x="112" y="30"/>
                    </a:cubicBezTo>
                    <a:cubicBezTo>
                      <a:pt x="113" y="31"/>
                      <a:pt x="113" y="31"/>
                      <a:pt x="113" y="31"/>
                    </a:cubicBezTo>
                    <a:cubicBezTo>
                      <a:pt x="108" y="33"/>
                      <a:pt x="104" y="36"/>
                      <a:pt x="99" y="39"/>
                    </a:cubicBezTo>
                    <a:cubicBezTo>
                      <a:pt x="92" y="43"/>
                      <a:pt x="84" y="46"/>
                      <a:pt x="76" y="50"/>
                    </a:cubicBezTo>
                    <a:cubicBezTo>
                      <a:pt x="68" y="54"/>
                      <a:pt x="60" y="58"/>
                      <a:pt x="52" y="61"/>
                    </a:cubicBezTo>
                    <a:cubicBezTo>
                      <a:pt x="47" y="64"/>
                      <a:pt x="41" y="67"/>
                      <a:pt x="35" y="69"/>
                    </a:cubicBezTo>
                    <a:cubicBezTo>
                      <a:pt x="35" y="69"/>
                      <a:pt x="35" y="69"/>
                      <a:pt x="34" y="69"/>
                    </a:cubicBezTo>
                    <a:cubicBezTo>
                      <a:pt x="33" y="70"/>
                      <a:pt x="32" y="71"/>
                      <a:pt x="30" y="71"/>
                    </a:cubicBezTo>
                    <a:cubicBezTo>
                      <a:pt x="33" y="70"/>
                      <a:pt x="35" y="68"/>
                      <a:pt x="37" y="67"/>
                    </a:cubicBezTo>
                    <a:cubicBezTo>
                      <a:pt x="41" y="65"/>
                      <a:pt x="45" y="63"/>
                      <a:pt x="49" y="61"/>
                    </a:cubicBezTo>
                    <a:cubicBezTo>
                      <a:pt x="56" y="57"/>
                      <a:pt x="64" y="53"/>
                      <a:pt x="71" y="49"/>
                    </a:cubicBezTo>
                    <a:cubicBezTo>
                      <a:pt x="78" y="45"/>
                      <a:pt x="85" y="42"/>
                      <a:pt x="93" y="38"/>
                    </a:cubicBezTo>
                    <a:cubicBezTo>
                      <a:pt x="100" y="35"/>
                      <a:pt x="107" y="31"/>
                      <a:pt x="113" y="27"/>
                    </a:cubicBezTo>
                    <a:cubicBezTo>
                      <a:pt x="113" y="28"/>
                      <a:pt x="113" y="28"/>
                      <a:pt x="112" y="29"/>
                    </a:cubicBezTo>
                    <a:close/>
                    <a:moveTo>
                      <a:pt x="41" y="80"/>
                    </a:moveTo>
                    <a:cubicBezTo>
                      <a:pt x="37" y="82"/>
                      <a:pt x="33" y="83"/>
                      <a:pt x="30" y="84"/>
                    </a:cubicBezTo>
                    <a:cubicBezTo>
                      <a:pt x="30" y="84"/>
                      <a:pt x="31" y="83"/>
                      <a:pt x="31" y="83"/>
                    </a:cubicBezTo>
                    <a:cubicBezTo>
                      <a:pt x="33" y="82"/>
                      <a:pt x="35" y="81"/>
                      <a:pt x="37" y="80"/>
                    </a:cubicBezTo>
                    <a:cubicBezTo>
                      <a:pt x="39" y="79"/>
                      <a:pt x="40" y="79"/>
                      <a:pt x="41" y="78"/>
                    </a:cubicBezTo>
                    <a:cubicBezTo>
                      <a:pt x="43" y="77"/>
                      <a:pt x="44" y="77"/>
                      <a:pt x="46" y="76"/>
                    </a:cubicBezTo>
                    <a:cubicBezTo>
                      <a:pt x="44" y="78"/>
                      <a:pt x="42" y="79"/>
                      <a:pt x="41" y="80"/>
                    </a:cubicBezTo>
                    <a:close/>
                    <a:moveTo>
                      <a:pt x="47" y="75"/>
                    </a:moveTo>
                    <a:cubicBezTo>
                      <a:pt x="47" y="75"/>
                      <a:pt x="47" y="75"/>
                      <a:pt x="47" y="75"/>
                    </a:cubicBezTo>
                    <a:cubicBezTo>
                      <a:pt x="41" y="76"/>
                      <a:pt x="37" y="80"/>
                      <a:pt x="32" y="82"/>
                    </a:cubicBezTo>
                    <a:cubicBezTo>
                      <a:pt x="32" y="81"/>
                      <a:pt x="33" y="80"/>
                      <a:pt x="33" y="80"/>
                    </a:cubicBezTo>
                    <a:cubicBezTo>
                      <a:pt x="38" y="77"/>
                      <a:pt x="43" y="74"/>
                      <a:pt x="49" y="72"/>
                    </a:cubicBezTo>
                    <a:cubicBezTo>
                      <a:pt x="56" y="69"/>
                      <a:pt x="62" y="65"/>
                      <a:pt x="69" y="62"/>
                    </a:cubicBezTo>
                    <a:cubicBezTo>
                      <a:pt x="83" y="56"/>
                      <a:pt x="98" y="50"/>
                      <a:pt x="112" y="45"/>
                    </a:cubicBezTo>
                    <a:cubicBezTo>
                      <a:pt x="115" y="44"/>
                      <a:pt x="118" y="43"/>
                      <a:pt x="121" y="41"/>
                    </a:cubicBezTo>
                    <a:cubicBezTo>
                      <a:pt x="123" y="41"/>
                      <a:pt x="124" y="40"/>
                      <a:pt x="126" y="39"/>
                    </a:cubicBezTo>
                    <a:cubicBezTo>
                      <a:pt x="128" y="38"/>
                      <a:pt x="121" y="42"/>
                      <a:pt x="122" y="41"/>
                    </a:cubicBezTo>
                    <a:cubicBezTo>
                      <a:pt x="115" y="44"/>
                      <a:pt x="108" y="47"/>
                      <a:pt x="101" y="50"/>
                    </a:cubicBezTo>
                    <a:cubicBezTo>
                      <a:pt x="87" y="56"/>
                      <a:pt x="74" y="62"/>
                      <a:pt x="60" y="68"/>
                    </a:cubicBezTo>
                    <a:cubicBezTo>
                      <a:pt x="60" y="68"/>
                      <a:pt x="60" y="68"/>
                      <a:pt x="59" y="68"/>
                    </a:cubicBezTo>
                    <a:cubicBezTo>
                      <a:pt x="56" y="70"/>
                      <a:pt x="53" y="71"/>
                      <a:pt x="50" y="73"/>
                    </a:cubicBezTo>
                    <a:cubicBezTo>
                      <a:pt x="50" y="73"/>
                      <a:pt x="50" y="73"/>
                      <a:pt x="50" y="73"/>
                    </a:cubicBezTo>
                    <a:cubicBezTo>
                      <a:pt x="49" y="72"/>
                      <a:pt x="49" y="72"/>
                      <a:pt x="48" y="73"/>
                    </a:cubicBezTo>
                    <a:cubicBezTo>
                      <a:pt x="48" y="74"/>
                      <a:pt x="47" y="74"/>
                      <a:pt x="47" y="75"/>
                    </a:cubicBezTo>
                    <a:close/>
                    <a:moveTo>
                      <a:pt x="51" y="73"/>
                    </a:moveTo>
                    <a:cubicBezTo>
                      <a:pt x="53" y="72"/>
                      <a:pt x="56" y="71"/>
                      <a:pt x="58" y="70"/>
                    </a:cubicBezTo>
                    <a:cubicBezTo>
                      <a:pt x="59" y="70"/>
                      <a:pt x="59" y="70"/>
                      <a:pt x="59" y="69"/>
                    </a:cubicBezTo>
                    <a:cubicBezTo>
                      <a:pt x="66" y="67"/>
                      <a:pt x="73" y="65"/>
                      <a:pt x="79" y="62"/>
                    </a:cubicBezTo>
                    <a:cubicBezTo>
                      <a:pt x="86" y="59"/>
                      <a:pt x="93" y="56"/>
                      <a:pt x="100" y="53"/>
                    </a:cubicBezTo>
                    <a:cubicBezTo>
                      <a:pt x="107" y="51"/>
                      <a:pt x="114" y="49"/>
                      <a:pt x="120" y="46"/>
                    </a:cubicBezTo>
                    <a:cubicBezTo>
                      <a:pt x="120" y="46"/>
                      <a:pt x="126" y="43"/>
                      <a:pt x="125" y="44"/>
                    </a:cubicBezTo>
                    <a:cubicBezTo>
                      <a:pt x="125" y="44"/>
                      <a:pt x="125" y="44"/>
                      <a:pt x="125" y="44"/>
                    </a:cubicBezTo>
                    <a:cubicBezTo>
                      <a:pt x="125" y="44"/>
                      <a:pt x="125" y="44"/>
                      <a:pt x="124" y="44"/>
                    </a:cubicBezTo>
                    <a:cubicBezTo>
                      <a:pt x="123" y="45"/>
                      <a:pt x="122" y="46"/>
                      <a:pt x="120" y="47"/>
                    </a:cubicBezTo>
                    <a:cubicBezTo>
                      <a:pt x="117" y="48"/>
                      <a:pt x="114" y="50"/>
                      <a:pt x="110" y="51"/>
                    </a:cubicBezTo>
                    <a:cubicBezTo>
                      <a:pt x="103" y="54"/>
                      <a:pt x="96" y="56"/>
                      <a:pt x="89" y="59"/>
                    </a:cubicBezTo>
                    <a:cubicBezTo>
                      <a:pt x="77" y="64"/>
                      <a:pt x="64" y="68"/>
                      <a:pt x="51" y="74"/>
                    </a:cubicBezTo>
                    <a:cubicBezTo>
                      <a:pt x="51" y="74"/>
                      <a:pt x="51" y="74"/>
                      <a:pt x="51" y="73"/>
                    </a:cubicBezTo>
                    <a:cubicBezTo>
                      <a:pt x="51" y="73"/>
                      <a:pt x="51" y="73"/>
                      <a:pt x="51" y="73"/>
                    </a:cubicBezTo>
                    <a:close/>
                    <a:moveTo>
                      <a:pt x="55" y="78"/>
                    </a:moveTo>
                    <a:cubicBezTo>
                      <a:pt x="60" y="77"/>
                      <a:pt x="64" y="75"/>
                      <a:pt x="68" y="74"/>
                    </a:cubicBezTo>
                    <a:cubicBezTo>
                      <a:pt x="68" y="74"/>
                      <a:pt x="68" y="74"/>
                      <a:pt x="68" y="74"/>
                    </a:cubicBezTo>
                    <a:cubicBezTo>
                      <a:pt x="65" y="78"/>
                      <a:pt x="60" y="81"/>
                      <a:pt x="55" y="78"/>
                    </a:cubicBezTo>
                    <a:close/>
                    <a:moveTo>
                      <a:pt x="74" y="75"/>
                    </a:moveTo>
                    <a:cubicBezTo>
                      <a:pt x="83" y="72"/>
                      <a:pt x="92" y="70"/>
                      <a:pt x="100" y="67"/>
                    </a:cubicBezTo>
                    <a:cubicBezTo>
                      <a:pt x="105" y="65"/>
                      <a:pt x="109" y="64"/>
                      <a:pt x="113" y="62"/>
                    </a:cubicBezTo>
                    <a:cubicBezTo>
                      <a:pt x="115" y="61"/>
                      <a:pt x="118" y="61"/>
                      <a:pt x="120" y="60"/>
                    </a:cubicBezTo>
                    <a:cubicBezTo>
                      <a:pt x="120" y="60"/>
                      <a:pt x="125" y="57"/>
                      <a:pt x="122" y="59"/>
                    </a:cubicBezTo>
                    <a:cubicBezTo>
                      <a:pt x="113" y="64"/>
                      <a:pt x="103" y="68"/>
                      <a:pt x="93" y="72"/>
                    </a:cubicBezTo>
                    <a:cubicBezTo>
                      <a:pt x="92" y="72"/>
                      <a:pt x="92" y="72"/>
                      <a:pt x="92" y="72"/>
                    </a:cubicBezTo>
                    <a:cubicBezTo>
                      <a:pt x="87" y="74"/>
                      <a:pt x="83" y="76"/>
                      <a:pt x="78" y="79"/>
                    </a:cubicBezTo>
                    <a:cubicBezTo>
                      <a:pt x="77" y="78"/>
                      <a:pt x="75" y="77"/>
                      <a:pt x="74" y="75"/>
                    </a:cubicBezTo>
                    <a:close/>
                    <a:moveTo>
                      <a:pt x="110" y="69"/>
                    </a:moveTo>
                    <a:cubicBezTo>
                      <a:pt x="110" y="69"/>
                      <a:pt x="110" y="69"/>
                      <a:pt x="109" y="68"/>
                    </a:cubicBezTo>
                    <a:cubicBezTo>
                      <a:pt x="109" y="68"/>
                      <a:pt x="109" y="68"/>
                      <a:pt x="109" y="68"/>
                    </a:cubicBezTo>
                    <a:cubicBezTo>
                      <a:pt x="112" y="67"/>
                      <a:pt x="115" y="66"/>
                      <a:pt x="118" y="65"/>
                    </a:cubicBezTo>
                    <a:cubicBezTo>
                      <a:pt x="119" y="64"/>
                      <a:pt x="120" y="64"/>
                      <a:pt x="121" y="63"/>
                    </a:cubicBezTo>
                    <a:cubicBezTo>
                      <a:pt x="124" y="62"/>
                      <a:pt x="121" y="64"/>
                      <a:pt x="120" y="65"/>
                    </a:cubicBezTo>
                    <a:cubicBezTo>
                      <a:pt x="117" y="67"/>
                      <a:pt x="113" y="67"/>
                      <a:pt x="110" y="69"/>
                    </a:cubicBezTo>
                    <a:close/>
                    <a:moveTo>
                      <a:pt x="123" y="62"/>
                    </a:moveTo>
                    <a:cubicBezTo>
                      <a:pt x="121" y="62"/>
                      <a:pt x="119" y="64"/>
                      <a:pt x="117" y="64"/>
                    </a:cubicBezTo>
                    <a:cubicBezTo>
                      <a:pt x="114" y="66"/>
                      <a:pt x="112" y="67"/>
                      <a:pt x="109" y="68"/>
                    </a:cubicBezTo>
                    <a:cubicBezTo>
                      <a:pt x="109" y="68"/>
                      <a:pt x="109" y="68"/>
                      <a:pt x="109" y="68"/>
                    </a:cubicBezTo>
                    <a:cubicBezTo>
                      <a:pt x="109" y="68"/>
                      <a:pt x="109" y="68"/>
                      <a:pt x="108" y="68"/>
                    </a:cubicBezTo>
                    <a:cubicBezTo>
                      <a:pt x="108" y="67"/>
                      <a:pt x="107" y="67"/>
                      <a:pt x="107" y="67"/>
                    </a:cubicBezTo>
                    <a:cubicBezTo>
                      <a:pt x="106" y="67"/>
                      <a:pt x="106" y="67"/>
                      <a:pt x="106" y="68"/>
                    </a:cubicBezTo>
                    <a:cubicBezTo>
                      <a:pt x="105" y="68"/>
                      <a:pt x="105" y="68"/>
                      <a:pt x="104" y="68"/>
                    </a:cubicBezTo>
                    <a:cubicBezTo>
                      <a:pt x="106" y="67"/>
                      <a:pt x="107" y="67"/>
                      <a:pt x="109" y="66"/>
                    </a:cubicBezTo>
                    <a:cubicBezTo>
                      <a:pt x="112" y="65"/>
                      <a:pt x="116" y="63"/>
                      <a:pt x="119" y="61"/>
                    </a:cubicBezTo>
                    <a:cubicBezTo>
                      <a:pt x="121" y="60"/>
                      <a:pt x="123" y="60"/>
                      <a:pt x="125" y="58"/>
                    </a:cubicBezTo>
                    <a:cubicBezTo>
                      <a:pt x="124" y="60"/>
                      <a:pt x="124" y="61"/>
                      <a:pt x="123" y="62"/>
                    </a:cubicBezTo>
                    <a:cubicBezTo>
                      <a:pt x="123" y="62"/>
                      <a:pt x="123" y="62"/>
                      <a:pt x="123" y="62"/>
                    </a:cubicBezTo>
                    <a:close/>
                    <a:moveTo>
                      <a:pt x="97" y="74"/>
                    </a:moveTo>
                    <a:cubicBezTo>
                      <a:pt x="96" y="73"/>
                      <a:pt x="95" y="73"/>
                      <a:pt x="95" y="73"/>
                    </a:cubicBezTo>
                    <a:cubicBezTo>
                      <a:pt x="96" y="72"/>
                      <a:pt x="97" y="72"/>
                      <a:pt x="97" y="71"/>
                    </a:cubicBezTo>
                    <a:cubicBezTo>
                      <a:pt x="99" y="71"/>
                      <a:pt x="101" y="70"/>
                      <a:pt x="103" y="69"/>
                    </a:cubicBezTo>
                    <a:cubicBezTo>
                      <a:pt x="104" y="69"/>
                      <a:pt x="106" y="69"/>
                      <a:pt x="104" y="70"/>
                    </a:cubicBezTo>
                    <a:cubicBezTo>
                      <a:pt x="101" y="71"/>
                      <a:pt x="99" y="72"/>
                      <a:pt x="97" y="74"/>
                    </a:cubicBezTo>
                    <a:cubicBezTo>
                      <a:pt x="97" y="74"/>
                      <a:pt x="97" y="74"/>
                      <a:pt x="97" y="74"/>
                    </a:cubicBezTo>
                    <a:close/>
                    <a:moveTo>
                      <a:pt x="101" y="72"/>
                    </a:moveTo>
                    <a:cubicBezTo>
                      <a:pt x="102" y="71"/>
                      <a:pt x="104" y="71"/>
                      <a:pt x="106" y="70"/>
                    </a:cubicBezTo>
                    <a:cubicBezTo>
                      <a:pt x="106" y="70"/>
                      <a:pt x="106" y="71"/>
                      <a:pt x="106" y="71"/>
                    </a:cubicBezTo>
                    <a:cubicBezTo>
                      <a:pt x="104" y="72"/>
                      <a:pt x="103" y="72"/>
                      <a:pt x="102" y="73"/>
                    </a:cubicBezTo>
                    <a:cubicBezTo>
                      <a:pt x="100" y="73"/>
                      <a:pt x="97" y="74"/>
                      <a:pt x="101" y="72"/>
                    </a:cubicBezTo>
                    <a:close/>
                    <a:moveTo>
                      <a:pt x="82" y="80"/>
                    </a:moveTo>
                    <a:cubicBezTo>
                      <a:pt x="81" y="80"/>
                      <a:pt x="80" y="80"/>
                      <a:pt x="79" y="79"/>
                    </a:cubicBezTo>
                    <a:cubicBezTo>
                      <a:pt x="83" y="77"/>
                      <a:pt x="86" y="76"/>
                      <a:pt x="90" y="75"/>
                    </a:cubicBezTo>
                    <a:cubicBezTo>
                      <a:pt x="88" y="77"/>
                      <a:pt x="85" y="80"/>
                      <a:pt x="82" y="80"/>
                    </a:cubicBezTo>
                    <a:close/>
                    <a:moveTo>
                      <a:pt x="98" y="74"/>
                    </a:moveTo>
                    <a:cubicBezTo>
                      <a:pt x="101" y="74"/>
                      <a:pt x="103" y="73"/>
                      <a:pt x="105" y="72"/>
                    </a:cubicBezTo>
                    <a:cubicBezTo>
                      <a:pt x="104" y="74"/>
                      <a:pt x="101" y="74"/>
                      <a:pt x="98" y="74"/>
                    </a:cubicBezTo>
                    <a:close/>
                    <a:moveTo>
                      <a:pt x="113" y="70"/>
                    </a:moveTo>
                    <a:cubicBezTo>
                      <a:pt x="115" y="70"/>
                      <a:pt x="116" y="69"/>
                      <a:pt x="117" y="69"/>
                    </a:cubicBezTo>
                    <a:cubicBezTo>
                      <a:pt x="116" y="69"/>
                      <a:pt x="115" y="70"/>
                      <a:pt x="113" y="70"/>
                    </a:cubicBezTo>
                    <a:close/>
                    <a:moveTo>
                      <a:pt x="119" y="68"/>
                    </a:moveTo>
                    <a:cubicBezTo>
                      <a:pt x="119" y="68"/>
                      <a:pt x="119" y="68"/>
                      <a:pt x="119" y="68"/>
                    </a:cubicBezTo>
                    <a:cubicBezTo>
                      <a:pt x="116" y="68"/>
                      <a:pt x="114" y="69"/>
                      <a:pt x="111" y="69"/>
                    </a:cubicBezTo>
                    <a:cubicBezTo>
                      <a:pt x="114" y="67"/>
                      <a:pt x="120" y="67"/>
                      <a:pt x="122" y="64"/>
                    </a:cubicBezTo>
                    <a:cubicBezTo>
                      <a:pt x="121" y="65"/>
                      <a:pt x="120" y="67"/>
                      <a:pt x="119" y="68"/>
                    </a:cubicBezTo>
                    <a:close/>
                    <a:moveTo>
                      <a:pt x="125" y="57"/>
                    </a:moveTo>
                    <a:cubicBezTo>
                      <a:pt x="115" y="60"/>
                      <a:pt x="106" y="64"/>
                      <a:pt x="97" y="67"/>
                    </a:cubicBezTo>
                    <a:cubicBezTo>
                      <a:pt x="93" y="68"/>
                      <a:pt x="90" y="70"/>
                      <a:pt x="86" y="71"/>
                    </a:cubicBezTo>
                    <a:cubicBezTo>
                      <a:pt x="92" y="68"/>
                      <a:pt x="98" y="66"/>
                      <a:pt x="103" y="63"/>
                    </a:cubicBezTo>
                    <a:cubicBezTo>
                      <a:pt x="110" y="60"/>
                      <a:pt x="118" y="59"/>
                      <a:pt x="124" y="54"/>
                    </a:cubicBezTo>
                    <a:cubicBezTo>
                      <a:pt x="125" y="55"/>
                      <a:pt x="125" y="56"/>
                      <a:pt x="125" y="57"/>
                    </a:cubicBezTo>
                    <a:close/>
                    <a:moveTo>
                      <a:pt x="126" y="35"/>
                    </a:moveTo>
                    <a:cubicBezTo>
                      <a:pt x="110" y="42"/>
                      <a:pt x="94" y="47"/>
                      <a:pt x="78" y="54"/>
                    </a:cubicBezTo>
                    <a:cubicBezTo>
                      <a:pt x="73" y="56"/>
                      <a:pt x="67" y="59"/>
                      <a:pt x="62" y="61"/>
                    </a:cubicBezTo>
                    <a:cubicBezTo>
                      <a:pt x="68" y="58"/>
                      <a:pt x="74" y="55"/>
                      <a:pt x="80" y="53"/>
                    </a:cubicBezTo>
                    <a:cubicBezTo>
                      <a:pt x="95" y="46"/>
                      <a:pt x="109" y="40"/>
                      <a:pt x="122" y="31"/>
                    </a:cubicBezTo>
                    <a:cubicBezTo>
                      <a:pt x="124" y="32"/>
                      <a:pt x="125" y="33"/>
                      <a:pt x="126" y="35"/>
                    </a:cubicBezTo>
                    <a:close/>
                    <a:moveTo>
                      <a:pt x="121" y="31"/>
                    </a:moveTo>
                    <a:cubicBezTo>
                      <a:pt x="115" y="34"/>
                      <a:pt x="108" y="38"/>
                      <a:pt x="102" y="41"/>
                    </a:cubicBezTo>
                    <a:cubicBezTo>
                      <a:pt x="94" y="44"/>
                      <a:pt x="86" y="48"/>
                      <a:pt x="78" y="51"/>
                    </a:cubicBezTo>
                    <a:cubicBezTo>
                      <a:pt x="76" y="52"/>
                      <a:pt x="75" y="53"/>
                      <a:pt x="73" y="54"/>
                    </a:cubicBezTo>
                    <a:cubicBezTo>
                      <a:pt x="74" y="53"/>
                      <a:pt x="75" y="53"/>
                      <a:pt x="76" y="52"/>
                    </a:cubicBezTo>
                    <a:cubicBezTo>
                      <a:pt x="83" y="49"/>
                      <a:pt x="90" y="46"/>
                      <a:pt x="97" y="43"/>
                    </a:cubicBezTo>
                    <a:cubicBezTo>
                      <a:pt x="104" y="39"/>
                      <a:pt x="110" y="35"/>
                      <a:pt x="117" y="30"/>
                    </a:cubicBezTo>
                    <a:cubicBezTo>
                      <a:pt x="118" y="30"/>
                      <a:pt x="120" y="30"/>
                      <a:pt x="121" y="31"/>
                    </a:cubicBezTo>
                    <a:close/>
                    <a:moveTo>
                      <a:pt x="113" y="26"/>
                    </a:moveTo>
                    <a:cubicBezTo>
                      <a:pt x="113" y="26"/>
                      <a:pt x="113" y="26"/>
                      <a:pt x="113" y="26"/>
                    </a:cubicBezTo>
                    <a:cubicBezTo>
                      <a:pt x="105" y="29"/>
                      <a:pt x="97" y="33"/>
                      <a:pt x="90" y="37"/>
                    </a:cubicBezTo>
                    <a:cubicBezTo>
                      <a:pt x="81" y="40"/>
                      <a:pt x="73" y="43"/>
                      <a:pt x="65" y="47"/>
                    </a:cubicBezTo>
                    <a:cubicBezTo>
                      <a:pt x="56" y="51"/>
                      <a:pt x="48" y="56"/>
                      <a:pt x="39" y="61"/>
                    </a:cubicBezTo>
                    <a:cubicBezTo>
                      <a:pt x="32" y="64"/>
                      <a:pt x="24" y="66"/>
                      <a:pt x="18" y="71"/>
                    </a:cubicBezTo>
                    <a:cubicBezTo>
                      <a:pt x="18" y="71"/>
                      <a:pt x="17" y="71"/>
                      <a:pt x="17" y="70"/>
                    </a:cubicBezTo>
                    <a:cubicBezTo>
                      <a:pt x="31" y="60"/>
                      <a:pt x="47" y="52"/>
                      <a:pt x="63" y="45"/>
                    </a:cubicBezTo>
                    <a:cubicBezTo>
                      <a:pt x="73" y="40"/>
                      <a:pt x="82" y="35"/>
                      <a:pt x="92" y="31"/>
                    </a:cubicBezTo>
                    <a:cubicBezTo>
                      <a:pt x="99" y="28"/>
                      <a:pt x="107" y="25"/>
                      <a:pt x="113" y="19"/>
                    </a:cubicBezTo>
                    <a:cubicBezTo>
                      <a:pt x="114" y="21"/>
                      <a:pt x="114" y="24"/>
                      <a:pt x="113" y="26"/>
                    </a:cubicBezTo>
                    <a:close/>
                    <a:moveTo>
                      <a:pt x="113" y="18"/>
                    </a:moveTo>
                    <a:cubicBezTo>
                      <a:pt x="111" y="19"/>
                      <a:pt x="109" y="21"/>
                      <a:pt x="107" y="22"/>
                    </a:cubicBezTo>
                    <a:cubicBezTo>
                      <a:pt x="104" y="23"/>
                      <a:pt x="101" y="25"/>
                      <a:pt x="98" y="26"/>
                    </a:cubicBezTo>
                    <a:cubicBezTo>
                      <a:pt x="92" y="29"/>
                      <a:pt x="85" y="32"/>
                      <a:pt x="78" y="35"/>
                    </a:cubicBezTo>
                    <a:cubicBezTo>
                      <a:pt x="65" y="41"/>
                      <a:pt x="52" y="48"/>
                      <a:pt x="39" y="54"/>
                    </a:cubicBezTo>
                    <a:cubicBezTo>
                      <a:pt x="33" y="57"/>
                      <a:pt x="27" y="60"/>
                      <a:pt x="22" y="63"/>
                    </a:cubicBezTo>
                    <a:cubicBezTo>
                      <a:pt x="34" y="56"/>
                      <a:pt x="46" y="49"/>
                      <a:pt x="58" y="43"/>
                    </a:cubicBezTo>
                    <a:cubicBezTo>
                      <a:pt x="71" y="36"/>
                      <a:pt x="84" y="30"/>
                      <a:pt x="97" y="23"/>
                    </a:cubicBezTo>
                    <a:cubicBezTo>
                      <a:pt x="99" y="21"/>
                      <a:pt x="101" y="20"/>
                      <a:pt x="103" y="18"/>
                    </a:cubicBezTo>
                    <a:cubicBezTo>
                      <a:pt x="104" y="18"/>
                      <a:pt x="105" y="17"/>
                      <a:pt x="106" y="16"/>
                    </a:cubicBezTo>
                    <a:cubicBezTo>
                      <a:pt x="106" y="16"/>
                      <a:pt x="107" y="16"/>
                      <a:pt x="107" y="15"/>
                    </a:cubicBezTo>
                    <a:cubicBezTo>
                      <a:pt x="108" y="15"/>
                      <a:pt x="109" y="15"/>
                      <a:pt x="109" y="14"/>
                    </a:cubicBezTo>
                    <a:cubicBezTo>
                      <a:pt x="110" y="15"/>
                      <a:pt x="111" y="15"/>
                      <a:pt x="111" y="16"/>
                    </a:cubicBezTo>
                    <a:cubicBezTo>
                      <a:pt x="112" y="16"/>
                      <a:pt x="112" y="17"/>
                      <a:pt x="113" y="18"/>
                    </a:cubicBezTo>
                    <a:close/>
                    <a:moveTo>
                      <a:pt x="109" y="14"/>
                    </a:moveTo>
                    <a:cubicBezTo>
                      <a:pt x="108" y="14"/>
                      <a:pt x="108" y="14"/>
                      <a:pt x="108" y="14"/>
                    </a:cubicBezTo>
                    <a:cubicBezTo>
                      <a:pt x="108" y="14"/>
                      <a:pt x="108" y="14"/>
                      <a:pt x="108" y="14"/>
                    </a:cubicBezTo>
                    <a:cubicBezTo>
                      <a:pt x="106" y="15"/>
                      <a:pt x="105" y="16"/>
                      <a:pt x="103" y="17"/>
                    </a:cubicBezTo>
                    <a:cubicBezTo>
                      <a:pt x="97" y="20"/>
                      <a:pt x="91" y="24"/>
                      <a:pt x="85" y="27"/>
                    </a:cubicBezTo>
                    <a:cubicBezTo>
                      <a:pt x="72" y="33"/>
                      <a:pt x="59" y="38"/>
                      <a:pt x="47" y="45"/>
                    </a:cubicBezTo>
                    <a:cubicBezTo>
                      <a:pt x="41" y="49"/>
                      <a:pt x="34" y="53"/>
                      <a:pt x="28" y="56"/>
                    </a:cubicBezTo>
                    <a:cubicBezTo>
                      <a:pt x="26" y="57"/>
                      <a:pt x="23" y="58"/>
                      <a:pt x="21" y="60"/>
                    </a:cubicBezTo>
                    <a:cubicBezTo>
                      <a:pt x="42" y="45"/>
                      <a:pt x="66" y="34"/>
                      <a:pt x="88" y="21"/>
                    </a:cubicBezTo>
                    <a:cubicBezTo>
                      <a:pt x="90" y="20"/>
                      <a:pt x="91" y="19"/>
                      <a:pt x="92" y="18"/>
                    </a:cubicBezTo>
                    <a:cubicBezTo>
                      <a:pt x="93" y="17"/>
                      <a:pt x="93" y="17"/>
                      <a:pt x="94" y="17"/>
                    </a:cubicBezTo>
                    <a:cubicBezTo>
                      <a:pt x="94" y="17"/>
                      <a:pt x="94" y="17"/>
                      <a:pt x="94" y="17"/>
                    </a:cubicBezTo>
                    <a:cubicBezTo>
                      <a:pt x="94" y="17"/>
                      <a:pt x="95" y="18"/>
                      <a:pt x="96" y="17"/>
                    </a:cubicBezTo>
                    <a:cubicBezTo>
                      <a:pt x="99" y="14"/>
                      <a:pt x="104" y="12"/>
                      <a:pt x="109" y="14"/>
                    </a:cubicBezTo>
                    <a:close/>
                    <a:moveTo>
                      <a:pt x="84" y="6"/>
                    </a:moveTo>
                    <a:cubicBezTo>
                      <a:pt x="80" y="7"/>
                      <a:pt x="76" y="10"/>
                      <a:pt x="73" y="13"/>
                    </a:cubicBezTo>
                    <a:cubicBezTo>
                      <a:pt x="75" y="8"/>
                      <a:pt x="80" y="6"/>
                      <a:pt x="84" y="6"/>
                    </a:cubicBezTo>
                    <a:close/>
                    <a:moveTo>
                      <a:pt x="70" y="14"/>
                    </a:moveTo>
                    <a:cubicBezTo>
                      <a:pt x="65" y="18"/>
                      <a:pt x="59" y="22"/>
                      <a:pt x="53" y="25"/>
                    </a:cubicBezTo>
                    <a:cubicBezTo>
                      <a:pt x="41" y="32"/>
                      <a:pt x="28" y="38"/>
                      <a:pt x="16" y="45"/>
                    </a:cubicBezTo>
                    <a:cubicBezTo>
                      <a:pt x="13" y="47"/>
                      <a:pt x="10" y="49"/>
                      <a:pt x="7" y="50"/>
                    </a:cubicBezTo>
                    <a:cubicBezTo>
                      <a:pt x="10" y="49"/>
                      <a:pt x="13" y="46"/>
                      <a:pt x="15" y="44"/>
                    </a:cubicBezTo>
                    <a:cubicBezTo>
                      <a:pt x="21" y="40"/>
                      <a:pt x="27" y="37"/>
                      <a:pt x="33" y="33"/>
                    </a:cubicBezTo>
                    <a:cubicBezTo>
                      <a:pt x="39" y="30"/>
                      <a:pt x="46" y="26"/>
                      <a:pt x="52" y="22"/>
                    </a:cubicBezTo>
                    <a:cubicBezTo>
                      <a:pt x="57" y="20"/>
                      <a:pt x="62" y="16"/>
                      <a:pt x="66" y="13"/>
                    </a:cubicBezTo>
                    <a:cubicBezTo>
                      <a:pt x="67" y="13"/>
                      <a:pt x="67" y="13"/>
                      <a:pt x="67" y="13"/>
                    </a:cubicBezTo>
                    <a:cubicBezTo>
                      <a:pt x="68" y="12"/>
                      <a:pt x="68" y="12"/>
                      <a:pt x="69" y="12"/>
                    </a:cubicBezTo>
                    <a:cubicBezTo>
                      <a:pt x="69" y="12"/>
                      <a:pt x="69" y="13"/>
                      <a:pt x="69" y="13"/>
                    </a:cubicBezTo>
                    <a:cubicBezTo>
                      <a:pt x="70" y="14"/>
                      <a:pt x="70" y="14"/>
                      <a:pt x="70" y="14"/>
                    </a:cubicBezTo>
                    <a:close/>
                    <a:moveTo>
                      <a:pt x="58" y="5"/>
                    </a:moveTo>
                    <a:cubicBezTo>
                      <a:pt x="59" y="5"/>
                      <a:pt x="60" y="5"/>
                      <a:pt x="61" y="5"/>
                    </a:cubicBezTo>
                    <a:cubicBezTo>
                      <a:pt x="59" y="6"/>
                      <a:pt x="57" y="8"/>
                      <a:pt x="54" y="9"/>
                    </a:cubicBezTo>
                    <a:cubicBezTo>
                      <a:pt x="54" y="9"/>
                      <a:pt x="53" y="10"/>
                      <a:pt x="53" y="10"/>
                    </a:cubicBezTo>
                    <a:cubicBezTo>
                      <a:pt x="54" y="8"/>
                      <a:pt x="55" y="7"/>
                      <a:pt x="58" y="5"/>
                    </a:cubicBezTo>
                    <a:close/>
                    <a:moveTo>
                      <a:pt x="47" y="14"/>
                    </a:moveTo>
                    <a:cubicBezTo>
                      <a:pt x="46" y="14"/>
                      <a:pt x="45" y="15"/>
                      <a:pt x="44" y="15"/>
                    </a:cubicBezTo>
                    <a:cubicBezTo>
                      <a:pt x="39" y="18"/>
                      <a:pt x="33" y="19"/>
                      <a:pt x="28" y="23"/>
                    </a:cubicBezTo>
                    <a:cubicBezTo>
                      <a:pt x="28" y="23"/>
                      <a:pt x="28" y="22"/>
                      <a:pt x="28" y="22"/>
                    </a:cubicBezTo>
                    <a:cubicBezTo>
                      <a:pt x="33" y="19"/>
                      <a:pt x="38" y="15"/>
                      <a:pt x="42" y="11"/>
                    </a:cubicBezTo>
                    <a:cubicBezTo>
                      <a:pt x="42" y="11"/>
                      <a:pt x="42" y="11"/>
                      <a:pt x="42" y="11"/>
                    </a:cubicBezTo>
                    <a:cubicBezTo>
                      <a:pt x="37" y="12"/>
                      <a:pt x="33" y="15"/>
                      <a:pt x="29" y="17"/>
                    </a:cubicBezTo>
                    <a:cubicBezTo>
                      <a:pt x="29" y="17"/>
                      <a:pt x="29" y="17"/>
                      <a:pt x="29" y="17"/>
                    </a:cubicBezTo>
                    <a:cubicBezTo>
                      <a:pt x="29" y="17"/>
                      <a:pt x="29" y="16"/>
                      <a:pt x="29" y="16"/>
                    </a:cubicBezTo>
                    <a:cubicBezTo>
                      <a:pt x="30" y="15"/>
                      <a:pt x="32" y="14"/>
                      <a:pt x="32" y="14"/>
                    </a:cubicBezTo>
                    <a:cubicBezTo>
                      <a:pt x="35" y="12"/>
                      <a:pt x="37" y="11"/>
                      <a:pt x="39" y="9"/>
                    </a:cubicBezTo>
                    <a:cubicBezTo>
                      <a:pt x="42" y="9"/>
                      <a:pt x="45" y="11"/>
                      <a:pt x="47" y="14"/>
                    </a:cubicBezTo>
                    <a:close/>
                    <a:moveTo>
                      <a:pt x="34" y="11"/>
                    </a:moveTo>
                    <a:cubicBezTo>
                      <a:pt x="35" y="10"/>
                      <a:pt x="37" y="9"/>
                      <a:pt x="38" y="9"/>
                    </a:cubicBezTo>
                    <a:cubicBezTo>
                      <a:pt x="36" y="11"/>
                      <a:pt x="33" y="12"/>
                      <a:pt x="31" y="14"/>
                    </a:cubicBezTo>
                    <a:cubicBezTo>
                      <a:pt x="31" y="13"/>
                      <a:pt x="32" y="12"/>
                      <a:pt x="34" y="11"/>
                    </a:cubicBezTo>
                    <a:close/>
                    <a:moveTo>
                      <a:pt x="23" y="24"/>
                    </a:moveTo>
                    <a:cubicBezTo>
                      <a:pt x="20" y="25"/>
                      <a:pt x="17" y="27"/>
                      <a:pt x="14" y="29"/>
                    </a:cubicBezTo>
                    <a:cubicBezTo>
                      <a:pt x="11" y="31"/>
                      <a:pt x="16" y="26"/>
                      <a:pt x="16" y="26"/>
                    </a:cubicBezTo>
                    <a:cubicBezTo>
                      <a:pt x="18" y="24"/>
                      <a:pt x="20" y="23"/>
                      <a:pt x="21" y="21"/>
                    </a:cubicBezTo>
                    <a:cubicBezTo>
                      <a:pt x="22" y="22"/>
                      <a:pt x="22" y="23"/>
                      <a:pt x="23" y="24"/>
                    </a:cubicBezTo>
                    <a:close/>
                    <a:moveTo>
                      <a:pt x="13" y="18"/>
                    </a:moveTo>
                    <a:cubicBezTo>
                      <a:pt x="11" y="19"/>
                      <a:pt x="9" y="21"/>
                      <a:pt x="7" y="22"/>
                    </a:cubicBezTo>
                    <a:cubicBezTo>
                      <a:pt x="7" y="22"/>
                      <a:pt x="7" y="22"/>
                      <a:pt x="8" y="21"/>
                    </a:cubicBezTo>
                    <a:cubicBezTo>
                      <a:pt x="9" y="19"/>
                      <a:pt x="11" y="18"/>
                      <a:pt x="13" y="18"/>
                    </a:cubicBezTo>
                    <a:close/>
                  </a:path>
                </a:pathLst>
              </a:custGeom>
              <a:solidFill>
                <a:sysClr val="window" lastClr="FFFFFF"/>
              </a:solidFill>
              <a:ln>
                <a:solidFill>
                  <a:srgbClr val="F8A9B9"/>
                </a:solid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等线"/>
                  <a:ea typeface="等线"/>
                  <a:cs typeface="+mn-cs"/>
                </a:endParaRPr>
              </a:p>
            </p:txBody>
          </p:sp>
          <p:sp>
            <p:nvSpPr>
              <p:cNvPr id="10" name="4">
                <a:extLst>
                  <a:ext uri="{FF2B5EF4-FFF2-40B4-BE49-F238E27FC236}">
                    <a16:creationId xmlns:a16="http://schemas.microsoft.com/office/drawing/2014/main" id="{181A92D1-CE3C-4AE7-8C34-20401FC458A4}"/>
                  </a:ext>
                </a:extLst>
              </p:cNvPr>
              <p:cNvSpPr txBox="1"/>
              <p:nvPr/>
            </p:nvSpPr>
            <p:spPr>
              <a:xfrm>
                <a:off x="1387206" y="2790728"/>
                <a:ext cx="2441894" cy="1421720"/>
              </a:xfrm>
              <a:prstGeom prst="ellipse">
                <a:avLst/>
              </a:prstGeom>
              <a:solidFill>
                <a:srgbClr val="FBF9FB"/>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8" name="TextBox 7">
              <a:extLst>
                <a:ext uri="{FF2B5EF4-FFF2-40B4-BE49-F238E27FC236}">
                  <a16:creationId xmlns:a16="http://schemas.microsoft.com/office/drawing/2014/main" id="{5B698DD1-9AE4-46DB-9CB8-E3B7C256C2C4}"/>
                </a:ext>
              </a:extLst>
            </p:cNvPr>
            <p:cNvSpPr txBox="1"/>
            <p:nvPr/>
          </p:nvSpPr>
          <p:spPr>
            <a:xfrm>
              <a:off x="2145779" y="2505921"/>
              <a:ext cx="1982173" cy="861774"/>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tabLst/>
                <a:defRPr/>
              </a:pPr>
              <a:r>
                <a:rPr kumimoji="0" lang="en-US" sz="5000" b="0"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ăng</a:t>
              </a:r>
              <a:endParaRPr kumimoji="0" lang="en-US" sz="5000" b="0"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11" name="Group 10">
            <a:extLst>
              <a:ext uri="{FF2B5EF4-FFF2-40B4-BE49-F238E27FC236}">
                <a16:creationId xmlns:a16="http://schemas.microsoft.com/office/drawing/2014/main" id="{5E94B863-3191-477C-97AE-EA2E25868DF7}"/>
              </a:ext>
            </a:extLst>
          </p:cNvPr>
          <p:cNvGrpSpPr/>
          <p:nvPr/>
        </p:nvGrpSpPr>
        <p:grpSpPr>
          <a:xfrm>
            <a:off x="6574000" y="2070084"/>
            <a:ext cx="4506375" cy="1421720"/>
            <a:chOff x="1915919" y="2274933"/>
            <a:chExt cx="2441894" cy="1421720"/>
          </a:xfrm>
        </p:grpSpPr>
        <p:sp>
          <p:nvSpPr>
            <p:cNvPr id="12" name="4">
              <a:extLst>
                <a:ext uri="{FF2B5EF4-FFF2-40B4-BE49-F238E27FC236}">
                  <a16:creationId xmlns:a16="http://schemas.microsoft.com/office/drawing/2014/main" id="{823760DF-E465-4356-B865-63B42B2DA15E}"/>
                </a:ext>
              </a:extLst>
            </p:cNvPr>
            <p:cNvSpPr txBox="1"/>
            <p:nvPr/>
          </p:nvSpPr>
          <p:spPr>
            <a:xfrm>
              <a:off x="1915919" y="2274933"/>
              <a:ext cx="2441894" cy="1421720"/>
            </a:xfrm>
            <a:prstGeom prst="ellipse">
              <a:avLst/>
            </a:prstGeom>
            <a:solidFill>
              <a:srgbClr val="FBF9FB"/>
            </a:solidFill>
            <a:ln>
              <a:noFill/>
            </a:ln>
            <a:effectLst>
              <a:outerShdw blurRad="63500" sx="102000" sy="102000" algn="ctr" rotWithShape="0">
                <a:prstClr val="black">
                  <a:alpha val="40000"/>
                </a:prstClr>
              </a:outerShdw>
            </a:effectLst>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3" name="TextBox 12">
              <a:extLst>
                <a:ext uri="{FF2B5EF4-FFF2-40B4-BE49-F238E27FC236}">
                  <a16:creationId xmlns:a16="http://schemas.microsoft.com/office/drawing/2014/main" id="{C1BD5E8A-083C-4E40-AAF0-3A30AAAD26DB}"/>
                </a:ext>
              </a:extLst>
            </p:cNvPr>
            <p:cNvSpPr txBox="1"/>
            <p:nvPr/>
          </p:nvSpPr>
          <p:spPr>
            <a:xfrm>
              <a:off x="2123480" y="2507208"/>
              <a:ext cx="1982173" cy="923330"/>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tabLst/>
                <a:defRPr/>
              </a:pPr>
              <a:r>
                <a:rPr kumimoji="0" lang="en-US" sz="5400" b="0" i="0" u="none" strike="noStrike" kern="0" cap="none" spc="0" normalizeH="0" baseline="0" noProof="0" dirty="0" err="1">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mặt</a:t>
              </a:r>
              <a:r>
                <a:rPr kumimoji="0" lang="en-US" sz="5400" b="0"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5400" b="0" i="0" u="none" strike="noStrike" kern="0" cap="none" spc="0" normalizeH="0" baseline="0" noProof="0" dirty="0" err="1">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trăng</a:t>
              </a:r>
              <a:endParaRPr kumimoji="0" lang="en-US" sz="5400" b="0"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14" name="Group 13">
            <a:extLst>
              <a:ext uri="{FF2B5EF4-FFF2-40B4-BE49-F238E27FC236}">
                <a16:creationId xmlns:a16="http://schemas.microsoft.com/office/drawing/2014/main" id="{A5993B9A-E3D1-46B7-A4FE-B09C7DA12BD3}"/>
              </a:ext>
            </a:extLst>
          </p:cNvPr>
          <p:cNvGrpSpPr/>
          <p:nvPr/>
        </p:nvGrpSpPr>
        <p:grpSpPr>
          <a:xfrm>
            <a:off x="6574001" y="4157629"/>
            <a:ext cx="4506374" cy="1421720"/>
            <a:chOff x="1915919" y="2274933"/>
            <a:chExt cx="2441894" cy="1421720"/>
          </a:xfrm>
        </p:grpSpPr>
        <p:sp>
          <p:nvSpPr>
            <p:cNvPr id="15" name="4">
              <a:extLst>
                <a:ext uri="{FF2B5EF4-FFF2-40B4-BE49-F238E27FC236}">
                  <a16:creationId xmlns:a16="http://schemas.microsoft.com/office/drawing/2014/main" id="{9250E4CB-D8B9-4946-98BB-1038183490D2}"/>
                </a:ext>
              </a:extLst>
            </p:cNvPr>
            <p:cNvSpPr txBox="1"/>
            <p:nvPr/>
          </p:nvSpPr>
          <p:spPr>
            <a:xfrm>
              <a:off x="1915919" y="2274933"/>
              <a:ext cx="2441894" cy="1421720"/>
            </a:xfrm>
            <a:prstGeom prst="ellipse">
              <a:avLst/>
            </a:prstGeom>
            <a:solidFill>
              <a:srgbClr val="FBF9FB"/>
            </a:solidFill>
            <a:ln>
              <a:noFill/>
            </a:ln>
            <a:effectLst>
              <a:outerShdw blurRad="63500" sx="102000" sy="102000" algn="ctr" rotWithShape="0">
                <a:prstClr val="black">
                  <a:alpha val="40000"/>
                </a:prstClr>
              </a:outerShdw>
            </a:effectLst>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6" name="TextBox 15">
              <a:extLst>
                <a:ext uri="{FF2B5EF4-FFF2-40B4-BE49-F238E27FC236}">
                  <a16:creationId xmlns:a16="http://schemas.microsoft.com/office/drawing/2014/main" id="{7ECF81DB-9FDC-47B1-8F2F-F42A38AD549D}"/>
                </a:ext>
              </a:extLst>
            </p:cNvPr>
            <p:cNvSpPr txBox="1"/>
            <p:nvPr/>
          </p:nvSpPr>
          <p:spPr>
            <a:xfrm>
              <a:off x="2145779" y="2505921"/>
              <a:ext cx="1982173" cy="861774"/>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tabLst/>
                <a:defRPr/>
              </a:pPr>
              <a:r>
                <a:rPr kumimoji="0" lang="en-US" sz="5000" b="0"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p>
          </p:txBody>
        </p:sp>
      </p:grpSp>
      <p:cxnSp>
        <p:nvCxnSpPr>
          <p:cNvPr id="17" name="Straight Arrow Connector 16">
            <a:extLst>
              <a:ext uri="{FF2B5EF4-FFF2-40B4-BE49-F238E27FC236}">
                <a16:creationId xmlns:a16="http://schemas.microsoft.com/office/drawing/2014/main" id="{180B965A-6198-4CC8-BC57-00DB5AF7B6D4}"/>
              </a:ext>
            </a:extLst>
          </p:cNvPr>
          <p:cNvCxnSpPr>
            <a:cxnSpLocks/>
          </p:cNvCxnSpPr>
          <p:nvPr/>
        </p:nvCxnSpPr>
        <p:spPr>
          <a:xfrm flipV="1">
            <a:off x="4899047" y="2780944"/>
            <a:ext cx="1523767" cy="489381"/>
          </a:xfrm>
          <a:prstGeom prst="straightConnector1">
            <a:avLst/>
          </a:prstGeom>
          <a:ln w="28575">
            <a:solidFill>
              <a:srgbClr val="06C5F5"/>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3957122-8E70-410C-B286-FB513E2ED1BB}"/>
              </a:ext>
            </a:extLst>
          </p:cNvPr>
          <p:cNvCxnSpPr>
            <a:cxnSpLocks/>
          </p:cNvCxnSpPr>
          <p:nvPr/>
        </p:nvCxnSpPr>
        <p:spPr>
          <a:xfrm>
            <a:off x="4899047" y="3981186"/>
            <a:ext cx="1523767" cy="633845"/>
          </a:xfrm>
          <a:prstGeom prst="straightConnector1">
            <a:avLst/>
          </a:prstGeom>
          <a:ln w="28575">
            <a:solidFill>
              <a:srgbClr val="06C5F5"/>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3323683"/>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par>
                          <p:cTn id="18" fill="hold">
                            <p:stCondLst>
                              <p:cond delay="500"/>
                            </p:stCondLst>
                            <p:childTnLst>
                              <p:par>
                                <p:cTn id="19" presetID="9"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dissolv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500"/>
                                        <p:tgtEl>
                                          <p:spTgt spid="18"/>
                                        </p:tgtEl>
                                      </p:cBhvr>
                                    </p:animEffect>
                                  </p:childTnLst>
                                </p:cTn>
                              </p:par>
                            </p:childTnLst>
                          </p:cTn>
                        </p:par>
                        <p:par>
                          <p:cTn id="27" fill="hold">
                            <p:stCondLst>
                              <p:cond delay="500"/>
                            </p:stCondLst>
                            <p:childTnLst>
                              <p:par>
                                <p:cTn id="28" presetID="9" presetClass="entr" presetSubtype="0"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dissolv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CBB379-B9EF-4F57-8722-9274210AA1F8}"/>
              </a:ext>
            </a:extLst>
          </p:cNvPr>
          <p:cNvGrpSpPr/>
          <p:nvPr/>
        </p:nvGrpSpPr>
        <p:grpSpPr>
          <a:xfrm>
            <a:off x="121340" y="250658"/>
            <a:ext cx="863972" cy="1015663"/>
            <a:chOff x="426137" y="296838"/>
            <a:chExt cx="863972" cy="1015663"/>
          </a:xfrm>
        </p:grpSpPr>
        <p:sp>
          <p:nvSpPr>
            <p:cNvPr id="3" name="Oval 2">
              <a:extLst>
                <a:ext uri="{FF2B5EF4-FFF2-40B4-BE49-F238E27FC236}">
                  <a16:creationId xmlns:a16="http://schemas.microsoft.com/office/drawing/2014/main" id="{080F2F37-4648-4376-9D45-484D9F521793}"/>
                </a:ext>
              </a:extLst>
            </p:cNvPr>
            <p:cNvSpPr/>
            <p:nvPr/>
          </p:nvSpPr>
          <p:spPr>
            <a:xfrm>
              <a:off x="426137" y="413003"/>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FACE6ECD-4A4C-416E-B402-EEBDA500C2D7}"/>
                </a:ext>
              </a:extLst>
            </p:cNvPr>
            <p:cNvSpPr/>
            <p:nvPr/>
          </p:nvSpPr>
          <p:spPr>
            <a:xfrm>
              <a:off x="535163" y="296838"/>
              <a:ext cx="612668"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VnArial" panose="020B7200000000000000" pitchFamily="34" charset="0"/>
                  <a:ea typeface="+mn-ea"/>
                  <a:cs typeface="+mn-cs"/>
                </a:rPr>
                <a:t>8</a:t>
              </a:r>
            </a:p>
          </p:txBody>
        </p:sp>
      </p:grpSp>
      <p:sp>
        <p:nvSpPr>
          <p:cNvPr id="5" name="8">
            <a:extLst>
              <a:ext uri="{FF2B5EF4-FFF2-40B4-BE49-F238E27FC236}">
                <a16:creationId xmlns:a16="http://schemas.microsoft.com/office/drawing/2014/main" id="{16CC2D44-459B-48C8-99B8-9BFF9BC8D4BB}"/>
              </a:ext>
            </a:extLst>
          </p:cNvPr>
          <p:cNvSpPr/>
          <p:nvPr/>
        </p:nvSpPr>
        <p:spPr>
          <a:xfrm>
            <a:off x="1094338" y="371237"/>
            <a:ext cx="10867296"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hoặc</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ngoài</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42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2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42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bồ</a:t>
            </a:r>
            <a:r>
              <a:rPr kumimoji="0" lang="en-US" sz="42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2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ngữ</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chứa</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vần</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ăn</a:t>
            </a:r>
            <a:r>
              <a:rPr kumimoji="0" lang="en-US" sz="4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ăng</a:t>
            </a:r>
            <a:r>
              <a:rPr kumimoji="0" lang="en-US" sz="4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oat, </a:t>
            </a:r>
            <a:r>
              <a:rPr kumimoji="0" lang="en-US" sz="4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oăt</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4200" b="1" i="1" u="none" strike="noStrike" kern="1200" cap="none" spc="0" normalizeH="0" baseline="0" noProof="0" dirty="0">
              <a:ln>
                <a:noFill/>
              </a:ln>
              <a:solidFill>
                <a:srgbClr val="00809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6" name="Group 5">
            <a:extLst>
              <a:ext uri="{FF2B5EF4-FFF2-40B4-BE49-F238E27FC236}">
                <a16:creationId xmlns:a16="http://schemas.microsoft.com/office/drawing/2014/main" id="{B14C9504-CB49-4F4F-9585-BA68CF2C223B}"/>
              </a:ext>
            </a:extLst>
          </p:cNvPr>
          <p:cNvGrpSpPr/>
          <p:nvPr/>
        </p:nvGrpSpPr>
        <p:grpSpPr>
          <a:xfrm>
            <a:off x="1684499" y="2484004"/>
            <a:ext cx="3214548" cy="2260234"/>
            <a:chOff x="1529592" y="1925058"/>
            <a:chExt cx="3214548" cy="2260234"/>
          </a:xfrm>
        </p:grpSpPr>
        <p:grpSp>
          <p:nvGrpSpPr>
            <p:cNvPr id="7" name="Group 6">
              <a:extLst>
                <a:ext uri="{FF2B5EF4-FFF2-40B4-BE49-F238E27FC236}">
                  <a16:creationId xmlns:a16="http://schemas.microsoft.com/office/drawing/2014/main" id="{879DA50A-1923-4880-9D65-73AEBB4A3284}"/>
                </a:ext>
              </a:extLst>
            </p:cNvPr>
            <p:cNvGrpSpPr/>
            <p:nvPr/>
          </p:nvGrpSpPr>
          <p:grpSpPr>
            <a:xfrm>
              <a:off x="1529592" y="1925058"/>
              <a:ext cx="3214548" cy="2260234"/>
              <a:chOff x="1000879" y="2440853"/>
              <a:chExt cx="3214548" cy="2260234"/>
            </a:xfrm>
          </p:grpSpPr>
          <p:sp>
            <p:nvSpPr>
              <p:cNvPr id="9" name="200">
                <a:extLst>
                  <a:ext uri="{FF2B5EF4-FFF2-40B4-BE49-F238E27FC236}">
                    <a16:creationId xmlns:a16="http://schemas.microsoft.com/office/drawing/2014/main" id="{16223858-993D-4D16-B344-E6BBB67F599A}"/>
                  </a:ext>
                </a:extLst>
              </p:cNvPr>
              <p:cNvSpPr>
                <a:spLocks noEditPoints="1"/>
              </p:cNvSpPr>
              <p:nvPr/>
            </p:nvSpPr>
            <p:spPr bwMode="auto">
              <a:xfrm>
                <a:off x="1000879" y="2440853"/>
                <a:ext cx="3214548" cy="2260234"/>
              </a:xfrm>
              <a:custGeom>
                <a:avLst/>
                <a:gdLst>
                  <a:gd name="T0" fmla="*/ 71 w 135"/>
                  <a:gd name="T1" fmla="*/ 76 h 95"/>
                  <a:gd name="T2" fmla="*/ 59 w 135"/>
                  <a:gd name="T3" fmla="*/ 2 h 95"/>
                  <a:gd name="T4" fmla="*/ 7 w 135"/>
                  <a:gd name="T5" fmla="*/ 25 h 95"/>
                  <a:gd name="T6" fmla="*/ 11 w 135"/>
                  <a:gd name="T7" fmla="*/ 31 h 95"/>
                  <a:gd name="T8" fmla="*/ 16 w 135"/>
                  <a:gd name="T9" fmla="*/ 32 h 95"/>
                  <a:gd name="T10" fmla="*/ 48 w 135"/>
                  <a:gd name="T11" fmla="*/ 16 h 95"/>
                  <a:gd name="T12" fmla="*/ 52 w 135"/>
                  <a:gd name="T13" fmla="*/ 13 h 95"/>
                  <a:gd name="T14" fmla="*/ 52 w 135"/>
                  <a:gd name="T15" fmla="*/ 19 h 95"/>
                  <a:gd name="T16" fmla="*/ 65 w 135"/>
                  <a:gd name="T17" fmla="*/ 7 h 95"/>
                  <a:gd name="T18" fmla="*/ 68 w 135"/>
                  <a:gd name="T19" fmla="*/ 11 h 95"/>
                  <a:gd name="T20" fmla="*/ 43 w 135"/>
                  <a:gd name="T21" fmla="*/ 32 h 95"/>
                  <a:gd name="T22" fmla="*/ 46 w 135"/>
                  <a:gd name="T23" fmla="*/ 31 h 95"/>
                  <a:gd name="T24" fmla="*/ 16 w 135"/>
                  <a:gd name="T25" fmla="*/ 58 h 95"/>
                  <a:gd name="T26" fmla="*/ 39 w 135"/>
                  <a:gd name="T27" fmla="*/ 51 h 95"/>
                  <a:gd name="T28" fmla="*/ 14 w 135"/>
                  <a:gd name="T29" fmla="*/ 65 h 95"/>
                  <a:gd name="T30" fmla="*/ 61 w 135"/>
                  <a:gd name="T31" fmla="*/ 45 h 95"/>
                  <a:gd name="T32" fmla="*/ 74 w 135"/>
                  <a:gd name="T33" fmla="*/ 28 h 95"/>
                  <a:gd name="T34" fmla="*/ 19 w 135"/>
                  <a:gd name="T35" fmla="*/ 54 h 95"/>
                  <a:gd name="T36" fmla="*/ 90 w 135"/>
                  <a:gd name="T37" fmla="*/ 14 h 95"/>
                  <a:gd name="T38" fmla="*/ 91 w 135"/>
                  <a:gd name="T39" fmla="*/ 8 h 95"/>
                  <a:gd name="T40" fmla="*/ 38 w 135"/>
                  <a:gd name="T41" fmla="*/ 29 h 95"/>
                  <a:gd name="T42" fmla="*/ 23 w 135"/>
                  <a:gd name="T43" fmla="*/ 31 h 95"/>
                  <a:gd name="T44" fmla="*/ 17 w 135"/>
                  <a:gd name="T45" fmla="*/ 33 h 95"/>
                  <a:gd name="T46" fmla="*/ 28 w 135"/>
                  <a:gd name="T47" fmla="*/ 25 h 95"/>
                  <a:gd name="T48" fmla="*/ 10 w 135"/>
                  <a:gd name="T49" fmla="*/ 28 h 95"/>
                  <a:gd name="T50" fmla="*/ 7 w 135"/>
                  <a:gd name="T51" fmla="*/ 26 h 95"/>
                  <a:gd name="T52" fmla="*/ 62 w 135"/>
                  <a:gd name="T53" fmla="*/ 49 h 95"/>
                  <a:gd name="T54" fmla="*/ 115 w 135"/>
                  <a:gd name="T55" fmla="*/ 31 h 95"/>
                  <a:gd name="T56" fmla="*/ 115 w 135"/>
                  <a:gd name="T57" fmla="*/ 31 h 95"/>
                  <a:gd name="T58" fmla="*/ 72 w 135"/>
                  <a:gd name="T59" fmla="*/ 72 h 95"/>
                  <a:gd name="T60" fmla="*/ 80 w 135"/>
                  <a:gd name="T61" fmla="*/ 65 h 95"/>
                  <a:gd name="T62" fmla="*/ 90 w 135"/>
                  <a:gd name="T63" fmla="*/ 65 h 95"/>
                  <a:gd name="T64" fmla="*/ 120 w 135"/>
                  <a:gd name="T65" fmla="*/ 48 h 95"/>
                  <a:gd name="T66" fmla="*/ 120 w 135"/>
                  <a:gd name="T67" fmla="*/ 48 h 95"/>
                  <a:gd name="T68" fmla="*/ 27 w 135"/>
                  <a:gd name="T69" fmla="*/ 88 h 95"/>
                  <a:gd name="T70" fmla="*/ 35 w 135"/>
                  <a:gd name="T71" fmla="*/ 74 h 95"/>
                  <a:gd name="T72" fmla="*/ 36 w 135"/>
                  <a:gd name="T73" fmla="*/ 72 h 95"/>
                  <a:gd name="T74" fmla="*/ 112 w 135"/>
                  <a:gd name="T75" fmla="*/ 30 h 95"/>
                  <a:gd name="T76" fmla="*/ 71 w 135"/>
                  <a:gd name="T77" fmla="*/ 49 h 95"/>
                  <a:gd name="T78" fmla="*/ 41 w 135"/>
                  <a:gd name="T79" fmla="*/ 80 h 95"/>
                  <a:gd name="T80" fmla="*/ 122 w 135"/>
                  <a:gd name="T81" fmla="*/ 41 h 95"/>
                  <a:gd name="T82" fmla="*/ 59 w 135"/>
                  <a:gd name="T83" fmla="*/ 69 h 95"/>
                  <a:gd name="T84" fmla="*/ 51 w 135"/>
                  <a:gd name="T85" fmla="*/ 74 h 95"/>
                  <a:gd name="T86" fmla="*/ 120 w 135"/>
                  <a:gd name="T87" fmla="*/ 60 h 95"/>
                  <a:gd name="T88" fmla="*/ 121 w 135"/>
                  <a:gd name="T89" fmla="*/ 63 h 95"/>
                  <a:gd name="T90" fmla="*/ 104 w 135"/>
                  <a:gd name="T91" fmla="*/ 68 h 95"/>
                  <a:gd name="T92" fmla="*/ 104 w 135"/>
                  <a:gd name="T93" fmla="*/ 70 h 95"/>
                  <a:gd name="T94" fmla="*/ 90 w 135"/>
                  <a:gd name="T95" fmla="*/ 75 h 95"/>
                  <a:gd name="T96" fmla="*/ 111 w 135"/>
                  <a:gd name="T97" fmla="*/ 69 h 95"/>
                  <a:gd name="T98" fmla="*/ 78 w 135"/>
                  <a:gd name="T99" fmla="*/ 54 h 95"/>
                  <a:gd name="T100" fmla="*/ 97 w 135"/>
                  <a:gd name="T101" fmla="*/ 43 h 95"/>
                  <a:gd name="T102" fmla="*/ 63 w 135"/>
                  <a:gd name="T103" fmla="*/ 45 h 95"/>
                  <a:gd name="T104" fmla="*/ 58 w 135"/>
                  <a:gd name="T105" fmla="*/ 43 h 95"/>
                  <a:gd name="T106" fmla="*/ 108 w 135"/>
                  <a:gd name="T107" fmla="*/ 14 h 95"/>
                  <a:gd name="T108" fmla="*/ 96 w 135"/>
                  <a:gd name="T109" fmla="*/ 17 h 95"/>
                  <a:gd name="T110" fmla="*/ 33 w 135"/>
                  <a:gd name="T111" fmla="*/ 33 h 95"/>
                  <a:gd name="T112" fmla="*/ 53 w 135"/>
                  <a:gd name="T113" fmla="*/ 10 h 95"/>
                  <a:gd name="T114" fmla="*/ 29 w 135"/>
                  <a:gd name="T115" fmla="*/ 16 h 95"/>
                  <a:gd name="T116" fmla="*/ 16 w 135"/>
                  <a:gd name="T117" fmla="*/ 2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5" h="95">
                    <a:moveTo>
                      <a:pt x="9" y="33"/>
                    </a:moveTo>
                    <a:cubicBezTo>
                      <a:pt x="4" y="34"/>
                      <a:pt x="0" y="38"/>
                      <a:pt x="0" y="44"/>
                    </a:cubicBezTo>
                    <a:cubicBezTo>
                      <a:pt x="0" y="51"/>
                      <a:pt x="7" y="55"/>
                      <a:pt x="13" y="56"/>
                    </a:cubicBezTo>
                    <a:cubicBezTo>
                      <a:pt x="9" y="60"/>
                      <a:pt x="6" y="65"/>
                      <a:pt x="11" y="70"/>
                    </a:cubicBezTo>
                    <a:cubicBezTo>
                      <a:pt x="16" y="76"/>
                      <a:pt x="26" y="76"/>
                      <a:pt x="33" y="73"/>
                    </a:cubicBezTo>
                    <a:cubicBezTo>
                      <a:pt x="30" y="81"/>
                      <a:pt x="23" y="87"/>
                      <a:pt x="17" y="92"/>
                    </a:cubicBezTo>
                    <a:cubicBezTo>
                      <a:pt x="17" y="93"/>
                      <a:pt x="17" y="94"/>
                      <a:pt x="17" y="94"/>
                    </a:cubicBezTo>
                    <a:cubicBezTo>
                      <a:pt x="17" y="95"/>
                      <a:pt x="18" y="95"/>
                      <a:pt x="19" y="95"/>
                    </a:cubicBezTo>
                    <a:cubicBezTo>
                      <a:pt x="30" y="90"/>
                      <a:pt x="41" y="86"/>
                      <a:pt x="49" y="76"/>
                    </a:cubicBezTo>
                    <a:cubicBezTo>
                      <a:pt x="54" y="85"/>
                      <a:pt x="65" y="83"/>
                      <a:pt x="71" y="76"/>
                    </a:cubicBezTo>
                    <a:cubicBezTo>
                      <a:pt x="74" y="79"/>
                      <a:pt x="77" y="82"/>
                      <a:pt x="82" y="83"/>
                    </a:cubicBezTo>
                    <a:cubicBezTo>
                      <a:pt x="86" y="83"/>
                      <a:pt x="91" y="79"/>
                      <a:pt x="93" y="75"/>
                    </a:cubicBezTo>
                    <a:cubicBezTo>
                      <a:pt x="98" y="79"/>
                      <a:pt x="108" y="77"/>
                      <a:pt x="109" y="72"/>
                    </a:cubicBezTo>
                    <a:cubicBezTo>
                      <a:pt x="120" y="78"/>
                      <a:pt x="135" y="57"/>
                      <a:pt x="124" y="49"/>
                    </a:cubicBezTo>
                    <a:cubicBezTo>
                      <a:pt x="129" y="46"/>
                      <a:pt x="132" y="40"/>
                      <a:pt x="129" y="35"/>
                    </a:cubicBezTo>
                    <a:cubicBezTo>
                      <a:pt x="127" y="29"/>
                      <a:pt x="121" y="27"/>
                      <a:pt x="116" y="27"/>
                    </a:cubicBezTo>
                    <a:cubicBezTo>
                      <a:pt x="117" y="22"/>
                      <a:pt x="116" y="17"/>
                      <a:pt x="113" y="13"/>
                    </a:cubicBezTo>
                    <a:cubicBezTo>
                      <a:pt x="108" y="8"/>
                      <a:pt x="101" y="10"/>
                      <a:pt x="96" y="13"/>
                    </a:cubicBezTo>
                    <a:cubicBezTo>
                      <a:pt x="95" y="0"/>
                      <a:pt x="78" y="0"/>
                      <a:pt x="71" y="10"/>
                    </a:cubicBezTo>
                    <a:cubicBezTo>
                      <a:pt x="69" y="5"/>
                      <a:pt x="65" y="1"/>
                      <a:pt x="59" y="2"/>
                    </a:cubicBezTo>
                    <a:cubicBezTo>
                      <a:pt x="54" y="3"/>
                      <a:pt x="50" y="7"/>
                      <a:pt x="49" y="12"/>
                    </a:cubicBezTo>
                    <a:cubicBezTo>
                      <a:pt x="46" y="7"/>
                      <a:pt x="41" y="5"/>
                      <a:pt x="35" y="7"/>
                    </a:cubicBezTo>
                    <a:cubicBezTo>
                      <a:pt x="27" y="9"/>
                      <a:pt x="26" y="16"/>
                      <a:pt x="25" y="22"/>
                    </a:cubicBezTo>
                    <a:cubicBezTo>
                      <a:pt x="21" y="16"/>
                      <a:pt x="13" y="12"/>
                      <a:pt x="6" y="18"/>
                    </a:cubicBezTo>
                    <a:cubicBezTo>
                      <a:pt x="1" y="23"/>
                      <a:pt x="5" y="29"/>
                      <a:pt x="9" y="33"/>
                    </a:cubicBezTo>
                    <a:close/>
                    <a:moveTo>
                      <a:pt x="7" y="24"/>
                    </a:moveTo>
                    <a:cubicBezTo>
                      <a:pt x="7" y="24"/>
                      <a:pt x="7" y="23"/>
                      <a:pt x="7" y="23"/>
                    </a:cubicBezTo>
                    <a:cubicBezTo>
                      <a:pt x="9" y="22"/>
                      <a:pt x="11" y="21"/>
                      <a:pt x="12" y="20"/>
                    </a:cubicBezTo>
                    <a:cubicBezTo>
                      <a:pt x="13" y="19"/>
                      <a:pt x="16" y="16"/>
                      <a:pt x="12" y="20"/>
                    </a:cubicBezTo>
                    <a:cubicBezTo>
                      <a:pt x="11" y="22"/>
                      <a:pt x="9" y="23"/>
                      <a:pt x="7" y="25"/>
                    </a:cubicBezTo>
                    <a:cubicBezTo>
                      <a:pt x="7" y="24"/>
                      <a:pt x="7" y="24"/>
                      <a:pt x="7" y="24"/>
                    </a:cubicBezTo>
                    <a:close/>
                    <a:moveTo>
                      <a:pt x="17" y="19"/>
                    </a:moveTo>
                    <a:cubicBezTo>
                      <a:pt x="16" y="19"/>
                      <a:pt x="15" y="20"/>
                      <a:pt x="13" y="21"/>
                    </a:cubicBezTo>
                    <a:cubicBezTo>
                      <a:pt x="11" y="23"/>
                      <a:pt x="9" y="24"/>
                      <a:pt x="7" y="26"/>
                    </a:cubicBezTo>
                    <a:cubicBezTo>
                      <a:pt x="7" y="26"/>
                      <a:pt x="7" y="26"/>
                      <a:pt x="7" y="26"/>
                    </a:cubicBezTo>
                    <a:cubicBezTo>
                      <a:pt x="10" y="23"/>
                      <a:pt x="13" y="21"/>
                      <a:pt x="15" y="18"/>
                    </a:cubicBezTo>
                    <a:cubicBezTo>
                      <a:pt x="16" y="18"/>
                      <a:pt x="17" y="18"/>
                      <a:pt x="17" y="19"/>
                    </a:cubicBezTo>
                    <a:close/>
                    <a:moveTo>
                      <a:pt x="22" y="25"/>
                    </a:moveTo>
                    <a:cubicBezTo>
                      <a:pt x="20" y="28"/>
                      <a:pt x="17" y="30"/>
                      <a:pt x="15" y="32"/>
                    </a:cubicBezTo>
                    <a:cubicBezTo>
                      <a:pt x="13" y="32"/>
                      <a:pt x="12" y="31"/>
                      <a:pt x="11" y="31"/>
                    </a:cubicBezTo>
                    <a:cubicBezTo>
                      <a:pt x="13" y="30"/>
                      <a:pt x="15" y="29"/>
                      <a:pt x="17" y="28"/>
                    </a:cubicBezTo>
                    <a:cubicBezTo>
                      <a:pt x="18" y="27"/>
                      <a:pt x="19" y="27"/>
                      <a:pt x="20" y="26"/>
                    </a:cubicBezTo>
                    <a:cubicBezTo>
                      <a:pt x="19" y="26"/>
                      <a:pt x="24" y="24"/>
                      <a:pt x="22" y="25"/>
                    </a:cubicBezTo>
                    <a:close/>
                    <a:moveTo>
                      <a:pt x="25" y="27"/>
                    </a:moveTo>
                    <a:cubicBezTo>
                      <a:pt x="23" y="28"/>
                      <a:pt x="22" y="28"/>
                      <a:pt x="21" y="29"/>
                    </a:cubicBezTo>
                    <a:cubicBezTo>
                      <a:pt x="20" y="30"/>
                      <a:pt x="19" y="31"/>
                      <a:pt x="18" y="31"/>
                    </a:cubicBezTo>
                    <a:cubicBezTo>
                      <a:pt x="18" y="31"/>
                      <a:pt x="16" y="32"/>
                      <a:pt x="16" y="32"/>
                    </a:cubicBezTo>
                    <a:cubicBezTo>
                      <a:pt x="16" y="32"/>
                      <a:pt x="16" y="32"/>
                      <a:pt x="16" y="32"/>
                    </a:cubicBezTo>
                    <a:cubicBezTo>
                      <a:pt x="16" y="32"/>
                      <a:pt x="15" y="32"/>
                      <a:pt x="15" y="32"/>
                    </a:cubicBezTo>
                    <a:cubicBezTo>
                      <a:pt x="15" y="32"/>
                      <a:pt x="15" y="32"/>
                      <a:pt x="16" y="32"/>
                    </a:cubicBezTo>
                    <a:cubicBezTo>
                      <a:pt x="18" y="29"/>
                      <a:pt x="22" y="28"/>
                      <a:pt x="24" y="25"/>
                    </a:cubicBezTo>
                    <a:cubicBezTo>
                      <a:pt x="24" y="25"/>
                      <a:pt x="25" y="26"/>
                      <a:pt x="25" y="27"/>
                    </a:cubicBezTo>
                    <a:close/>
                    <a:moveTo>
                      <a:pt x="29" y="18"/>
                    </a:moveTo>
                    <a:cubicBezTo>
                      <a:pt x="31" y="17"/>
                      <a:pt x="33" y="16"/>
                      <a:pt x="35" y="14"/>
                    </a:cubicBezTo>
                    <a:cubicBezTo>
                      <a:pt x="37" y="13"/>
                      <a:pt x="39" y="12"/>
                      <a:pt x="41" y="12"/>
                    </a:cubicBezTo>
                    <a:cubicBezTo>
                      <a:pt x="40" y="12"/>
                      <a:pt x="37" y="14"/>
                      <a:pt x="36" y="15"/>
                    </a:cubicBezTo>
                    <a:cubicBezTo>
                      <a:pt x="33" y="17"/>
                      <a:pt x="31" y="19"/>
                      <a:pt x="28" y="21"/>
                    </a:cubicBezTo>
                    <a:cubicBezTo>
                      <a:pt x="28" y="20"/>
                      <a:pt x="28" y="19"/>
                      <a:pt x="29" y="18"/>
                    </a:cubicBezTo>
                    <a:close/>
                    <a:moveTo>
                      <a:pt x="47" y="14"/>
                    </a:moveTo>
                    <a:cubicBezTo>
                      <a:pt x="47" y="15"/>
                      <a:pt x="48" y="15"/>
                      <a:pt x="48" y="16"/>
                    </a:cubicBezTo>
                    <a:cubicBezTo>
                      <a:pt x="44" y="18"/>
                      <a:pt x="40" y="20"/>
                      <a:pt x="37" y="22"/>
                    </a:cubicBezTo>
                    <a:cubicBezTo>
                      <a:pt x="34" y="24"/>
                      <a:pt x="31" y="25"/>
                      <a:pt x="28" y="27"/>
                    </a:cubicBezTo>
                    <a:cubicBezTo>
                      <a:pt x="28" y="27"/>
                      <a:pt x="28" y="27"/>
                      <a:pt x="28" y="27"/>
                    </a:cubicBezTo>
                    <a:cubicBezTo>
                      <a:pt x="31" y="25"/>
                      <a:pt x="34" y="23"/>
                      <a:pt x="37" y="21"/>
                    </a:cubicBezTo>
                    <a:cubicBezTo>
                      <a:pt x="39" y="19"/>
                      <a:pt x="41" y="18"/>
                      <a:pt x="43" y="17"/>
                    </a:cubicBezTo>
                    <a:cubicBezTo>
                      <a:pt x="43" y="16"/>
                      <a:pt x="44" y="16"/>
                      <a:pt x="44" y="16"/>
                    </a:cubicBezTo>
                    <a:cubicBezTo>
                      <a:pt x="45" y="15"/>
                      <a:pt x="46" y="15"/>
                      <a:pt x="47" y="14"/>
                    </a:cubicBezTo>
                    <a:close/>
                    <a:moveTo>
                      <a:pt x="64" y="6"/>
                    </a:moveTo>
                    <a:cubicBezTo>
                      <a:pt x="64" y="6"/>
                      <a:pt x="64" y="6"/>
                      <a:pt x="64" y="6"/>
                    </a:cubicBezTo>
                    <a:cubicBezTo>
                      <a:pt x="60" y="8"/>
                      <a:pt x="56" y="11"/>
                      <a:pt x="52" y="13"/>
                    </a:cubicBezTo>
                    <a:cubicBezTo>
                      <a:pt x="52" y="12"/>
                      <a:pt x="52" y="12"/>
                      <a:pt x="52" y="12"/>
                    </a:cubicBezTo>
                    <a:cubicBezTo>
                      <a:pt x="53" y="11"/>
                      <a:pt x="55" y="10"/>
                      <a:pt x="56" y="9"/>
                    </a:cubicBezTo>
                    <a:cubicBezTo>
                      <a:pt x="58" y="7"/>
                      <a:pt x="60" y="6"/>
                      <a:pt x="62" y="5"/>
                    </a:cubicBezTo>
                    <a:cubicBezTo>
                      <a:pt x="63" y="5"/>
                      <a:pt x="64" y="6"/>
                      <a:pt x="64" y="6"/>
                    </a:cubicBezTo>
                    <a:close/>
                    <a:moveTo>
                      <a:pt x="67" y="8"/>
                    </a:moveTo>
                    <a:cubicBezTo>
                      <a:pt x="56" y="14"/>
                      <a:pt x="46" y="21"/>
                      <a:pt x="36" y="27"/>
                    </a:cubicBezTo>
                    <a:cubicBezTo>
                      <a:pt x="25" y="33"/>
                      <a:pt x="14" y="38"/>
                      <a:pt x="4" y="45"/>
                    </a:cubicBezTo>
                    <a:cubicBezTo>
                      <a:pt x="4" y="45"/>
                      <a:pt x="4" y="46"/>
                      <a:pt x="5" y="46"/>
                    </a:cubicBezTo>
                    <a:cubicBezTo>
                      <a:pt x="15" y="39"/>
                      <a:pt x="26" y="34"/>
                      <a:pt x="36" y="28"/>
                    </a:cubicBezTo>
                    <a:cubicBezTo>
                      <a:pt x="41" y="25"/>
                      <a:pt x="46" y="22"/>
                      <a:pt x="52" y="19"/>
                    </a:cubicBezTo>
                    <a:cubicBezTo>
                      <a:pt x="56" y="16"/>
                      <a:pt x="62" y="13"/>
                      <a:pt x="66" y="9"/>
                    </a:cubicBezTo>
                    <a:cubicBezTo>
                      <a:pt x="62" y="13"/>
                      <a:pt x="56" y="16"/>
                      <a:pt x="51" y="19"/>
                    </a:cubicBezTo>
                    <a:cubicBezTo>
                      <a:pt x="46" y="22"/>
                      <a:pt x="40" y="26"/>
                      <a:pt x="35" y="29"/>
                    </a:cubicBezTo>
                    <a:cubicBezTo>
                      <a:pt x="29" y="32"/>
                      <a:pt x="23" y="36"/>
                      <a:pt x="18" y="39"/>
                    </a:cubicBezTo>
                    <a:cubicBezTo>
                      <a:pt x="13" y="42"/>
                      <a:pt x="9" y="44"/>
                      <a:pt x="5" y="48"/>
                    </a:cubicBezTo>
                    <a:cubicBezTo>
                      <a:pt x="4" y="47"/>
                      <a:pt x="4" y="46"/>
                      <a:pt x="4" y="46"/>
                    </a:cubicBezTo>
                    <a:cubicBezTo>
                      <a:pt x="4" y="46"/>
                      <a:pt x="4" y="46"/>
                      <a:pt x="4" y="46"/>
                    </a:cubicBezTo>
                    <a:cubicBezTo>
                      <a:pt x="13" y="38"/>
                      <a:pt x="25" y="33"/>
                      <a:pt x="35" y="27"/>
                    </a:cubicBezTo>
                    <a:cubicBezTo>
                      <a:pt x="40" y="23"/>
                      <a:pt x="46" y="19"/>
                      <a:pt x="52" y="16"/>
                    </a:cubicBezTo>
                    <a:cubicBezTo>
                      <a:pt x="56" y="13"/>
                      <a:pt x="61" y="10"/>
                      <a:pt x="65" y="7"/>
                    </a:cubicBezTo>
                    <a:cubicBezTo>
                      <a:pt x="66" y="7"/>
                      <a:pt x="66" y="8"/>
                      <a:pt x="67" y="8"/>
                    </a:cubicBezTo>
                    <a:close/>
                    <a:moveTo>
                      <a:pt x="68" y="11"/>
                    </a:moveTo>
                    <a:cubicBezTo>
                      <a:pt x="64" y="14"/>
                      <a:pt x="59" y="17"/>
                      <a:pt x="55" y="19"/>
                    </a:cubicBezTo>
                    <a:cubicBezTo>
                      <a:pt x="49" y="23"/>
                      <a:pt x="44" y="26"/>
                      <a:pt x="38" y="29"/>
                    </a:cubicBezTo>
                    <a:cubicBezTo>
                      <a:pt x="33" y="32"/>
                      <a:pt x="27" y="35"/>
                      <a:pt x="22" y="38"/>
                    </a:cubicBezTo>
                    <a:cubicBezTo>
                      <a:pt x="19" y="39"/>
                      <a:pt x="16" y="41"/>
                      <a:pt x="14" y="42"/>
                    </a:cubicBezTo>
                    <a:cubicBezTo>
                      <a:pt x="13" y="42"/>
                      <a:pt x="13" y="43"/>
                      <a:pt x="13" y="43"/>
                    </a:cubicBezTo>
                    <a:cubicBezTo>
                      <a:pt x="21" y="37"/>
                      <a:pt x="30" y="33"/>
                      <a:pt x="38" y="28"/>
                    </a:cubicBezTo>
                    <a:cubicBezTo>
                      <a:pt x="48" y="22"/>
                      <a:pt x="59" y="17"/>
                      <a:pt x="67" y="9"/>
                    </a:cubicBezTo>
                    <a:cubicBezTo>
                      <a:pt x="67" y="10"/>
                      <a:pt x="68" y="11"/>
                      <a:pt x="68" y="11"/>
                    </a:cubicBezTo>
                    <a:close/>
                    <a:moveTo>
                      <a:pt x="81" y="8"/>
                    </a:moveTo>
                    <a:cubicBezTo>
                      <a:pt x="81" y="8"/>
                      <a:pt x="86" y="5"/>
                      <a:pt x="85" y="6"/>
                    </a:cubicBezTo>
                    <a:cubicBezTo>
                      <a:pt x="83" y="7"/>
                      <a:pt x="81" y="8"/>
                      <a:pt x="80" y="9"/>
                    </a:cubicBezTo>
                    <a:cubicBezTo>
                      <a:pt x="76" y="12"/>
                      <a:pt x="73" y="14"/>
                      <a:pt x="69" y="16"/>
                    </a:cubicBezTo>
                    <a:cubicBezTo>
                      <a:pt x="62" y="21"/>
                      <a:pt x="55" y="25"/>
                      <a:pt x="48" y="29"/>
                    </a:cubicBezTo>
                    <a:cubicBezTo>
                      <a:pt x="42" y="32"/>
                      <a:pt x="35" y="36"/>
                      <a:pt x="28" y="40"/>
                    </a:cubicBezTo>
                    <a:cubicBezTo>
                      <a:pt x="22" y="44"/>
                      <a:pt x="16" y="48"/>
                      <a:pt x="10" y="52"/>
                    </a:cubicBezTo>
                    <a:cubicBezTo>
                      <a:pt x="9" y="51"/>
                      <a:pt x="8" y="51"/>
                      <a:pt x="8" y="51"/>
                    </a:cubicBezTo>
                    <a:cubicBezTo>
                      <a:pt x="13" y="49"/>
                      <a:pt x="18" y="45"/>
                      <a:pt x="22" y="42"/>
                    </a:cubicBezTo>
                    <a:cubicBezTo>
                      <a:pt x="29" y="39"/>
                      <a:pt x="36" y="35"/>
                      <a:pt x="43" y="32"/>
                    </a:cubicBezTo>
                    <a:cubicBezTo>
                      <a:pt x="50" y="28"/>
                      <a:pt x="56" y="24"/>
                      <a:pt x="63" y="20"/>
                    </a:cubicBezTo>
                    <a:cubicBezTo>
                      <a:pt x="69" y="16"/>
                      <a:pt x="75" y="12"/>
                      <a:pt x="81" y="8"/>
                    </a:cubicBezTo>
                    <a:close/>
                    <a:moveTo>
                      <a:pt x="90" y="8"/>
                    </a:moveTo>
                    <a:cubicBezTo>
                      <a:pt x="81" y="13"/>
                      <a:pt x="72" y="19"/>
                      <a:pt x="63" y="25"/>
                    </a:cubicBezTo>
                    <a:cubicBezTo>
                      <a:pt x="61" y="26"/>
                      <a:pt x="59" y="27"/>
                      <a:pt x="57" y="28"/>
                    </a:cubicBezTo>
                    <a:cubicBezTo>
                      <a:pt x="56" y="28"/>
                      <a:pt x="55" y="29"/>
                      <a:pt x="54" y="29"/>
                    </a:cubicBezTo>
                    <a:cubicBezTo>
                      <a:pt x="41" y="36"/>
                      <a:pt x="29" y="43"/>
                      <a:pt x="16" y="49"/>
                    </a:cubicBezTo>
                    <a:cubicBezTo>
                      <a:pt x="16" y="49"/>
                      <a:pt x="16" y="49"/>
                      <a:pt x="17" y="48"/>
                    </a:cubicBezTo>
                    <a:cubicBezTo>
                      <a:pt x="19" y="46"/>
                      <a:pt x="22" y="45"/>
                      <a:pt x="25" y="43"/>
                    </a:cubicBezTo>
                    <a:cubicBezTo>
                      <a:pt x="32" y="38"/>
                      <a:pt x="39" y="35"/>
                      <a:pt x="46" y="31"/>
                    </a:cubicBezTo>
                    <a:cubicBezTo>
                      <a:pt x="60" y="23"/>
                      <a:pt x="73" y="15"/>
                      <a:pt x="86" y="6"/>
                    </a:cubicBezTo>
                    <a:cubicBezTo>
                      <a:pt x="88" y="6"/>
                      <a:pt x="89" y="7"/>
                      <a:pt x="90" y="8"/>
                    </a:cubicBezTo>
                    <a:close/>
                    <a:moveTo>
                      <a:pt x="93" y="15"/>
                    </a:moveTo>
                    <a:cubicBezTo>
                      <a:pt x="93" y="16"/>
                      <a:pt x="93" y="16"/>
                      <a:pt x="93" y="16"/>
                    </a:cubicBezTo>
                    <a:cubicBezTo>
                      <a:pt x="92" y="17"/>
                      <a:pt x="92" y="17"/>
                      <a:pt x="91" y="18"/>
                    </a:cubicBezTo>
                    <a:cubicBezTo>
                      <a:pt x="91" y="18"/>
                      <a:pt x="91" y="18"/>
                      <a:pt x="91" y="18"/>
                    </a:cubicBezTo>
                    <a:cubicBezTo>
                      <a:pt x="88" y="20"/>
                      <a:pt x="85" y="21"/>
                      <a:pt x="82" y="22"/>
                    </a:cubicBezTo>
                    <a:cubicBezTo>
                      <a:pt x="76" y="26"/>
                      <a:pt x="69" y="30"/>
                      <a:pt x="62" y="33"/>
                    </a:cubicBezTo>
                    <a:cubicBezTo>
                      <a:pt x="49" y="40"/>
                      <a:pt x="36" y="46"/>
                      <a:pt x="23" y="54"/>
                    </a:cubicBezTo>
                    <a:cubicBezTo>
                      <a:pt x="21" y="55"/>
                      <a:pt x="19" y="56"/>
                      <a:pt x="16" y="58"/>
                    </a:cubicBezTo>
                    <a:cubicBezTo>
                      <a:pt x="15" y="59"/>
                      <a:pt x="14" y="60"/>
                      <a:pt x="13" y="61"/>
                    </a:cubicBezTo>
                    <a:cubicBezTo>
                      <a:pt x="15" y="59"/>
                      <a:pt x="17" y="58"/>
                      <a:pt x="18" y="56"/>
                    </a:cubicBezTo>
                    <a:cubicBezTo>
                      <a:pt x="18" y="56"/>
                      <a:pt x="18" y="56"/>
                      <a:pt x="18" y="56"/>
                    </a:cubicBezTo>
                    <a:cubicBezTo>
                      <a:pt x="19" y="56"/>
                      <a:pt x="19" y="56"/>
                      <a:pt x="19" y="55"/>
                    </a:cubicBezTo>
                    <a:cubicBezTo>
                      <a:pt x="22" y="53"/>
                      <a:pt x="26" y="50"/>
                      <a:pt x="29" y="48"/>
                    </a:cubicBezTo>
                    <a:cubicBezTo>
                      <a:pt x="38" y="42"/>
                      <a:pt x="48" y="37"/>
                      <a:pt x="57" y="32"/>
                    </a:cubicBezTo>
                    <a:cubicBezTo>
                      <a:pt x="69" y="26"/>
                      <a:pt x="82" y="20"/>
                      <a:pt x="93" y="13"/>
                    </a:cubicBezTo>
                    <a:cubicBezTo>
                      <a:pt x="93" y="14"/>
                      <a:pt x="93" y="15"/>
                      <a:pt x="93" y="15"/>
                    </a:cubicBezTo>
                    <a:close/>
                    <a:moveTo>
                      <a:pt x="17" y="63"/>
                    </a:moveTo>
                    <a:cubicBezTo>
                      <a:pt x="24" y="58"/>
                      <a:pt x="32" y="55"/>
                      <a:pt x="39" y="51"/>
                    </a:cubicBezTo>
                    <a:cubicBezTo>
                      <a:pt x="47" y="46"/>
                      <a:pt x="55" y="42"/>
                      <a:pt x="63" y="38"/>
                    </a:cubicBezTo>
                    <a:cubicBezTo>
                      <a:pt x="71" y="34"/>
                      <a:pt x="79" y="30"/>
                      <a:pt x="87" y="27"/>
                    </a:cubicBezTo>
                    <a:cubicBezTo>
                      <a:pt x="92" y="24"/>
                      <a:pt x="98" y="20"/>
                      <a:pt x="103" y="17"/>
                    </a:cubicBezTo>
                    <a:cubicBezTo>
                      <a:pt x="102" y="18"/>
                      <a:pt x="101" y="19"/>
                      <a:pt x="100" y="20"/>
                    </a:cubicBezTo>
                    <a:cubicBezTo>
                      <a:pt x="97" y="22"/>
                      <a:pt x="93" y="24"/>
                      <a:pt x="89" y="26"/>
                    </a:cubicBezTo>
                    <a:cubicBezTo>
                      <a:pt x="80" y="31"/>
                      <a:pt x="70" y="35"/>
                      <a:pt x="61" y="40"/>
                    </a:cubicBezTo>
                    <a:cubicBezTo>
                      <a:pt x="52" y="45"/>
                      <a:pt x="43" y="50"/>
                      <a:pt x="34" y="55"/>
                    </a:cubicBezTo>
                    <a:cubicBezTo>
                      <a:pt x="27" y="59"/>
                      <a:pt x="19" y="63"/>
                      <a:pt x="13" y="68"/>
                    </a:cubicBezTo>
                    <a:cubicBezTo>
                      <a:pt x="12" y="68"/>
                      <a:pt x="12" y="67"/>
                      <a:pt x="12" y="67"/>
                    </a:cubicBezTo>
                    <a:cubicBezTo>
                      <a:pt x="13" y="66"/>
                      <a:pt x="13" y="65"/>
                      <a:pt x="14" y="65"/>
                    </a:cubicBezTo>
                    <a:cubicBezTo>
                      <a:pt x="15" y="64"/>
                      <a:pt x="16" y="64"/>
                      <a:pt x="17" y="63"/>
                    </a:cubicBezTo>
                    <a:close/>
                    <a:moveTo>
                      <a:pt x="16" y="70"/>
                    </a:moveTo>
                    <a:cubicBezTo>
                      <a:pt x="15" y="70"/>
                      <a:pt x="14" y="69"/>
                      <a:pt x="13" y="68"/>
                    </a:cubicBezTo>
                    <a:cubicBezTo>
                      <a:pt x="20" y="63"/>
                      <a:pt x="28" y="60"/>
                      <a:pt x="36" y="56"/>
                    </a:cubicBezTo>
                    <a:cubicBezTo>
                      <a:pt x="45" y="52"/>
                      <a:pt x="53" y="48"/>
                      <a:pt x="62" y="44"/>
                    </a:cubicBezTo>
                    <a:cubicBezTo>
                      <a:pt x="71" y="39"/>
                      <a:pt x="80" y="35"/>
                      <a:pt x="89" y="31"/>
                    </a:cubicBezTo>
                    <a:cubicBezTo>
                      <a:pt x="93" y="29"/>
                      <a:pt x="97" y="27"/>
                      <a:pt x="101" y="25"/>
                    </a:cubicBezTo>
                    <a:cubicBezTo>
                      <a:pt x="105" y="23"/>
                      <a:pt x="109" y="22"/>
                      <a:pt x="112" y="19"/>
                    </a:cubicBezTo>
                    <a:cubicBezTo>
                      <a:pt x="106" y="25"/>
                      <a:pt x="96" y="28"/>
                      <a:pt x="88" y="32"/>
                    </a:cubicBezTo>
                    <a:cubicBezTo>
                      <a:pt x="79" y="36"/>
                      <a:pt x="70" y="40"/>
                      <a:pt x="61" y="45"/>
                    </a:cubicBezTo>
                    <a:cubicBezTo>
                      <a:pt x="46" y="52"/>
                      <a:pt x="30" y="60"/>
                      <a:pt x="16" y="70"/>
                    </a:cubicBezTo>
                    <a:close/>
                    <a:moveTo>
                      <a:pt x="14" y="64"/>
                    </a:moveTo>
                    <a:cubicBezTo>
                      <a:pt x="13" y="65"/>
                      <a:pt x="12" y="65"/>
                      <a:pt x="12" y="65"/>
                    </a:cubicBezTo>
                    <a:cubicBezTo>
                      <a:pt x="12" y="66"/>
                      <a:pt x="12" y="66"/>
                      <a:pt x="12" y="66"/>
                    </a:cubicBezTo>
                    <a:cubicBezTo>
                      <a:pt x="11" y="65"/>
                      <a:pt x="11" y="65"/>
                      <a:pt x="11" y="64"/>
                    </a:cubicBezTo>
                    <a:cubicBezTo>
                      <a:pt x="16" y="59"/>
                      <a:pt x="23" y="55"/>
                      <a:pt x="29" y="51"/>
                    </a:cubicBezTo>
                    <a:cubicBezTo>
                      <a:pt x="37" y="47"/>
                      <a:pt x="45" y="42"/>
                      <a:pt x="53" y="38"/>
                    </a:cubicBezTo>
                    <a:cubicBezTo>
                      <a:pt x="61" y="35"/>
                      <a:pt x="68" y="31"/>
                      <a:pt x="75" y="27"/>
                    </a:cubicBezTo>
                    <a:cubicBezTo>
                      <a:pt x="76" y="27"/>
                      <a:pt x="76" y="27"/>
                      <a:pt x="77" y="26"/>
                    </a:cubicBezTo>
                    <a:cubicBezTo>
                      <a:pt x="76" y="27"/>
                      <a:pt x="75" y="27"/>
                      <a:pt x="74" y="28"/>
                    </a:cubicBezTo>
                    <a:cubicBezTo>
                      <a:pt x="66" y="33"/>
                      <a:pt x="58" y="37"/>
                      <a:pt x="50" y="41"/>
                    </a:cubicBezTo>
                    <a:cubicBezTo>
                      <a:pt x="42" y="45"/>
                      <a:pt x="35" y="49"/>
                      <a:pt x="28" y="54"/>
                    </a:cubicBezTo>
                    <a:cubicBezTo>
                      <a:pt x="24" y="56"/>
                      <a:pt x="21" y="59"/>
                      <a:pt x="18" y="61"/>
                    </a:cubicBezTo>
                    <a:cubicBezTo>
                      <a:pt x="16" y="62"/>
                      <a:pt x="15" y="63"/>
                      <a:pt x="14" y="64"/>
                    </a:cubicBezTo>
                    <a:close/>
                    <a:moveTo>
                      <a:pt x="42" y="37"/>
                    </a:moveTo>
                    <a:cubicBezTo>
                      <a:pt x="33" y="42"/>
                      <a:pt x="24" y="47"/>
                      <a:pt x="15" y="53"/>
                    </a:cubicBezTo>
                    <a:cubicBezTo>
                      <a:pt x="14" y="53"/>
                      <a:pt x="12" y="53"/>
                      <a:pt x="11" y="52"/>
                    </a:cubicBezTo>
                    <a:cubicBezTo>
                      <a:pt x="21" y="47"/>
                      <a:pt x="32" y="42"/>
                      <a:pt x="42" y="37"/>
                    </a:cubicBezTo>
                    <a:close/>
                    <a:moveTo>
                      <a:pt x="19" y="54"/>
                    </a:moveTo>
                    <a:cubicBezTo>
                      <a:pt x="19" y="54"/>
                      <a:pt x="19" y="54"/>
                      <a:pt x="19" y="54"/>
                    </a:cubicBezTo>
                    <a:cubicBezTo>
                      <a:pt x="19" y="54"/>
                      <a:pt x="19" y="53"/>
                      <a:pt x="18" y="53"/>
                    </a:cubicBezTo>
                    <a:cubicBezTo>
                      <a:pt x="18" y="53"/>
                      <a:pt x="17" y="53"/>
                      <a:pt x="17" y="53"/>
                    </a:cubicBezTo>
                    <a:cubicBezTo>
                      <a:pt x="22" y="51"/>
                      <a:pt x="27" y="47"/>
                      <a:pt x="32" y="45"/>
                    </a:cubicBezTo>
                    <a:cubicBezTo>
                      <a:pt x="36" y="42"/>
                      <a:pt x="41" y="40"/>
                      <a:pt x="45" y="38"/>
                    </a:cubicBezTo>
                    <a:cubicBezTo>
                      <a:pt x="36" y="43"/>
                      <a:pt x="27" y="48"/>
                      <a:pt x="19" y="54"/>
                    </a:cubicBezTo>
                    <a:close/>
                    <a:moveTo>
                      <a:pt x="67" y="26"/>
                    </a:moveTo>
                    <a:cubicBezTo>
                      <a:pt x="67" y="26"/>
                      <a:pt x="67" y="26"/>
                      <a:pt x="67" y="26"/>
                    </a:cubicBezTo>
                    <a:cubicBezTo>
                      <a:pt x="73" y="23"/>
                      <a:pt x="79" y="20"/>
                      <a:pt x="85" y="16"/>
                    </a:cubicBezTo>
                    <a:cubicBezTo>
                      <a:pt x="86" y="15"/>
                      <a:pt x="87" y="15"/>
                      <a:pt x="88" y="14"/>
                    </a:cubicBezTo>
                    <a:cubicBezTo>
                      <a:pt x="88" y="14"/>
                      <a:pt x="94" y="11"/>
                      <a:pt x="90" y="14"/>
                    </a:cubicBezTo>
                    <a:cubicBezTo>
                      <a:pt x="87" y="16"/>
                      <a:pt x="83" y="18"/>
                      <a:pt x="80" y="20"/>
                    </a:cubicBezTo>
                    <a:cubicBezTo>
                      <a:pt x="76" y="22"/>
                      <a:pt x="71" y="24"/>
                      <a:pt x="67" y="26"/>
                    </a:cubicBezTo>
                    <a:close/>
                    <a:moveTo>
                      <a:pt x="75" y="21"/>
                    </a:moveTo>
                    <a:cubicBezTo>
                      <a:pt x="68" y="25"/>
                      <a:pt x="62" y="28"/>
                      <a:pt x="55" y="32"/>
                    </a:cubicBezTo>
                    <a:cubicBezTo>
                      <a:pt x="50" y="35"/>
                      <a:pt x="45" y="37"/>
                      <a:pt x="40" y="40"/>
                    </a:cubicBezTo>
                    <a:cubicBezTo>
                      <a:pt x="32" y="44"/>
                      <a:pt x="24" y="48"/>
                      <a:pt x="17" y="53"/>
                    </a:cubicBezTo>
                    <a:cubicBezTo>
                      <a:pt x="25" y="48"/>
                      <a:pt x="34" y="42"/>
                      <a:pt x="42" y="37"/>
                    </a:cubicBezTo>
                    <a:cubicBezTo>
                      <a:pt x="51" y="32"/>
                      <a:pt x="60" y="27"/>
                      <a:pt x="69" y="22"/>
                    </a:cubicBezTo>
                    <a:cubicBezTo>
                      <a:pt x="77" y="18"/>
                      <a:pt x="85" y="14"/>
                      <a:pt x="91" y="8"/>
                    </a:cubicBezTo>
                    <a:cubicBezTo>
                      <a:pt x="91" y="8"/>
                      <a:pt x="91" y="8"/>
                      <a:pt x="91" y="8"/>
                    </a:cubicBezTo>
                    <a:cubicBezTo>
                      <a:pt x="91" y="9"/>
                      <a:pt x="92" y="10"/>
                      <a:pt x="93" y="12"/>
                    </a:cubicBezTo>
                    <a:cubicBezTo>
                      <a:pt x="86" y="13"/>
                      <a:pt x="80" y="18"/>
                      <a:pt x="75" y="21"/>
                    </a:cubicBezTo>
                    <a:close/>
                    <a:moveTo>
                      <a:pt x="76" y="17"/>
                    </a:moveTo>
                    <a:cubicBezTo>
                      <a:pt x="80" y="15"/>
                      <a:pt x="84" y="12"/>
                      <a:pt x="88" y="10"/>
                    </a:cubicBezTo>
                    <a:cubicBezTo>
                      <a:pt x="88" y="10"/>
                      <a:pt x="88" y="10"/>
                      <a:pt x="88" y="10"/>
                    </a:cubicBezTo>
                    <a:cubicBezTo>
                      <a:pt x="88" y="10"/>
                      <a:pt x="88" y="10"/>
                      <a:pt x="88" y="10"/>
                    </a:cubicBezTo>
                    <a:cubicBezTo>
                      <a:pt x="86" y="11"/>
                      <a:pt x="85" y="12"/>
                      <a:pt x="83" y="13"/>
                    </a:cubicBezTo>
                    <a:cubicBezTo>
                      <a:pt x="81" y="15"/>
                      <a:pt x="79" y="16"/>
                      <a:pt x="76" y="17"/>
                    </a:cubicBezTo>
                    <a:close/>
                    <a:moveTo>
                      <a:pt x="5" y="48"/>
                    </a:moveTo>
                    <a:cubicBezTo>
                      <a:pt x="16" y="42"/>
                      <a:pt x="27" y="35"/>
                      <a:pt x="38" y="29"/>
                    </a:cubicBezTo>
                    <a:cubicBezTo>
                      <a:pt x="40" y="28"/>
                      <a:pt x="43" y="27"/>
                      <a:pt x="45" y="26"/>
                    </a:cubicBezTo>
                    <a:cubicBezTo>
                      <a:pt x="42" y="28"/>
                      <a:pt x="39" y="29"/>
                      <a:pt x="36" y="31"/>
                    </a:cubicBezTo>
                    <a:cubicBezTo>
                      <a:pt x="26" y="36"/>
                      <a:pt x="15" y="42"/>
                      <a:pt x="6" y="50"/>
                    </a:cubicBezTo>
                    <a:cubicBezTo>
                      <a:pt x="6" y="49"/>
                      <a:pt x="5" y="49"/>
                      <a:pt x="5" y="48"/>
                    </a:cubicBezTo>
                    <a:close/>
                    <a:moveTo>
                      <a:pt x="3" y="43"/>
                    </a:moveTo>
                    <a:cubicBezTo>
                      <a:pt x="7" y="40"/>
                      <a:pt x="11" y="38"/>
                      <a:pt x="15" y="35"/>
                    </a:cubicBezTo>
                    <a:cubicBezTo>
                      <a:pt x="15" y="35"/>
                      <a:pt x="15" y="35"/>
                      <a:pt x="15" y="35"/>
                    </a:cubicBezTo>
                    <a:cubicBezTo>
                      <a:pt x="15" y="35"/>
                      <a:pt x="15" y="35"/>
                      <a:pt x="15" y="35"/>
                    </a:cubicBezTo>
                    <a:cubicBezTo>
                      <a:pt x="16" y="35"/>
                      <a:pt x="16" y="35"/>
                      <a:pt x="17" y="34"/>
                    </a:cubicBezTo>
                    <a:cubicBezTo>
                      <a:pt x="19" y="33"/>
                      <a:pt x="21" y="32"/>
                      <a:pt x="23" y="31"/>
                    </a:cubicBezTo>
                    <a:cubicBezTo>
                      <a:pt x="24" y="30"/>
                      <a:pt x="25" y="29"/>
                      <a:pt x="27" y="28"/>
                    </a:cubicBezTo>
                    <a:cubicBezTo>
                      <a:pt x="27" y="28"/>
                      <a:pt x="28" y="28"/>
                      <a:pt x="28" y="28"/>
                    </a:cubicBezTo>
                    <a:cubicBezTo>
                      <a:pt x="31" y="26"/>
                      <a:pt x="34" y="25"/>
                      <a:pt x="37" y="23"/>
                    </a:cubicBezTo>
                    <a:cubicBezTo>
                      <a:pt x="41" y="20"/>
                      <a:pt x="45" y="19"/>
                      <a:pt x="48" y="17"/>
                    </a:cubicBezTo>
                    <a:cubicBezTo>
                      <a:pt x="48" y="17"/>
                      <a:pt x="49" y="17"/>
                      <a:pt x="49" y="17"/>
                    </a:cubicBezTo>
                    <a:cubicBezTo>
                      <a:pt x="43" y="20"/>
                      <a:pt x="38" y="24"/>
                      <a:pt x="33" y="27"/>
                    </a:cubicBezTo>
                    <a:cubicBezTo>
                      <a:pt x="23" y="33"/>
                      <a:pt x="12" y="38"/>
                      <a:pt x="3" y="45"/>
                    </a:cubicBezTo>
                    <a:cubicBezTo>
                      <a:pt x="3" y="44"/>
                      <a:pt x="3" y="44"/>
                      <a:pt x="3" y="43"/>
                    </a:cubicBezTo>
                    <a:close/>
                    <a:moveTo>
                      <a:pt x="17" y="33"/>
                    </a:moveTo>
                    <a:cubicBezTo>
                      <a:pt x="17" y="33"/>
                      <a:pt x="17" y="33"/>
                      <a:pt x="17" y="33"/>
                    </a:cubicBezTo>
                    <a:cubicBezTo>
                      <a:pt x="17" y="32"/>
                      <a:pt x="18" y="32"/>
                      <a:pt x="19" y="31"/>
                    </a:cubicBezTo>
                    <a:cubicBezTo>
                      <a:pt x="20" y="31"/>
                      <a:pt x="21" y="30"/>
                      <a:pt x="22" y="29"/>
                    </a:cubicBezTo>
                    <a:cubicBezTo>
                      <a:pt x="23" y="29"/>
                      <a:pt x="23" y="29"/>
                      <a:pt x="23" y="29"/>
                    </a:cubicBezTo>
                    <a:cubicBezTo>
                      <a:pt x="21" y="30"/>
                      <a:pt x="19" y="32"/>
                      <a:pt x="17" y="33"/>
                    </a:cubicBezTo>
                    <a:close/>
                    <a:moveTo>
                      <a:pt x="51" y="13"/>
                    </a:moveTo>
                    <a:cubicBezTo>
                      <a:pt x="55" y="12"/>
                      <a:pt x="59" y="10"/>
                      <a:pt x="63" y="8"/>
                    </a:cubicBezTo>
                    <a:cubicBezTo>
                      <a:pt x="59" y="11"/>
                      <a:pt x="55" y="13"/>
                      <a:pt x="51" y="15"/>
                    </a:cubicBezTo>
                    <a:cubicBezTo>
                      <a:pt x="51" y="15"/>
                      <a:pt x="51" y="15"/>
                      <a:pt x="51" y="15"/>
                    </a:cubicBezTo>
                    <a:cubicBezTo>
                      <a:pt x="51" y="14"/>
                      <a:pt x="51" y="14"/>
                      <a:pt x="51" y="13"/>
                    </a:cubicBezTo>
                    <a:close/>
                    <a:moveTo>
                      <a:pt x="28" y="25"/>
                    </a:moveTo>
                    <a:cubicBezTo>
                      <a:pt x="28" y="25"/>
                      <a:pt x="28" y="24"/>
                      <a:pt x="28" y="23"/>
                    </a:cubicBezTo>
                    <a:cubicBezTo>
                      <a:pt x="32" y="21"/>
                      <a:pt x="36" y="19"/>
                      <a:pt x="40" y="18"/>
                    </a:cubicBezTo>
                    <a:cubicBezTo>
                      <a:pt x="36" y="20"/>
                      <a:pt x="32" y="23"/>
                      <a:pt x="28" y="25"/>
                    </a:cubicBezTo>
                    <a:close/>
                    <a:moveTo>
                      <a:pt x="11" y="30"/>
                    </a:moveTo>
                    <a:cubicBezTo>
                      <a:pt x="10" y="30"/>
                      <a:pt x="10" y="29"/>
                      <a:pt x="9" y="29"/>
                    </a:cubicBezTo>
                    <a:cubicBezTo>
                      <a:pt x="12" y="28"/>
                      <a:pt x="15" y="25"/>
                      <a:pt x="18" y="23"/>
                    </a:cubicBezTo>
                    <a:cubicBezTo>
                      <a:pt x="21" y="21"/>
                      <a:pt x="19" y="22"/>
                      <a:pt x="17" y="24"/>
                    </a:cubicBezTo>
                    <a:cubicBezTo>
                      <a:pt x="15" y="26"/>
                      <a:pt x="13" y="28"/>
                      <a:pt x="11" y="30"/>
                    </a:cubicBezTo>
                    <a:cubicBezTo>
                      <a:pt x="11" y="30"/>
                      <a:pt x="11" y="30"/>
                      <a:pt x="11" y="30"/>
                    </a:cubicBezTo>
                    <a:close/>
                    <a:moveTo>
                      <a:pt x="10" y="28"/>
                    </a:moveTo>
                    <a:cubicBezTo>
                      <a:pt x="9" y="27"/>
                      <a:pt x="10" y="27"/>
                      <a:pt x="11" y="26"/>
                    </a:cubicBezTo>
                    <a:cubicBezTo>
                      <a:pt x="11" y="26"/>
                      <a:pt x="12" y="25"/>
                      <a:pt x="13" y="24"/>
                    </a:cubicBezTo>
                    <a:cubicBezTo>
                      <a:pt x="14" y="23"/>
                      <a:pt x="16" y="21"/>
                      <a:pt x="18" y="19"/>
                    </a:cubicBezTo>
                    <a:cubicBezTo>
                      <a:pt x="18" y="19"/>
                      <a:pt x="18" y="19"/>
                      <a:pt x="18" y="19"/>
                    </a:cubicBezTo>
                    <a:cubicBezTo>
                      <a:pt x="19" y="20"/>
                      <a:pt x="20" y="20"/>
                      <a:pt x="21" y="21"/>
                    </a:cubicBezTo>
                    <a:cubicBezTo>
                      <a:pt x="17" y="23"/>
                      <a:pt x="14" y="26"/>
                      <a:pt x="10" y="28"/>
                    </a:cubicBezTo>
                    <a:close/>
                    <a:moveTo>
                      <a:pt x="7" y="26"/>
                    </a:moveTo>
                    <a:cubicBezTo>
                      <a:pt x="11" y="25"/>
                      <a:pt x="14" y="22"/>
                      <a:pt x="17" y="20"/>
                    </a:cubicBezTo>
                    <a:cubicBezTo>
                      <a:pt x="14" y="21"/>
                      <a:pt x="10" y="25"/>
                      <a:pt x="8" y="28"/>
                    </a:cubicBezTo>
                    <a:cubicBezTo>
                      <a:pt x="8" y="27"/>
                      <a:pt x="8" y="27"/>
                      <a:pt x="7" y="26"/>
                    </a:cubicBezTo>
                    <a:close/>
                    <a:moveTo>
                      <a:pt x="14" y="35"/>
                    </a:moveTo>
                    <a:cubicBezTo>
                      <a:pt x="10" y="37"/>
                      <a:pt x="7" y="40"/>
                      <a:pt x="3" y="42"/>
                    </a:cubicBezTo>
                    <a:cubicBezTo>
                      <a:pt x="4" y="38"/>
                      <a:pt x="9" y="35"/>
                      <a:pt x="14" y="35"/>
                    </a:cubicBezTo>
                    <a:close/>
                    <a:moveTo>
                      <a:pt x="16" y="57"/>
                    </a:moveTo>
                    <a:cubicBezTo>
                      <a:pt x="14" y="59"/>
                      <a:pt x="13" y="60"/>
                      <a:pt x="12" y="62"/>
                    </a:cubicBezTo>
                    <a:cubicBezTo>
                      <a:pt x="12" y="62"/>
                      <a:pt x="12" y="61"/>
                      <a:pt x="12" y="61"/>
                    </a:cubicBezTo>
                    <a:cubicBezTo>
                      <a:pt x="13" y="59"/>
                      <a:pt x="14" y="58"/>
                      <a:pt x="16" y="57"/>
                    </a:cubicBezTo>
                    <a:close/>
                    <a:moveTo>
                      <a:pt x="19" y="71"/>
                    </a:moveTo>
                    <a:cubicBezTo>
                      <a:pt x="25" y="67"/>
                      <a:pt x="33" y="65"/>
                      <a:pt x="39" y="61"/>
                    </a:cubicBezTo>
                    <a:cubicBezTo>
                      <a:pt x="47" y="57"/>
                      <a:pt x="55" y="53"/>
                      <a:pt x="62" y="49"/>
                    </a:cubicBezTo>
                    <a:cubicBezTo>
                      <a:pt x="70" y="45"/>
                      <a:pt x="78" y="42"/>
                      <a:pt x="86" y="39"/>
                    </a:cubicBezTo>
                    <a:cubicBezTo>
                      <a:pt x="94" y="35"/>
                      <a:pt x="102" y="31"/>
                      <a:pt x="110" y="28"/>
                    </a:cubicBezTo>
                    <a:cubicBezTo>
                      <a:pt x="112" y="27"/>
                      <a:pt x="113" y="27"/>
                      <a:pt x="110" y="28"/>
                    </a:cubicBezTo>
                    <a:cubicBezTo>
                      <a:pt x="109" y="29"/>
                      <a:pt x="107" y="30"/>
                      <a:pt x="105" y="31"/>
                    </a:cubicBezTo>
                    <a:cubicBezTo>
                      <a:pt x="101" y="33"/>
                      <a:pt x="98" y="35"/>
                      <a:pt x="94" y="37"/>
                    </a:cubicBezTo>
                    <a:cubicBezTo>
                      <a:pt x="87" y="40"/>
                      <a:pt x="79" y="44"/>
                      <a:pt x="72" y="48"/>
                    </a:cubicBezTo>
                    <a:cubicBezTo>
                      <a:pt x="65" y="52"/>
                      <a:pt x="57" y="55"/>
                      <a:pt x="50" y="59"/>
                    </a:cubicBezTo>
                    <a:cubicBezTo>
                      <a:pt x="43" y="63"/>
                      <a:pt x="35" y="67"/>
                      <a:pt x="28" y="72"/>
                    </a:cubicBezTo>
                    <a:cubicBezTo>
                      <a:pt x="25" y="72"/>
                      <a:pt x="22" y="72"/>
                      <a:pt x="19" y="71"/>
                    </a:cubicBezTo>
                    <a:close/>
                    <a:moveTo>
                      <a:pt x="115" y="31"/>
                    </a:moveTo>
                    <a:cubicBezTo>
                      <a:pt x="112" y="32"/>
                      <a:pt x="110" y="34"/>
                      <a:pt x="107" y="36"/>
                    </a:cubicBezTo>
                    <a:cubicBezTo>
                      <a:pt x="101" y="40"/>
                      <a:pt x="94" y="43"/>
                      <a:pt x="87" y="47"/>
                    </a:cubicBezTo>
                    <a:cubicBezTo>
                      <a:pt x="74" y="53"/>
                      <a:pt x="60" y="59"/>
                      <a:pt x="47" y="65"/>
                    </a:cubicBezTo>
                    <a:cubicBezTo>
                      <a:pt x="45" y="66"/>
                      <a:pt x="44" y="67"/>
                      <a:pt x="42" y="68"/>
                    </a:cubicBezTo>
                    <a:cubicBezTo>
                      <a:pt x="40" y="69"/>
                      <a:pt x="38" y="70"/>
                      <a:pt x="37" y="71"/>
                    </a:cubicBezTo>
                    <a:cubicBezTo>
                      <a:pt x="37" y="70"/>
                      <a:pt x="36" y="70"/>
                      <a:pt x="36" y="70"/>
                    </a:cubicBezTo>
                    <a:cubicBezTo>
                      <a:pt x="39" y="68"/>
                      <a:pt x="42" y="67"/>
                      <a:pt x="45" y="66"/>
                    </a:cubicBezTo>
                    <a:cubicBezTo>
                      <a:pt x="52" y="62"/>
                      <a:pt x="59" y="59"/>
                      <a:pt x="66" y="56"/>
                    </a:cubicBezTo>
                    <a:cubicBezTo>
                      <a:pt x="80" y="49"/>
                      <a:pt x="94" y="42"/>
                      <a:pt x="108" y="35"/>
                    </a:cubicBezTo>
                    <a:cubicBezTo>
                      <a:pt x="110" y="34"/>
                      <a:pt x="112" y="32"/>
                      <a:pt x="115" y="31"/>
                    </a:cubicBezTo>
                    <a:cubicBezTo>
                      <a:pt x="115" y="31"/>
                      <a:pt x="115" y="31"/>
                      <a:pt x="115" y="31"/>
                    </a:cubicBezTo>
                    <a:close/>
                    <a:moveTo>
                      <a:pt x="126" y="35"/>
                    </a:moveTo>
                    <a:cubicBezTo>
                      <a:pt x="127" y="36"/>
                      <a:pt x="127" y="37"/>
                      <a:pt x="127" y="38"/>
                    </a:cubicBezTo>
                    <a:cubicBezTo>
                      <a:pt x="111" y="45"/>
                      <a:pt x="94" y="50"/>
                      <a:pt x="79" y="57"/>
                    </a:cubicBezTo>
                    <a:cubicBezTo>
                      <a:pt x="70" y="61"/>
                      <a:pt x="62" y="65"/>
                      <a:pt x="53" y="69"/>
                    </a:cubicBezTo>
                    <a:cubicBezTo>
                      <a:pt x="50" y="70"/>
                      <a:pt x="46" y="72"/>
                      <a:pt x="42" y="74"/>
                    </a:cubicBezTo>
                    <a:cubicBezTo>
                      <a:pt x="55" y="67"/>
                      <a:pt x="67" y="61"/>
                      <a:pt x="80" y="55"/>
                    </a:cubicBezTo>
                    <a:cubicBezTo>
                      <a:pt x="95" y="48"/>
                      <a:pt x="112" y="44"/>
                      <a:pt x="126" y="35"/>
                    </a:cubicBezTo>
                    <a:close/>
                    <a:moveTo>
                      <a:pt x="74" y="75"/>
                    </a:moveTo>
                    <a:cubicBezTo>
                      <a:pt x="73" y="74"/>
                      <a:pt x="72" y="73"/>
                      <a:pt x="72" y="72"/>
                    </a:cubicBezTo>
                    <a:cubicBezTo>
                      <a:pt x="76" y="71"/>
                      <a:pt x="80" y="69"/>
                      <a:pt x="84" y="68"/>
                    </a:cubicBezTo>
                    <a:cubicBezTo>
                      <a:pt x="94" y="64"/>
                      <a:pt x="105" y="62"/>
                      <a:pt x="115" y="57"/>
                    </a:cubicBezTo>
                    <a:cubicBezTo>
                      <a:pt x="118" y="56"/>
                      <a:pt x="120" y="55"/>
                      <a:pt x="123" y="54"/>
                    </a:cubicBezTo>
                    <a:cubicBezTo>
                      <a:pt x="121" y="55"/>
                      <a:pt x="118" y="56"/>
                      <a:pt x="116" y="57"/>
                    </a:cubicBezTo>
                    <a:cubicBezTo>
                      <a:pt x="112" y="59"/>
                      <a:pt x="107" y="60"/>
                      <a:pt x="103" y="62"/>
                    </a:cubicBezTo>
                    <a:cubicBezTo>
                      <a:pt x="98" y="65"/>
                      <a:pt x="92" y="67"/>
                      <a:pt x="87" y="69"/>
                    </a:cubicBezTo>
                    <a:cubicBezTo>
                      <a:pt x="83" y="71"/>
                      <a:pt x="78" y="73"/>
                      <a:pt x="74" y="75"/>
                    </a:cubicBezTo>
                    <a:close/>
                    <a:moveTo>
                      <a:pt x="52" y="75"/>
                    </a:moveTo>
                    <a:cubicBezTo>
                      <a:pt x="56" y="75"/>
                      <a:pt x="59" y="74"/>
                      <a:pt x="62" y="72"/>
                    </a:cubicBezTo>
                    <a:cubicBezTo>
                      <a:pt x="68" y="70"/>
                      <a:pt x="74" y="67"/>
                      <a:pt x="80" y="65"/>
                    </a:cubicBezTo>
                    <a:cubicBezTo>
                      <a:pt x="93" y="60"/>
                      <a:pt x="106" y="55"/>
                      <a:pt x="118" y="51"/>
                    </a:cubicBezTo>
                    <a:cubicBezTo>
                      <a:pt x="108" y="55"/>
                      <a:pt x="98" y="59"/>
                      <a:pt x="88" y="64"/>
                    </a:cubicBezTo>
                    <a:cubicBezTo>
                      <a:pt x="77" y="69"/>
                      <a:pt x="65" y="72"/>
                      <a:pt x="54" y="78"/>
                    </a:cubicBezTo>
                    <a:cubicBezTo>
                      <a:pt x="53" y="77"/>
                      <a:pt x="53" y="76"/>
                      <a:pt x="52" y="75"/>
                    </a:cubicBezTo>
                    <a:close/>
                    <a:moveTo>
                      <a:pt x="55" y="78"/>
                    </a:moveTo>
                    <a:cubicBezTo>
                      <a:pt x="59" y="76"/>
                      <a:pt x="64" y="75"/>
                      <a:pt x="69" y="73"/>
                    </a:cubicBezTo>
                    <a:cubicBezTo>
                      <a:pt x="69" y="73"/>
                      <a:pt x="69" y="73"/>
                      <a:pt x="69" y="73"/>
                    </a:cubicBezTo>
                    <a:cubicBezTo>
                      <a:pt x="64" y="75"/>
                      <a:pt x="59" y="76"/>
                      <a:pt x="55" y="78"/>
                    </a:cubicBezTo>
                    <a:close/>
                    <a:moveTo>
                      <a:pt x="108" y="59"/>
                    </a:moveTo>
                    <a:cubicBezTo>
                      <a:pt x="102" y="61"/>
                      <a:pt x="96" y="63"/>
                      <a:pt x="90" y="65"/>
                    </a:cubicBezTo>
                    <a:cubicBezTo>
                      <a:pt x="84" y="67"/>
                      <a:pt x="78" y="70"/>
                      <a:pt x="71" y="72"/>
                    </a:cubicBezTo>
                    <a:cubicBezTo>
                      <a:pt x="71" y="72"/>
                      <a:pt x="71" y="72"/>
                      <a:pt x="71" y="72"/>
                    </a:cubicBezTo>
                    <a:cubicBezTo>
                      <a:pt x="77" y="69"/>
                      <a:pt x="83" y="67"/>
                      <a:pt x="88" y="64"/>
                    </a:cubicBezTo>
                    <a:cubicBezTo>
                      <a:pt x="94" y="62"/>
                      <a:pt x="100" y="60"/>
                      <a:pt x="105" y="57"/>
                    </a:cubicBezTo>
                    <a:cubicBezTo>
                      <a:pt x="110" y="55"/>
                      <a:pt x="116" y="54"/>
                      <a:pt x="120" y="50"/>
                    </a:cubicBezTo>
                    <a:cubicBezTo>
                      <a:pt x="120" y="50"/>
                      <a:pt x="120" y="50"/>
                      <a:pt x="120" y="50"/>
                    </a:cubicBezTo>
                    <a:cubicBezTo>
                      <a:pt x="120" y="50"/>
                      <a:pt x="120" y="50"/>
                      <a:pt x="121" y="50"/>
                    </a:cubicBezTo>
                    <a:cubicBezTo>
                      <a:pt x="122" y="51"/>
                      <a:pt x="123" y="52"/>
                      <a:pt x="124" y="53"/>
                    </a:cubicBezTo>
                    <a:cubicBezTo>
                      <a:pt x="118" y="54"/>
                      <a:pt x="113" y="57"/>
                      <a:pt x="108" y="59"/>
                    </a:cubicBezTo>
                    <a:close/>
                    <a:moveTo>
                      <a:pt x="120" y="48"/>
                    </a:moveTo>
                    <a:cubicBezTo>
                      <a:pt x="120" y="48"/>
                      <a:pt x="120" y="49"/>
                      <a:pt x="120" y="50"/>
                    </a:cubicBezTo>
                    <a:cubicBezTo>
                      <a:pt x="120" y="49"/>
                      <a:pt x="120" y="49"/>
                      <a:pt x="120" y="49"/>
                    </a:cubicBezTo>
                    <a:cubicBezTo>
                      <a:pt x="107" y="54"/>
                      <a:pt x="94" y="59"/>
                      <a:pt x="82" y="63"/>
                    </a:cubicBezTo>
                    <a:cubicBezTo>
                      <a:pt x="76" y="65"/>
                      <a:pt x="71" y="67"/>
                      <a:pt x="65" y="70"/>
                    </a:cubicBezTo>
                    <a:cubicBezTo>
                      <a:pt x="62" y="71"/>
                      <a:pt x="60" y="73"/>
                      <a:pt x="56" y="74"/>
                    </a:cubicBezTo>
                    <a:cubicBezTo>
                      <a:pt x="56" y="74"/>
                      <a:pt x="51" y="75"/>
                      <a:pt x="53" y="74"/>
                    </a:cubicBezTo>
                    <a:cubicBezTo>
                      <a:pt x="55" y="73"/>
                      <a:pt x="57" y="73"/>
                      <a:pt x="59" y="72"/>
                    </a:cubicBezTo>
                    <a:cubicBezTo>
                      <a:pt x="71" y="67"/>
                      <a:pt x="84" y="62"/>
                      <a:pt x="96" y="57"/>
                    </a:cubicBezTo>
                    <a:cubicBezTo>
                      <a:pt x="104" y="54"/>
                      <a:pt x="113" y="52"/>
                      <a:pt x="120" y="48"/>
                    </a:cubicBezTo>
                    <a:cubicBezTo>
                      <a:pt x="120" y="48"/>
                      <a:pt x="120" y="48"/>
                      <a:pt x="120" y="48"/>
                    </a:cubicBezTo>
                    <a:close/>
                    <a:moveTo>
                      <a:pt x="126" y="43"/>
                    </a:moveTo>
                    <a:cubicBezTo>
                      <a:pt x="119" y="45"/>
                      <a:pt x="113" y="48"/>
                      <a:pt x="107" y="50"/>
                    </a:cubicBezTo>
                    <a:cubicBezTo>
                      <a:pt x="100" y="53"/>
                      <a:pt x="94" y="55"/>
                      <a:pt x="88" y="58"/>
                    </a:cubicBezTo>
                    <a:cubicBezTo>
                      <a:pt x="82" y="60"/>
                      <a:pt x="76" y="62"/>
                      <a:pt x="70" y="64"/>
                    </a:cubicBezTo>
                    <a:cubicBezTo>
                      <a:pt x="78" y="61"/>
                      <a:pt x="85" y="57"/>
                      <a:pt x="93" y="54"/>
                    </a:cubicBezTo>
                    <a:cubicBezTo>
                      <a:pt x="99" y="52"/>
                      <a:pt x="105" y="49"/>
                      <a:pt x="111" y="47"/>
                    </a:cubicBezTo>
                    <a:cubicBezTo>
                      <a:pt x="116" y="44"/>
                      <a:pt x="123" y="43"/>
                      <a:pt x="127" y="39"/>
                    </a:cubicBezTo>
                    <a:cubicBezTo>
                      <a:pt x="127" y="40"/>
                      <a:pt x="127" y="42"/>
                      <a:pt x="126" y="43"/>
                    </a:cubicBezTo>
                    <a:close/>
                    <a:moveTo>
                      <a:pt x="26" y="89"/>
                    </a:moveTo>
                    <a:cubicBezTo>
                      <a:pt x="26" y="89"/>
                      <a:pt x="26" y="89"/>
                      <a:pt x="27" y="88"/>
                    </a:cubicBezTo>
                    <a:cubicBezTo>
                      <a:pt x="26" y="89"/>
                      <a:pt x="26" y="89"/>
                      <a:pt x="25" y="89"/>
                    </a:cubicBezTo>
                    <a:cubicBezTo>
                      <a:pt x="25" y="89"/>
                      <a:pt x="26" y="89"/>
                      <a:pt x="26" y="89"/>
                    </a:cubicBezTo>
                    <a:close/>
                    <a:moveTo>
                      <a:pt x="30" y="87"/>
                    </a:moveTo>
                    <a:cubicBezTo>
                      <a:pt x="29" y="87"/>
                      <a:pt x="28" y="88"/>
                      <a:pt x="27" y="88"/>
                    </a:cubicBezTo>
                    <a:cubicBezTo>
                      <a:pt x="27" y="87"/>
                      <a:pt x="28" y="86"/>
                      <a:pt x="29" y="85"/>
                    </a:cubicBezTo>
                    <a:cubicBezTo>
                      <a:pt x="32" y="84"/>
                      <a:pt x="35" y="83"/>
                      <a:pt x="39" y="82"/>
                    </a:cubicBezTo>
                    <a:cubicBezTo>
                      <a:pt x="36" y="84"/>
                      <a:pt x="33" y="85"/>
                      <a:pt x="30" y="87"/>
                    </a:cubicBezTo>
                    <a:close/>
                    <a:moveTo>
                      <a:pt x="76" y="56"/>
                    </a:moveTo>
                    <a:cubicBezTo>
                      <a:pt x="62" y="63"/>
                      <a:pt x="48" y="70"/>
                      <a:pt x="34" y="78"/>
                    </a:cubicBezTo>
                    <a:cubicBezTo>
                      <a:pt x="35" y="77"/>
                      <a:pt x="35" y="76"/>
                      <a:pt x="35" y="74"/>
                    </a:cubicBezTo>
                    <a:cubicBezTo>
                      <a:pt x="51" y="67"/>
                      <a:pt x="67" y="59"/>
                      <a:pt x="84" y="53"/>
                    </a:cubicBezTo>
                    <a:cubicBezTo>
                      <a:pt x="92" y="49"/>
                      <a:pt x="100" y="46"/>
                      <a:pt x="108" y="43"/>
                    </a:cubicBezTo>
                    <a:cubicBezTo>
                      <a:pt x="112" y="42"/>
                      <a:pt x="115" y="40"/>
                      <a:pt x="119" y="38"/>
                    </a:cubicBezTo>
                    <a:cubicBezTo>
                      <a:pt x="119" y="38"/>
                      <a:pt x="120" y="38"/>
                      <a:pt x="120" y="38"/>
                    </a:cubicBezTo>
                    <a:cubicBezTo>
                      <a:pt x="106" y="45"/>
                      <a:pt x="90" y="49"/>
                      <a:pt x="76" y="56"/>
                    </a:cubicBezTo>
                    <a:close/>
                    <a:moveTo>
                      <a:pt x="36" y="73"/>
                    </a:moveTo>
                    <a:cubicBezTo>
                      <a:pt x="36" y="73"/>
                      <a:pt x="36" y="73"/>
                      <a:pt x="36" y="73"/>
                    </a:cubicBezTo>
                    <a:cubicBezTo>
                      <a:pt x="36" y="73"/>
                      <a:pt x="36" y="72"/>
                      <a:pt x="36" y="72"/>
                    </a:cubicBezTo>
                    <a:cubicBezTo>
                      <a:pt x="36" y="72"/>
                      <a:pt x="36" y="72"/>
                      <a:pt x="36" y="72"/>
                    </a:cubicBezTo>
                    <a:cubicBezTo>
                      <a:pt x="36" y="72"/>
                      <a:pt x="36" y="72"/>
                      <a:pt x="36" y="72"/>
                    </a:cubicBezTo>
                    <a:cubicBezTo>
                      <a:pt x="42" y="69"/>
                      <a:pt x="47" y="66"/>
                      <a:pt x="53" y="63"/>
                    </a:cubicBezTo>
                    <a:cubicBezTo>
                      <a:pt x="57" y="61"/>
                      <a:pt x="61" y="60"/>
                      <a:pt x="65" y="58"/>
                    </a:cubicBezTo>
                    <a:cubicBezTo>
                      <a:pt x="79" y="52"/>
                      <a:pt x="93" y="46"/>
                      <a:pt x="107" y="39"/>
                    </a:cubicBezTo>
                    <a:cubicBezTo>
                      <a:pt x="111" y="37"/>
                      <a:pt x="114" y="36"/>
                      <a:pt x="117" y="34"/>
                    </a:cubicBezTo>
                    <a:cubicBezTo>
                      <a:pt x="117" y="34"/>
                      <a:pt x="117" y="34"/>
                      <a:pt x="117" y="34"/>
                    </a:cubicBezTo>
                    <a:cubicBezTo>
                      <a:pt x="111" y="37"/>
                      <a:pt x="105" y="41"/>
                      <a:pt x="99" y="44"/>
                    </a:cubicBezTo>
                    <a:cubicBezTo>
                      <a:pt x="86" y="50"/>
                      <a:pt x="72" y="55"/>
                      <a:pt x="59" y="62"/>
                    </a:cubicBezTo>
                    <a:cubicBezTo>
                      <a:pt x="52" y="65"/>
                      <a:pt x="44" y="69"/>
                      <a:pt x="36" y="73"/>
                    </a:cubicBezTo>
                    <a:close/>
                    <a:moveTo>
                      <a:pt x="112" y="29"/>
                    </a:moveTo>
                    <a:cubicBezTo>
                      <a:pt x="112" y="29"/>
                      <a:pt x="112" y="30"/>
                      <a:pt x="112" y="30"/>
                    </a:cubicBezTo>
                    <a:cubicBezTo>
                      <a:pt x="113" y="31"/>
                      <a:pt x="113" y="31"/>
                      <a:pt x="113" y="31"/>
                    </a:cubicBezTo>
                    <a:cubicBezTo>
                      <a:pt x="108" y="33"/>
                      <a:pt x="104" y="36"/>
                      <a:pt x="99" y="39"/>
                    </a:cubicBezTo>
                    <a:cubicBezTo>
                      <a:pt x="92" y="43"/>
                      <a:pt x="84" y="46"/>
                      <a:pt x="76" y="50"/>
                    </a:cubicBezTo>
                    <a:cubicBezTo>
                      <a:pt x="68" y="54"/>
                      <a:pt x="60" y="58"/>
                      <a:pt x="52" y="61"/>
                    </a:cubicBezTo>
                    <a:cubicBezTo>
                      <a:pt x="47" y="64"/>
                      <a:pt x="41" y="67"/>
                      <a:pt x="35" y="69"/>
                    </a:cubicBezTo>
                    <a:cubicBezTo>
                      <a:pt x="35" y="69"/>
                      <a:pt x="35" y="69"/>
                      <a:pt x="34" y="69"/>
                    </a:cubicBezTo>
                    <a:cubicBezTo>
                      <a:pt x="33" y="70"/>
                      <a:pt x="32" y="71"/>
                      <a:pt x="30" y="71"/>
                    </a:cubicBezTo>
                    <a:cubicBezTo>
                      <a:pt x="33" y="70"/>
                      <a:pt x="35" y="68"/>
                      <a:pt x="37" y="67"/>
                    </a:cubicBezTo>
                    <a:cubicBezTo>
                      <a:pt x="41" y="65"/>
                      <a:pt x="45" y="63"/>
                      <a:pt x="49" y="61"/>
                    </a:cubicBezTo>
                    <a:cubicBezTo>
                      <a:pt x="56" y="57"/>
                      <a:pt x="64" y="53"/>
                      <a:pt x="71" y="49"/>
                    </a:cubicBezTo>
                    <a:cubicBezTo>
                      <a:pt x="78" y="45"/>
                      <a:pt x="85" y="42"/>
                      <a:pt x="93" y="38"/>
                    </a:cubicBezTo>
                    <a:cubicBezTo>
                      <a:pt x="100" y="35"/>
                      <a:pt x="107" y="31"/>
                      <a:pt x="113" y="27"/>
                    </a:cubicBezTo>
                    <a:cubicBezTo>
                      <a:pt x="113" y="28"/>
                      <a:pt x="113" y="28"/>
                      <a:pt x="112" y="29"/>
                    </a:cubicBezTo>
                    <a:close/>
                    <a:moveTo>
                      <a:pt x="41" y="80"/>
                    </a:moveTo>
                    <a:cubicBezTo>
                      <a:pt x="37" y="82"/>
                      <a:pt x="33" y="83"/>
                      <a:pt x="30" y="84"/>
                    </a:cubicBezTo>
                    <a:cubicBezTo>
                      <a:pt x="30" y="84"/>
                      <a:pt x="31" y="83"/>
                      <a:pt x="31" y="83"/>
                    </a:cubicBezTo>
                    <a:cubicBezTo>
                      <a:pt x="33" y="82"/>
                      <a:pt x="35" y="81"/>
                      <a:pt x="37" y="80"/>
                    </a:cubicBezTo>
                    <a:cubicBezTo>
                      <a:pt x="39" y="79"/>
                      <a:pt x="40" y="79"/>
                      <a:pt x="41" y="78"/>
                    </a:cubicBezTo>
                    <a:cubicBezTo>
                      <a:pt x="43" y="77"/>
                      <a:pt x="44" y="77"/>
                      <a:pt x="46" y="76"/>
                    </a:cubicBezTo>
                    <a:cubicBezTo>
                      <a:pt x="44" y="78"/>
                      <a:pt x="42" y="79"/>
                      <a:pt x="41" y="80"/>
                    </a:cubicBezTo>
                    <a:close/>
                    <a:moveTo>
                      <a:pt x="47" y="75"/>
                    </a:moveTo>
                    <a:cubicBezTo>
                      <a:pt x="47" y="75"/>
                      <a:pt x="47" y="75"/>
                      <a:pt x="47" y="75"/>
                    </a:cubicBezTo>
                    <a:cubicBezTo>
                      <a:pt x="41" y="76"/>
                      <a:pt x="37" y="80"/>
                      <a:pt x="32" y="82"/>
                    </a:cubicBezTo>
                    <a:cubicBezTo>
                      <a:pt x="32" y="81"/>
                      <a:pt x="33" y="80"/>
                      <a:pt x="33" y="80"/>
                    </a:cubicBezTo>
                    <a:cubicBezTo>
                      <a:pt x="38" y="77"/>
                      <a:pt x="43" y="74"/>
                      <a:pt x="49" y="72"/>
                    </a:cubicBezTo>
                    <a:cubicBezTo>
                      <a:pt x="56" y="69"/>
                      <a:pt x="62" y="65"/>
                      <a:pt x="69" y="62"/>
                    </a:cubicBezTo>
                    <a:cubicBezTo>
                      <a:pt x="83" y="56"/>
                      <a:pt x="98" y="50"/>
                      <a:pt x="112" y="45"/>
                    </a:cubicBezTo>
                    <a:cubicBezTo>
                      <a:pt x="115" y="44"/>
                      <a:pt x="118" y="43"/>
                      <a:pt x="121" y="41"/>
                    </a:cubicBezTo>
                    <a:cubicBezTo>
                      <a:pt x="123" y="41"/>
                      <a:pt x="124" y="40"/>
                      <a:pt x="126" y="39"/>
                    </a:cubicBezTo>
                    <a:cubicBezTo>
                      <a:pt x="128" y="38"/>
                      <a:pt x="121" y="42"/>
                      <a:pt x="122" y="41"/>
                    </a:cubicBezTo>
                    <a:cubicBezTo>
                      <a:pt x="115" y="44"/>
                      <a:pt x="108" y="47"/>
                      <a:pt x="101" y="50"/>
                    </a:cubicBezTo>
                    <a:cubicBezTo>
                      <a:pt x="87" y="56"/>
                      <a:pt x="74" y="62"/>
                      <a:pt x="60" y="68"/>
                    </a:cubicBezTo>
                    <a:cubicBezTo>
                      <a:pt x="60" y="68"/>
                      <a:pt x="60" y="68"/>
                      <a:pt x="59" y="68"/>
                    </a:cubicBezTo>
                    <a:cubicBezTo>
                      <a:pt x="56" y="70"/>
                      <a:pt x="53" y="71"/>
                      <a:pt x="50" y="73"/>
                    </a:cubicBezTo>
                    <a:cubicBezTo>
                      <a:pt x="50" y="73"/>
                      <a:pt x="50" y="73"/>
                      <a:pt x="50" y="73"/>
                    </a:cubicBezTo>
                    <a:cubicBezTo>
                      <a:pt x="49" y="72"/>
                      <a:pt x="49" y="72"/>
                      <a:pt x="48" y="73"/>
                    </a:cubicBezTo>
                    <a:cubicBezTo>
                      <a:pt x="48" y="74"/>
                      <a:pt x="47" y="74"/>
                      <a:pt x="47" y="75"/>
                    </a:cubicBezTo>
                    <a:close/>
                    <a:moveTo>
                      <a:pt x="51" y="73"/>
                    </a:moveTo>
                    <a:cubicBezTo>
                      <a:pt x="53" y="72"/>
                      <a:pt x="56" y="71"/>
                      <a:pt x="58" y="70"/>
                    </a:cubicBezTo>
                    <a:cubicBezTo>
                      <a:pt x="59" y="70"/>
                      <a:pt x="59" y="70"/>
                      <a:pt x="59" y="69"/>
                    </a:cubicBezTo>
                    <a:cubicBezTo>
                      <a:pt x="66" y="67"/>
                      <a:pt x="73" y="65"/>
                      <a:pt x="79" y="62"/>
                    </a:cubicBezTo>
                    <a:cubicBezTo>
                      <a:pt x="86" y="59"/>
                      <a:pt x="93" y="56"/>
                      <a:pt x="100" y="53"/>
                    </a:cubicBezTo>
                    <a:cubicBezTo>
                      <a:pt x="107" y="51"/>
                      <a:pt x="114" y="49"/>
                      <a:pt x="120" y="46"/>
                    </a:cubicBezTo>
                    <a:cubicBezTo>
                      <a:pt x="120" y="46"/>
                      <a:pt x="126" y="43"/>
                      <a:pt x="125" y="44"/>
                    </a:cubicBezTo>
                    <a:cubicBezTo>
                      <a:pt x="125" y="44"/>
                      <a:pt x="125" y="44"/>
                      <a:pt x="125" y="44"/>
                    </a:cubicBezTo>
                    <a:cubicBezTo>
                      <a:pt x="125" y="44"/>
                      <a:pt x="125" y="44"/>
                      <a:pt x="124" y="44"/>
                    </a:cubicBezTo>
                    <a:cubicBezTo>
                      <a:pt x="123" y="45"/>
                      <a:pt x="122" y="46"/>
                      <a:pt x="120" y="47"/>
                    </a:cubicBezTo>
                    <a:cubicBezTo>
                      <a:pt x="117" y="48"/>
                      <a:pt x="114" y="50"/>
                      <a:pt x="110" y="51"/>
                    </a:cubicBezTo>
                    <a:cubicBezTo>
                      <a:pt x="103" y="54"/>
                      <a:pt x="96" y="56"/>
                      <a:pt x="89" y="59"/>
                    </a:cubicBezTo>
                    <a:cubicBezTo>
                      <a:pt x="77" y="64"/>
                      <a:pt x="64" y="68"/>
                      <a:pt x="51" y="74"/>
                    </a:cubicBezTo>
                    <a:cubicBezTo>
                      <a:pt x="51" y="74"/>
                      <a:pt x="51" y="74"/>
                      <a:pt x="51" y="73"/>
                    </a:cubicBezTo>
                    <a:cubicBezTo>
                      <a:pt x="51" y="73"/>
                      <a:pt x="51" y="73"/>
                      <a:pt x="51" y="73"/>
                    </a:cubicBezTo>
                    <a:close/>
                    <a:moveTo>
                      <a:pt x="55" y="78"/>
                    </a:moveTo>
                    <a:cubicBezTo>
                      <a:pt x="60" y="77"/>
                      <a:pt x="64" y="75"/>
                      <a:pt x="68" y="74"/>
                    </a:cubicBezTo>
                    <a:cubicBezTo>
                      <a:pt x="68" y="74"/>
                      <a:pt x="68" y="74"/>
                      <a:pt x="68" y="74"/>
                    </a:cubicBezTo>
                    <a:cubicBezTo>
                      <a:pt x="65" y="78"/>
                      <a:pt x="60" y="81"/>
                      <a:pt x="55" y="78"/>
                    </a:cubicBezTo>
                    <a:close/>
                    <a:moveTo>
                      <a:pt x="74" y="75"/>
                    </a:moveTo>
                    <a:cubicBezTo>
                      <a:pt x="83" y="72"/>
                      <a:pt x="92" y="70"/>
                      <a:pt x="100" y="67"/>
                    </a:cubicBezTo>
                    <a:cubicBezTo>
                      <a:pt x="105" y="65"/>
                      <a:pt x="109" y="64"/>
                      <a:pt x="113" y="62"/>
                    </a:cubicBezTo>
                    <a:cubicBezTo>
                      <a:pt x="115" y="61"/>
                      <a:pt x="118" y="61"/>
                      <a:pt x="120" y="60"/>
                    </a:cubicBezTo>
                    <a:cubicBezTo>
                      <a:pt x="120" y="60"/>
                      <a:pt x="125" y="57"/>
                      <a:pt x="122" y="59"/>
                    </a:cubicBezTo>
                    <a:cubicBezTo>
                      <a:pt x="113" y="64"/>
                      <a:pt x="103" y="68"/>
                      <a:pt x="93" y="72"/>
                    </a:cubicBezTo>
                    <a:cubicBezTo>
                      <a:pt x="92" y="72"/>
                      <a:pt x="92" y="72"/>
                      <a:pt x="92" y="72"/>
                    </a:cubicBezTo>
                    <a:cubicBezTo>
                      <a:pt x="87" y="74"/>
                      <a:pt x="83" y="76"/>
                      <a:pt x="78" y="79"/>
                    </a:cubicBezTo>
                    <a:cubicBezTo>
                      <a:pt x="77" y="78"/>
                      <a:pt x="75" y="77"/>
                      <a:pt x="74" y="75"/>
                    </a:cubicBezTo>
                    <a:close/>
                    <a:moveTo>
                      <a:pt x="110" y="69"/>
                    </a:moveTo>
                    <a:cubicBezTo>
                      <a:pt x="110" y="69"/>
                      <a:pt x="110" y="69"/>
                      <a:pt x="109" y="68"/>
                    </a:cubicBezTo>
                    <a:cubicBezTo>
                      <a:pt x="109" y="68"/>
                      <a:pt x="109" y="68"/>
                      <a:pt x="109" y="68"/>
                    </a:cubicBezTo>
                    <a:cubicBezTo>
                      <a:pt x="112" y="67"/>
                      <a:pt x="115" y="66"/>
                      <a:pt x="118" y="65"/>
                    </a:cubicBezTo>
                    <a:cubicBezTo>
                      <a:pt x="119" y="64"/>
                      <a:pt x="120" y="64"/>
                      <a:pt x="121" y="63"/>
                    </a:cubicBezTo>
                    <a:cubicBezTo>
                      <a:pt x="124" y="62"/>
                      <a:pt x="121" y="64"/>
                      <a:pt x="120" y="65"/>
                    </a:cubicBezTo>
                    <a:cubicBezTo>
                      <a:pt x="117" y="67"/>
                      <a:pt x="113" y="67"/>
                      <a:pt x="110" y="69"/>
                    </a:cubicBezTo>
                    <a:close/>
                    <a:moveTo>
                      <a:pt x="123" y="62"/>
                    </a:moveTo>
                    <a:cubicBezTo>
                      <a:pt x="121" y="62"/>
                      <a:pt x="119" y="64"/>
                      <a:pt x="117" y="64"/>
                    </a:cubicBezTo>
                    <a:cubicBezTo>
                      <a:pt x="114" y="66"/>
                      <a:pt x="112" y="67"/>
                      <a:pt x="109" y="68"/>
                    </a:cubicBezTo>
                    <a:cubicBezTo>
                      <a:pt x="109" y="68"/>
                      <a:pt x="109" y="68"/>
                      <a:pt x="109" y="68"/>
                    </a:cubicBezTo>
                    <a:cubicBezTo>
                      <a:pt x="109" y="68"/>
                      <a:pt x="109" y="68"/>
                      <a:pt x="108" y="68"/>
                    </a:cubicBezTo>
                    <a:cubicBezTo>
                      <a:pt x="108" y="67"/>
                      <a:pt x="107" y="67"/>
                      <a:pt x="107" y="67"/>
                    </a:cubicBezTo>
                    <a:cubicBezTo>
                      <a:pt x="106" y="67"/>
                      <a:pt x="106" y="67"/>
                      <a:pt x="106" y="68"/>
                    </a:cubicBezTo>
                    <a:cubicBezTo>
                      <a:pt x="105" y="68"/>
                      <a:pt x="105" y="68"/>
                      <a:pt x="104" y="68"/>
                    </a:cubicBezTo>
                    <a:cubicBezTo>
                      <a:pt x="106" y="67"/>
                      <a:pt x="107" y="67"/>
                      <a:pt x="109" y="66"/>
                    </a:cubicBezTo>
                    <a:cubicBezTo>
                      <a:pt x="112" y="65"/>
                      <a:pt x="116" y="63"/>
                      <a:pt x="119" y="61"/>
                    </a:cubicBezTo>
                    <a:cubicBezTo>
                      <a:pt x="121" y="60"/>
                      <a:pt x="123" y="60"/>
                      <a:pt x="125" y="58"/>
                    </a:cubicBezTo>
                    <a:cubicBezTo>
                      <a:pt x="124" y="60"/>
                      <a:pt x="124" y="61"/>
                      <a:pt x="123" y="62"/>
                    </a:cubicBezTo>
                    <a:cubicBezTo>
                      <a:pt x="123" y="62"/>
                      <a:pt x="123" y="62"/>
                      <a:pt x="123" y="62"/>
                    </a:cubicBezTo>
                    <a:close/>
                    <a:moveTo>
                      <a:pt x="97" y="74"/>
                    </a:moveTo>
                    <a:cubicBezTo>
                      <a:pt x="96" y="73"/>
                      <a:pt x="95" y="73"/>
                      <a:pt x="95" y="73"/>
                    </a:cubicBezTo>
                    <a:cubicBezTo>
                      <a:pt x="96" y="72"/>
                      <a:pt x="97" y="72"/>
                      <a:pt x="97" y="71"/>
                    </a:cubicBezTo>
                    <a:cubicBezTo>
                      <a:pt x="99" y="71"/>
                      <a:pt x="101" y="70"/>
                      <a:pt x="103" y="69"/>
                    </a:cubicBezTo>
                    <a:cubicBezTo>
                      <a:pt x="104" y="69"/>
                      <a:pt x="106" y="69"/>
                      <a:pt x="104" y="70"/>
                    </a:cubicBezTo>
                    <a:cubicBezTo>
                      <a:pt x="101" y="71"/>
                      <a:pt x="99" y="72"/>
                      <a:pt x="97" y="74"/>
                    </a:cubicBezTo>
                    <a:cubicBezTo>
                      <a:pt x="97" y="74"/>
                      <a:pt x="97" y="74"/>
                      <a:pt x="97" y="74"/>
                    </a:cubicBezTo>
                    <a:close/>
                    <a:moveTo>
                      <a:pt x="101" y="72"/>
                    </a:moveTo>
                    <a:cubicBezTo>
                      <a:pt x="102" y="71"/>
                      <a:pt x="104" y="71"/>
                      <a:pt x="106" y="70"/>
                    </a:cubicBezTo>
                    <a:cubicBezTo>
                      <a:pt x="106" y="70"/>
                      <a:pt x="106" y="71"/>
                      <a:pt x="106" y="71"/>
                    </a:cubicBezTo>
                    <a:cubicBezTo>
                      <a:pt x="104" y="72"/>
                      <a:pt x="103" y="72"/>
                      <a:pt x="102" y="73"/>
                    </a:cubicBezTo>
                    <a:cubicBezTo>
                      <a:pt x="100" y="73"/>
                      <a:pt x="97" y="74"/>
                      <a:pt x="101" y="72"/>
                    </a:cubicBezTo>
                    <a:close/>
                    <a:moveTo>
                      <a:pt x="82" y="80"/>
                    </a:moveTo>
                    <a:cubicBezTo>
                      <a:pt x="81" y="80"/>
                      <a:pt x="80" y="80"/>
                      <a:pt x="79" y="79"/>
                    </a:cubicBezTo>
                    <a:cubicBezTo>
                      <a:pt x="83" y="77"/>
                      <a:pt x="86" y="76"/>
                      <a:pt x="90" y="75"/>
                    </a:cubicBezTo>
                    <a:cubicBezTo>
                      <a:pt x="88" y="77"/>
                      <a:pt x="85" y="80"/>
                      <a:pt x="82" y="80"/>
                    </a:cubicBezTo>
                    <a:close/>
                    <a:moveTo>
                      <a:pt x="98" y="74"/>
                    </a:moveTo>
                    <a:cubicBezTo>
                      <a:pt x="101" y="74"/>
                      <a:pt x="103" y="73"/>
                      <a:pt x="105" y="72"/>
                    </a:cubicBezTo>
                    <a:cubicBezTo>
                      <a:pt x="104" y="74"/>
                      <a:pt x="101" y="74"/>
                      <a:pt x="98" y="74"/>
                    </a:cubicBezTo>
                    <a:close/>
                    <a:moveTo>
                      <a:pt x="113" y="70"/>
                    </a:moveTo>
                    <a:cubicBezTo>
                      <a:pt x="115" y="70"/>
                      <a:pt x="116" y="69"/>
                      <a:pt x="117" y="69"/>
                    </a:cubicBezTo>
                    <a:cubicBezTo>
                      <a:pt x="116" y="69"/>
                      <a:pt x="115" y="70"/>
                      <a:pt x="113" y="70"/>
                    </a:cubicBezTo>
                    <a:close/>
                    <a:moveTo>
                      <a:pt x="119" y="68"/>
                    </a:moveTo>
                    <a:cubicBezTo>
                      <a:pt x="119" y="68"/>
                      <a:pt x="119" y="68"/>
                      <a:pt x="119" y="68"/>
                    </a:cubicBezTo>
                    <a:cubicBezTo>
                      <a:pt x="116" y="68"/>
                      <a:pt x="114" y="69"/>
                      <a:pt x="111" y="69"/>
                    </a:cubicBezTo>
                    <a:cubicBezTo>
                      <a:pt x="114" y="67"/>
                      <a:pt x="120" y="67"/>
                      <a:pt x="122" y="64"/>
                    </a:cubicBezTo>
                    <a:cubicBezTo>
                      <a:pt x="121" y="65"/>
                      <a:pt x="120" y="67"/>
                      <a:pt x="119" y="68"/>
                    </a:cubicBezTo>
                    <a:close/>
                    <a:moveTo>
                      <a:pt x="125" y="57"/>
                    </a:moveTo>
                    <a:cubicBezTo>
                      <a:pt x="115" y="60"/>
                      <a:pt x="106" y="64"/>
                      <a:pt x="97" y="67"/>
                    </a:cubicBezTo>
                    <a:cubicBezTo>
                      <a:pt x="93" y="68"/>
                      <a:pt x="90" y="70"/>
                      <a:pt x="86" y="71"/>
                    </a:cubicBezTo>
                    <a:cubicBezTo>
                      <a:pt x="92" y="68"/>
                      <a:pt x="98" y="66"/>
                      <a:pt x="103" y="63"/>
                    </a:cubicBezTo>
                    <a:cubicBezTo>
                      <a:pt x="110" y="60"/>
                      <a:pt x="118" y="59"/>
                      <a:pt x="124" y="54"/>
                    </a:cubicBezTo>
                    <a:cubicBezTo>
                      <a:pt x="125" y="55"/>
                      <a:pt x="125" y="56"/>
                      <a:pt x="125" y="57"/>
                    </a:cubicBezTo>
                    <a:close/>
                    <a:moveTo>
                      <a:pt x="126" y="35"/>
                    </a:moveTo>
                    <a:cubicBezTo>
                      <a:pt x="110" y="42"/>
                      <a:pt x="94" y="47"/>
                      <a:pt x="78" y="54"/>
                    </a:cubicBezTo>
                    <a:cubicBezTo>
                      <a:pt x="73" y="56"/>
                      <a:pt x="67" y="59"/>
                      <a:pt x="62" y="61"/>
                    </a:cubicBezTo>
                    <a:cubicBezTo>
                      <a:pt x="68" y="58"/>
                      <a:pt x="74" y="55"/>
                      <a:pt x="80" y="53"/>
                    </a:cubicBezTo>
                    <a:cubicBezTo>
                      <a:pt x="95" y="46"/>
                      <a:pt x="109" y="40"/>
                      <a:pt x="122" y="31"/>
                    </a:cubicBezTo>
                    <a:cubicBezTo>
                      <a:pt x="124" y="32"/>
                      <a:pt x="125" y="33"/>
                      <a:pt x="126" y="35"/>
                    </a:cubicBezTo>
                    <a:close/>
                    <a:moveTo>
                      <a:pt x="121" y="31"/>
                    </a:moveTo>
                    <a:cubicBezTo>
                      <a:pt x="115" y="34"/>
                      <a:pt x="108" y="38"/>
                      <a:pt x="102" y="41"/>
                    </a:cubicBezTo>
                    <a:cubicBezTo>
                      <a:pt x="94" y="44"/>
                      <a:pt x="86" y="48"/>
                      <a:pt x="78" y="51"/>
                    </a:cubicBezTo>
                    <a:cubicBezTo>
                      <a:pt x="76" y="52"/>
                      <a:pt x="75" y="53"/>
                      <a:pt x="73" y="54"/>
                    </a:cubicBezTo>
                    <a:cubicBezTo>
                      <a:pt x="74" y="53"/>
                      <a:pt x="75" y="53"/>
                      <a:pt x="76" y="52"/>
                    </a:cubicBezTo>
                    <a:cubicBezTo>
                      <a:pt x="83" y="49"/>
                      <a:pt x="90" y="46"/>
                      <a:pt x="97" y="43"/>
                    </a:cubicBezTo>
                    <a:cubicBezTo>
                      <a:pt x="104" y="39"/>
                      <a:pt x="110" y="35"/>
                      <a:pt x="117" y="30"/>
                    </a:cubicBezTo>
                    <a:cubicBezTo>
                      <a:pt x="118" y="30"/>
                      <a:pt x="120" y="30"/>
                      <a:pt x="121" y="31"/>
                    </a:cubicBezTo>
                    <a:close/>
                    <a:moveTo>
                      <a:pt x="113" y="26"/>
                    </a:moveTo>
                    <a:cubicBezTo>
                      <a:pt x="113" y="26"/>
                      <a:pt x="113" y="26"/>
                      <a:pt x="113" y="26"/>
                    </a:cubicBezTo>
                    <a:cubicBezTo>
                      <a:pt x="105" y="29"/>
                      <a:pt x="97" y="33"/>
                      <a:pt x="90" y="37"/>
                    </a:cubicBezTo>
                    <a:cubicBezTo>
                      <a:pt x="81" y="40"/>
                      <a:pt x="73" y="43"/>
                      <a:pt x="65" y="47"/>
                    </a:cubicBezTo>
                    <a:cubicBezTo>
                      <a:pt x="56" y="51"/>
                      <a:pt x="48" y="56"/>
                      <a:pt x="39" y="61"/>
                    </a:cubicBezTo>
                    <a:cubicBezTo>
                      <a:pt x="32" y="64"/>
                      <a:pt x="24" y="66"/>
                      <a:pt x="18" y="71"/>
                    </a:cubicBezTo>
                    <a:cubicBezTo>
                      <a:pt x="18" y="71"/>
                      <a:pt x="17" y="71"/>
                      <a:pt x="17" y="70"/>
                    </a:cubicBezTo>
                    <a:cubicBezTo>
                      <a:pt x="31" y="60"/>
                      <a:pt x="47" y="52"/>
                      <a:pt x="63" y="45"/>
                    </a:cubicBezTo>
                    <a:cubicBezTo>
                      <a:pt x="73" y="40"/>
                      <a:pt x="82" y="35"/>
                      <a:pt x="92" y="31"/>
                    </a:cubicBezTo>
                    <a:cubicBezTo>
                      <a:pt x="99" y="28"/>
                      <a:pt x="107" y="25"/>
                      <a:pt x="113" y="19"/>
                    </a:cubicBezTo>
                    <a:cubicBezTo>
                      <a:pt x="114" y="21"/>
                      <a:pt x="114" y="24"/>
                      <a:pt x="113" y="26"/>
                    </a:cubicBezTo>
                    <a:close/>
                    <a:moveTo>
                      <a:pt x="113" y="18"/>
                    </a:moveTo>
                    <a:cubicBezTo>
                      <a:pt x="111" y="19"/>
                      <a:pt x="109" y="21"/>
                      <a:pt x="107" y="22"/>
                    </a:cubicBezTo>
                    <a:cubicBezTo>
                      <a:pt x="104" y="23"/>
                      <a:pt x="101" y="25"/>
                      <a:pt x="98" y="26"/>
                    </a:cubicBezTo>
                    <a:cubicBezTo>
                      <a:pt x="92" y="29"/>
                      <a:pt x="85" y="32"/>
                      <a:pt x="78" y="35"/>
                    </a:cubicBezTo>
                    <a:cubicBezTo>
                      <a:pt x="65" y="41"/>
                      <a:pt x="52" y="48"/>
                      <a:pt x="39" y="54"/>
                    </a:cubicBezTo>
                    <a:cubicBezTo>
                      <a:pt x="33" y="57"/>
                      <a:pt x="27" y="60"/>
                      <a:pt x="22" y="63"/>
                    </a:cubicBezTo>
                    <a:cubicBezTo>
                      <a:pt x="34" y="56"/>
                      <a:pt x="46" y="49"/>
                      <a:pt x="58" y="43"/>
                    </a:cubicBezTo>
                    <a:cubicBezTo>
                      <a:pt x="71" y="36"/>
                      <a:pt x="84" y="30"/>
                      <a:pt x="97" y="23"/>
                    </a:cubicBezTo>
                    <a:cubicBezTo>
                      <a:pt x="99" y="21"/>
                      <a:pt x="101" y="20"/>
                      <a:pt x="103" y="18"/>
                    </a:cubicBezTo>
                    <a:cubicBezTo>
                      <a:pt x="104" y="18"/>
                      <a:pt x="105" y="17"/>
                      <a:pt x="106" y="16"/>
                    </a:cubicBezTo>
                    <a:cubicBezTo>
                      <a:pt x="106" y="16"/>
                      <a:pt x="107" y="16"/>
                      <a:pt x="107" y="15"/>
                    </a:cubicBezTo>
                    <a:cubicBezTo>
                      <a:pt x="108" y="15"/>
                      <a:pt x="109" y="15"/>
                      <a:pt x="109" y="14"/>
                    </a:cubicBezTo>
                    <a:cubicBezTo>
                      <a:pt x="110" y="15"/>
                      <a:pt x="111" y="15"/>
                      <a:pt x="111" y="16"/>
                    </a:cubicBezTo>
                    <a:cubicBezTo>
                      <a:pt x="112" y="16"/>
                      <a:pt x="112" y="17"/>
                      <a:pt x="113" y="18"/>
                    </a:cubicBezTo>
                    <a:close/>
                    <a:moveTo>
                      <a:pt x="109" y="14"/>
                    </a:moveTo>
                    <a:cubicBezTo>
                      <a:pt x="108" y="14"/>
                      <a:pt x="108" y="14"/>
                      <a:pt x="108" y="14"/>
                    </a:cubicBezTo>
                    <a:cubicBezTo>
                      <a:pt x="108" y="14"/>
                      <a:pt x="108" y="14"/>
                      <a:pt x="108" y="14"/>
                    </a:cubicBezTo>
                    <a:cubicBezTo>
                      <a:pt x="106" y="15"/>
                      <a:pt x="105" y="16"/>
                      <a:pt x="103" y="17"/>
                    </a:cubicBezTo>
                    <a:cubicBezTo>
                      <a:pt x="97" y="20"/>
                      <a:pt x="91" y="24"/>
                      <a:pt x="85" y="27"/>
                    </a:cubicBezTo>
                    <a:cubicBezTo>
                      <a:pt x="72" y="33"/>
                      <a:pt x="59" y="38"/>
                      <a:pt x="47" y="45"/>
                    </a:cubicBezTo>
                    <a:cubicBezTo>
                      <a:pt x="41" y="49"/>
                      <a:pt x="34" y="53"/>
                      <a:pt x="28" y="56"/>
                    </a:cubicBezTo>
                    <a:cubicBezTo>
                      <a:pt x="26" y="57"/>
                      <a:pt x="23" y="58"/>
                      <a:pt x="21" y="60"/>
                    </a:cubicBezTo>
                    <a:cubicBezTo>
                      <a:pt x="42" y="45"/>
                      <a:pt x="66" y="34"/>
                      <a:pt x="88" y="21"/>
                    </a:cubicBezTo>
                    <a:cubicBezTo>
                      <a:pt x="90" y="20"/>
                      <a:pt x="91" y="19"/>
                      <a:pt x="92" y="18"/>
                    </a:cubicBezTo>
                    <a:cubicBezTo>
                      <a:pt x="93" y="17"/>
                      <a:pt x="93" y="17"/>
                      <a:pt x="94" y="17"/>
                    </a:cubicBezTo>
                    <a:cubicBezTo>
                      <a:pt x="94" y="17"/>
                      <a:pt x="94" y="17"/>
                      <a:pt x="94" y="17"/>
                    </a:cubicBezTo>
                    <a:cubicBezTo>
                      <a:pt x="94" y="17"/>
                      <a:pt x="95" y="18"/>
                      <a:pt x="96" y="17"/>
                    </a:cubicBezTo>
                    <a:cubicBezTo>
                      <a:pt x="99" y="14"/>
                      <a:pt x="104" y="12"/>
                      <a:pt x="109" y="14"/>
                    </a:cubicBezTo>
                    <a:close/>
                    <a:moveTo>
                      <a:pt x="84" y="6"/>
                    </a:moveTo>
                    <a:cubicBezTo>
                      <a:pt x="80" y="7"/>
                      <a:pt x="76" y="10"/>
                      <a:pt x="73" y="13"/>
                    </a:cubicBezTo>
                    <a:cubicBezTo>
                      <a:pt x="75" y="8"/>
                      <a:pt x="80" y="6"/>
                      <a:pt x="84" y="6"/>
                    </a:cubicBezTo>
                    <a:close/>
                    <a:moveTo>
                      <a:pt x="70" y="14"/>
                    </a:moveTo>
                    <a:cubicBezTo>
                      <a:pt x="65" y="18"/>
                      <a:pt x="59" y="22"/>
                      <a:pt x="53" y="25"/>
                    </a:cubicBezTo>
                    <a:cubicBezTo>
                      <a:pt x="41" y="32"/>
                      <a:pt x="28" y="38"/>
                      <a:pt x="16" y="45"/>
                    </a:cubicBezTo>
                    <a:cubicBezTo>
                      <a:pt x="13" y="47"/>
                      <a:pt x="10" y="49"/>
                      <a:pt x="7" y="50"/>
                    </a:cubicBezTo>
                    <a:cubicBezTo>
                      <a:pt x="10" y="49"/>
                      <a:pt x="13" y="46"/>
                      <a:pt x="15" y="44"/>
                    </a:cubicBezTo>
                    <a:cubicBezTo>
                      <a:pt x="21" y="40"/>
                      <a:pt x="27" y="37"/>
                      <a:pt x="33" y="33"/>
                    </a:cubicBezTo>
                    <a:cubicBezTo>
                      <a:pt x="39" y="30"/>
                      <a:pt x="46" y="26"/>
                      <a:pt x="52" y="22"/>
                    </a:cubicBezTo>
                    <a:cubicBezTo>
                      <a:pt x="57" y="20"/>
                      <a:pt x="62" y="16"/>
                      <a:pt x="66" y="13"/>
                    </a:cubicBezTo>
                    <a:cubicBezTo>
                      <a:pt x="67" y="13"/>
                      <a:pt x="67" y="13"/>
                      <a:pt x="67" y="13"/>
                    </a:cubicBezTo>
                    <a:cubicBezTo>
                      <a:pt x="68" y="12"/>
                      <a:pt x="68" y="12"/>
                      <a:pt x="69" y="12"/>
                    </a:cubicBezTo>
                    <a:cubicBezTo>
                      <a:pt x="69" y="12"/>
                      <a:pt x="69" y="13"/>
                      <a:pt x="69" y="13"/>
                    </a:cubicBezTo>
                    <a:cubicBezTo>
                      <a:pt x="70" y="14"/>
                      <a:pt x="70" y="14"/>
                      <a:pt x="70" y="14"/>
                    </a:cubicBezTo>
                    <a:close/>
                    <a:moveTo>
                      <a:pt x="58" y="5"/>
                    </a:moveTo>
                    <a:cubicBezTo>
                      <a:pt x="59" y="5"/>
                      <a:pt x="60" y="5"/>
                      <a:pt x="61" y="5"/>
                    </a:cubicBezTo>
                    <a:cubicBezTo>
                      <a:pt x="59" y="6"/>
                      <a:pt x="57" y="8"/>
                      <a:pt x="54" y="9"/>
                    </a:cubicBezTo>
                    <a:cubicBezTo>
                      <a:pt x="54" y="9"/>
                      <a:pt x="53" y="10"/>
                      <a:pt x="53" y="10"/>
                    </a:cubicBezTo>
                    <a:cubicBezTo>
                      <a:pt x="54" y="8"/>
                      <a:pt x="55" y="7"/>
                      <a:pt x="58" y="5"/>
                    </a:cubicBezTo>
                    <a:close/>
                    <a:moveTo>
                      <a:pt x="47" y="14"/>
                    </a:moveTo>
                    <a:cubicBezTo>
                      <a:pt x="46" y="14"/>
                      <a:pt x="45" y="15"/>
                      <a:pt x="44" y="15"/>
                    </a:cubicBezTo>
                    <a:cubicBezTo>
                      <a:pt x="39" y="18"/>
                      <a:pt x="33" y="19"/>
                      <a:pt x="28" y="23"/>
                    </a:cubicBezTo>
                    <a:cubicBezTo>
                      <a:pt x="28" y="23"/>
                      <a:pt x="28" y="22"/>
                      <a:pt x="28" y="22"/>
                    </a:cubicBezTo>
                    <a:cubicBezTo>
                      <a:pt x="33" y="19"/>
                      <a:pt x="38" y="15"/>
                      <a:pt x="42" y="11"/>
                    </a:cubicBezTo>
                    <a:cubicBezTo>
                      <a:pt x="42" y="11"/>
                      <a:pt x="42" y="11"/>
                      <a:pt x="42" y="11"/>
                    </a:cubicBezTo>
                    <a:cubicBezTo>
                      <a:pt x="37" y="12"/>
                      <a:pt x="33" y="15"/>
                      <a:pt x="29" y="17"/>
                    </a:cubicBezTo>
                    <a:cubicBezTo>
                      <a:pt x="29" y="17"/>
                      <a:pt x="29" y="17"/>
                      <a:pt x="29" y="17"/>
                    </a:cubicBezTo>
                    <a:cubicBezTo>
                      <a:pt x="29" y="17"/>
                      <a:pt x="29" y="16"/>
                      <a:pt x="29" y="16"/>
                    </a:cubicBezTo>
                    <a:cubicBezTo>
                      <a:pt x="30" y="15"/>
                      <a:pt x="32" y="14"/>
                      <a:pt x="32" y="14"/>
                    </a:cubicBezTo>
                    <a:cubicBezTo>
                      <a:pt x="35" y="12"/>
                      <a:pt x="37" y="11"/>
                      <a:pt x="39" y="9"/>
                    </a:cubicBezTo>
                    <a:cubicBezTo>
                      <a:pt x="42" y="9"/>
                      <a:pt x="45" y="11"/>
                      <a:pt x="47" y="14"/>
                    </a:cubicBezTo>
                    <a:close/>
                    <a:moveTo>
                      <a:pt x="34" y="11"/>
                    </a:moveTo>
                    <a:cubicBezTo>
                      <a:pt x="35" y="10"/>
                      <a:pt x="37" y="9"/>
                      <a:pt x="38" y="9"/>
                    </a:cubicBezTo>
                    <a:cubicBezTo>
                      <a:pt x="36" y="11"/>
                      <a:pt x="33" y="12"/>
                      <a:pt x="31" y="14"/>
                    </a:cubicBezTo>
                    <a:cubicBezTo>
                      <a:pt x="31" y="13"/>
                      <a:pt x="32" y="12"/>
                      <a:pt x="34" y="11"/>
                    </a:cubicBezTo>
                    <a:close/>
                    <a:moveTo>
                      <a:pt x="23" y="24"/>
                    </a:moveTo>
                    <a:cubicBezTo>
                      <a:pt x="20" y="25"/>
                      <a:pt x="17" y="27"/>
                      <a:pt x="14" y="29"/>
                    </a:cubicBezTo>
                    <a:cubicBezTo>
                      <a:pt x="11" y="31"/>
                      <a:pt x="16" y="26"/>
                      <a:pt x="16" y="26"/>
                    </a:cubicBezTo>
                    <a:cubicBezTo>
                      <a:pt x="18" y="24"/>
                      <a:pt x="20" y="23"/>
                      <a:pt x="21" y="21"/>
                    </a:cubicBezTo>
                    <a:cubicBezTo>
                      <a:pt x="22" y="22"/>
                      <a:pt x="22" y="23"/>
                      <a:pt x="23" y="24"/>
                    </a:cubicBezTo>
                    <a:close/>
                    <a:moveTo>
                      <a:pt x="13" y="18"/>
                    </a:moveTo>
                    <a:cubicBezTo>
                      <a:pt x="11" y="19"/>
                      <a:pt x="9" y="21"/>
                      <a:pt x="7" y="22"/>
                    </a:cubicBezTo>
                    <a:cubicBezTo>
                      <a:pt x="7" y="22"/>
                      <a:pt x="7" y="22"/>
                      <a:pt x="8" y="21"/>
                    </a:cubicBezTo>
                    <a:cubicBezTo>
                      <a:pt x="9" y="19"/>
                      <a:pt x="11" y="18"/>
                      <a:pt x="13" y="18"/>
                    </a:cubicBezTo>
                    <a:close/>
                  </a:path>
                </a:pathLst>
              </a:custGeom>
              <a:solidFill>
                <a:sysClr val="window" lastClr="FFFFFF"/>
              </a:solidFill>
              <a:ln>
                <a:solidFill>
                  <a:srgbClr val="F8A9B9"/>
                </a:solid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等线"/>
                  <a:ea typeface="等线"/>
                  <a:cs typeface="+mn-cs"/>
                </a:endParaRPr>
              </a:p>
            </p:txBody>
          </p:sp>
          <p:sp>
            <p:nvSpPr>
              <p:cNvPr id="10" name="4">
                <a:extLst>
                  <a:ext uri="{FF2B5EF4-FFF2-40B4-BE49-F238E27FC236}">
                    <a16:creationId xmlns:a16="http://schemas.microsoft.com/office/drawing/2014/main" id="{181A92D1-CE3C-4AE7-8C34-20401FC458A4}"/>
                  </a:ext>
                </a:extLst>
              </p:cNvPr>
              <p:cNvSpPr txBox="1"/>
              <p:nvPr/>
            </p:nvSpPr>
            <p:spPr>
              <a:xfrm>
                <a:off x="1387206" y="2790728"/>
                <a:ext cx="2441894" cy="1421720"/>
              </a:xfrm>
              <a:prstGeom prst="ellipse">
                <a:avLst/>
              </a:prstGeom>
              <a:solidFill>
                <a:srgbClr val="FBF9FB"/>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8" name="TextBox 7">
              <a:extLst>
                <a:ext uri="{FF2B5EF4-FFF2-40B4-BE49-F238E27FC236}">
                  <a16:creationId xmlns:a16="http://schemas.microsoft.com/office/drawing/2014/main" id="{5B698DD1-9AE4-46DB-9CB8-E3B7C256C2C4}"/>
                </a:ext>
              </a:extLst>
            </p:cNvPr>
            <p:cNvSpPr txBox="1"/>
            <p:nvPr/>
          </p:nvSpPr>
          <p:spPr>
            <a:xfrm>
              <a:off x="2145779" y="2505921"/>
              <a:ext cx="1982173" cy="861774"/>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tabLst/>
                <a:defRPr/>
              </a:pPr>
              <a:r>
                <a:rPr kumimoji="0" lang="en-US" sz="5000" b="0"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oat</a:t>
              </a:r>
            </a:p>
          </p:txBody>
        </p:sp>
      </p:grpSp>
      <p:grpSp>
        <p:nvGrpSpPr>
          <p:cNvPr id="11" name="Group 10">
            <a:extLst>
              <a:ext uri="{FF2B5EF4-FFF2-40B4-BE49-F238E27FC236}">
                <a16:creationId xmlns:a16="http://schemas.microsoft.com/office/drawing/2014/main" id="{5E94B863-3191-477C-97AE-EA2E25868DF7}"/>
              </a:ext>
            </a:extLst>
          </p:cNvPr>
          <p:cNvGrpSpPr/>
          <p:nvPr/>
        </p:nvGrpSpPr>
        <p:grpSpPr>
          <a:xfrm>
            <a:off x="6574001" y="2070084"/>
            <a:ext cx="4788764" cy="1862204"/>
            <a:chOff x="1915919" y="2274933"/>
            <a:chExt cx="2441894" cy="1862204"/>
          </a:xfrm>
        </p:grpSpPr>
        <p:sp>
          <p:nvSpPr>
            <p:cNvPr id="12" name="4">
              <a:extLst>
                <a:ext uri="{FF2B5EF4-FFF2-40B4-BE49-F238E27FC236}">
                  <a16:creationId xmlns:a16="http://schemas.microsoft.com/office/drawing/2014/main" id="{823760DF-E465-4356-B865-63B42B2DA15E}"/>
                </a:ext>
              </a:extLst>
            </p:cNvPr>
            <p:cNvSpPr txBox="1"/>
            <p:nvPr/>
          </p:nvSpPr>
          <p:spPr>
            <a:xfrm>
              <a:off x="1915919" y="2274933"/>
              <a:ext cx="2441894" cy="1421720"/>
            </a:xfrm>
            <a:prstGeom prst="ellipse">
              <a:avLst/>
            </a:prstGeom>
            <a:solidFill>
              <a:srgbClr val="FBF9FB"/>
            </a:solidFill>
            <a:ln>
              <a:noFill/>
            </a:ln>
            <a:effectLst>
              <a:outerShdw blurRad="63500" sx="102000" sy="102000" algn="ctr" rotWithShape="0">
                <a:prstClr val="black">
                  <a:alpha val="40000"/>
                </a:prstClr>
              </a:outerShdw>
            </a:effectLst>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3" name="TextBox 12">
              <a:extLst>
                <a:ext uri="{FF2B5EF4-FFF2-40B4-BE49-F238E27FC236}">
                  <a16:creationId xmlns:a16="http://schemas.microsoft.com/office/drawing/2014/main" id="{C1BD5E8A-083C-4E40-AAF0-3A30AAAD26DB}"/>
                </a:ext>
              </a:extLst>
            </p:cNvPr>
            <p:cNvSpPr txBox="1"/>
            <p:nvPr/>
          </p:nvSpPr>
          <p:spPr>
            <a:xfrm>
              <a:off x="2145779" y="2505921"/>
              <a:ext cx="1982173" cy="1631216"/>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tabLst/>
                <a:defRPr/>
              </a:pPr>
              <a:r>
                <a:rPr lang="en-US" sz="5000" kern="0" dirty="0" err="1">
                  <a:solidFill>
                    <a:srgbClr val="F3701F"/>
                  </a:solidFill>
                  <a:latin typeface="Arial-Rounded" panose="020B0500000000000000" pitchFamily="34" charset="0"/>
                  <a:ea typeface="Arial-Rounded" panose="020B0500000000000000" pitchFamily="34" charset="0"/>
                  <a:cs typeface="Arial-Rounded" panose="020B0500000000000000" pitchFamily="34" charset="0"/>
                  <a:sym typeface="+mn-lt"/>
                </a:rPr>
                <a:t>t</a:t>
              </a:r>
              <a:r>
                <a:rPr kumimoji="0" lang="en-US" sz="5000" b="0" i="0" u="none" strike="noStrike" kern="0" cap="none" spc="0" normalizeH="0" baseline="0" noProof="0" dirty="0" err="1" smtClean="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hoát</a:t>
              </a:r>
              <a:r>
                <a:rPr kumimoji="0" lang="en-US" sz="5000" b="0" i="0" u="none" strike="noStrike" kern="0" cap="none" spc="0" normalizeH="0" baseline="0" noProof="0" dirty="0" smtClean="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5000" b="0" i="0" u="none" strike="noStrike" kern="0" cap="none" spc="0" normalizeH="0" baseline="0" noProof="0" dirty="0" err="1" smtClean="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nạn</a:t>
              </a:r>
              <a:endParaRPr kumimoji="0" lang="en-US" sz="5000" b="0"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14" name="Group 13">
            <a:extLst>
              <a:ext uri="{FF2B5EF4-FFF2-40B4-BE49-F238E27FC236}">
                <a16:creationId xmlns:a16="http://schemas.microsoft.com/office/drawing/2014/main" id="{A5993B9A-E3D1-46B7-A4FE-B09C7DA12BD3}"/>
              </a:ext>
            </a:extLst>
          </p:cNvPr>
          <p:cNvGrpSpPr/>
          <p:nvPr/>
        </p:nvGrpSpPr>
        <p:grpSpPr>
          <a:xfrm>
            <a:off x="6574001" y="4157629"/>
            <a:ext cx="2441894" cy="1421720"/>
            <a:chOff x="1915919" y="2274933"/>
            <a:chExt cx="2441894" cy="1421720"/>
          </a:xfrm>
        </p:grpSpPr>
        <p:sp>
          <p:nvSpPr>
            <p:cNvPr id="15" name="4">
              <a:extLst>
                <a:ext uri="{FF2B5EF4-FFF2-40B4-BE49-F238E27FC236}">
                  <a16:creationId xmlns:a16="http://schemas.microsoft.com/office/drawing/2014/main" id="{9250E4CB-D8B9-4946-98BB-1038183490D2}"/>
                </a:ext>
              </a:extLst>
            </p:cNvPr>
            <p:cNvSpPr txBox="1"/>
            <p:nvPr/>
          </p:nvSpPr>
          <p:spPr>
            <a:xfrm>
              <a:off x="1915919" y="2274933"/>
              <a:ext cx="2441894" cy="1421720"/>
            </a:xfrm>
            <a:prstGeom prst="ellipse">
              <a:avLst/>
            </a:prstGeom>
            <a:solidFill>
              <a:srgbClr val="FBF9FB"/>
            </a:solidFill>
            <a:ln>
              <a:noFill/>
            </a:ln>
            <a:effectLst>
              <a:outerShdw blurRad="63500" sx="102000" sy="102000" algn="ctr" rotWithShape="0">
                <a:prstClr val="black">
                  <a:alpha val="40000"/>
                </a:prstClr>
              </a:outerShdw>
            </a:effectLst>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6" name="TextBox 15">
              <a:extLst>
                <a:ext uri="{FF2B5EF4-FFF2-40B4-BE49-F238E27FC236}">
                  <a16:creationId xmlns:a16="http://schemas.microsoft.com/office/drawing/2014/main" id="{7ECF81DB-9FDC-47B1-8F2F-F42A38AD549D}"/>
                </a:ext>
              </a:extLst>
            </p:cNvPr>
            <p:cNvSpPr txBox="1"/>
            <p:nvPr/>
          </p:nvSpPr>
          <p:spPr>
            <a:xfrm>
              <a:off x="2145779" y="2505921"/>
              <a:ext cx="1982173" cy="861774"/>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tabLst/>
                <a:defRPr/>
              </a:pPr>
              <a:r>
                <a:rPr kumimoji="0" lang="en-US" sz="5000" b="0"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p>
          </p:txBody>
        </p:sp>
      </p:grpSp>
      <p:cxnSp>
        <p:nvCxnSpPr>
          <p:cNvPr id="17" name="Straight Arrow Connector 16">
            <a:extLst>
              <a:ext uri="{FF2B5EF4-FFF2-40B4-BE49-F238E27FC236}">
                <a16:creationId xmlns:a16="http://schemas.microsoft.com/office/drawing/2014/main" id="{180B965A-6198-4CC8-BC57-00DB5AF7B6D4}"/>
              </a:ext>
            </a:extLst>
          </p:cNvPr>
          <p:cNvCxnSpPr>
            <a:cxnSpLocks/>
          </p:cNvCxnSpPr>
          <p:nvPr/>
        </p:nvCxnSpPr>
        <p:spPr>
          <a:xfrm flipV="1">
            <a:off x="4899047" y="2780944"/>
            <a:ext cx="1523767" cy="489381"/>
          </a:xfrm>
          <a:prstGeom prst="straightConnector1">
            <a:avLst/>
          </a:prstGeom>
          <a:ln w="28575">
            <a:solidFill>
              <a:srgbClr val="06C5F5"/>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3957122-8E70-410C-B286-FB513E2ED1BB}"/>
              </a:ext>
            </a:extLst>
          </p:cNvPr>
          <p:cNvCxnSpPr>
            <a:cxnSpLocks/>
          </p:cNvCxnSpPr>
          <p:nvPr/>
        </p:nvCxnSpPr>
        <p:spPr>
          <a:xfrm>
            <a:off x="4899047" y="3981186"/>
            <a:ext cx="1523767" cy="633845"/>
          </a:xfrm>
          <a:prstGeom prst="straightConnector1">
            <a:avLst/>
          </a:prstGeom>
          <a:ln w="28575">
            <a:solidFill>
              <a:srgbClr val="06C5F5"/>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0358353"/>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par>
                          <p:cTn id="18" fill="hold">
                            <p:stCondLst>
                              <p:cond delay="500"/>
                            </p:stCondLst>
                            <p:childTnLst>
                              <p:par>
                                <p:cTn id="19" presetID="9"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dissolv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500"/>
                                        <p:tgtEl>
                                          <p:spTgt spid="18"/>
                                        </p:tgtEl>
                                      </p:cBhvr>
                                    </p:animEffect>
                                  </p:childTnLst>
                                </p:cTn>
                              </p:par>
                            </p:childTnLst>
                          </p:cTn>
                        </p:par>
                        <p:par>
                          <p:cTn id="27" fill="hold">
                            <p:stCondLst>
                              <p:cond delay="500"/>
                            </p:stCondLst>
                            <p:childTnLst>
                              <p:par>
                                <p:cTn id="28" presetID="9" presetClass="entr" presetSubtype="0"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dissolv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CBB379-B9EF-4F57-8722-9274210AA1F8}"/>
              </a:ext>
            </a:extLst>
          </p:cNvPr>
          <p:cNvGrpSpPr/>
          <p:nvPr/>
        </p:nvGrpSpPr>
        <p:grpSpPr>
          <a:xfrm>
            <a:off x="121340" y="250658"/>
            <a:ext cx="863972" cy="1015663"/>
            <a:chOff x="426137" y="296838"/>
            <a:chExt cx="863972" cy="1015663"/>
          </a:xfrm>
        </p:grpSpPr>
        <p:sp>
          <p:nvSpPr>
            <p:cNvPr id="3" name="Oval 2">
              <a:extLst>
                <a:ext uri="{FF2B5EF4-FFF2-40B4-BE49-F238E27FC236}">
                  <a16:creationId xmlns:a16="http://schemas.microsoft.com/office/drawing/2014/main" id="{080F2F37-4648-4376-9D45-484D9F521793}"/>
                </a:ext>
              </a:extLst>
            </p:cNvPr>
            <p:cNvSpPr/>
            <p:nvPr/>
          </p:nvSpPr>
          <p:spPr>
            <a:xfrm>
              <a:off x="426137" y="413003"/>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FACE6ECD-4A4C-416E-B402-EEBDA500C2D7}"/>
                </a:ext>
              </a:extLst>
            </p:cNvPr>
            <p:cNvSpPr/>
            <p:nvPr/>
          </p:nvSpPr>
          <p:spPr>
            <a:xfrm>
              <a:off x="535163" y="296838"/>
              <a:ext cx="612668"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VnArial" panose="020B7200000000000000" pitchFamily="34" charset="0"/>
                  <a:ea typeface="+mn-ea"/>
                  <a:cs typeface="+mn-cs"/>
                </a:rPr>
                <a:t>8</a:t>
              </a:r>
            </a:p>
          </p:txBody>
        </p:sp>
      </p:grpSp>
      <p:sp>
        <p:nvSpPr>
          <p:cNvPr id="5" name="8">
            <a:extLst>
              <a:ext uri="{FF2B5EF4-FFF2-40B4-BE49-F238E27FC236}">
                <a16:creationId xmlns:a16="http://schemas.microsoft.com/office/drawing/2014/main" id="{16CC2D44-459B-48C8-99B8-9BFF9BC8D4BB}"/>
              </a:ext>
            </a:extLst>
          </p:cNvPr>
          <p:cNvSpPr/>
          <p:nvPr/>
        </p:nvSpPr>
        <p:spPr>
          <a:xfrm>
            <a:off x="1094338" y="371237"/>
            <a:ext cx="10867296"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hoặc</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ngoài</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42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2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42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bồ</a:t>
            </a:r>
            <a:r>
              <a:rPr kumimoji="0" lang="en-US" sz="42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2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ngữ</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chứa</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vần</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ăn</a:t>
            </a:r>
            <a:r>
              <a:rPr kumimoji="0" lang="en-US" sz="4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ăng</a:t>
            </a:r>
            <a:r>
              <a:rPr kumimoji="0" lang="en-US" sz="4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oat, </a:t>
            </a:r>
            <a:r>
              <a:rPr kumimoji="0" lang="en-US" sz="4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oăt</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4200" b="1" i="1" u="none" strike="noStrike" kern="1200" cap="none" spc="0" normalizeH="0" baseline="0" noProof="0" dirty="0">
              <a:ln>
                <a:noFill/>
              </a:ln>
              <a:solidFill>
                <a:srgbClr val="00809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6" name="Group 5">
            <a:extLst>
              <a:ext uri="{FF2B5EF4-FFF2-40B4-BE49-F238E27FC236}">
                <a16:creationId xmlns:a16="http://schemas.microsoft.com/office/drawing/2014/main" id="{B14C9504-CB49-4F4F-9585-BA68CF2C223B}"/>
              </a:ext>
            </a:extLst>
          </p:cNvPr>
          <p:cNvGrpSpPr/>
          <p:nvPr/>
        </p:nvGrpSpPr>
        <p:grpSpPr>
          <a:xfrm>
            <a:off x="1684499" y="2484004"/>
            <a:ext cx="3214548" cy="2260234"/>
            <a:chOff x="1529592" y="1925058"/>
            <a:chExt cx="3214548" cy="2260234"/>
          </a:xfrm>
        </p:grpSpPr>
        <p:grpSp>
          <p:nvGrpSpPr>
            <p:cNvPr id="7" name="Group 6">
              <a:extLst>
                <a:ext uri="{FF2B5EF4-FFF2-40B4-BE49-F238E27FC236}">
                  <a16:creationId xmlns:a16="http://schemas.microsoft.com/office/drawing/2014/main" id="{879DA50A-1923-4880-9D65-73AEBB4A3284}"/>
                </a:ext>
              </a:extLst>
            </p:cNvPr>
            <p:cNvGrpSpPr/>
            <p:nvPr/>
          </p:nvGrpSpPr>
          <p:grpSpPr>
            <a:xfrm>
              <a:off x="1529592" y="1925058"/>
              <a:ext cx="3214548" cy="2260234"/>
              <a:chOff x="1000879" y="2440853"/>
              <a:chExt cx="3214548" cy="2260234"/>
            </a:xfrm>
          </p:grpSpPr>
          <p:sp>
            <p:nvSpPr>
              <p:cNvPr id="9" name="200">
                <a:extLst>
                  <a:ext uri="{FF2B5EF4-FFF2-40B4-BE49-F238E27FC236}">
                    <a16:creationId xmlns:a16="http://schemas.microsoft.com/office/drawing/2014/main" id="{16223858-993D-4D16-B344-E6BBB67F599A}"/>
                  </a:ext>
                </a:extLst>
              </p:cNvPr>
              <p:cNvSpPr>
                <a:spLocks noEditPoints="1"/>
              </p:cNvSpPr>
              <p:nvPr/>
            </p:nvSpPr>
            <p:spPr bwMode="auto">
              <a:xfrm>
                <a:off x="1000879" y="2440853"/>
                <a:ext cx="3214548" cy="2260234"/>
              </a:xfrm>
              <a:custGeom>
                <a:avLst/>
                <a:gdLst>
                  <a:gd name="T0" fmla="*/ 71 w 135"/>
                  <a:gd name="T1" fmla="*/ 76 h 95"/>
                  <a:gd name="T2" fmla="*/ 59 w 135"/>
                  <a:gd name="T3" fmla="*/ 2 h 95"/>
                  <a:gd name="T4" fmla="*/ 7 w 135"/>
                  <a:gd name="T5" fmla="*/ 25 h 95"/>
                  <a:gd name="T6" fmla="*/ 11 w 135"/>
                  <a:gd name="T7" fmla="*/ 31 h 95"/>
                  <a:gd name="T8" fmla="*/ 16 w 135"/>
                  <a:gd name="T9" fmla="*/ 32 h 95"/>
                  <a:gd name="T10" fmla="*/ 48 w 135"/>
                  <a:gd name="T11" fmla="*/ 16 h 95"/>
                  <a:gd name="T12" fmla="*/ 52 w 135"/>
                  <a:gd name="T13" fmla="*/ 13 h 95"/>
                  <a:gd name="T14" fmla="*/ 52 w 135"/>
                  <a:gd name="T15" fmla="*/ 19 h 95"/>
                  <a:gd name="T16" fmla="*/ 65 w 135"/>
                  <a:gd name="T17" fmla="*/ 7 h 95"/>
                  <a:gd name="T18" fmla="*/ 68 w 135"/>
                  <a:gd name="T19" fmla="*/ 11 h 95"/>
                  <a:gd name="T20" fmla="*/ 43 w 135"/>
                  <a:gd name="T21" fmla="*/ 32 h 95"/>
                  <a:gd name="T22" fmla="*/ 46 w 135"/>
                  <a:gd name="T23" fmla="*/ 31 h 95"/>
                  <a:gd name="T24" fmla="*/ 16 w 135"/>
                  <a:gd name="T25" fmla="*/ 58 h 95"/>
                  <a:gd name="T26" fmla="*/ 39 w 135"/>
                  <a:gd name="T27" fmla="*/ 51 h 95"/>
                  <a:gd name="T28" fmla="*/ 14 w 135"/>
                  <a:gd name="T29" fmla="*/ 65 h 95"/>
                  <a:gd name="T30" fmla="*/ 61 w 135"/>
                  <a:gd name="T31" fmla="*/ 45 h 95"/>
                  <a:gd name="T32" fmla="*/ 74 w 135"/>
                  <a:gd name="T33" fmla="*/ 28 h 95"/>
                  <a:gd name="T34" fmla="*/ 19 w 135"/>
                  <a:gd name="T35" fmla="*/ 54 h 95"/>
                  <a:gd name="T36" fmla="*/ 90 w 135"/>
                  <a:gd name="T37" fmla="*/ 14 h 95"/>
                  <a:gd name="T38" fmla="*/ 91 w 135"/>
                  <a:gd name="T39" fmla="*/ 8 h 95"/>
                  <a:gd name="T40" fmla="*/ 38 w 135"/>
                  <a:gd name="T41" fmla="*/ 29 h 95"/>
                  <a:gd name="T42" fmla="*/ 23 w 135"/>
                  <a:gd name="T43" fmla="*/ 31 h 95"/>
                  <a:gd name="T44" fmla="*/ 17 w 135"/>
                  <a:gd name="T45" fmla="*/ 33 h 95"/>
                  <a:gd name="T46" fmla="*/ 28 w 135"/>
                  <a:gd name="T47" fmla="*/ 25 h 95"/>
                  <a:gd name="T48" fmla="*/ 10 w 135"/>
                  <a:gd name="T49" fmla="*/ 28 h 95"/>
                  <a:gd name="T50" fmla="*/ 7 w 135"/>
                  <a:gd name="T51" fmla="*/ 26 h 95"/>
                  <a:gd name="T52" fmla="*/ 62 w 135"/>
                  <a:gd name="T53" fmla="*/ 49 h 95"/>
                  <a:gd name="T54" fmla="*/ 115 w 135"/>
                  <a:gd name="T55" fmla="*/ 31 h 95"/>
                  <a:gd name="T56" fmla="*/ 115 w 135"/>
                  <a:gd name="T57" fmla="*/ 31 h 95"/>
                  <a:gd name="T58" fmla="*/ 72 w 135"/>
                  <a:gd name="T59" fmla="*/ 72 h 95"/>
                  <a:gd name="T60" fmla="*/ 80 w 135"/>
                  <a:gd name="T61" fmla="*/ 65 h 95"/>
                  <a:gd name="T62" fmla="*/ 90 w 135"/>
                  <a:gd name="T63" fmla="*/ 65 h 95"/>
                  <a:gd name="T64" fmla="*/ 120 w 135"/>
                  <a:gd name="T65" fmla="*/ 48 h 95"/>
                  <a:gd name="T66" fmla="*/ 120 w 135"/>
                  <a:gd name="T67" fmla="*/ 48 h 95"/>
                  <a:gd name="T68" fmla="*/ 27 w 135"/>
                  <a:gd name="T69" fmla="*/ 88 h 95"/>
                  <a:gd name="T70" fmla="*/ 35 w 135"/>
                  <a:gd name="T71" fmla="*/ 74 h 95"/>
                  <a:gd name="T72" fmla="*/ 36 w 135"/>
                  <a:gd name="T73" fmla="*/ 72 h 95"/>
                  <a:gd name="T74" fmla="*/ 112 w 135"/>
                  <a:gd name="T75" fmla="*/ 30 h 95"/>
                  <a:gd name="T76" fmla="*/ 71 w 135"/>
                  <a:gd name="T77" fmla="*/ 49 h 95"/>
                  <a:gd name="T78" fmla="*/ 41 w 135"/>
                  <a:gd name="T79" fmla="*/ 80 h 95"/>
                  <a:gd name="T80" fmla="*/ 122 w 135"/>
                  <a:gd name="T81" fmla="*/ 41 h 95"/>
                  <a:gd name="T82" fmla="*/ 59 w 135"/>
                  <a:gd name="T83" fmla="*/ 69 h 95"/>
                  <a:gd name="T84" fmla="*/ 51 w 135"/>
                  <a:gd name="T85" fmla="*/ 74 h 95"/>
                  <a:gd name="T86" fmla="*/ 120 w 135"/>
                  <a:gd name="T87" fmla="*/ 60 h 95"/>
                  <a:gd name="T88" fmla="*/ 121 w 135"/>
                  <a:gd name="T89" fmla="*/ 63 h 95"/>
                  <a:gd name="T90" fmla="*/ 104 w 135"/>
                  <a:gd name="T91" fmla="*/ 68 h 95"/>
                  <a:gd name="T92" fmla="*/ 104 w 135"/>
                  <a:gd name="T93" fmla="*/ 70 h 95"/>
                  <a:gd name="T94" fmla="*/ 90 w 135"/>
                  <a:gd name="T95" fmla="*/ 75 h 95"/>
                  <a:gd name="T96" fmla="*/ 111 w 135"/>
                  <a:gd name="T97" fmla="*/ 69 h 95"/>
                  <a:gd name="T98" fmla="*/ 78 w 135"/>
                  <a:gd name="T99" fmla="*/ 54 h 95"/>
                  <a:gd name="T100" fmla="*/ 97 w 135"/>
                  <a:gd name="T101" fmla="*/ 43 h 95"/>
                  <a:gd name="T102" fmla="*/ 63 w 135"/>
                  <a:gd name="T103" fmla="*/ 45 h 95"/>
                  <a:gd name="T104" fmla="*/ 58 w 135"/>
                  <a:gd name="T105" fmla="*/ 43 h 95"/>
                  <a:gd name="T106" fmla="*/ 108 w 135"/>
                  <a:gd name="T107" fmla="*/ 14 h 95"/>
                  <a:gd name="T108" fmla="*/ 96 w 135"/>
                  <a:gd name="T109" fmla="*/ 17 h 95"/>
                  <a:gd name="T110" fmla="*/ 33 w 135"/>
                  <a:gd name="T111" fmla="*/ 33 h 95"/>
                  <a:gd name="T112" fmla="*/ 53 w 135"/>
                  <a:gd name="T113" fmla="*/ 10 h 95"/>
                  <a:gd name="T114" fmla="*/ 29 w 135"/>
                  <a:gd name="T115" fmla="*/ 16 h 95"/>
                  <a:gd name="T116" fmla="*/ 16 w 135"/>
                  <a:gd name="T117" fmla="*/ 2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5" h="95">
                    <a:moveTo>
                      <a:pt x="9" y="33"/>
                    </a:moveTo>
                    <a:cubicBezTo>
                      <a:pt x="4" y="34"/>
                      <a:pt x="0" y="38"/>
                      <a:pt x="0" y="44"/>
                    </a:cubicBezTo>
                    <a:cubicBezTo>
                      <a:pt x="0" y="51"/>
                      <a:pt x="7" y="55"/>
                      <a:pt x="13" y="56"/>
                    </a:cubicBezTo>
                    <a:cubicBezTo>
                      <a:pt x="9" y="60"/>
                      <a:pt x="6" y="65"/>
                      <a:pt x="11" y="70"/>
                    </a:cubicBezTo>
                    <a:cubicBezTo>
                      <a:pt x="16" y="76"/>
                      <a:pt x="26" y="76"/>
                      <a:pt x="33" y="73"/>
                    </a:cubicBezTo>
                    <a:cubicBezTo>
                      <a:pt x="30" y="81"/>
                      <a:pt x="23" y="87"/>
                      <a:pt x="17" y="92"/>
                    </a:cubicBezTo>
                    <a:cubicBezTo>
                      <a:pt x="17" y="93"/>
                      <a:pt x="17" y="94"/>
                      <a:pt x="17" y="94"/>
                    </a:cubicBezTo>
                    <a:cubicBezTo>
                      <a:pt x="17" y="95"/>
                      <a:pt x="18" y="95"/>
                      <a:pt x="19" y="95"/>
                    </a:cubicBezTo>
                    <a:cubicBezTo>
                      <a:pt x="30" y="90"/>
                      <a:pt x="41" y="86"/>
                      <a:pt x="49" y="76"/>
                    </a:cubicBezTo>
                    <a:cubicBezTo>
                      <a:pt x="54" y="85"/>
                      <a:pt x="65" y="83"/>
                      <a:pt x="71" y="76"/>
                    </a:cubicBezTo>
                    <a:cubicBezTo>
                      <a:pt x="74" y="79"/>
                      <a:pt x="77" y="82"/>
                      <a:pt x="82" y="83"/>
                    </a:cubicBezTo>
                    <a:cubicBezTo>
                      <a:pt x="86" y="83"/>
                      <a:pt x="91" y="79"/>
                      <a:pt x="93" y="75"/>
                    </a:cubicBezTo>
                    <a:cubicBezTo>
                      <a:pt x="98" y="79"/>
                      <a:pt x="108" y="77"/>
                      <a:pt x="109" y="72"/>
                    </a:cubicBezTo>
                    <a:cubicBezTo>
                      <a:pt x="120" y="78"/>
                      <a:pt x="135" y="57"/>
                      <a:pt x="124" y="49"/>
                    </a:cubicBezTo>
                    <a:cubicBezTo>
                      <a:pt x="129" y="46"/>
                      <a:pt x="132" y="40"/>
                      <a:pt x="129" y="35"/>
                    </a:cubicBezTo>
                    <a:cubicBezTo>
                      <a:pt x="127" y="29"/>
                      <a:pt x="121" y="27"/>
                      <a:pt x="116" y="27"/>
                    </a:cubicBezTo>
                    <a:cubicBezTo>
                      <a:pt x="117" y="22"/>
                      <a:pt x="116" y="17"/>
                      <a:pt x="113" y="13"/>
                    </a:cubicBezTo>
                    <a:cubicBezTo>
                      <a:pt x="108" y="8"/>
                      <a:pt x="101" y="10"/>
                      <a:pt x="96" y="13"/>
                    </a:cubicBezTo>
                    <a:cubicBezTo>
                      <a:pt x="95" y="0"/>
                      <a:pt x="78" y="0"/>
                      <a:pt x="71" y="10"/>
                    </a:cubicBezTo>
                    <a:cubicBezTo>
                      <a:pt x="69" y="5"/>
                      <a:pt x="65" y="1"/>
                      <a:pt x="59" y="2"/>
                    </a:cubicBezTo>
                    <a:cubicBezTo>
                      <a:pt x="54" y="3"/>
                      <a:pt x="50" y="7"/>
                      <a:pt x="49" y="12"/>
                    </a:cubicBezTo>
                    <a:cubicBezTo>
                      <a:pt x="46" y="7"/>
                      <a:pt x="41" y="5"/>
                      <a:pt x="35" y="7"/>
                    </a:cubicBezTo>
                    <a:cubicBezTo>
                      <a:pt x="27" y="9"/>
                      <a:pt x="26" y="16"/>
                      <a:pt x="25" y="22"/>
                    </a:cubicBezTo>
                    <a:cubicBezTo>
                      <a:pt x="21" y="16"/>
                      <a:pt x="13" y="12"/>
                      <a:pt x="6" y="18"/>
                    </a:cubicBezTo>
                    <a:cubicBezTo>
                      <a:pt x="1" y="23"/>
                      <a:pt x="5" y="29"/>
                      <a:pt x="9" y="33"/>
                    </a:cubicBezTo>
                    <a:close/>
                    <a:moveTo>
                      <a:pt x="7" y="24"/>
                    </a:moveTo>
                    <a:cubicBezTo>
                      <a:pt x="7" y="24"/>
                      <a:pt x="7" y="23"/>
                      <a:pt x="7" y="23"/>
                    </a:cubicBezTo>
                    <a:cubicBezTo>
                      <a:pt x="9" y="22"/>
                      <a:pt x="11" y="21"/>
                      <a:pt x="12" y="20"/>
                    </a:cubicBezTo>
                    <a:cubicBezTo>
                      <a:pt x="13" y="19"/>
                      <a:pt x="16" y="16"/>
                      <a:pt x="12" y="20"/>
                    </a:cubicBezTo>
                    <a:cubicBezTo>
                      <a:pt x="11" y="22"/>
                      <a:pt x="9" y="23"/>
                      <a:pt x="7" y="25"/>
                    </a:cubicBezTo>
                    <a:cubicBezTo>
                      <a:pt x="7" y="24"/>
                      <a:pt x="7" y="24"/>
                      <a:pt x="7" y="24"/>
                    </a:cubicBezTo>
                    <a:close/>
                    <a:moveTo>
                      <a:pt x="17" y="19"/>
                    </a:moveTo>
                    <a:cubicBezTo>
                      <a:pt x="16" y="19"/>
                      <a:pt x="15" y="20"/>
                      <a:pt x="13" y="21"/>
                    </a:cubicBezTo>
                    <a:cubicBezTo>
                      <a:pt x="11" y="23"/>
                      <a:pt x="9" y="24"/>
                      <a:pt x="7" y="26"/>
                    </a:cubicBezTo>
                    <a:cubicBezTo>
                      <a:pt x="7" y="26"/>
                      <a:pt x="7" y="26"/>
                      <a:pt x="7" y="26"/>
                    </a:cubicBezTo>
                    <a:cubicBezTo>
                      <a:pt x="10" y="23"/>
                      <a:pt x="13" y="21"/>
                      <a:pt x="15" y="18"/>
                    </a:cubicBezTo>
                    <a:cubicBezTo>
                      <a:pt x="16" y="18"/>
                      <a:pt x="17" y="18"/>
                      <a:pt x="17" y="19"/>
                    </a:cubicBezTo>
                    <a:close/>
                    <a:moveTo>
                      <a:pt x="22" y="25"/>
                    </a:moveTo>
                    <a:cubicBezTo>
                      <a:pt x="20" y="28"/>
                      <a:pt x="17" y="30"/>
                      <a:pt x="15" y="32"/>
                    </a:cubicBezTo>
                    <a:cubicBezTo>
                      <a:pt x="13" y="32"/>
                      <a:pt x="12" y="31"/>
                      <a:pt x="11" y="31"/>
                    </a:cubicBezTo>
                    <a:cubicBezTo>
                      <a:pt x="13" y="30"/>
                      <a:pt x="15" y="29"/>
                      <a:pt x="17" y="28"/>
                    </a:cubicBezTo>
                    <a:cubicBezTo>
                      <a:pt x="18" y="27"/>
                      <a:pt x="19" y="27"/>
                      <a:pt x="20" y="26"/>
                    </a:cubicBezTo>
                    <a:cubicBezTo>
                      <a:pt x="19" y="26"/>
                      <a:pt x="24" y="24"/>
                      <a:pt x="22" y="25"/>
                    </a:cubicBezTo>
                    <a:close/>
                    <a:moveTo>
                      <a:pt x="25" y="27"/>
                    </a:moveTo>
                    <a:cubicBezTo>
                      <a:pt x="23" y="28"/>
                      <a:pt x="22" y="28"/>
                      <a:pt x="21" y="29"/>
                    </a:cubicBezTo>
                    <a:cubicBezTo>
                      <a:pt x="20" y="30"/>
                      <a:pt x="19" y="31"/>
                      <a:pt x="18" y="31"/>
                    </a:cubicBezTo>
                    <a:cubicBezTo>
                      <a:pt x="18" y="31"/>
                      <a:pt x="16" y="32"/>
                      <a:pt x="16" y="32"/>
                    </a:cubicBezTo>
                    <a:cubicBezTo>
                      <a:pt x="16" y="32"/>
                      <a:pt x="16" y="32"/>
                      <a:pt x="16" y="32"/>
                    </a:cubicBezTo>
                    <a:cubicBezTo>
                      <a:pt x="16" y="32"/>
                      <a:pt x="15" y="32"/>
                      <a:pt x="15" y="32"/>
                    </a:cubicBezTo>
                    <a:cubicBezTo>
                      <a:pt x="15" y="32"/>
                      <a:pt x="15" y="32"/>
                      <a:pt x="16" y="32"/>
                    </a:cubicBezTo>
                    <a:cubicBezTo>
                      <a:pt x="18" y="29"/>
                      <a:pt x="22" y="28"/>
                      <a:pt x="24" y="25"/>
                    </a:cubicBezTo>
                    <a:cubicBezTo>
                      <a:pt x="24" y="25"/>
                      <a:pt x="25" y="26"/>
                      <a:pt x="25" y="27"/>
                    </a:cubicBezTo>
                    <a:close/>
                    <a:moveTo>
                      <a:pt x="29" y="18"/>
                    </a:moveTo>
                    <a:cubicBezTo>
                      <a:pt x="31" y="17"/>
                      <a:pt x="33" y="16"/>
                      <a:pt x="35" y="14"/>
                    </a:cubicBezTo>
                    <a:cubicBezTo>
                      <a:pt x="37" y="13"/>
                      <a:pt x="39" y="12"/>
                      <a:pt x="41" y="12"/>
                    </a:cubicBezTo>
                    <a:cubicBezTo>
                      <a:pt x="40" y="12"/>
                      <a:pt x="37" y="14"/>
                      <a:pt x="36" y="15"/>
                    </a:cubicBezTo>
                    <a:cubicBezTo>
                      <a:pt x="33" y="17"/>
                      <a:pt x="31" y="19"/>
                      <a:pt x="28" y="21"/>
                    </a:cubicBezTo>
                    <a:cubicBezTo>
                      <a:pt x="28" y="20"/>
                      <a:pt x="28" y="19"/>
                      <a:pt x="29" y="18"/>
                    </a:cubicBezTo>
                    <a:close/>
                    <a:moveTo>
                      <a:pt x="47" y="14"/>
                    </a:moveTo>
                    <a:cubicBezTo>
                      <a:pt x="47" y="15"/>
                      <a:pt x="48" y="15"/>
                      <a:pt x="48" y="16"/>
                    </a:cubicBezTo>
                    <a:cubicBezTo>
                      <a:pt x="44" y="18"/>
                      <a:pt x="40" y="20"/>
                      <a:pt x="37" y="22"/>
                    </a:cubicBezTo>
                    <a:cubicBezTo>
                      <a:pt x="34" y="24"/>
                      <a:pt x="31" y="25"/>
                      <a:pt x="28" y="27"/>
                    </a:cubicBezTo>
                    <a:cubicBezTo>
                      <a:pt x="28" y="27"/>
                      <a:pt x="28" y="27"/>
                      <a:pt x="28" y="27"/>
                    </a:cubicBezTo>
                    <a:cubicBezTo>
                      <a:pt x="31" y="25"/>
                      <a:pt x="34" y="23"/>
                      <a:pt x="37" y="21"/>
                    </a:cubicBezTo>
                    <a:cubicBezTo>
                      <a:pt x="39" y="19"/>
                      <a:pt x="41" y="18"/>
                      <a:pt x="43" y="17"/>
                    </a:cubicBezTo>
                    <a:cubicBezTo>
                      <a:pt x="43" y="16"/>
                      <a:pt x="44" y="16"/>
                      <a:pt x="44" y="16"/>
                    </a:cubicBezTo>
                    <a:cubicBezTo>
                      <a:pt x="45" y="15"/>
                      <a:pt x="46" y="15"/>
                      <a:pt x="47" y="14"/>
                    </a:cubicBezTo>
                    <a:close/>
                    <a:moveTo>
                      <a:pt x="64" y="6"/>
                    </a:moveTo>
                    <a:cubicBezTo>
                      <a:pt x="64" y="6"/>
                      <a:pt x="64" y="6"/>
                      <a:pt x="64" y="6"/>
                    </a:cubicBezTo>
                    <a:cubicBezTo>
                      <a:pt x="60" y="8"/>
                      <a:pt x="56" y="11"/>
                      <a:pt x="52" y="13"/>
                    </a:cubicBezTo>
                    <a:cubicBezTo>
                      <a:pt x="52" y="12"/>
                      <a:pt x="52" y="12"/>
                      <a:pt x="52" y="12"/>
                    </a:cubicBezTo>
                    <a:cubicBezTo>
                      <a:pt x="53" y="11"/>
                      <a:pt x="55" y="10"/>
                      <a:pt x="56" y="9"/>
                    </a:cubicBezTo>
                    <a:cubicBezTo>
                      <a:pt x="58" y="7"/>
                      <a:pt x="60" y="6"/>
                      <a:pt x="62" y="5"/>
                    </a:cubicBezTo>
                    <a:cubicBezTo>
                      <a:pt x="63" y="5"/>
                      <a:pt x="64" y="6"/>
                      <a:pt x="64" y="6"/>
                    </a:cubicBezTo>
                    <a:close/>
                    <a:moveTo>
                      <a:pt x="67" y="8"/>
                    </a:moveTo>
                    <a:cubicBezTo>
                      <a:pt x="56" y="14"/>
                      <a:pt x="46" y="21"/>
                      <a:pt x="36" y="27"/>
                    </a:cubicBezTo>
                    <a:cubicBezTo>
                      <a:pt x="25" y="33"/>
                      <a:pt x="14" y="38"/>
                      <a:pt x="4" y="45"/>
                    </a:cubicBezTo>
                    <a:cubicBezTo>
                      <a:pt x="4" y="45"/>
                      <a:pt x="4" y="46"/>
                      <a:pt x="5" y="46"/>
                    </a:cubicBezTo>
                    <a:cubicBezTo>
                      <a:pt x="15" y="39"/>
                      <a:pt x="26" y="34"/>
                      <a:pt x="36" y="28"/>
                    </a:cubicBezTo>
                    <a:cubicBezTo>
                      <a:pt x="41" y="25"/>
                      <a:pt x="46" y="22"/>
                      <a:pt x="52" y="19"/>
                    </a:cubicBezTo>
                    <a:cubicBezTo>
                      <a:pt x="56" y="16"/>
                      <a:pt x="62" y="13"/>
                      <a:pt x="66" y="9"/>
                    </a:cubicBezTo>
                    <a:cubicBezTo>
                      <a:pt x="62" y="13"/>
                      <a:pt x="56" y="16"/>
                      <a:pt x="51" y="19"/>
                    </a:cubicBezTo>
                    <a:cubicBezTo>
                      <a:pt x="46" y="22"/>
                      <a:pt x="40" y="26"/>
                      <a:pt x="35" y="29"/>
                    </a:cubicBezTo>
                    <a:cubicBezTo>
                      <a:pt x="29" y="32"/>
                      <a:pt x="23" y="36"/>
                      <a:pt x="18" y="39"/>
                    </a:cubicBezTo>
                    <a:cubicBezTo>
                      <a:pt x="13" y="42"/>
                      <a:pt x="9" y="44"/>
                      <a:pt x="5" y="48"/>
                    </a:cubicBezTo>
                    <a:cubicBezTo>
                      <a:pt x="4" y="47"/>
                      <a:pt x="4" y="46"/>
                      <a:pt x="4" y="46"/>
                    </a:cubicBezTo>
                    <a:cubicBezTo>
                      <a:pt x="4" y="46"/>
                      <a:pt x="4" y="46"/>
                      <a:pt x="4" y="46"/>
                    </a:cubicBezTo>
                    <a:cubicBezTo>
                      <a:pt x="13" y="38"/>
                      <a:pt x="25" y="33"/>
                      <a:pt x="35" y="27"/>
                    </a:cubicBezTo>
                    <a:cubicBezTo>
                      <a:pt x="40" y="23"/>
                      <a:pt x="46" y="19"/>
                      <a:pt x="52" y="16"/>
                    </a:cubicBezTo>
                    <a:cubicBezTo>
                      <a:pt x="56" y="13"/>
                      <a:pt x="61" y="10"/>
                      <a:pt x="65" y="7"/>
                    </a:cubicBezTo>
                    <a:cubicBezTo>
                      <a:pt x="66" y="7"/>
                      <a:pt x="66" y="8"/>
                      <a:pt x="67" y="8"/>
                    </a:cubicBezTo>
                    <a:close/>
                    <a:moveTo>
                      <a:pt x="68" y="11"/>
                    </a:moveTo>
                    <a:cubicBezTo>
                      <a:pt x="64" y="14"/>
                      <a:pt x="59" y="17"/>
                      <a:pt x="55" y="19"/>
                    </a:cubicBezTo>
                    <a:cubicBezTo>
                      <a:pt x="49" y="23"/>
                      <a:pt x="44" y="26"/>
                      <a:pt x="38" y="29"/>
                    </a:cubicBezTo>
                    <a:cubicBezTo>
                      <a:pt x="33" y="32"/>
                      <a:pt x="27" y="35"/>
                      <a:pt x="22" y="38"/>
                    </a:cubicBezTo>
                    <a:cubicBezTo>
                      <a:pt x="19" y="39"/>
                      <a:pt x="16" y="41"/>
                      <a:pt x="14" y="42"/>
                    </a:cubicBezTo>
                    <a:cubicBezTo>
                      <a:pt x="13" y="42"/>
                      <a:pt x="13" y="43"/>
                      <a:pt x="13" y="43"/>
                    </a:cubicBezTo>
                    <a:cubicBezTo>
                      <a:pt x="21" y="37"/>
                      <a:pt x="30" y="33"/>
                      <a:pt x="38" y="28"/>
                    </a:cubicBezTo>
                    <a:cubicBezTo>
                      <a:pt x="48" y="22"/>
                      <a:pt x="59" y="17"/>
                      <a:pt x="67" y="9"/>
                    </a:cubicBezTo>
                    <a:cubicBezTo>
                      <a:pt x="67" y="10"/>
                      <a:pt x="68" y="11"/>
                      <a:pt x="68" y="11"/>
                    </a:cubicBezTo>
                    <a:close/>
                    <a:moveTo>
                      <a:pt x="81" y="8"/>
                    </a:moveTo>
                    <a:cubicBezTo>
                      <a:pt x="81" y="8"/>
                      <a:pt x="86" y="5"/>
                      <a:pt x="85" y="6"/>
                    </a:cubicBezTo>
                    <a:cubicBezTo>
                      <a:pt x="83" y="7"/>
                      <a:pt x="81" y="8"/>
                      <a:pt x="80" y="9"/>
                    </a:cubicBezTo>
                    <a:cubicBezTo>
                      <a:pt x="76" y="12"/>
                      <a:pt x="73" y="14"/>
                      <a:pt x="69" y="16"/>
                    </a:cubicBezTo>
                    <a:cubicBezTo>
                      <a:pt x="62" y="21"/>
                      <a:pt x="55" y="25"/>
                      <a:pt x="48" y="29"/>
                    </a:cubicBezTo>
                    <a:cubicBezTo>
                      <a:pt x="42" y="32"/>
                      <a:pt x="35" y="36"/>
                      <a:pt x="28" y="40"/>
                    </a:cubicBezTo>
                    <a:cubicBezTo>
                      <a:pt x="22" y="44"/>
                      <a:pt x="16" y="48"/>
                      <a:pt x="10" y="52"/>
                    </a:cubicBezTo>
                    <a:cubicBezTo>
                      <a:pt x="9" y="51"/>
                      <a:pt x="8" y="51"/>
                      <a:pt x="8" y="51"/>
                    </a:cubicBezTo>
                    <a:cubicBezTo>
                      <a:pt x="13" y="49"/>
                      <a:pt x="18" y="45"/>
                      <a:pt x="22" y="42"/>
                    </a:cubicBezTo>
                    <a:cubicBezTo>
                      <a:pt x="29" y="39"/>
                      <a:pt x="36" y="35"/>
                      <a:pt x="43" y="32"/>
                    </a:cubicBezTo>
                    <a:cubicBezTo>
                      <a:pt x="50" y="28"/>
                      <a:pt x="56" y="24"/>
                      <a:pt x="63" y="20"/>
                    </a:cubicBezTo>
                    <a:cubicBezTo>
                      <a:pt x="69" y="16"/>
                      <a:pt x="75" y="12"/>
                      <a:pt x="81" y="8"/>
                    </a:cubicBezTo>
                    <a:close/>
                    <a:moveTo>
                      <a:pt x="90" y="8"/>
                    </a:moveTo>
                    <a:cubicBezTo>
                      <a:pt x="81" y="13"/>
                      <a:pt x="72" y="19"/>
                      <a:pt x="63" y="25"/>
                    </a:cubicBezTo>
                    <a:cubicBezTo>
                      <a:pt x="61" y="26"/>
                      <a:pt x="59" y="27"/>
                      <a:pt x="57" y="28"/>
                    </a:cubicBezTo>
                    <a:cubicBezTo>
                      <a:pt x="56" y="28"/>
                      <a:pt x="55" y="29"/>
                      <a:pt x="54" y="29"/>
                    </a:cubicBezTo>
                    <a:cubicBezTo>
                      <a:pt x="41" y="36"/>
                      <a:pt x="29" y="43"/>
                      <a:pt x="16" y="49"/>
                    </a:cubicBezTo>
                    <a:cubicBezTo>
                      <a:pt x="16" y="49"/>
                      <a:pt x="16" y="49"/>
                      <a:pt x="17" y="48"/>
                    </a:cubicBezTo>
                    <a:cubicBezTo>
                      <a:pt x="19" y="46"/>
                      <a:pt x="22" y="45"/>
                      <a:pt x="25" y="43"/>
                    </a:cubicBezTo>
                    <a:cubicBezTo>
                      <a:pt x="32" y="38"/>
                      <a:pt x="39" y="35"/>
                      <a:pt x="46" y="31"/>
                    </a:cubicBezTo>
                    <a:cubicBezTo>
                      <a:pt x="60" y="23"/>
                      <a:pt x="73" y="15"/>
                      <a:pt x="86" y="6"/>
                    </a:cubicBezTo>
                    <a:cubicBezTo>
                      <a:pt x="88" y="6"/>
                      <a:pt x="89" y="7"/>
                      <a:pt x="90" y="8"/>
                    </a:cubicBezTo>
                    <a:close/>
                    <a:moveTo>
                      <a:pt x="93" y="15"/>
                    </a:moveTo>
                    <a:cubicBezTo>
                      <a:pt x="93" y="16"/>
                      <a:pt x="93" y="16"/>
                      <a:pt x="93" y="16"/>
                    </a:cubicBezTo>
                    <a:cubicBezTo>
                      <a:pt x="92" y="17"/>
                      <a:pt x="92" y="17"/>
                      <a:pt x="91" y="18"/>
                    </a:cubicBezTo>
                    <a:cubicBezTo>
                      <a:pt x="91" y="18"/>
                      <a:pt x="91" y="18"/>
                      <a:pt x="91" y="18"/>
                    </a:cubicBezTo>
                    <a:cubicBezTo>
                      <a:pt x="88" y="20"/>
                      <a:pt x="85" y="21"/>
                      <a:pt x="82" y="22"/>
                    </a:cubicBezTo>
                    <a:cubicBezTo>
                      <a:pt x="76" y="26"/>
                      <a:pt x="69" y="30"/>
                      <a:pt x="62" y="33"/>
                    </a:cubicBezTo>
                    <a:cubicBezTo>
                      <a:pt x="49" y="40"/>
                      <a:pt x="36" y="46"/>
                      <a:pt x="23" y="54"/>
                    </a:cubicBezTo>
                    <a:cubicBezTo>
                      <a:pt x="21" y="55"/>
                      <a:pt x="19" y="56"/>
                      <a:pt x="16" y="58"/>
                    </a:cubicBezTo>
                    <a:cubicBezTo>
                      <a:pt x="15" y="59"/>
                      <a:pt x="14" y="60"/>
                      <a:pt x="13" y="61"/>
                    </a:cubicBezTo>
                    <a:cubicBezTo>
                      <a:pt x="15" y="59"/>
                      <a:pt x="17" y="58"/>
                      <a:pt x="18" y="56"/>
                    </a:cubicBezTo>
                    <a:cubicBezTo>
                      <a:pt x="18" y="56"/>
                      <a:pt x="18" y="56"/>
                      <a:pt x="18" y="56"/>
                    </a:cubicBezTo>
                    <a:cubicBezTo>
                      <a:pt x="19" y="56"/>
                      <a:pt x="19" y="56"/>
                      <a:pt x="19" y="55"/>
                    </a:cubicBezTo>
                    <a:cubicBezTo>
                      <a:pt x="22" y="53"/>
                      <a:pt x="26" y="50"/>
                      <a:pt x="29" y="48"/>
                    </a:cubicBezTo>
                    <a:cubicBezTo>
                      <a:pt x="38" y="42"/>
                      <a:pt x="48" y="37"/>
                      <a:pt x="57" y="32"/>
                    </a:cubicBezTo>
                    <a:cubicBezTo>
                      <a:pt x="69" y="26"/>
                      <a:pt x="82" y="20"/>
                      <a:pt x="93" y="13"/>
                    </a:cubicBezTo>
                    <a:cubicBezTo>
                      <a:pt x="93" y="14"/>
                      <a:pt x="93" y="15"/>
                      <a:pt x="93" y="15"/>
                    </a:cubicBezTo>
                    <a:close/>
                    <a:moveTo>
                      <a:pt x="17" y="63"/>
                    </a:moveTo>
                    <a:cubicBezTo>
                      <a:pt x="24" y="58"/>
                      <a:pt x="32" y="55"/>
                      <a:pt x="39" y="51"/>
                    </a:cubicBezTo>
                    <a:cubicBezTo>
                      <a:pt x="47" y="46"/>
                      <a:pt x="55" y="42"/>
                      <a:pt x="63" y="38"/>
                    </a:cubicBezTo>
                    <a:cubicBezTo>
                      <a:pt x="71" y="34"/>
                      <a:pt x="79" y="30"/>
                      <a:pt x="87" y="27"/>
                    </a:cubicBezTo>
                    <a:cubicBezTo>
                      <a:pt x="92" y="24"/>
                      <a:pt x="98" y="20"/>
                      <a:pt x="103" y="17"/>
                    </a:cubicBezTo>
                    <a:cubicBezTo>
                      <a:pt x="102" y="18"/>
                      <a:pt x="101" y="19"/>
                      <a:pt x="100" y="20"/>
                    </a:cubicBezTo>
                    <a:cubicBezTo>
                      <a:pt x="97" y="22"/>
                      <a:pt x="93" y="24"/>
                      <a:pt x="89" y="26"/>
                    </a:cubicBezTo>
                    <a:cubicBezTo>
                      <a:pt x="80" y="31"/>
                      <a:pt x="70" y="35"/>
                      <a:pt x="61" y="40"/>
                    </a:cubicBezTo>
                    <a:cubicBezTo>
                      <a:pt x="52" y="45"/>
                      <a:pt x="43" y="50"/>
                      <a:pt x="34" y="55"/>
                    </a:cubicBezTo>
                    <a:cubicBezTo>
                      <a:pt x="27" y="59"/>
                      <a:pt x="19" y="63"/>
                      <a:pt x="13" y="68"/>
                    </a:cubicBezTo>
                    <a:cubicBezTo>
                      <a:pt x="12" y="68"/>
                      <a:pt x="12" y="67"/>
                      <a:pt x="12" y="67"/>
                    </a:cubicBezTo>
                    <a:cubicBezTo>
                      <a:pt x="13" y="66"/>
                      <a:pt x="13" y="65"/>
                      <a:pt x="14" y="65"/>
                    </a:cubicBezTo>
                    <a:cubicBezTo>
                      <a:pt x="15" y="64"/>
                      <a:pt x="16" y="64"/>
                      <a:pt x="17" y="63"/>
                    </a:cubicBezTo>
                    <a:close/>
                    <a:moveTo>
                      <a:pt x="16" y="70"/>
                    </a:moveTo>
                    <a:cubicBezTo>
                      <a:pt x="15" y="70"/>
                      <a:pt x="14" y="69"/>
                      <a:pt x="13" y="68"/>
                    </a:cubicBezTo>
                    <a:cubicBezTo>
                      <a:pt x="20" y="63"/>
                      <a:pt x="28" y="60"/>
                      <a:pt x="36" y="56"/>
                    </a:cubicBezTo>
                    <a:cubicBezTo>
                      <a:pt x="45" y="52"/>
                      <a:pt x="53" y="48"/>
                      <a:pt x="62" y="44"/>
                    </a:cubicBezTo>
                    <a:cubicBezTo>
                      <a:pt x="71" y="39"/>
                      <a:pt x="80" y="35"/>
                      <a:pt x="89" y="31"/>
                    </a:cubicBezTo>
                    <a:cubicBezTo>
                      <a:pt x="93" y="29"/>
                      <a:pt x="97" y="27"/>
                      <a:pt x="101" y="25"/>
                    </a:cubicBezTo>
                    <a:cubicBezTo>
                      <a:pt x="105" y="23"/>
                      <a:pt x="109" y="22"/>
                      <a:pt x="112" y="19"/>
                    </a:cubicBezTo>
                    <a:cubicBezTo>
                      <a:pt x="106" y="25"/>
                      <a:pt x="96" y="28"/>
                      <a:pt x="88" y="32"/>
                    </a:cubicBezTo>
                    <a:cubicBezTo>
                      <a:pt x="79" y="36"/>
                      <a:pt x="70" y="40"/>
                      <a:pt x="61" y="45"/>
                    </a:cubicBezTo>
                    <a:cubicBezTo>
                      <a:pt x="46" y="52"/>
                      <a:pt x="30" y="60"/>
                      <a:pt x="16" y="70"/>
                    </a:cubicBezTo>
                    <a:close/>
                    <a:moveTo>
                      <a:pt x="14" y="64"/>
                    </a:moveTo>
                    <a:cubicBezTo>
                      <a:pt x="13" y="65"/>
                      <a:pt x="12" y="65"/>
                      <a:pt x="12" y="65"/>
                    </a:cubicBezTo>
                    <a:cubicBezTo>
                      <a:pt x="12" y="66"/>
                      <a:pt x="12" y="66"/>
                      <a:pt x="12" y="66"/>
                    </a:cubicBezTo>
                    <a:cubicBezTo>
                      <a:pt x="11" y="65"/>
                      <a:pt x="11" y="65"/>
                      <a:pt x="11" y="64"/>
                    </a:cubicBezTo>
                    <a:cubicBezTo>
                      <a:pt x="16" y="59"/>
                      <a:pt x="23" y="55"/>
                      <a:pt x="29" y="51"/>
                    </a:cubicBezTo>
                    <a:cubicBezTo>
                      <a:pt x="37" y="47"/>
                      <a:pt x="45" y="42"/>
                      <a:pt x="53" y="38"/>
                    </a:cubicBezTo>
                    <a:cubicBezTo>
                      <a:pt x="61" y="35"/>
                      <a:pt x="68" y="31"/>
                      <a:pt x="75" y="27"/>
                    </a:cubicBezTo>
                    <a:cubicBezTo>
                      <a:pt x="76" y="27"/>
                      <a:pt x="76" y="27"/>
                      <a:pt x="77" y="26"/>
                    </a:cubicBezTo>
                    <a:cubicBezTo>
                      <a:pt x="76" y="27"/>
                      <a:pt x="75" y="27"/>
                      <a:pt x="74" y="28"/>
                    </a:cubicBezTo>
                    <a:cubicBezTo>
                      <a:pt x="66" y="33"/>
                      <a:pt x="58" y="37"/>
                      <a:pt x="50" y="41"/>
                    </a:cubicBezTo>
                    <a:cubicBezTo>
                      <a:pt x="42" y="45"/>
                      <a:pt x="35" y="49"/>
                      <a:pt x="28" y="54"/>
                    </a:cubicBezTo>
                    <a:cubicBezTo>
                      <a:pt x="24" y="56"/>
                      <a:pt x="21" y="59"/>
                      <a:pt x="18" y="61"/>
                    </a:cubicBezTo>
                    <a:cubicBezTo>
                      <a:pt x="16" y="62"/>
                      <a:pt x="15" y="63"/>
                      <a:pt x="14" y="64"/>
                    </a:cubicBezTo>
                    <a:close/>
                    <a:moveTo>
                      <a:pt x="42" y="37"/>
                    </a:moveTo>
                    <a:cubicBezTo>
                      <a:pt x="33" y="42"/>
                      <a:pt x="24" y="47"/>
                      <a:pt x="15" y="53"/>
                    </a:cubicBezTo>
                    <a:cubicBezTo>
                      <a:pt x="14" y="53"/>
                      <a:pt x="12" y="53"/>
                      <a:pt x="11" y="52"/>
                    </a:cubicBezTo>
                    <a:cubicBezTo>
                      <a:pt x="21" y="47"/>
                      <a:pt x="32" y="42"/>
                      <a:pt x="42" y="37"/>
                    </a:cubicBezTo>
                    <a:close/>
                    <a:moveTo>
                      <a:pt x="19" y="54"/>
                    </a:moveTo>
                    <a:cubicBezTo>
                      <a:pt x="19" y="54"/>
                      <a:pt x="19" y="54"/>
                      <a:pt x="19" y="54"/>
                    </a:cubicBezTo>
                    <a:cubicBezTo>
                      <a:pt x="19" y="54"/>
                      <a:pt x="19" y="53"/>
                      <a:pt x="18" y="53"/>
                    </a:cubicBezTo>
                    <a:cubicBezTo>
                      <a:pt x="18" y="53"/>
                      <a:pt x="17" y="53"/>
                      <a:pt x="17" y="53"/>
                    </a:cubicBezTo>
                    <a:cubicBezTo>
                      <a:pt x="22" y="51"/>
                      <a:pt x="27" y="47"/>
                      <a:pt x="32" y="45"/>
                    </a:cubicBezTo>
                    <a:cubicBezTo>
                      <a:pt x="36" y="42"/>
                      <a:pt x="41" y="40"/>
                      <a:pt x="45" y="38"/>
                    </a:cubicBezTo>
                    <a:cubicBezTo>
                      <a:pt x="36" y="43"/>
                      <a:pt x="27" y="48"/>
                      <a:pt x="19" y="54"/>
                    </a:cubicBezTo>
                    <a:close/>
                    <a:moveTo>
                      <a:pt x="67" y="26"/>
                    </a:moveTo>
                    <a:cubicBezTo>
                      <a:pt x="67" y="26"/>
                      <a:pt x="67" y="26"/>
                      <a:pt x="67" y="26"/>
                    </a:cubicBezTo>
                    <a:cubicBezTo>
                      <a:pt x="73" y="23"/>
                      <a:pt x="79" y="20"/>
                      <a:pt x="85" y="16"/>
                    </a:cubicBezTo>
                    <a:cubicBezTo>
                      <a:pt x="86" y="15"/>
                      <a:pt x="87" y="15"/>
                      <a:pt x="88" y="14"/>
                    </a:cubicBezTo>
                    <a:cubicBezTo>
                      <a:pt x="88" y="14"/>
                      <a:pt x="94" y="11"/>
                      <a:pt x="90" y="14"/>
                    </a:cubicBezTo>
                    <a:cubicBezTo>
                      <a:pt x="87" y="16"/>
                      <a:pt x="83" y="18"/>
                      <a:pt x="80" y="20"/>
                    </a:cubicBezTo>
                    <a:cubicBezTo>
                      <a:pt x="76" y="22"/>
                      <a:pt x="71" y="24"/>
                      <a:pt x="67" y="26"/>
                    </a:cubicBezTo>
                    <a:close/>
                    <a:moveTo>
                      <a:pt x="75" y="21"/>
                    </a:moveTo>
                    <a:cubicBezTo>
                      <a:pt x="68" y="25"/>
                      <a:pt x="62" y="28"/>
                      <a:pt x="55" y="32"/>
                    </a:cubicBezTo>
                    <a:cubicBezTo>
                      <a:pt x="50" y="35"/>
                      <a:pt x="45" y="37"/>
                      <a:pt x="40" y="40"/>
                    </a:cubicBezTo>
                    <a:cubicBezTo>
                      <a:pt x="32" y="44"/>
                      <a:pt x="24" y="48"/>
                      <a:pt x="17" y="53"/>
                    </a:cubicBezTo>
                    <a:cubicBezTo>
                      <a:pt x="25" y="48"/>
                      <a:pt x="34" y="42"/>
                      <a:pt x="42" y="37"/>
                    </a:cubicBezTo>
                    <a:cubicBezTo>
                      <a:pt x="51" y="32"/>
                      <a:pt x="60" y="27"/>
                      <a:pt x="69" y="22"/>
                    </a:cubicBezTo>
                    <a:cubicBezTo>
                      <a:pt x="77" y="18"/>
                      <a:pt x="85" y="14"/>
                      <a:pt x="91" y="8"/>
                    </a:cubicBezTo>
                    <a:cubicBezTo>
                      <a:pt x="91" y="8"/>
                      <a:pt x="91" y="8"/>
                      <a:pt x="91" y="8"/>
                    </a:cubicBezTo>
                    <a:cubicBezTo>
                      <a:pt x="91" y="9"/>
                      <a:pt x="92" y="10"/>
                      <a:pt x="93" y="12"/>
                    </a:cubicBezTo>
                    <a:cubicBezTo>
                      <a:pt x="86" y="13"/>
                      <a:pt x="80" y="18"/>
                      <a:pt x="75" y="21"/>
                    </a:cubicBezTo>
                    <a:close/>
                    <a:moveTo>
                      <a:pt x="76" y="17"/>
                    </a:moveTo>
                    <a:cubicBezTo>
                      <a:pt x="80" y="15"/>
                      <a:pt x="84" y="12"/>
                      <a:pt x="88" y="10"/>
                    </a:cubicBezTo>
                    <a:cubicBezTo>
                      <a:pt x="88" y="10"/>
                      <a:pt x="88" y="10"/>
                      <a:pt x="88" y="10"/>
                    </a:cubicBezTo>
                    <a:cubicBezTo>
                      <a:pt x="88" y="10"/>
                      <a:pt x="88" y="10"/>
                      <a:pt x="88" y="10"/>
                    </a:cubicBezTo>
                    <a:cubicBezTo>
                      <a:pt x="86" y="11"/>
                      <a:pt x="85" y="12"/>
                      <a:pt x="83" y="13"/>
                    </a:cubicBezTo>
                    <a:cubicBezTo>
                      <a:pt x="81" y="15"/>
                      <a:pt x="79" y="16"/>
                      <a:pt x="76" y="17"/>
                    </a:cubicBezTo>
                    <a:close/>
                    <a:moveTo>
                      <a:pt x="5" y="48"/>
                    </a:moveTo>
                    <a:cubicBezTo>
                      <a:pt x="16" y="42"/>
                      <a:pt x="27" y="35"/>
                      <a:pt x="38" y="29"/>
                    </a:cubicBezTo>
                    <a:cubicBezTo>
                      <a:pt x="40" y="28"/>
                      <a:pt x="43" y="27"/>
                      <a:pt x="45" y="26"/>
                    </a:cubicBezTo>
                    <a:cubicBezTo>
                      <a:pt x="42" y="28"/>
                      <a:pt x="39" y="29"/>
                      <a:pt x="36" y="31"/>
                    </a:cubicBezTo>
                    <a:cubicBezTo>
                      <a:pt x="26" y="36"/>
                      <a:pt x="15" y="42"/>
                      <a:pt x="6" y="50"/>
                    </a:cubicBezTo>
                    <a:cubicBezTo>
                      <a:pt x="6" y="49"/>
                      <a:pt x="5" y="49"/>
                      <a:pt x="5" y="48"/>
                    </a:cubicBezTo>
                    <a:close/>
                    <a:moveTo>
                      <a:pt x="3" y="43"/>
                    </a:moveTo>
                    <a:cubicBezTo>
                      <a:pt x="7" y="40"/>
                      <a:pt x="11" y="38"/>
                      <a:pt x="15" y="35"/>
                    </a:cubicBezTo>
                    <a:cubicBezTo>
                      <a:pt x="15" y="35"/>
                      <a:pt x="15" y="35"/>
                      <a:pt x="15" y="35"/>
                    </a:cubicBezTo>
                    <a:cubicBezTo>
                      <a:pt x="15" y="35"/>
                      <a:pt x="15" y="35"/>
                      <a:pt x="15" y="35"/>
                    </a:cubicBezTo>
                    <a:cubicBezTo>
                      <a:pt x="16" y="35"/>
                      <a:pt x="16" y="35"/>
                      <a:pt x="17" y="34"/>
                    </a:cubicBezTo>
                    <a:cubicBezTo>
                      <a:pt x="19" y="33"/>
                      <a:pt x="21" y="32"/>
                      <a:pt x="23" y="31"/>
                    </a:cubicBezTo>
                    <a:cubicBezTo>
                      <a:pt x="24" y="30"/>
                      <a:pt x="25" y="29"/>
                      <a:pt x="27" y="28"/>
                    </a:cubicBezTo>
                    <a:cubicBezTo>
                      <a:pt x="27" y="28"/>
                      <a:pt x="28" y="28"/>
                      <a:pt x="28" y="28"/>
                    </a:cubicBezTo>
                    <a:cubicBezTo>
                      <a:pt x="31" y="26"/>
                      <a:pt x="34" y="25"/>
                      <a:pt x="37" y="23"/>
                    </a:cubicBezTo>
                    <a:cubicBezTo>
                      <a:pt x="41" y="20"/>
                      <a:pt x="45" y="19"/>
                      <a:pt x="48" y="17"/>
                    </a:cubicBezTo>
                    <a:cubicBezTo>
                      <a:pt x="48" y="17"/>
                      <a:pt x="49" y="17"/>
                      <a:pt x="49" y="17"/>
                    </a:cubicBezTo>
                    <a:cubicBezTo>
                      <a:pt x="43" y="20"/>
                      <a:pt x="38" y="24"/>
                      <a:pt x="33" y="27"/>
                    </a:cubicBezTo>
                    <a:cubicBezTo>
                      <a:pt x="23" y="33"/>
                      <a:pt x="12" y="38"/>
                      <a:pt x="3" y="45"/>
                    </a:cubicBezTo>
                    <a:cubicBezTo>
                      <a:pt x="3" y="44"/>
                      <a:pt x="3" y="44"/>
                      <a:pt x="3" y="43"/>
                    </a:cubicBezTo>
                    <a:close/>
                    <a:moveTo>
                      <a:pt x="17" y="33"/>
                    </a:moveTo>
                    <a:cubicBezTo>
                      <a:pt x="17" y="33"/>
                      <a:pt x="17" y="33"/>
                      <a:pt x="17" y="33"/>
                    </a:cubicBezTo>
                    <a:cubicBezTo>
                      <a:pt x="17" y="32"/>
                      <a:pt x="18" y="32"/>
                      <a:pt x="19" y="31"/>
                    </a:cubicBezTo>
                    <a:cubicBezTo>
                      <a:pt x="20" y="31"/>
                      <a:pt x="21" y="30"/>
                      <a:pt x="22" y="29"/>
                    </a:cubicBezTo>
                    <a:cubicBezTo>
                      <a:pt x="23" y="29"/>
                      <a:pt x="23" y="29"/>
                      <a:pt x="23" y="29"/>
                    </a:cubicBezTo>
                    <a:cubicBezTo>
                      <a:pt x="21" y="30"/>
                      <a:pt x="19" y="32"/>
                      <a:pt x="17" y="33"/>
                    </a:cubicBezTo>
                    <a:close/>
                    <a:moveTo>
                      <a:pt x="51" y="13"/>
                    </a:moveTo>
                    <a:cubicBezTo>
                      <a:pt x="55" y="12"/>
                      <a:pt x="59" y="10"/>
                      <a:pt x="63" y="8"/>
                    </a:cubicBezTo>
                    <a:cubicBezTo>
                      <a:pt x="59" y="11"/>
                      <a:pt x="55" y="13"/>
                      <a:pt x="51" y="15"/>
                    </a:cubicBezTo>
                    <a:cubicBezTo>
                      <a:pt x="51" y="15"/>
                      <a:pt x="51" y="15"/>
                      <a:pt x="51" y="15"/>
                    </a:cubicBezTo>
                    <a:cubicBezTo>
                      <a:pt x="51" y="14"/>
                      <a:pt x="51" y="14"/>
                      <a:pt x="51" y="13"/>
                    </a:cubicBezTo>
                    <a:close/>
                    <a:moveTo>
                      <a:pt x="28" y="25"/>
                    </a:moveTo>
                    <a:cubicBezTo>
                      <a:pt x="28" y="25"/>
                      <a:pt x="28" y="24"/>
                      <a:pt x="28" y="23"/>
                    </a:cubicBezTo>
                    <a:cubicBezTo>
                      <a:pt x="32" y="21"/>
                      <a:pt x="36" y="19"/>
                      <a:pt x="40" y="18"/>
                    </a:cubicBezTo>
                    <a:cubicBezTo>
                      <a:pt x="36" y="20"/>
                      <a:pt x="32" y="23"/>
                      <a:pt x="28" y="25"/>
                    </a:cubicBezTo>
                    <a:close/>
                    <a:moveTo>
                      <a:pt x="11" y="30"/>
                    </a:moveTo>
                    <a:cubicBezTo>
                      <a:pt x="10" y="30"/>
                      <a:pt x="10" y="29"/>
                      <a:pt x="9" y="29"/>
                    </a:cubicBezTo>
                    <a:cubicBezTo>
                      <a:pt x="12" y="28"/>
                      <a:pt x="15" y="25"/>
                      <a:pt x="18" y="23"/>
                    </a:cubicBezTo>
                    <a:cubicBezTo>
                      <a:pt x="21" y="21"/>
                      <a:pt x="19" y="22"/>
                      <a:pt x="17" y="24"/>
                    </a:cubicBezTo>
                    <a:cubicBezTo>
                      <a:pt x="15" y="26"/>
                      <a:pt x="13" y="28"/>
                      <a:pt x="11" y="30"/>
                    </a:cubicBezTo>
                    <a:cubicBezTo>
                      <a:pt x="11" y="30"/>
                      <a:pt x="11" y="30"/>
                      <a:pt x="11" y="30"/>
                    </a:cubicBezTo>
                    <a:close/>
                    <a:moveTo>
                      <a:pt x="10" y="28"/>
                    </a:moveTo>
                    <a:cubicBezTo>
                      <a:pt x="9" y="27"/>
                      <a:pt x="10" y="27"/>
                      <a:pt x="11" y="26"/>
                    </a:cubicBezTo>
                    <a:cubicBezTo>
                      <a:pt x="11" y="26"/>
                      <a:pt x="12" y="25"/>
                      <a:pt x="13" y="24"/>
                    </a:cubicBezTo>
                    <a:cubicBezTo>
                      <a:pt x="14" y="23"/>
                      <a:pt x="16" y="21"/>
                      <a:pt x="18" y="19"/>
                    </a:cubicBezTo>
                    <a:cubicBezTo>
                      <a:pt x="18" y="19"/>
                      <a:pt x="18" y="19"/>
                      <a:pt x="18" y="19"/>
                    </a:cubicBezTo>
                    <a:cubicBezTo>
                      <a:pt x="19" y="20"/>
                      <a:pt x="20" y="20"/>
                      <a:pt x="21" y="21"/>
                    </a:cubicBezTo>
                    <a:cubicBezTo>
                      <a:pt x="17" y="23"/>
                      <a:pt x="14" y="26"/>
                      <a:pt x="10" y="28"/>
                    </a:cubicBezTo>
                    <a:close/>
                    <a:moveTo>
                      <a:pt x="7" y="26"/>
                    </a:moveTo>
                    <a:cubicBezTo>
                      <a:pt x="11" y="25"/>
                      <a:pt x="14" y="22"/>
                      <a:pt x="17" y="20"/>
                    </a:cubicBezTo>
                    <a:cubicBezTo>
                      <a:pt x="14" y="21"/>
                      <a:pt x="10" y="25"/>
                      <a:pt x="8" y="28"/>
                    </a:cubicBezTo>
                    <a:cubicBezTo>
                      <a:pt x="8" y="27"/>
                      <a:pt x="8" y="27"/>
                      <a:pt x="7" y="26"/>
                    </a:cubicBezTo>
                    <a:close/>
                    <a:moveTo>
                      <a:pt x="14" y="35"/>
                    </a:moveTo>
                    <a:cubicBezTo>
                      <a:pt x="10" y="37"/>
                      <a:pt x="7" y="40"/>
                      <a:pt x="3" y="42"/>
                    </a:cubicBezTo>
                    <a:cubicBezTo>
                      <a:pt x="4" y="38"/>
                      <a:pt x="9" y="35"/>
                      <a:pt x="14" y="35"/>
                    </a:cubicBezTo>
                    <a:close/>
                    <a:moveTo>
                      <a:pt x="16" y="57"/>
                    </a:moveTo>
                    <a:cubicBezTo>
                      <a:pt x="14" y="59"/>
                      <a:pt x="13" y="60"/>
                      <a:pt x="12" y="62"/>
                    </a:cubicBezTo>
                    <a:cubicBezTo>
                      <a:pt x="12" y="62"/>
                      <a:pt x="12" y="61"/>
                      <a:pt x="12" y="61"/>
                    </a:cubicBezTo>
                    <a:cubicBezTo>
                      <a:pt x="13" y="59"/>
                      <a:pt x="14" y="58"/>
                      <a:pt x="16" y="57"/>
                    </a:cubicBezTo>
                    <a:close/>
                    <a:moveTo>
                      <a:pt x="19" y="71"/>
                    </a:moveTo>
                    <a:cubicBezTo>
                      <a:pt x="25" y="67"/>
                      <a:pt x="33" y="65"/>
                      <a:pt x="39" y="61"/>
                    </a:cubicBezTo>
                    <a:cubicBezTo>
                      <a:pt x="47" y="57"/>
                      <a:pt x="55" y="53"/>
                      <a:pt x="62" y="49"/>
                    </a:cubicBezTo>
                    <a:cubicBezTo>
                      <a:pt x="70" y="45"/>
                      <a:pt x="78" y="42"/>
                      <a:pt x="86" y="39"/>
                    </a:cubicBezTo>
                    <a:cubicBezTo>
                      <a:pt x="94" y="35"/>
                      <a:pt x="102" y="31"/>
                      <a:pt x="110" y="28"/>
                    </a:cubicBezTo>
                    <a:cubicBezTo>
                      <a:pt x="112" y="27"/>
                      <a:pt x="113" y="27"/>
                      <a:pt x="110" y="28"/>
                    </a:cubicBezTo>
                    <a:cubicBezTo>
                      <a:pt x="109" y="29"/>
                      <a:pt x="107" y="30"/>
                      <a:pt x="105" y="31"/>
                    </a:cubicBezTo>
                    <a:cubicBezTo>
                      <a:pt x="101" y="33"/>
                      <a:pt x="98" y="35"/>
                      <a:pt x="94" y="37"/>
                    </a:cubicBezTo>
                    <a:cubicBezTo>
                      <a:pt x="87" y="40"/>
                      <a:pt x="79" y="44"/>
                      <a:pt x="72" y="48"/>
                    </a:cubicBezTo>
                    <a:cubicBezTo>
                      <a:pt x="65" y="52"/>
                      <a:pt x="57" y="55"/>
                      <a:pt x="50" y="59"/>
                    </a:cubicBezTo>
                    <a:cubicBezTo>
                      <a:pt x="43" y="63"/>
                      <a:pt x="35" y="67"/>
                      <a:pt x="28" y="72"/>
                    </a:cubicBezTo>
                    <a:cubicBezTo>
                      <a:pt x="25" y="72"/>
                      <a:pt x="22" y="72"/>
                      <a:pt x="19" y="71"/>
                    </a:cubicBezTo>
                    <a:close/>
                    <a:moveTo>
                      <a:pt x="115" y="31"/>
                    </a:moveTo>
                    <a:cubicBezTo>
                      <a:pt x="112" y="32"/>
                      <a:pt x="110" y="34"/>
                      <a:pt x="107" y="36"/>
                    </a:cubicBezTo>
                    <a:cubicBezTo>
                      <a:pt x="101" y="40"/>
                      <a:pt x="94" y="43"/>
                      <a:pt x="87" y="47"/>
                    </a:cubicBezTo>
                    <a:cubicBezTo>
                      <a:pt x="74" y="53"/>
                      <a:pt x="60" y="59"/>
                      <a:pt x="47" y="65"/>
                    </a:cubicBezTo>
                    <a:cubicBezTo>
                      <a:pt x="45" y="66"/>
                      <a:pt x="44" y="67"/>
                      <a:pt x="42" y="68"/>
                    </a:cubicBezTo>
                    <a:cubicBezTo>
                      <a:pt x="40" y="69"/>
                      <a:pt x="38" y="70"/>
                      <a:pt x="37" y="71"/>
                    </a:cubicBezTo>
                    <a:cubicBezTo>
                      <a:pt x="37" y="70"/>
                      <a:pt x="36" y="70"/>
                      <a:pt x="36" y="70"/>
                    </a:cubicBezTo>
                    <a:cubicBezTo>
                      <a:pt x="39" y="68"/>
                      <a:pt x="42" y="67"/>
                      <a:pt x="45" y="66"/>
                    </a:cubicBezTo>
                    <a:cubicBezTo>
                      <a:pt x="52" y="62"/>
                      <a:pt x="59" y="59"/>
                      <a:pt x="66" y="56"/>
                    </a:cubicBezTo>
                    <a:cubicBezTo>
                      <a:pt x="80" y="49"/>
                      <a:pt x="94" y="42"/>
                      <a:pt x="108" y="35"/>
                    </a:cubicBezTo>
                    <a:cubicBezTo>
                      <a:pt x="110" y="34"/>
                      <a:pt x="112" y="32"/>
                      <a:pt x="115" y="31"/>
                    </a:cubicBezTo>
                    <a:cubicBezTo>
                      <a:pt x="115" y="31"/>
                      <a:pt x="115" y="31"/>
                      <a:pt x="115" y="31"/>
                    </a:cubicBezTo>
                    <a:close/>
                    <a:moveTo>
                      <a:pt x="126" y="35"/>
                    </a:moveTo>
                    <a:cubicBezTo>
                      <a:pt x="127" y="36"/>
                      <a:pt x="127" y="37"/>
                      <a:pt x="127" y="38"/>
                    </a:cubicBezTo>
                    <a:cubicBezTo>
                      <a:pt x="111" y="45"/>
                      <a:pt x="94" y="50"/>
                      <a:pt x="79" y="57"/>
                    </a:cubicBezTo>
                    <a:cubicBezTo>
                      <a:pt x="70" y="61"/>
                      <a:pt x="62" y="65"/>
                      <a:pt x="53" y="69"/>
                    </a:cubicBezTo>
                    <a:cubicBezTo>
                      <a:pt x="50" y="70"/>
                      <a:pt x="46" y="72"/>
                      <a:pt x="42" y="74"/>
                    </a:cubicBezTo>
                    <a:cubicBezTo>
                      <a:pt x="55" y="67"/>
                      <a:pt x="67" y="61"/>
                      <a:pt x="80" y="55"/>
                    </a:cubicBezTo>
                    <a:cubicBezTo>
                      <a:pt x="95" y="48"/>
                      <a:pt x="112" y="44"/>
                      <a:pt x="126" y="35"/>
                    </a:cubicBezTo>
                    <a:close/>
                    <a:moveTo>
                      <a:pt x="74" y="75"/>
                    </a:moveTo>
                    <a:cubicBezTo>
                      <a:pt x="73" y="74"/>
                      <a:pt x="72" y="73"/>
                      <a:pt x="72" y="72"/>
                    </a:cubicBezTo>
                    <a:cubicBezTo>
                      <a:pt x="76" y="71"/>
                      <a:pt x="80" y="69"/>
                      <a:pt x="84" y="68"/>
                    </a:cubicBezTo>
                    <a:cubicBezTo>
                      <a:pt x="94" y="64"/>
                      <a:pt x="105" y="62"/>
                      <a:pt x="115" y="57"/>
                    </a:cubicBezTo>
                    <a:cubicBezTo>
                      <a:pt x="118" y="56"/>
                      <a:pt x="120" y="55"/>
                      <a:pt x="123" y="54"/>
                    </a:cubicBezTo>
                    <a:cubicBezTo>
                      <a:pt x="121" y="55"/>
                      <a:pt x="118" y="56"/>
                      <a:pt x="116" y="57"/>
                    </a:cubicBezTo>
                    <a:cubicBezTo>
                      <a:pt x="112" y="59"/>
                      <a:pt x="107" y="60"/>
                      <a:pt x="103" y="62"/>
                    </a:cubicBezTo>
                    <a:cubicBezTo>
                      <a:pt x="98" y="65"/>
                      <a:pt x="92" y="67"/>
                      <a:pt x="87" y="69"/>
                    </a:cubicBezTo>
                    <a:cubicBezTo>
                      <a:pt x="83" y="71"/>
                      <a:pt x="78" y="73"/>
                      <a:pt x="74" y="75"/>
                    </a:cubicBezTo>
                    <a:close/>
                    <a:moveTo>
                      <a:pt x="52" y="75"/>
                    </a:moveTo>
                    <a:cubicBezTo>
                      <a:pt x="56" y="75"/>
                      <a:pt x="59" y="74"/>
                      <a:pt x="62" y="72"/>
                    </a:cubicBezTo>
                    <a:cubicBezTo>
                      <a:pt x="68" y="70"/>
                      <a:pt x="74" y="67"/>
                      <a:pt x="80" y="65"/>
                    </a:cubicBezTo>
                    <a:cubicBezTo>
                      <a:pt x="93" y="60"/>
                      <a:pt x="106" y="55"/>
                      <a:pt x="118" y="51"/>
                    </a:cubicBezTo>
                    <a:cubicBezTo>
                      <a:pt x="108" y="55"/>
                      <a:pt x="98" y="59"/>
                      <a:pt x="88" y="64"/>
                    </a:cubicBezTo>
                    <a:cubicBezTo>
                      <a:pt x="77" y="69"/>
                      <a:pt x="65" y="72"/>
                      <a:pt x="54" y="78"/>
                    </a:cubicBezTo>
                    <a:cubicBezTo>
                      <a:pt x="53" y="77"/>
                      <a:pt x="53" y="76"/>
                      <a:pt x="52" y="75"/>
                    </a:cubicBezTo>
                    <a:close/>
                    <a:moveTo>
                      <a:pt x="55" y="78"/>
                    </a:moveTo>
                    <a:cubicBezTo>
                      <a:pt x="59" y="76"/>
                      <a:pt x="64" y="75"/>
                      <a:pt x="69" y="73"/>
                    </a:cubicBezTo>
                    <a:cubicBezTo>
                      <a:pt x="69" y="73"/>
                      <a:pt x="69" y="73"/>
                      <a:pt x="69" y="73"/>
                    </a:cubicBezTo>
                    <a:cubicBezTo>
                      <a:pt x="64" y="75"/>
                      <a:pt x="59" y="76"/>
                      <a:pt x="55" y="78"/>
                    </a:cubicBezTo>
                    <a:close/>
                    <a:moveTo>
                      <a:pt x="108" y="59"/>
                    </a:moveTo>
                    <a:cubicBezTo>
                      <a:pt x="102" y="61"/>
                      <a:pt x="96" y="63"/>
                      <a:pt x="90" y="65"/>
                    </a:cubicBezTo>
                    <a:cubicBezTo>
                      <a:pt x="84" y="67"/>
                      <a:pt x="78" y="70"/>
                      <a:pt x="71" y="72"/>
                    </a:cubicBezTo>
                    <a:cubicBezTo>
                      <a:pt x="71" y="72"/>
                      <a:pt x="71" y="72"/>
                      <a:pt x="71" y="72"/>
                    </a:cubicBezTo>
                    <a:cubicBezTo>
                      <a:pt x="77" y="69"/>
                      <a:pt x="83" y="67"/>
                      <a:pt x="88" y="64"/>
                    </a:cubicBezTo>
                    <a:cubicBezTo>
                      <a:pt x="94" y="62"/>
                      <a:pt x="100" y="60"/>
                      <a:pt x="105" y="57"/>
                    </a:cubicBezTo>
                    <a:cubicBezTo>
                      <a:pt x="110" y="55"/>
                      <a:pt x="116" y="54"/>
                      <a:pt x="120" y="50"/>
                    </a:cubicBezTo>
                    <a:cubicBezTo>
                      <a:pt x="120" y="50"/>
                      <a:pt x="120" y="50"/>
                      <a:pt x="120" y="50"/>
                    </a:cubicBezTo>
                    <a:cubicBezTo>
                      <a:pt x="120" y="50"/>
                      <a:pt x="120" y="50"/>
                      <a:pt x="121" y="50"/>
                    </a:cubicBezTo>
                    <a:cubicBezTo>
                      <a:pt x="122" y="51"/>
                      <a:pt x="123" y="52"/>
                      <a:pt x="124" y="53"/>
                    </a:cubicBezTo>
                    <a:cubicBezTo>
                      <a:pt x="118" y="54"/>
                      <a:pt x="113" y="57"/>
                      <a:pt x="108" y="59"/>
                    </a:cubicBezTo>
                    <a:close/>
                    <a:moveTo>
                      <a:pt x="120" y="48"/>
                    </a:moveTo>
                    <a:cubicBezTo>
                      <a:pt x="120" y="48"/>
                      <a:pt x="120" y="49"/>
                      <a:pt x="120" y="50"/>
                    </a:cubicBezTo>
                    <a:cubicBezTo>
                      <a:pt x="120" y="49"/>
                      <a:pt x="120" y="49"/>
                      <a:pt x="120" y="49"/>
                    </a:cubicBezTo>
                    <a:cubicBezTo>
                      <a:pt x="107" y="54"/>
                      <a:pt x="94" y="59"/>
                      <a:pt x="82" y="63"/>
                    </a:cubicBezTo>
                    <a:cubicBezTo>
                      <a:pt x="76" y="65"/>
                      <a:pt x="71" y="67"/>
                      <a:pt x="65" y="70"/>
                    </a:cubicBezTo>
                    <a:cubicBezTo>
                      <a:pt x="62" y="71"/>
                      <a:pt x="60" y="73"/>
                      <a:pt x="56" y="74"/>
                    </a:cubicBezTo>
                    <a:cubicBezTo>
                      <a:pt x="56" y="74"/>
                      <a:pt x="51" y="75"/>
                      <a:pt x="53" y="74"/>
                    </a:cubicBezTo>
                    <a:cubicBezTo>
                      <a:pt x="55" y="73"/>
                      <a:pt x="57" y="73"/>
                      <a:pt x="59" y="72"/>
                    </a:cubicBezTo>
                    <a:cubicBezTo>
                      <a:pt x="71" y="67"/>
                      <a:pt x="84" y="62"/>
                      <a:pt x="96" y="57"/>
                    </a:cubicBezTo>
                    <a:cubicBezTo>
                      <a:pt x="104" y="54"/>
                      <a:pt x="113" y="52"/>
                      <a:pt x="120" y="48"/>
                    </a:cubicBezTo>
                    <a:cubicBezTo>
                      <a:pt x="120" y="48"/>
                      <a:pt x="120" y="48"/>
                      <a:pt x="120" y="48"/>
                    </a:cubicBezTo>
                    <a:close/>
                    <a:moveTo>
                      <a:pt x="126" y="43"/>
                    </a:moveTo>
                    <a:cubicBezTo>
                      <a:pt x="119" y="45"/>
                      <a:pt x="113" y="48"/>
                      <a:pt x="107" y="50"/>
                    </a:cubicBezTo>
                    <a:cubicBezTo>
                      <a:pt x="100" y="53"/>
                      <a:pt x="94" y="55"/>
                      <a:pt x="88" y="58"/>
                    </a:cubicBezTo>
                    <a:cubicBezTo>
                      <a:pt x="82" y="60"/>
                      <a:pt x="76" y="62"/>
                      <a:pt x="70" y="64"/>
                    </a:cubicBezTo>
                    <a:cubicBezTo>
                      <a:pt x="78" y="61"/>
                      <a:pt x="85" y="57"/>
                      <a:pt x="93" y="54"/>
                    </a:cubicBezTo>
                    <a:cubicBezTo>
                      <a:pt x="99" y="52"/>
                      <a:pt x="105" y="49"/>
                      <a:pt x="111" y="47"/>
                    </a:cubicBezTo>
                    <a:cubicBezTo>
                      <a:pt x="116" y="44"/>
                      <a:pt x="123" y="43"/>
                      <a:pt x="127" y="39"/>
                    </a:cubicBezTo>
                    <a:cubicBezTo>
                      <a:pt x="127" y="40"/>
                      <a:pt x="127" y="42"/>
                      <a:pt x="126" y="43"/>
                    </a:cubicBezTo>
                    <a:close/>
                    <a:moveTo>
                      <a:pt x="26" y="89"/>
                    </a:moveTo>
                    <a:cubicBezTo>
                      <a:pt x="26" y="89"/>
                      <a:pt x="26" y="89"/>
                      <a:pt x="27" y="88"/>
                    </a:cubicBezTo>
                    <a:cubicBezTo>
                      <a:pt x="26" y="89"/>
                      <a:pt x="26" y="89"/>
                      <a:pt x="25" y="89"/>
                    </a:cubicBezTo>
                    <a:cubicBezTo>
                      <a:pt x="25" y="89"/>
                      <a:pt x="26" y="89"/>
                      <a:pt x="26" y="89"/>
                    </a:cubicBezTo>
                    <a:close/>
                    <a:moveTo>
                      <a:pt x="30" y="87"/>
                    </a:moveTo>
                    <a:cubicBezTo>
                      <a:pt x="29" y="87"/>
                      <a:pt x="28" y="88"/>
                      <a:pt x="27" y="88"/>
                    </a:cubicBezTo>
                    <a:cubicBezTo>
                      <a:pt x="27" y="87"/>
                      <a:pt x="28" y="86"/>
                      <a:pt x="29" y="85"/>
                    </a:cubicBezTo>
                    <a:cubicBezTo>
                      <a:pt x="32" y="84"/>
                      <a:pt x="35" y="83"/>
                      <a:pt x="39" y="82"/>
                    </a:cubicBezTo>
                    <a:cubicBezTo>
                      <a:pt x="36" y="84"/>
                      <a:pt x="33" y="85"/>
                      <a:pt x="30" y="87"/>
                    </a:cubicBezTo>
                    <a:close/>
                    <a:moveTo>
                      <a:pt x="76" y="56"/>
                    </a:moveTo>
                    <a:cubicBezTo>
                      <a:pt x="62" y="63"/>
                      <a:pt x="48" y="70"/>
                      <a:pt x="34" y="78"/>
                    </a:cubicBezTo>
                    <a:cubicBezTo>
                      <a:pt x="35" y="77"/>
                      <a:pt x="35" y="76"/>
                      <a:pt x="35" y="74"/>
                    </a:cubicBezTo>
                    <a:cubicBezTo>
                      <a:pt x="51" y="67"/>
                      <a:pt x="67" y="59"/>
                      <a:pt x="84" y="53"/>
                    </a:cubicBezTo>
                    <a:cubicBezTo>
                      <a:pt x="92" y="49"/>
                      <a:pt x="100" y="46"/>
                      <a:pt x="108" y="43"/>
                    </a:cubicBezTo>
                    <a:cubicBezTo>
                      <a:pt x="112" y="42"/>
                      <a:pt x="115" y="40"/>
                      <a:pt x="119" y="38"/>
                    </a:cubicBezTo>
                    <a:cubicBezTo>
                      <a:pt x="119" y="38"/>
                      <a:pt x="120" y="38"/>
                      <a:pt x="120" y="38"/>
                    </a:cubicBezTo>
                    <a:cubicBezTo>
                      <a:pt x="106" y="45"/>
                      <a:pt x="90" y="49"/>
                      <a:pt x="76" y="56"/>
                    </a:cubicBezTo>
                    <a:close/>
                    <a:moveTo>
                      <a:pt x="36" y="73"/>
                    </a:moveTo>
                    <a:cubicBezTo>
                      <a:pt x="36" y="73"/>
                      <a:pt x="36" y="73"/>
                      <a:pt x="36" y="73"/>
                    </a:cubicBezTo>
                    <a:cubicBezTo>
                      <a:pt x="36" y="73"/>
                      <a:pt x="36" y="72"/>
                      <a:pt x="36" y="72"/>
                    </a:cubicBezTo>
                    <a:cubicBezTo>
                      <a:pt x="36" y="72"/>
                      <a:pt x="36" y="72"/>
                      <a:pt x="36" y="72"/>
                    </a:cubicBezTo>
                    <a:cubicBezTo>
                      <a:pt x="36" y="72"/>
                      <a:pt x="36" y="72"/>
                      <a:pt x="36" y="72"/>
                    </a:cubicBezTo>
                    <a:cubicBezTo>
                      <a:pt x="42" y="69"/>
                      <a:pt x="47" y="66"/>
                      <a:pt x="53" y="63"/>
                    </a:cubicBezTo>
                    <a:cubicBezTo>
                      <a:pt x="57" y="61"/>
                      <a:pt x="61" y="60"/>
                      <a:pt x="65" y="58"/>
                    </a:cubicBezTo>
                    <a:cubicBezTo>
                      <a:pt x="79" y="52"/>
                      <a:pt x="93" y="46"/>
                      <a:pt x="107" y="39"/>
                    </a:cubicBezTo>
                    <a:cubicBezTo>
                      <a:pt x="111" y="37"/>
                      <a:pt x="114" y="36"/>
                      <a:pt x="117" y="34"/>
                    </a:cubicBezTo>
                    <a:cubicBezTo>
                      <a:pt x="117" y="34"/>
                      <a:pt x="117" y="34"/>
                      <a:pt x="117" y="34"/>
                    </a:cubicBezTo>
                    <a:cubicBezTo>
                      <a:pt x="111" y="37"/>
                      <a:pt x="105" y="41"/>
                      <a:pt x="99" y="44"/>
                    </a:cubicBezTo>
                    <a:cubicBezTo>
                      <a:pt x="86" y="50"/>
                      <a:pt x="72" y="55"/>
                      <a:pt x="59" y="62"/>
                    </a:cubicBezTo>
                    <a:cubicBezTo>
                      <a:pt x="52" y="65"/>
                      <a:pt x="44" y="69"/>
                      <a:pt x="36" y="73"/>
                    </a:cubicBezTo>
                    <a:close/>
                    <a:moveTo>
                      <a:pt x="112" y="29"/>
                    </a:moveTo>
                    <a:cubicBezTo>
                      <a:pt x="112" y="29"/>
                      <a:pt x="112" y="30"/>
                      <a:pt x="112" y="30"/>
                    </a:cubicBezTo>
                    <a:cubicBezTo>
                      <a:pt x="113" y="31"/>
                      <a:pt x="113" y="31"/>
                      <a:pt x="113" y="31"/>
                    </a:cubicBezTo>
                    <a:cubicBezTo>
                      <a:pt x="108" y="33"/>
                      <a:pt x="104" y="36"/>
                      <a:pt x="99" y="39"/>
                    </a:cubicBezTo>
                    <a:cubicBezTo>
                      <a:pt x="92" y="43"/>
                      <a:pt x="84" y="46"/>
                      <a:pt x="76" y="50"/>
                    </a:cubicBezTo>
                    <a:cubicBezTo>
                      <a:pt x="68" y="54"/>
                      <a:pt x="60" y="58"/>
                      <a:pt x="52" y="61"/>
                    </a:cubicBezTo>
                    <a:cubicBezTo>
                      <a:pt x="47" y="64"/>
                      <a:pt x="41" y="67"/>
                      <a:pt x="35" y="69"/>
                    </a:cubicBezTo>
                    <a:cubicBezTo>
                      <a:pt x="35" y="69"/>
                      <a:pt x="35" y="69"/>
                      <a:pt x="34" y="69"/>
                    </a:cubicBezTo>
                    <a:cubicBezTo>
                      <a:pt x="33" y="70"/>
                      <a:pt x="32" y="71"/>
                      <a:pt x="30" y="71"/>
                    </a:cubicBezTo>
                    <a:cubicBezTo>
                      <a:pt x="33" y="70"/>
                      <a:pt x="35" y="68"/>
                      <a:pt x="37" y="67"/>
                    </a:cubicBezTo>
                    <a:cubicBezTo>
                      <a:pt x="41" y="65"/>
                      <a:pt x="45" y="63"/>
                      <a:pt x="49" y="61"/>
                    </a:cubicBezTo>
                    <a:cubicBezTo>
                      <a:pt x="56" y="57"/>
                      <a:pt x="64" y="53"/>
                      <a:pt x="71" y="49"/>
                    </a:cubicBezTo>
                    <a:cubicBezTo>
                      <a:pt x="78" y="45"/>
                      <a:pt x="85" y="42"/>
                      <a:pt x="93" y="38"/>
                    </a:cubicBezTo>
                    <a:cubicBezTo>
                      <a:pt x="100" y="35"/>
                      <a:pt x="107" y="31"/>
                      <a:pt x="113" y="27"/>
                    </a:cubicBezTo>
                    <a:cubicBezTo>
                      <a:pt x="113" y="28"/>
                      <a:pt x="113" y="28"/>
                      <a:pt x="112" y="29"/>
                    </a:cubicBezTo>
                    <a:close/>
                    <a:moveTo>
                      <a:pt x="41" y="80"/>
                    </a:moveTo>
                    <a:cubicBezTo>
                      <a:pt x="37" y="82"/>
                      <a:pt x="33" y="83"/>
                      <a:pt x="30" y="84"/>
                    </a:cubicBezTo>
                    <a:cubicBezTo>
                      <a:pt x="30" y="84"/>
                      <a:pt x="31" y="83"/>
                      <a:pt x="31" y="83"/>
                    </a:cubicBezTo>
                    <a:cubicBezTo>
                      <a:pt x="33" y="82"/>
                      <a:pt x="35" y="81"/>
                      <a:pt x="37" y="80"/>
                    </a:cubicBezTo>
                    <a:cubicBezTo>
                      <a:pt x="39" y="79"/>
                      <a:pt x="40" y="79"/>
                      <a:pt x="41" y="78"/>
                    </a:cubicBezTo>
                    <a:cubicBezTo>
                      <a:pt x="43" y="77"/>
                      <a:pt x="44" y="77"/>
                      <a:pt x="46" y="76"/>
                    </a:cubicBezTo>
                    <a:cubicBezTo>
                      <a:pt x="44" y="78"/>
                      <a:pt x="42" y="79"/>
                      <a:pt x="41" y="80"/>
                    </a:cubicBezTo>
                    <a:close/>
                    <a:moveTo>
                      <a:pt x="47" y="75"/>
                    </a:moveTo>
                    <a:cubicBezTo>
                      <a:pt x="47" y="75"/>
                      <a:pt x="47" y="75"/>
                      <a:pt x="47" y="75"/>
                    </a:cubicBezTo>
                    <a:cubicBezTo>
                      <a:pt x="41" y="76"/>
                      <a:pt x="37" y="80"/>
                      <a:pt x="32" y="82"/>
                    </a:cubicBezTo>
                    <a:cubicBezTo>
                      <a:pt x="32" y="81"/>
                      <a:pt x="33" y="80"/>
                      <a:pt x="33" y="80"/>
                    </a:cubicBezTo>
                    <a:cubicBezTo>
                      <a:pt x="38" y="77"/>
                      <a:pt x="43" y="74"/>
                      <a:pt x="49" y="72"/>
                    </a:cubicBezTo>
                    <a:cubicBezTo>
                      <a:pt x="56" y="69"/>
                      <a:pt x="62" y="65"/>
                      <a:pt x="69" y="62"/>
                    </a:cubicBezTo>
                    <a:cubicBezTo>
                      <a:pt x="83" y="56"/>
                      <a:pt x="98" y="50"/>
                      <a:pt x="112" y="45"/>
                    </a:cubicBezTo>
                    <a:cubicBezTo>
                      <a:pt x="115" y="44"/>
                      <a:pt x="118" y="43"/>
                      <a:pt x="121" y="41"/>
                    </a:cubicBezTo>
                    <a:cubicBezTo>
                      <a:pt x="123" y="41"/>
                      <a:pt x="124" y="40"/>
                      <a:pt x="126" y="39"/>
                    </a:cubicBezTo>
                    <a:cubicBezTo>
                      <a:pt x="128" y="38"/>
                      <a:pt x="121" y="42"/>
                      <a:pt x="122" y="41"/>
                    </a:cubicBezTo>
                    <a:cubicBezTo>
                      <a:pt x="115" y="44"/>
                      <a:pt x="108" y="47"/>
                      <a:pt x="101" y="50"/>
                    </a:cubicBezTo>
                    <a:cubicBezTo>
                      <a:pt x="87" y="56"/>
                      <a:pt x="74" y="62"/>
                      <a:pt x="60" y="68"/>
                    </a:cubicBezTo>
                    <a:cubicBezTo>
                      <a:pt x="60" y="68"/>
                      <a:pt x="60" y="68"/>
                      <a:pt x="59" y="68"/>
                    </a:cubicBezTo>
                    <a:cubicBezTo>
                      <a:pt x="56" y="70"/>
                      <a:pt x="53" y="71"/>
                      <a:pt x="50" y="73"/>
                    </a:cubicBezTo>
                    <a:cubicBezTo>
                      <a:pt x="50" y="73"/>
                      <a:pt x="50" y="73"/>
                      <a:pt x="50" y="73"/>
                    </a:cubicBezTo>
                    <a:cubicBezTo>
                      <a:pt x="49" y="72"/>
                      <a:pt x="49" y="72"/>
                      <a:pt x="48" y="73"/>
                    </a:cubicBezTo>
                    <a:cubicBezTo>
                      <a:pt x="48" y="74"/>
                      <a:pt x="47" y="74"/>
                      <a:pt x="47" y="75"/>
                    </a:cubicBezTo>
                    <a:close/>
                    <a:moveTo>
                      <a:pt x="51" y="73"/>
                    </a:moveTo>
                    <a:cubicBezTo>
                      <a:pt x="53" y="72"/>
                      <a:pt x="56" y="71"/>
                      <a:pt x="58" y="70"/>
                    </a:cubicBezTo>
                    <a:cubicBezTo>
                      <a:pt x="59" y="70"/>
                      <a:pt x="59" y="70"/>
                      <a:pt x="59" y="69"/>
                    </a:cubicBezTo>
                    <a:cubicBezTo>
                      <a:pt x="66" y="67"/>
                      <a:pt x="73" y="65"/>
                      <a:pt x="79" y="62"/>
                    </a:cubicBezTo>
                    <a:cubicBezTo>
                      <a:pt x="86" y="59"/>
                      <a:pt x="93" y="56"/>
                      <a:pt x="100" y="53"/>
                    </a:cubicBezTo>
                    <a:cubicBezTo>
                      <a:pt x="107" y="51"/>
                      <a:pt x="114" y="49"/>
                      <a:pt x="120" y="46"/>
                    </a:cubicBezTo>
                    <a:cubicBezTo>
                      <a:pt x="120" y="46"/>
                      <a:pt x="126" y="43"/>
                      <a:pt x="125" y="44"/>
                    </a:cubicBezTo>
                    <a:cubicBezTo>
                      <a:pt x="125" y="44"/>
                      <a:pt x="125" y="44"/>
                      <a:pt x="125" y="44"/>
                    </a:cubicBezTo>
                    <a:cubicBezTo>
                      <a:pt x="125" y="44"/>
                      <a:pt x="125" y="44"/>
                      <a:pt x="124" y="44"/>
                    </a:cubicBezTo>
                    <a:cubicBezTo>
                      <a:pt x="123" y="45"/>
                      <a:pt x="122" y="46"/>
                      <a:pt x="120" y="47"/>
                    </a:cubicBezTo>
                    <a:cubicBezTo>
                      <a:pt x="117" y="48"/>
                      <a:pt x="114" y="50"/>
                      <a:pt x="110" y="51"/>
                    </a:cubicBezTo>
                    <a:cubicBezTo>
                      <a:pt x="103" y="54"/>
                      <a:pt x="96" y="56"/>
                      <a:pt x="89" y="59"/>
                    </a:cubicBezTo>
                    <a:cubicBezTo>
                      <a:pt x="77" y="64"/>
                      <a:pt x="64" y="68"/>
                      <a:pt x="51" y="74"/>
                    </a:cubicBezTo>
                    <a:cubicBezTo>
                      <a:pt x="51" y="74"/>
                      <a:pt x="51" y="74"/>
                      <a:pt x="51" y="73"/>
                    </a:cubicBezTo>
                    <a:cubicBezTo>
                      <a:pt x="51" y="73"/>
                      <a:pt x="51" y="73"/>
                      <a:pt x="51" y="73"/>
                    </a:cubicBezTo>
                    <a:close/>
                    <a:moveTo>
                      <a:pt x="55" y="78"/>
                    </a:moveTo>
                    <a:cubicBezTo>
                      <a:pt x="60" y="77"/>
                      <a:pt x="64" y="75"/>
                      <a:pt x="68" y="74"/>
                    </a:cubicBezTo>
                    <a:cubicBezTo>
                      <a:pt x="68" y="74"/>
                      <a:pt x="68" y="74"/>
                      <a:pt x="68" y="74"/>
                    </a:cubicBezTo>
                    <a:cubicBezTo>
                      <a:pt x="65" y="78"/>
                      <a:pt x="60" y="81"/>
                      <a:pt x="55" y="78"/>
                    </a:cubicBezTo>
                    <a:close/>
                    <a:moveTo>
                      <a:pt x="74" y="75"/>
                    </a:moveTo>
                    <a:cubicBezTo>
                      <a:pt x="83" y="72"/>
                      <a:pt x="92" y="70"/>
                      <a:pt x="100" y="67"/>
                    </a:cubicBezTo>
                    <a:cubicBezTo>
                      <a:pt x="105" y="65"/>
                      <a:pt x="109" y="64"/>
                      <a:pt x="113" y="62"/>
                    </a:cubicBezTo>
                    <a:cubicBezTo>
                      <a:pt x="115" y="61"/>
                      <a:pt x="118" y="61"/>
                      <a:pt x="120" y="60"/>
                    </a:cubicBezTo>
                    <a:cubicBezTo>
                      <a:pt x="120" y="60"/>
                      <a:pt x="125" y="57"/>
                      <a:pt x="122" y="59"/>
                    </a:cubicBezTo>
                    <a:cubicBezTo>
                      <a:pt x="113" y="64"/>
                      <a:pt x="103" y="68"/>
                      <a:pt x="93" y="72"/>
                    </a:cubicBezTo>
                    <a:cubicBezTo>
                      <a:pt x="92" y="72"/>
                      <a:pt x="92" y="72"/>
                      <a:pt x="92" y="72"/>
                    </a:cubicBezTo>
                    <a:cubicBezTo>
                      <a:pt x="87" y="74"/>
                      <a:pt x="83" y="76"/>
                      <a:pt x="78" y="79"/>
                    </a:cubicBezTo>
                    <a:cubicBezTo>
                      <a:pt x="77" y="78"/>
                      <a:pt x="75" y="77"/>
                      <a:pt x="74" y="75"/>
                    </a:cubicBezTo>
                    <a:close/>
                    <a:moveTo>
                      <a:pt x="110" y="69"/>
                    </a:moveTo>
                    <a:cubicBezTo>
                      <a:pt x="110" y="69"/>
                      <a:pt x="110" y="69"/>
                      <a:pt x="109" y="68"/>
                    </a:cubicBezTo>
                    <a:cubicBezTo>
                      <a:pt x="109" y="68"/>
                      <a:pt x="109" y="68"/>
                      <a:pt x="109" y="68"/>
                    </a:cubicBezTo>
                    <a:cubicBezTo>
                      <a:pt x="112" y="67"/>
                      <a:pt x="115" y="66"/>
                      <a:pt x="118" y="65"/>
                    </a:cubicBezTo>
                    <a:cubicBezTo>
                      <a:pt x="119" y="64"/>
                      <a:pt x="120" y="64"/>
                      <a:pt x="121" y="63"/>
                    </a:cubicBezTo>
                    <a:cubicBezTo>
                      <a:pt x="124" y="62"/>
                      <a:pt x="121" y="64"/>
                      <a:pt x="120" y="65"/>
                    </a:cubicBezTo>
                    <a:cubicBezTo>
                      <a:pt x="117" y="67"/>
                      <a:pt x="113" y="67"/>
                      <a:pt x="110" y="69"/>
                    </a:cubicBezTo>
                    <a:close/>
                    <a:moveTo>
                      <a:pt x="123" y="62"/>
                    </a:moveTo>
                    <a:cubicBezTo>
                      <a:pt x="121" y="62"/>
                      <a:pt x="119" y="64"/>
                      <a:pt x="117" y="64"/>
                    </a:cubicBezTo>
                    <a:cubicBezTo>
                      <a:pt x="114" y="66"/>
                      <a:pt x="112" y="67"/>
                      <a:pt x="109" y="68"/>
                    </a:cubicBezTo>
                    <a:cubicBezTo>
                      <a:pt x="109" y="68"/>
                      <a:pt x="109" y="68"/>
                      <a:pt x="109" y="68"/>
                    </a:cubicBezTo>
                    <a:cubicBezTo>
                      <a:pt x="109" y="68"/>
                      <a:pt x="109" y="68"/>
                      <a:pt x="108" y="68"/>
                    </a:cubicBezTo>
                    <a:cubicBezTo>
                      <a:pt x="108" y="67"/>
                      <a:pt x="107" y="67"/>
                      <a:pt x="107" y="67"/>
                    </a:cubicBezTo>
                    <a:cubicBezTo>
                      <a:pt x="106" y="67"/>
                      <a:pt x="106" y="67"/>
                      <a:pt x="106" y="68"/>
                    </a:cubicBezTo>
                    <a:cubicBezTo>
                      <a:pt x="105" y="68"/>
                      <a:pt x="105" y="68"/>
                      <a:pt x="104" y="68"/>
                    </a:cubicBezTo>
                    <a:cubicBezTo>
                      <a:pt x="106" y="67"/>
                      <a:pt x="107" y="67"/>
                      <a:pt x="109" y="66"/>
                    </a:cubicBezTo>
                    <a:cubicBezTo>
                      <a:pt x="112" y="65"/>
                      <a:pt x="116" y="63"/>
                      <a:pt x="119" y="61"/>
                    </a:cubicBezTo>
                    <a:cubicBezTo>
                      <a:pt x="121" y="60"/>
                      <a:pt x="123" y="60"/>
                      <a:pt x="125" y="58"/>
                    </a:cubicBezTo>
                    <a:cubicBezTo>
                      <a:pt x="124" y="60"/>
                      <a:pt x="124" y="61"/>
                      <a:pt x="123" y="62"/>
                    </a:cubicBezTo>
                    <a:cubicBezTo>
                      <a:pt x="123" y="62"/>
                      <a:pt x="123" y="62"/>
                      <a:pt x="123" y="62"/>
                    </a:cubicBezTo>
                    <a:close/>
                    <a:moveTo>
                      <a:pt x="97" y="74"/>
                    </a:moveTo>
                    <a:cubicBezTo>
                      <a:pt x="96" y="73"/>
                      <a:pt x="95" y="73"/>
                      <a:pt x="95" y="73"/>
                    </a:cubicBezTo>
                    <a:cubicBezTo>
                      <a:pt x="96" y="72"/>
                      <a:pt x="97" y="72"/>
                      <a:pt x="97" y="71"/>
                    </a:cubicBezTo>
                    <a:cubicBezTo>
                      <a:pt x="99" y="71"/>
                      <a:pt x="101" y="70"/>
                      <a:pt x="103" y="69"/>
                    </a:cubicBezTo>
                    <a:cubicBezTo>
                      <a:pt x="104" y="69"/>
                      <a:pt x="106" y="69"/>
                      <a:pt x="104" y="70"/>
                    </a:cubicBezTo>
                    <a:cubicBezTo>
                      <a:pt x="101" y="71"/>
                      <a:pt x="99" y="72"/>
                      <a:pt x="97" y="74"/>
                    </a:cubicBezTo>
                    <a:cubicBezTo>
                      <a:pt x="97" y="74"/>
                      <a:pt x="97" y="74"/>
                      <a:pt x="97" y="74"/>
                    </a:cubicBezTo>
                    <a:close/>
                    <a:moveTo>
                      <a:pt x="101" y="72"/>
                    </a:moveTo>
                    <a:cubicBezTo>
                      <a:pt x="102" y="71"/>
                      <a:pt x="104" y="71"/>
                      <a:pt x="106" y="70"/>
                    </a:cubicBezTo>
                    <a:cubicBezTo>
                      <a:pt x="106" y="70"/>
                      <a:pt x="106" y="71"/>
                      <a:pt x="106" y="71"/>
                    </a:cubicBezTo>
                    <a:cubicBezTo>
                      <a:pt x="104" y="72"/>
                      <a:pt x="103" y="72"/>
                      <a:pt x="102" y="73"/>
                    </a:cubicBezTo>
                    <a:cubicBezTo>
                      <a:pt x="100" y="73"/>
                      <a:pt x="97" y="74"/>
                      <a:pt x="101" y="72"/>
                    </a:cubicBezTo>
                    <a:close/>
                    <a:moveTo>
                      <a:pt x="82" y="80"/>
                    </a:moveTo>
                    <a:cubicBezTo>
                      <a:pt x="81" y="80"/>
                      <a:pt x="80" y="80"/>
                      <a:pt x="79" y="79"/>
                    </a:cubicBezTo>
                    <a:cubicBezTo>
                      <a:pt x="83" y="77"/>
                      <a:pt x="86" y="76"/>
                      <a:pt x="90" y="75"/>
                    </a:cubicBezTo>
                    <a:cubicBezTo>
                      <a:pt x="88" y="77"/>
                      <a:pt x="85" y="80"/>
                      <a:pt x="82" y="80"/>
                    </a:cubicBezTo>
                    <a:close/>
                    <a:moveTo>
                      <a:pt x="98" y="74"/>
                    </a:moveTo>
                    <a:cubicBezTo>
                      <a:pt x="101" y="74"/>
                      <a:pt x="103" y="73"/>
                      <a:pt x="105" y="72"/>
                    </a:cubicBezTo>
                    <a:cubicBezTo>
                      <a:pt x="104" y="74"/>
                      <a:pt x="101" y="74"/>
                      <a:pt x="98" y="74"/>
                    </a:cubicBezTo>
                    <a:close/>
                    <a:moveTo>
                      <a:pt x="113" y="70"/>
                    </a:moveTo>
                    <a:cubicBezTo>
                      <a:pt x="115" y="70"/>
                      <a:pt x="116" y="69"/>
                      <a:pt x="117" y="69"/>
                    </a:cubicBezTo>
                    <a:cubicBezTo>
                      <a:pt x="116" y="69"/>
                      <a:pt x="115" y="70"/>
                      <a:pt x="113" y="70"/>
                    </a:cubicBezTo>
                    <a:close/>
                    <a:moveTo>
                      <a:pt x="119" y="68"/>
                    </a:moveTo>
                    <a:cubicBezTo>
                      <a:pt x="119" y="68"/>
                      <a:pt x="119" y="68"/>
                      <a:pt x="119" y="68"/>
                    </a:cubicBezTo>
                    <a:cubicBezTo>
                      <a:pt x="116" y="68"/>
                      <a:pt x="114" y="69"/>
                      <a:pt x="111" y="69"/>
                    </a:cubicBezTo>
                    <a:cubicBezTo>
                      <a:pt x="114" y="67"/>
                      <a:pt x="120" y="67"/>
                      <a:pt x="122" y="64"/>
                    </a:cubicBezTo>
                    <a:cubicBezTo>
                      <a:pt x="121" y="65"/>
                      <a:pt x="120" y="67"/>
                      <a:pt x="119" y="68"/>
                    </a:cubicBezTo>
                    <a:close/>
                    <a:moveTo>
                      <a:pt x="125" y="57"/>
                    </a:moveTo>
                    <a:cubicBezTo>
                      <a:pt x="115" y="60"/>
                      <a:pt x="106" y="64"/>
                      <a:pt x="97" y="67"/>
                    </a:cubicBezTo>
                    <a:cubicBezTo>
                      <a:pt x="93" y="68"/>
                      <a:pt x="90" y="70"/>
                      <a:pt x="86" y="71"/>
                    </a:cubicBezTo>
                    <a:cubicBezTo>
                      <a:pt x="92" y="68"/>
                      <a:pt x="98" y="66"/>
                      <a:pt x="103" y="63"/>
                    </a:cubicBezTo>
                    <a:cubicBezTo>
                      <a:pt x="110" y="60"/>
                      <a:pt x="118" y="59"/>
                      <a:pt x="124" y="54"/>
                    </a:cubicBezTo>
                    <a:cubicBezTo>
                      <a:pt x="125" y="55"/>
                      <a:pt x="125" y="56"/>
                      <a:pt x="125" y="57"/>
                    </a:cubicBezTo>
                    <a:close/>
                    <a:moveTo>
                      <a:pt x="126" y="35"/>
                    </a:moveTo>
                    <a:cubicBezTo>
                      <a:pt x="110" y="42"/>
                      <a:pt x="94" y="47"/>
                      <a:pt x="78" y="54"/>
                    </a:cubicBezTo>
                    <a:cubicBezTo>
                      <a:pt x="73" y="56"/>
                      <a:pt x="67" y="59"/>
                      <a:pt x="62" y="61"/>
                    </a:cubicBezTo>
                    <a:cubicBezTo>
                      <a:pt x="68" y="58"/>
                      <a:pt x="74" y="55"/>
                      <a:pt x="80" y="53"/>
                    </a:cubicBezTo>
                    <a:cubicBezTo>
                      <a:pt x="95" y="46"/>
                      <a:pt x="109" y="40"/>
                      <a:pt x="122" y="31"/>
                    </a:cubicBezTo>
                    <a:cubicBezTo>
                      <a:pt x="124" y="32"/>
                      <a:pt x="125" y="33"/>
                      <a:pt x="126" y="35"/>
                    </a:cubicBezTo>
                    <a:close/>
                    <a:moveTo>
                      <a:pt x="121" y="31"/>
                    </a:moveTo>
                    <a:cubicBezTo>
                      <a:pt x="115" y="34"/>
                      <a:pt x="108" y="38"/>
                      <a:pt x="102" y="41"/>
                    </a:cubicBezTo>
                    <a:cubicBezTo>
                      <a:pt x="94" y="44"/>
                      <a:pt x="86" y="48"/>
                      <a:pt x="78" y="51"/>
                    </a:cubicBezTo>
                    <a:cubicBezTo>
                      <a:pt x="76" y="52"/>
                      <a:pt x="75" y="53"/>
                      <a:pt x="73" y="54"/>
                    </a:cubicBezTo>
                    <a:cubicBezTo>
                      <a:pt x="74" y="53"/>
                      <a:pt x="75" y="53"/>
                      <a:pt x="76" y="52"/>
                    </a:cubicBezTo>
                    <a:cubicBezTo>
                      <a:pt x="83" y="49"/>
                      <a:pt x="90" y="46"/>
                      <a:pt x="97" y="43"/>
                    </a:cubicBezTo>
                    <a:cubicBezTo>
                      <a:pt x="104" y="39"/>
                      <a:pt x="110" y="35"/>
                      <a:pt x="117" y="30"/>
                    </a:cubicBezTo>
                    <a:cubicBezTo>
                      <a:pt x="118" y="30"/>
                      <a:pt x="120" y="30"/>
                      <a:pt x="121" y="31"/>
                    </a:cubicBezTo>
                    <a:close/>
                    <a:moveTo>
                      <a:pt x="113" y="26"/>
                    </a:moveTo>
                    <a:cubicBezTo>
                      <a:pt x="113" y="26"/>
                      <a:pt x="113" y="26"/>
                      <a:pt x="113" y="26"/>
                    </a:cubicBezTo>
                    <a:cubicBezTo>
                      <a:pt x="105" y="29"/>
                      <a:pt x="97" y="33"/>
                      <a:pt x="90" y="37"/>
                    </a:cubicBezTo>
                    <a:cubicBezTo>
                      <a:pt x="81" y="40"/>
                      <a:pt x="73" y="43"/>
                      <a:pt x="65" y="47"/>
                    </a:cubicBezTo>
                    <a:cubicBezTo>
                      <a:pt x="56" y="51"/>
                      <a:pt x="48" y="56"/>
                      <a:pt x="39" y="61"/>
                    </a:cubicBezTo>
                    <a:cubicBezTo>
                      <a:pt x="32" y="64"/>
                      <a:pt x="24" y="66"/>
                      <a:pt x="18" y="71"/>
                    </a:cubicBezTo>
                    <a:cubicBezTo>
                      <a:pt x="18" y="71"/>
                      <a:pt x="17" y="71"/>
                      <a:pt x="17" y="70"/>
                    </a:cubicBezTo>
                    <a:cubicBezTo>
                      <a:pt x="31" y="60"/>
                      <a:pt x="47" y="52"/>
                      <a:pt x="63" y="45"/>
                    </a:cubicBezTo>
                    <a:cubicBezTo>
                      <a:pt x="73" y="40"/>
                      <a:pt x="82" y="35"/>
                      <a:pt x="92" y="31"/>
                    </a:cubicBezTo>
                    <a:cubicBezTo>
                      <a:pt x="99" y="28"/>
                      <a:pt x="107" y="25"/>
                      <a:pt x="113" y="19"/>
                    </a:cubicBezTo>
                    <a:cubicBezTo>
                      <a:pt x="114" y="21"/>
                      <a:pt x="114" y="24"/>
                      <a:pt x="113" y="26"/>
                    </a:cubicBezTo>
                    <a:close/>
                    <a:moveTo>
                      <a:pt x="113" y="18"/>
                    </a:moveTo>
                    <a:cubicBezTo>
                      <a:pt x="111" y="19"/>
                      <a:pt x="109" y="21"/>
                      <a:pt x="107" y="22"/>
                    </a:cubicBezTo>
                    <a:cubicBezTo>
                      <a:pt x="104" y="23"/>
                      <a:pt x="101" y="25"/>
                      <a:pt x="98" y="26"/>
                    </a:cubicBezTo>
                    <a:cubicBezTo>
                      <a:pt x="92" y="29"/>
                      <a:pt x="85" y="32"/>
                      <a:pt x="78" y="35"/>
                    </a:cubicBezTo>
                    <a:cubicBezTo>
                      <a:pt x="65" y="41"/>
                      <a:pt x="52" y="48"/>
                      <a:pt x="39" y="54"/>
                    </a:cubicBezTo>
                    <a:cubicBezTo>
                      <a:pt x="33" y="57"/>
                      <a:pt x="27" y="60"/>
                      <a:pt x="22" y="63"/>
                    </a:cubicBezTo>
                    <a:cubicBezTo>
                      <a:pt x="34" y="56"/>
                      <a:pt x="46" y="49"/>
                      <a:pt x="58" y="43"/>
                    </a:cubicBezTo>
                    <a:cubicBezTo>
                      <a:pt x="71" y="36"/>
                      <a:pt x="84" y="30"/>
                      <a:pt x="97" y="23"/>
                    </a:cubicBezTo>
                    <a:cubicBezTo>
                      <a:pt x="99" y="21"/>
                      <a:pt x="101" y="20"/>
                      <a:pt x="103" y="18"/>
                    </a:cubicBezTo>
                    <a:cubicBezTo>
                      <a:pt x="104" y="18"/>
                      <a:pt x="105" y="17"/>
                      <a:pt x="106" y="16"/>
                    </a:cubicBezTo>
                    <a:cubicBezTo>
                      <a:pt x="106" y="16"/>
                      <a:pt x="107" y="16"/>
                      <a:pt x="107" y="15"/>
                    </a:cubicBezTo>
                    <a:cubicBezTo>
                      <a:pt x="108" y="15"/>
                      <a:pt x="109" y="15"/>
                      <a:pt x="109" y="14"/>
                    </a:cubicBezTo>
                    <a:cubicBezTo>
                      <a:pt x="110" y="15"/>
                      <a:pt x="111" y="15"/>
                      <a:pt x="111" y="16"/>
                    </a:cubicBezTo>
                    <a:cubicBezTo>
                      <a:pt x="112" y="16"/>
                      <a:pt x="112" y="17"/>
                      <a:pt x="113" y="18"/>
                    </a:cubicBezTo>
                    <a:close/>
                    <a:moveTo>
                      <a:pt x="109" y="14"/>
                    </a:moveTo>
                    <a:cubicBezTo>
                      <a:pt x="108" y="14"/>
                      <a:pt x="108" y="14"/>
                      <a:pt x="108" y="14"/>
                    </a:cubicBezTo>
                    <a:cubicBezTo>
                      <a:pt x="108" y="14"/>
                      <a:pt x="108" y="14"/>
                      <a:pt x="108" y="14"/>
                    </a:cubicBezTo>
                    <a:cubicBezTo>
                      <a:pt x="106" y="15"/>
                      <a:pt x="105" y="16"/>
                      <a:pt x="103" y="17"/>
                    </a:cubicBezTo>
                    <a:cubicBezTo>
                      <a:pt x="97" y="20"/>
                      <a:pt x="91" y="24"/>
                      <a:pt x="85" y="27"/>
                    </a:cubicBezTo>
                    <a:cubicBezTo>
                      <a:pt x="72" y="33"/>
                      <a:pt x="59" y="38"/>
                      <a:pt x="47" y="45"/>
                    </a:cubicBezTo>
                    <a:cubicBezTo>
                      <a:pt x="41" y="49"/>
                      <a:pt x="34" y="53"/>
                      <a:pt x="28" y="56"/>
                    </a:cubicBezTo>
                    <a:cubicBezTo>
                      <a:pt x="26" y="57"/>
                      <a:pt x="23" y="58"/>
                      <a:pt x="21" y="60"/>
                    </a:cubicBezTo>
                    <a:cubicBezTo>
                      <a:pt x="42" y="45"/>
                      <a:pt x="66" y="34"/>
                      <a:pt x="88" y="21"/>
                    </a:cubicBezTo>
                    <a:cubicBezTo>
                      <a:pt x="90" y="20"/>
                      <a:pt x="91" y="19"/>
                      <a:pt x="92" y="18"/>
                    </a:cubicBezTo>
                    <a:cubicBezTo>
                      <a:pt x="93" y="17"/>
                      <a:pt x="93" y="17"/>
                      <a:pt x="94" y="17"/>
                    </a:cubicBezTo>
                    <a:cubicBezTo>
                      <a:pt x="94" y="17"/>
                      <a:pt x="94" y="17"/>
                      <a:pt x="94" y="17"/>
                    </a:cubicBezTo>
                    <a:cubicBezTo>
                      <a:pt x="94" y="17"/>
                      <a:pt x="95" y="18"/>
                      <a:pt x="96" y="17"/>
                    </a:cubicBezTo>
                    <a:cubicBezTo>
                      <a:pt x="99" y="14"/>
                      <a:pt x="104" y="12"/>
                      <a:pt x="109" y="14"/>
                    </a:cubicBezTo>
                    <a:close/>
                    <a:moveTo>
                      <a:pt x="84" y="6"/>
                    </a:moveTo>
                    <a:cubicBezTo>
                      <a:pt x="80" y="7"/>
                      <a:pt x="76" y="10"/>
                      <a:pt x="73" y="13"/>
                    </a:cubicBezTo>
                    <a:cubicBezTo>
                      <a:pt x="75" y="8"/>
                      <a:pt x="80" y="6"/>
                      <a:pt x="84" y="6"/>
                    </a:cubicBezTo>
                    <a:close/>
                    <a:moveTo>
                      <a:pt x="70" y="14"/>
                    </a:moveTo>
                    <a:cubicBezTo>
                      <a:pt x="65" y="18"/>
                      <a:pt x="59" y="22"/>
                      <a:pt x="53" y="25"/>
                    </a:cubicBezTo>
                    <a:cubicBezTo>
                      <a:pt x="41" y="32"/>
                      <a:pt x="28" y="38"/>
                      <a:pt x="16" y="45"/>
                    </a:cubicBezTo>
                    <a:cubicBezTo>
                      <a:pt x="13" y="47"/>
                      <a:pt x="10" y="49"/>
                      <a:pt x="7" y="50"/>
                    </a:cubicBezTo>
                    <a:cubicBezTo>
                      <a:pt x="10" y="49"/>
                      <a:pt x="13" y="46"/>
                      <a:pt x="15" y="44"/>
                    </a:cubicBezTo>
                    <a:cubicBezTo>
                      <a:pt x="21" y="40"/>
                      <a:pt x="27" y="37"/>
                      <a:pt x="33" y="33"/>
                    </a:cubicBezTo>
                    <a:cubicBezTo>
                      <a:pt x="39" y="30"/>
                      <a:pt x="46" y="26"/>
                      <a:pt x="52" y="22"/>
                    </a:cubicBezTo>
                    <a:cubicBezTo>
                      <a:pt x="57" y="20"/>
                      <a:pt x="62" y="16"/>
                      <a:pt x="66" y="13"/>
                    </a:cubicBezTo>
                    <a:cubicBezTo>
                      <a:pt x="67" y="13"/>
                      <a:pt x="67" y="13"/>
                      <a:pt x="67" y="13"/>
                    </a:cubicBezTo>
                    <a:cubicBezTo>
                      <a:pt x="68" y="12"/>
                      <a:pt x="68" y="12"/>
                      <a:pt x="69" y="12"/>
                    </a:cubicBezTo>
                    <a:cubicBezTo>
                      <a:pt x="69" y="12"/>
                      <a:pt x="69" y="13"/>
                      <a:pt x="69" y="13"/>
                    </a:cubicBezTo>
                    <a:cubicBezTo>
                      <a:pt x="70" y="14"/>
                      <a:pt x="70" y="14"/>
                      <a:pt x="70" y="14"/>
                    </a:cubicBezTo>
                    <a:close/>
                    <a:moveTo>
                      <a:pt x="58" y="5"/>
                    </a:moveTo>
                    <a:cubicBezTo>
                      <a:pt x="59" y="5"/>
                      <a:pt x="60" y="5"/>
                      <a:pt x="61" y="5"/>
                    </a:cubicBezTo>
                    <a:cubicBezTo>
                      <a:pt x="59" y="6"/>
                      <a:pt x="57" y="8"/>
                      <a:pt x="54" y="9"/>
                    </a:cubicBezTo>
                    <a:cubicBezTo>
                      <a:pt x="54" y="9"/>
                      <a:pt x="53" y="10"/>
                      <a:pt x="53" y="10"/>
                    </a:cubicBezTo>
                    <a:cubicBezTo>
                      <a:pt x="54" y="8"/>
                      <a:pt x="55" y="7"/>
                      <a:pt x="58" y="5"/>
                    </a:cubicBezTo>
                    <a:close/>
                    <a:moveTo>
                      <a:pt x="47" y="14"/>
                    </a:moveTo>
                    <a:cubicBezTo>
                      <a:pt x="46" y="14"/>
                      <a:pt x="45" y="15"/>
                      <a:pt x="44" y="15"/>
                    </a:cubicBezTo>
                    <a:cubicBezTo>
                      <a:pt x="39" y="18"/>
                      <a:pt x="33" y="19"/>
                      <a:pt x="28" y="23"/>
                    </a:cubicBezTo>
                    <a:cubicBezTo>
                      <a:pt x="28" y="23"/>
                      <a:pt x="28" y="22"/>
                      <a:pt x="28" y="22"/>
                    </a:cubicBezTo>
                    <a:cubicBezTo>
                      <a:pt x="33" y="19"/>
                      <a:pt x="38" y="15"/>
                      <a:pt x="42" y="11"/>
                    </a:cubicBezTo>
                    <a:cubicBezTo>
                      <a:pt x="42" y="11"/>
                      <a:pt x="42" y="11"/>
                      <a:pt x="42" y="11"/>
                    </a:cubicBezTo>
                    <a:cubicBezTo>
                      <a:pt x="37" y="12"/>
                      <a:pt x="33" y="15"/>
                      <a:pt x="29" y="17"/>
                    </a:cubicBezTo>
                    <a:cubicBezTo>
                      <a:pt x="29" y="17"/>
                      <a:pt x="29" y="17"/>
                      <a:pt x="29" y="17"/>
                    </a:cubicBezTo>
                    <a:cubicBezTo>
                      <a:pt x="29" y="17"/>
                      <a:pt x="29" y="16"/>
                      <a:pt x="29" y="16"/>
                    </a:cubicBezTo>
                    <a:cubicBezTo>
                      <a:pt x="30" y="15"/>
                      <a:pt x="32" y="14"/>
                      <a:pt x="32" y="14"/>
                    </a:cubicBezTo>
                    <a:cubicBezTo>
                      <a:pt x="35" y="12"/>
                      <a:pt x="37" y="11"/>
                      <a:pt x="39" y="9"/>
                    </a:cubicBezTo>
                    <a:cubicBezTo>
                      <a:pt x="42" y="9"/>
                      <a:pt x="45" y="11"/>
                      <a:pt x="47" y="14"/>
                    </a:cubicBezTo>
                    <a:close/>
                    <a:moveTo>
                      <a:pt x="34" y="11"/>
                    </a:moveTo>
                    <a:cubicBezTo>
                      <a:pt x="35" y="10"/>
                      <a:pt x="37" y="9"/>
                      <a:pt x="38" y="9"/>
                    </a:cubicBezTo>
                    <a:cubicBezTo>
                      <a:pt x="36" y="11"/>
                      <a:pt x="33" y="12"/>
                      <a:pt x="31" y="14"/>
                    </a:cubicBezTo>
                    <a:cubicBezTo>
                      <a:pt x="31" y="13"/>
                      <a:pt x="32" y="12"/>
                      <a:pt x="34" y="11"/>
                    </a:cubicBezTo>
                    <a:close/>
                    <a:moveTo>
                      <a:pt x="23" y="24"/>
                    </a:moveTo>
                    <a:cubicBezTo>
                      <a:pt x="20" y="25"/>
                      <a:pt x="17" y="27"/>
                      <a:pt x="14" y="29"/>
                    </a:cubicBezTo>
                    <a:cubicBezTo>
                      <a:pt x="11" y="31"/>
                      <a:pt x="16" y="26"/>
                      <a:pt x="16" y="26"/>
                    </a:cubicBezTo>
                    <a:cubicBezTo>
                      <a:pt x="18" y="24"/>
                      <a:pt x="20" y="23"/>
                      <a:pt x="21" y="21"/>
                    </a:cubicBezTo>
                    <a:cubicBezTo>
                      <a:pt x="22" y="22"/>
                      <a:pt x="22" y="23"/>
                      <a:pt x="23" y="24"/>
                    </a:cubicBezTo>
                    <a:close/>
                    <a:moveTo>
                      <a:pt x="13" y="18"/>
                    </a:moveTo>
                    <a:cubicBezTo>
                      <a:pt x="11" y="19"/>
                      <a:pt x="9" y="21"/>
                      <a:pt x="7" y="22"/>
                    </a:cubicBezTo>
                    <a:cubicBezTo>
                      <a:pt x="7" y="22"/>
                      <a:pt x="7" y="22"/>
                      <a:pt x="8" y="21"/>
                    </a:cubicBezTo>
                    <a:cubicBezTo>
                      <a:pt x="9" y="19"/>
                      <a:pt x="11" y="18"/>
                      <a:pt x="13" y="18"/>
                    </a:cubicBezTo>
                    <a:close/>
                  </a:path>
                </a:pathLst>
              </a:custGeom>
              <a:solidFill>
                <a:sysClr val="window" lastClr="FFFFFF"/>
              </a:solidFill>
              <a:ln>
                <a:solidFill>
                  <a:srgbClr val="F8A9B9"/>
                </a:solid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等线"/>
                  <a:ea typeface="等线"/>
                  <a:cs typeface="+mn-cs"/>
                </a:endParaRPr>
              </a:p>
            </p:txBody>
          </p:sp>
          <p:sp>
            <p:nvSpPr>
              <p:cNvPr id="10" name="4">
                <a:extLst>
                  <a:ext uri="{FF2B5EF4-FFF2-40B4-BE49-F238E27FC236}">
                    <a16:creationId xmlns:a16="http://schemas.microsoft.com/office/drawing/2014/main" id="{181A92D1-CE3C-4AE7-8C34-20401FC458A4}"/>
                  </a:ext>
                </a:extLst>
              </p:cNvPr>
              <p:cNvSpPr txBox="1"/>
              <p:nvPr/>
            </p:nvSpPr>
            <p:spPr>
              <a:xfrm>
                <a:off x="1387206" y="2790728"/>
                <a:ext cx="2441894" cy="1421720"/>
              </a:xfrm>
              <a:prstGeom prst="ellipse">
                <a:avLst/>
              </a:prstGeom>
              <a:solidFill>
                <a:srgbClr val="FBF9FB"/>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8" name="TextBox 7">
              <a:extLst>
                <a:ext uri="{FF2B5EF4-FFF2-40B4-BE49-F238E27FC236}">
                  <a16:creationId xmlns:a16="http://schemas.microsoft.com/office/drawing/2014/main" id="{5B698DD1-9AE4-46DB-9CB8-E3B7C256C2C4}"/>
                </a:ext>
              </a:extLst>
            </p:cNvPr>
            <p:cNvSpPr txBox="1"/>
            <p:nvPr/>
          </p:nvSpPr>
          <p:spPr>
            <a:xfrm>
              <a:off x="2145779" y="2505921"/>
              <a:ext cx="1982173" cy="861774"/>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tabLst/>
                <a:defRPr/>
              </a:pPr>
              <a:r>
                <a:rPr kumimoji="0" lang="en-US" sz="5000" b="0"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oăt</a:t>
              </a:r>
              <a:endParaRPr kumimoji="0" lang="en-US" sz="5000" b="0"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11" name="Group 10">
            <a:extLst>
              <a:ext uri="{FF2B5EF4-FFF2-40B4-BE49-F238E27FC236}">
                <a16:creationId xmlns:a16="http://schemas.microsoft.com/office/drawing/2014/main" id="{5E94B863-3191-477C-97AE-EA2E25868DF7}"/>
              </a:ext>
            </a:extLst>
          </p:cNvPr>
          <p:cNvGrpSpPr/>
          <p:nvPr/>
        </p:nvGrpSpPr>
        <p:grpSpPr>
          <a:xfrm>
            <a:off x="6574001" y="2070084"/>
            <a:ext cx="4210540" cy="1690040"/>
            <a:chOff x="1915919" y="2274933"/>
            <a:chExt cx="2441894" cy="1690040"/>
          </a:xfrm>
        </p:grpSpPr>
        <p:sp>
          <p:nvSpPr>
            <p:cNvPr id="12" name="4">
              <a:extLst>
                <a:ext uri="{FF2B5EF4-FFF2-40B4-BE49-F238E27FC236}">
                  <a16:creationId xmlns:a16="http://schemas.microsoft.com/office/drawing/2014/main" id="{823760DF-E465-4356-B865-63B42B2DA15E}"/>
                </a:ext>
              </a:extLst>
            </p:cNvPr>
            <p:cNvSpPr txBox="1"/>
            <p:nvPr/>
          </p:nvSpPr>
          <p:spPr>
            <a:xfrm>
              <a:off x="1915919" y="2274933"/>
              <a:ext cx="2441894" cy="1421720"/>
            </a:xfrm>
            <a:prstGeom prst="ellipse">
              <a:avLst/>
            </a:prstGeom>
            <a:solidFill>
              <a:srgbClr val="FBF9FB"/>
            </a:solidFill>
            <a:ln>
              <a:noFill/>
            </a:ln>
            <a:effectLst>
              <a:outerShdw blurRad="63500" sx="102000" sy="102000" algn="ctr" rotWithShape="0">
                <a:prstClr val="black">
                  <a:alpha val="40000"/>
                </a:prstClr>
              </a:outerShdw>
            </a:effectLst>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3" name="TextBox 12">
              <a:extLst>
                <a:ext uri="{FF2B5EF4-FFF2-40B4-BE49-F238E27FC236}">
                  <a16:creationId xmlns:a16="http://schemas.microsoft.com/office/drawing/2014/main" id="{C1BD5E8A-083C-4E40-AAF0-3A30AAAD26DB}"/>
                </a:ext>
              </a:extLst>
            </p:cNvPr>
            <p:cNvSpPr txBox="1"/>
            <p:nvPr/>
          </p:nvSpPr>
          <p:spPr>
            <a:xfrm>
              <a:off x="2145780" y="2518423"/>
              <a:ext cx="1982173" cy="1446550"/>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tabLst/>
                <a:defRPr/>
              </a:pPr>
              <a:r>
                <a:rPr kumimoji="0" lang="en-US" sz="4400" b="0" i="0" u="none" strike="noStrike" kern="0" cap="none" spc="0" normalizeH="0" baseline="0" noProof="0" dirty="0" err="1">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nhọn</a:t>
              </a:r>
              <a:r>
                <a:rPr kumimoji="0" lang="en-US" sz="4400" b="0"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4400" b="0" i="0" u="none" strike="noStrike" kern="0" cap="none" spc="0" normalizeH="0" baseline="0" noProof="0" dirty="0" err="1">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hoắt</a:t>
              </a:r>
              <a:endParaRPr kumimoji="0" lang="en-US" sz="4400" b="0"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14" name="Group 13">
            <a:extLst>
              <a:ext uri="{FF2B5EF4-FFF2-40B4-BE49-F238E27FC236}">
                <a16:creationId xmlns:a16="http://schemas.microsoft.com/office/drawing/2014/main" id="{A5993B9A-E3D1-46B7-A4FE-B09C7DA12BD3}"/>
              </a:ext>
            </a:extLst>
          </p:cNvPr>
          <p:cNvGrpSpPr/>
          <p:nvPr/>
        </p:nvGrpSpPr>
        <p:grpSpPr>
          <a:xfrm>
            <a:off x="6574001" y="4157629"/>
            <a:ext cx="2441894" cy="1421720"/>
            <a:chOff x="1915919" y="2274933"/>
            <a:chExt cx="2441894" cy="1421720"/>
          </a:xfrm>
        </p:grpSpPr>
        <p:sp>
          <p:nvSpPr>
            <p:cNvPr id="15" name="4">
              <a:extLst>
                <a:ext uri="{FF2B5EF4-FFF2-40B4-BE49-F238E27FC236}">
                  <a16:creationId xmlns:a16="http://schemas.microsoft.com/office/drawing/2014/main" id="{9250E4CB-D8B9-4946-98BB-1038183490D2}"/>
                </a:ext>
              </a:extLst>
            </p:cNvPr>
            <p:cNvSpPr txBox="1"/>
            <p:nvPr/>
          </p:nvSpPr>
          <p:spPr>
            <a:xfrm>
              <a:off x="1915919" y="2274933"/>
              <a:ext cx="2441894" cy="1421720"/>
            </a:xfrm>
            <a:prstGeom prst="ellipse">
              <a:avLst/>
            </a:prstGeom>
            <a:solidFill>
              <a:srgbClr val="FBF9FB"/>
            </a:solidFill>
            <a:ln>
              <a:noFill/>
            </a:ln>
            <a:effectLst>
              <a:outerShdw blurRad="63500" sx="102000" sy="102000" algn="ctr" rotWithShape="0">
                <a:prstClr val="black">
                  <a:alpha val="40000"/>
                </a:prstClr>
              </a:outerShdw>
            </a:effectLst>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6" name="TextBox 15">
              <a:extLst>
                <a:ext uri="{FF2B5EF4-FFF2-40B4-BE49-F238E27FC236}">
                  <a16:creationId xmlns:a16="http://schemas.microsoft.com/office/drawing/2014/main" id="{7ECF81DB-9FDC-47B1-8F2F-F42A38AD549D}"/>
                </a:ext>
              </a:extLst>
            </p:cNvPr>
            <p:cNvSpPr txBox="1"/>
            <p:nvPr/>
          </p:nvSpPr>
          <p:spPr>
            <a:xfrm>
              <a:off x="2145779" y="2505921"/>
              <a:ext cx="1982173" cy="861774"/>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tabLst/>
                <a:defRPr/>
              </a:pPr>
              <a:r>
                <a:rPr kumimoji="0" lang="en-US" sz="5000" b="0"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p>
          </p:txBody>
        </p:sp>
      </p:grpSp>
      <p:cxnSp>
        <p:nvCxnSpPr>
          <p:cNvPr id="17" name="Straight Arrow Connector 16">
            <a:extLst>
              <a:ext uri="{FF2B5EF4-FFF2-40B4-BE49-F238E27FC236}">
                <a16:creationId xmlns:a16="http://schemas.microsoft.com/office/drawing/2014/main" id="{180B965A-6198-4CC8-BC57-00DB5AF7B6D4}"/>
              </a:ext>
            </a:extLst>
          </p:cNvPr>
          <p:cNvCxnSpPr>
            <a:cxnSpLocks/>
          </p:cNvCxnSpPr>
          <p:nvPr/>
        </p:nvCxnSpPr>
        <p:spPr>
          <a:xfrm flipV="1">
            <a:off x="4899047" y="2780944"/>
            <a:ext cx="1523767" cy="489381"/>
          </a:xfrm>
          <a:prstGeom prst="straightConnector1">
            <a:avLst/>
          </a:prstGeom>
          <a:ln w="28575">
            <a:solidFill>
              <a:srgbClr val="06C5F5"/>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3957122-8E70-410C-B286-FB513E2ED1BB}"/>
              </a:ext>
            </a:extLst>
          </p:cNvPr>
          <p:cNvCxnSpPr>
            <a:cxnSpLocks/>
          </p:cNvCxnSpPr>
          <p:nvPr/>
        </p:nvCxnSpPr>
        <p:spPr>
          <a:xfrm>
            <a:off x="4899047" y="3981186"/>
            <a:ext cx="1523767" cy="633845"/>
          </a:xfrm>
          <a:prstGeom prst="straightConnector1">
            <a:avLst/>
          </a:prstGeom>
          <a:ln w="28575">
            <a:solidFill>
              <a:srgbClr val="06C5F5"/>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9084111"/>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par>
                          <p:cTn id="18" fill="hold">
                            <p:stCondLst>
                              <p:cond delay="500"/>
                            </p:stCondLst>
                            <p:childTnLst>
                              <p:par>
                                <p:cTn id="19" presetID="9"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dissolv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500"/>
                                        <p:tgtEl>
                                          <p:spTgt spid="18"/>
                                        </p:tgtEl>
                                      </p:cBhvr>
                                    </p:animEffect>
                                  </p:childTnLst>
                                </p:cTn>
                              </p:par>
                            </p:childTnLst>
                          </p:cTn>
                        </p:par>
                        <p:par>
                          <p:cTn id="27" fill="hold">
                            <p:stCondLst>
                              <p:cond delay="500"/>
                            </p:stCondLst>
                            <p:childTnLst>
                              <p:par>
                                <p:cTn id="28" presetID="9" presetClass="entr" presetSubtype="0"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dissolv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CBB379-B9EF-4F57-8722-9274210AA1F8}"/>
              </a:ext>
            </a:extLst>
          </p:cNvPr>
          <p:cNvGrpSpPr/>
          <p:nvPr/>
        </p:nvGrpSpPr>
        <p:grpSpPr>
          <a:xfrm>
            <a:off x="121340" y="250658"/>
            <a:ext cx="863972" cy="1015663"/>
            <a:chOff x="426137" y="296838"/>
            <a:chExt cx="863972" cy="1015663"/>
          </a:xfrm>
        </p:grpSpPr>
        <p:sp>
          <p:nvSpPr>
            <p:cNvPr id="3" name="Oval 2">
              <a:extLst>
                <a:ext uri="{FF2B5EF4-FFF2-40B4-BE49-F238E27FC236}">
                  <a16:creationId xmlns:a16="http://schemas.microsoft.com/office/drawing/2014/main" id="{080F2F37-4648-4376-9D45-484D9F521793}"/>
                </a:ext>
              </a:extLst>
            </p:cNvPr>
            <p:cNvSpPr/>
            <p:nvPr/>
          </p:nvSpPr>
          <p:spPr>
            <a:xfrm>
              <a:off x="426137" y="413003"/>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FACE6ECD-4A4C-416E-B402-EEBDA500C2D7}"/>
                </a:ext>
              </a:extLst>
            </p:cNvPr>
            <p:cNvSpPr/>
            <p:nvPr/>
          </p:nvSpPr>
          <p:spPr>
            <a:xfrm>
              <a:off x="568214" y="296838"/>
              <a:ext cx="612668"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VnArial" panose="020B7200000000000000" pitchFamily="34" charset="0"/>
                  <a:ea typeface="+mn-ea"/>
                  <a:cs typeface="+mn-cs"/>
                </a:rPr>
                <a:t>9</a:t>
              </a:r>
            </a:p>
          </p:txBody>
        </p:sp>
      </p:grpSp>
      <p:sp>
        <p:nvSpPr>
          <p:cNvPr id="5" name="8">
            <a:extLst>
              <a:ext uri="{FF2B5EF4-FFF2-40B4-BE49-F238E27FC236}">
                <a16:creationId xmlns:a16="http://schemas.microsoft.com/office/drawing/2014/main" id="{16CC2D44-459B-48C8-99B8-9BFF9BC8D4BB}"/>
              </a:ext>
            </a:extLst>
          </p:cNvPr>
          <p:cNvSpPr/>
          <p:nvPr/>
        </p:nvSpPr>
        <p:spPr>
          <a:xfrm>
            <a:off x="1094338" y="261067"/>
            <a:ext cx="10867296" cy="126188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 sát tranh và dùng từ ngữ trong khung để nói: Việc làm của người th</a:t>
            </a:r>
            <a:r>
              <a:rPr kumimoji="0" lang="en-US" sz="3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ợ</a:t>
            </a:r>
            <a:r>
              <a:rPr kumimoji="0" lang="vi-VN" sz="3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săn là </a:t>
            </a:r>
            <a:r>
              <a:rPr kumimoji="0" lang="en-US" sz="3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t>
            </a:r>
            <a:r>
              <a:rPr kumimoji="0" lang="vi-VN" sz="3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úng hay sai? Vì sao?</a:t>
            </a:r>
            <a:endParaRPr kumimoji="0" lang="zh-CN" altLang="en-US" sz="3800" b="1" i="1" u="none" strike="noStrike" kern="1200" cap="none" spc="0" normalizeH="0" baseline="0" noProof="0" dirty="0">
              <a:ln>
                <a:noFill/>
              </a:ln>
              <a:solidFill>
                <a:srgbClr val="00809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0" name="Picture 19">
            <a:extLst>
              <a:ext uri="{FF2B5EF4-FFF2-40B4-BE49-F238E27FC236}">
                <a16:creationId xmlns:a16="http://schemas.microsoft.com/office/drawing/2014/main" id="{3100A1AB-19E1-4257-9735-3EC31F8DEBCE}"/>
              </a:ext>
            </a:extLst>
          </p:cNvPr>
          <p:cNvPicPr>
            <a:picLocks noChangeAspect="1"/>
          </p:cNvPicPr>
          <p:nvPr/>
        </p:nvPicPr>
        <p:blipFill>
          <a:blip r:embed="rId3"/>
          <a:stretch>
            <a:fillRect/>
          </a:stretch>
        </p:blipFill>
        <p:spPr>
          <a:xfrm>
            <a:off x="0" y="2566930"/>
            <a:ext cx="12192000" cy="4030003"/>
          </a:xfrm>
          <a:prstGeom prst="rect">
            <a:avLst/>
          </a:prstGeom>
          <a:ln>
            <a:noFill/>
          </a:ln>
          <a:effectLst>
            <a:softEdge rad="112500"/>
          </a:effectLst>
        </p:spPr>
      </p:pic>
      <p:sp>
        <p:nvSpPr>
          <p:cNvPr id="21" name="8">
            <a:extLst>
              <a:ext uri="{FF2B5EF4-FFF2-40B4-BE49-F238E27FC236}">
                <a16:creationId xmlns:a16="http://schemas.microsoft.com/office/drawing/2014/main" id="{EE68222C-DDA0-472B-92F7-08AABB88ECD1}"/>
              </a:ext>
            </a:extLst>
          </p:cNvPr>
          <p:cNvSpPr/>
          <p:nvPr/>
        </p:nvSpPr>
        <p:spPr>
          <a:xfrm>
            <a:off x="2454018" y="1721775"/>
            <a:ext cx="7023951" cy="646331"/>
          </a:xfrm>
          <a:prstGeom prst="rect">
            <a:avLst/>
          </a:prstGeom>
          <a:solidFill>
            <a:srgbClr val="9BE7FF"/>
          </a:solidFill>
          <a:ln>
            <a:noFill/>
          </a:ln>
          <a:effectLst>
            <a:glow rad="101600">
              <a:srgbClr val="00C0F0">
                <a:alpha val="60000"/>
              </a:srgbClr>
            </a:glow>
            <a:outerShdw blurRad="50800" dist="38100" dir="5400000" algn="t"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2" name="8">
            <a:extLst>
              <a:ext uri="{FF2B5EF4-FFF2-40B4-BE49-F238E27FC236}">
                <a16:creationId xmlns:a16="http://schemas.microsoft.com/office/drawing/2014/main" id="{C596AC29-3396-4C2F-8D6B-5633EF59D13F}"/>
              </a:ext>
            </a:extLst>
          </p:cNvPr>
          <p:cNvSpPr/>
          <p:nvPr/>
        </p:nvSpPr>
        <p:spPr>
          <a:xfrm>
            <a:off x="2979364" y="1659137"/>
            <a:ext cx="3421436"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người</a:t>
            </a:r>
            <a:r>
              <a:rPr kumimoji="0" lang="en-US" altLang="zh-CN" sz="40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0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thợ</a:t>
            </a:r>
            <a:r>
              <a:rPr kumimoji="0" lang="en-US" altLang="zh-CN" sz="40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0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săn</a:t>
            </a:r>
            <a:endParaRPr kumimoji="0" lang="zh-CN" altLang="en-US" sz="40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3" name="8">
            <a:extLst>
              <a:ext uri="{FF2B5EF4-FFF2-40B4-BE49-F238E27FC236}">
                <a16:creationId xmlns:a16="http://schemas.microsoft.com/office/drawing/2014/main" id="{95964E1F-0E93-443B-A37F-F413DC7AA97B}"/>
              </a:ext>
            </a:extLst>
          </p:cNvPr>
          <p:cNvSpPr/>
          <p:nvPr/>
        </p:nvSpPr>
        <p:spPr>
          <a:xfrm>
            <a:off x="7005035" y="1659137"/>
            <a:ext cx="2472934"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bắn</a:t>
            </a:r>
            <a:r>
              <a:rPr kumimoji="0" lang="en-US" altLang="zh-CN" sz="40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0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chim</a:t>
            </a:r>
            <a:endParaRPr kumimoji="0" lang="zh-CN" altLang="en-US" sz="40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1525468164"/>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750"/>
                                        <p:tgtEl>
                                          <p:spTgt spid="5"/>
                                        </p:tgtEl>
                                      </p:cBhvr>
                                    </p:animEffect>
                                  </p:childTnLst>
                                </p:cTn>
                              </p:par>
                            </p:childTnLst>
                          </p:cTn>
                        </p:par>
                        <p:par>
                          <p:cTn id="8" fill="hold">
                            <p:stCondLst>
                              <p:cond delay="750"/>
                            </p:stCondLst>
                            <p:childTnLst>
                              <p:par>
                                <p:cTn id="9" presetID="22" presetClass="entr" presetSubtype="8" fill="hold" grpId="0" nodeType="afterEffect" nodePh="1">
                                  <p:stCondLst>
                                    <p:cond delay="0"/>
                                  </p:stCondLst>
                                  <p:endCondLst>
                                    <p:cond evt="begin" delay="0">
                                      <p:tn val="9"/>
                                    </p:cond>
                                  </p:end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par>
                          <p:cTn id="12" fill="hold">
                            <p:stCondLst>
                              <p:cond delay="1250"/>
                            </p:stCondLst>
                            <p:childTnLst>
                              <p:par>
                                <p:cTn id="13" presetID="22" presetClass="entr" presetSubtype="8"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par>
                          <p:cTn id="16" fill="hold">
                            <p:stCondLst>
                              <p:cond delay="1750"/>
                            </p:stCondLst>
                            <p:childTnLst>
                              <p:par>
                                <p:cTn id="17" presetID="22" presetClass="entr" presetSubtype="8"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par>
                          <p:cTn id="20" fill="hold">
                            <p:stCondLst>
                              <p:cond delay="2250"/>
                            </p:stCondLst>
                            <p:childTnLst>
                              <p:par>
                                <p:cTn id="21" presetID="2" presetClass="entr" presetSubtype="4"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animBg="1"/>
      <p:bldP spid="22"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1">
            <a:extLst>
              <a:ext uri="{FF2B5EF4-FFF2-40B4-BE49-F238E27FC236}">
                <a16:creationId xmlns:a16="http://schemas.microsoft.com/office/drawing/2014/main" id="{4688CA8A-E9DA-441F-9C63-4EAB65A50978}"/>
              </a:ext>
            </a:extLst>
          </p:cNvPr>
          <p:cNvSpPr/>
          <p:nvPr/>
        </p:nvSpPr>
        <p:spPr>
          <a:xfrm>
            <a:off x="0" y="1740310"/>
            <a:ext cx="12192000" cy="5117690"/>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160FBB7B-F0BE-4D0C-9B7A-6B60AD334BD4}"/>
              </a:ext>
            </a:extLst>
          </p:cNvPr>
          <p:cNvGrpSpPr/>
          <p:nvPr/>
        </p:nvGrpSpPr>
        <p:grpSpPr>
          <a:xfrm>
            <a:off x="121340" y="250658"/>
            <a:ext cx="863972" cy="1015663"/>
            <a:chOff x="426137" y="296838"/>
            <a:chExt cx="863972" cy="1015663"/>
          </a:xfrm>
        </p:grpSpPr>
        <p:sp>
          <p:nvSpPr>
            <p:cNvPr id="10" name="Oval 9">
              <a:extLst>
                <a:ext uri="{FF2B5EF4-FFF2-40B4-BE49-F238E27FC236}">
                  <a16:creationId xmlns:a16="http://schemas.microsoft.com/office/drawing/2014/main" id="{947364EB-EB47-46AA-BA91-1B58F018F435}"/>
                </a:ext>
              </a:extLst>
            </p:cNvPr>
            <p:cNvSpPr/>
            <p:nvPr/>
          </p:nvSpPr>
          <p:spPr>
            <a:xfrm>
              <a:off x="426137" y="413003"/>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F8A88BD-2ED6-405C-AEE3-5FC5C9C7327A}"/>
                </a:ext>
              </a:extLst>
            </p:cNvPr>
            <p:cNvSpPr/>
            <p:nvPr/>
          </p:nvSpPr>
          <p:spPr>
            <a:xfrm>
              <a:off x="535163" y="296838"/>
              <a:ext cx="612668"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VnArial" panose="020B7200000000000000" pitchFamily="34" charset="0"/>
                  <a:ea typeface="+mn-ea"/>
                  <a:cs typeface="+mn-cs"/>
                </a:rPr>
                <a:t>5</a:t>
              </a:r>
            </a:p>
          </p:txBody>
        </p:sp>
      </p:grpSp>
      <p:sp>
        <p:nvSpPr>
          <p:cNvPr id="12" name="8">
            <a:extLst>
              <a:ext uri="{FF2B5EF4-FFF2-40B4-BE49-F238E27FC236}">
                <a16:creationId xmlns:a16="http://schemas.microsoft.com/office/drawing/2014/main" id="{18495DFB-506E-46AE-B605-170A69248DE4}"/>
              </a:ext>
            </a:extLst>
          </p:cNvPr>
          <p:cNvSpPr/>
          <p:nvPr/>
        </p:nvSpPr>
        <p:spPr>
          <a:xfrm>
            <a:off x="1094338" y="250658"/>
            <a:ext cx="10867296" cy="15696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809E"/>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Chọn</a:t>
            </a:r>
            <a:r>
              <a:rPr kumimoji="0" lang="en-US" altLang="zh-CN" sz="4800" b="1" i="0" u="none" strike="noStrike" kern="1200" cap="none" spc="0" normalizeH="0" baseline="0" noProof="0" dirty="0">
                <a:ln>
                  <a:noFill/>
                </a:ln>
                <a:solidFill>
                  <a:srgbClr val="00809E"/>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800" b="1" i="0" u="none" strike="noStrike" kern="1200" cap="none" spc="0" normalizeH="0" baseline="0" noProof="0" dirty="0" err="1">
                <a:ln>
                  <a:noFill/>
                </a:ln>
                <a:solidFill>
                  <a:srgbClr val="00809E"/>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từ</a:t>
            </a:r>
            <a:r>
              <a:rPr kumimoji="0" lang="en-US" altLang="zh-CN" sz="4800" b="1" i="0" u="none" strike="noStrike" kern="1200" cap="none" spc="0" normalizeH="0" baseline="0" noProof="0" dirty="0">
                <a:ln>
                  <a:noFill/>
                </a:ln>
                <a:solidFill>
                  <a:srgbClr val="00809E"/>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800" b="1" i="0" u="none" strike="noStrike" kern="1200" cap="none" spc="0" normalizeH="0" baseline="0" noProof="0" dirty="0" err="1">
                <a:ln>
                  <a:noFill/>
                </a:ln>
                <a:solidFill>
                  <a:srgbClr val="00809E"/>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ngữ</a:t>
            </a:r>
            <a:r>
              <a:rPr kumimoji="0" lang="en-US" altLang="zh-CN" sz="4800" b="1" i="0" u="none" strike="noStrike" kern="1200" cap="none" spc="0" normalizeH="0" baseline="0" noProof="0" dirty="0">
                <a:ln>
                  <a:noFill/>
                </a:ln>
                <a:solidFill>
                  <a:srgbClr val="00809E"/>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800" b="1" i="0" u="none" strike="noStrike" kern="1200" cap="none" spc="0" normalizeH="0" baseline="0" noProof="0" dirty="0" err="1">
                <a:ln>
                  <a:noFill/>
                </a:ln>
                <a:solidFill>
                  <a:srgbClr val="00809E"/>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để</a:t>
            </a:r>
            <a:r>
              <a:rPr kumimoji="0" lang="en-US" altLang="zh-CN" sz="4800" b="1" i="0" u="none" strike="noStrike" kern="1200" cap="none" spc="0" normalizeH="0" baseline="0" noProof="0" dirty="0">
                <a:ln>
                  <a:noFill/>
                </a:ln>
                <a:solidFill>
                  <a:srgbClr val="00809E"/>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800" b="1" i="0" u="none" strike="noStrike" kern="1200" cap="none" spc="0" normalizeH="0" baseline="0" noProof="0" dirty="0" err="1">
                <a:ln>
                  <a:noFill/>
                </a:ln>
                <a:solidFill>
                  <a:srgbClr val="00809E"/>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hoàn</a:t>
            </a:r>
            <a:r>
              <a:rPr kumimoji="0" lang="en-US" altLang="zh-CN" sz="4800" b="1" i="0" u="none" strike="noStrike" kern="1200" cap="none" spc="0" normalizeH="0" baseline="0" noProof="0" dirty="0">
                <a:ln>
                  <a:noFill/>
                </a:ln>
                <a:solidFill>
                  <a:srgbClr val="00809E"/>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800" b="1" i="0" u="none" strike="noStrike" kern="1200" cap="none" spc="0" normalizeH="0" baseline="0" noProof="0" dirty="0" err="1">
                <a:ln>
                  <a:noFill/>
                </a:ln>
                <a:solidFill>
                  <a:srgbClr val="00809E"/>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thiện</a:t>
            </a:r>
            <a:r>
              <a:rPr kumimoji="0" lang="en-US" altLang="zh-CN" sz="4800" b="1" i="0" u="none" strike="noStrike" kern="1200" cap="none" spc="0" normalizeH="0" baseline="0" noProof="0" dirty="0">
                <a:ln>
                  <a:noFill/>
                </a:ln>
                <a:solidFill>
                  <a:srgbClr val="00809E"/>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800" b="1" i="0" u="none" strike="noStrike" kern="1200" cap="none" spc="0" normalizeH="0" baseline="0" noProof="0" dirty="0" err="1">
                <a:ln>
                  <a:noFill/>
                </a:ln>
                <a:solidFill>
                  <a:srgbClr val="00809E"/>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câu</a:t>
            </a:r>
            <a:r>
              <a:rPr kumimoji="0" lang="en-US" altLang="zh-CN" sz="4800" b="1" i="0" u="none" strike="noStrike" kern="1200" cap="none" spc="0" normalizeH="0" baseline="0" noProof="0" dirty="0">
                <a:ln>
                  <a:noFill/>
                </a:ln>
                <a:solidFill>
                  <a:srgbClr val="00809E"/>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800" b="1" i="0" u="none" strike="noStrike" kern="1200" cap="none" spc="0" normalizeH="0" baseline="0" noProof="0" dirty="0" err="1">
                <a:ln>
                  <a:noFill/>
                </a:ln>
                <a:solidFill>
                  <a:srgbClr val="00809E"/>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và</a:t>
            </a:r>
            <a:r>
              <a:rPr kumimoji="0" lang="en-US" altLang="zh-CN" sz="4800" b="1" i="0" u="none" strike="noStrike" kern="1200" cap="none" spc="0" normalizeH="0" baseline="0" noProof="0" dirty="0">
                <a:ln>
                  <a:noFill/>
                </a:ln>
                <a:solidFill>
                  <a:srgbClr val="00809E"/>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800" b="1" i="0" u="none" strike="noStrike" kern="1200" cap="none" spc="0" normalizeH="0" baseline="0" noProof="0" dirty="0" err="1">
                <a:ln>
                  <a:noFill/>
                </a:ln>
                <a:solidFill>
                  <a:srgbClr val="00809E"/>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viết</a:t>
            </a:r>
            <a:r>
              <a:rPr kumimoji="0" lang="en-US" altLang="zh-CN" sz="4800" b="1" i="0" u="none" strike="noStrike" kern="1200" cap="none" spc="0" normalizeH="0" baseline="0" noProof="0" dirty="0">
                <a:ln>
                  <a:noFill/>
                </a:ln>
                <a:solidFill>
                  <a:srgbClr val="00809E"/>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800" b="1" i="0" u="none" strike="noStrike" kern="1200" cap="none" spc="0" normalizeH="0" baseline="0" noProof="0" dirty="0" err="1">
                <a:ln>
                  <a:noFill/>
                </a:ln>
                <a:solidFill>
                  <a:srgbClr val="00809E"/>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câu</a:t>
            </a:r>
            <a:r>
              <a:rPr kumimoji="0" lang="en-US" altLang="zh-CN" sz="4800" b="1" i="0" u="none" strike="noStrike" kern="1200" cap="none" spc="0" normalizeH="0" baseline="0" noProof="0" dirty="0">
                <a:ln>
                  <a:noFill/>
                </a:ln>
                <a:solidFill>
                  <a:srgbClr val="00809E"/>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800" b="1" i="0" u="none" strike="noStrike" kern="1200" cap="none" spc="0" normalizeH="0" baseline="0" noProof="0" dirty="0" err="1">
                <a:ln>
                  <a:noFill/>
                </a:ln>
                <a:solidFill>
                  <a:srgbClr val="00809E"/>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vào</a:t>
            </a:r>
            <a:r>
              <a:rPr kumimoji="0" lang="en-US" altLang="zh-CN" sz="4800" b="1" i="0" u="none" strike="noStrike" kern="1200" cap="none" spc="0" normalizeH="0" baseline="0" noProof="0" dirty="0">
                <a:ln>
                  <a:noFill/>
                </a:ln>
                <a:solidFill>
                  <a:srgbClr val="00809E"/>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800" b="1" i="0" u="none" strike="noStrike" kern="1200" cap="none" spc="0" normalizeH="0" baseline="0" noProof="0" dirty="0" err="1">
                <a:ln>
                  <a:noFill/>
                </a:ln>
                <a:solidFill>
                  <a:srgbClr val="00809E"/>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vở</a:t>
            </a:r>
            <a:r>
              <a:rPr kumimoji="0" lang="en-US" altLang="zh-CN" sz="4800" b="1" i="0" u="none" strike="noStrike" kern="1200" cap="none" spc="0" normalizeH="0" baseline="0" noProof="0" dirty="0">
                <a:ln>
                  <a:noFill/>
                </a:ln>
                <a:solidFill>
                  <a:srgbClr val="00809E"/>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a:t>
            </a:r>
            <a:endParaRPr kumimoji="0" lang="zh-CN" altLang="en-US" sz="4800" b="1" i="0" u="none" strike="noStrike" kern="1200" cap="none" spc="0" normalizeH="0" baseline="0" noProof="0" dirty="0">
              <a:ln>
                <a:noFill/>
              </a:ln>
              <a:solidFill>
                <a:srgbClr val="00809E"/>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3" name="8">
            <a:extLst>
              <a:ext uri="{FF2B5EF4-FFF2-40B4-BE49-F238E27FC236}">
                <a16:creationId xmlns:a16="http://schemas.microsoft.com/office/drawing/2014/main" id="{804370CF-F8C0-4AC8-B08D-FCB3161E8199}"/>
              </a:ext>
            </a:extLst>
          </p:cNvPr>
          <p:cNvSpPr/>
          <p:nvPr/>
        </p:nvSpPr>
        <p:spPr>
          <a:xfrm>
            <a:off x="340662" y="2089278"/>
            <a:ext cx="11620972" cy="1193390"/>
          </a:xfrm>
          <a:prstGeom prst="rect">
            <a:avLst/>
          </a:prstGeom>
          <a:solidFill>
            <a:srgbClr val="9BE7FF"/>
          </a:solidFill>
          <a:ln>
            <a:noFill/>
          </a:ln>
          <a:effectLst>
            <a:glow rad="101600">
              <a:srgbClr val="00C0F0">
                <a:alpha val="60000"/>
              </a:srgbClr>
            </a:glow>
            <a:outerShdw blurRad="50800" dist="38100" dir="5400000" algn="t"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4" name="8">
            <a:extLst>
              <a:ext uri="{FF2B5EF4-FFF2-40B4-BE49-F238E27FC236}">
                <a16:creationId xmlns:a16="http://schemas.microsoft.com/office/drawing/2014/main" id="{CF83C74D-58F0-4F0F-B6AE-456ABF998CF1}"/>
              </a:ext>
            </a:extLst>
          </p:cNvPr>
          <p:cNvSpPr/>
          <p:nvPr/>
        </p:nvSpPr>
        <p:spPr>
          <a:xfrm>
            <a:off x="2795318" y="2258555"/>
            <a:ext cx="2207009"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nhanh</a:t>
            </a:r>
            <a:r>
              <a:rPr kumimoji="0" lang="en-US" altLang="zh-CN" sz="40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0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trí</a:t>
            </a:r>
            <a:endParaRPr kumimoji="0" lang="zh-CN" altLang="en-US" sz="40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5" name="8">
            <a:extLst>
              <a:ext uri="{FF2B5EF4-FFF2-40B4-BE49-F238E27FC236}">
                <a16:creationId xmlns:a16="http://schemas.microsoft.com/office/drawing/2014/main" id="{2D0C96CC-9170-4CA9-A9DB-8259C9F86F08}"/>
              </a:ext>
            </a:extLst>
          </p:cNvPr>
          <p:cNvSpPr/>
          <p:nvPr/>
        </p:nvSpPr>
        <p:spPr>
          <a:xfrm>
            <a:off x="340662" y="2258555"/>
            <a:ext cx="2321292"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giật</a:t>
            </a:r>
            <a:r>
              <a:rPr kumimoji="0" lang="en-US" altLang="zh-CN" sz="40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0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mình</a:t>
            </a:r>
            <a:endParaRPr kumimoji="0" lang="zh-CN" altLang="en-US" sz="40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6" name="8">
            <a:extLst>
              <a:ext uri="{FF2B5EF4-FFF2-40B4-BE49-F238E27FC236}">
                <a16:creationId xmlns:a16="http://schemas.microsoft.com/office/drawing/2014/main" id="{1F94F64A-0231-414E-A1BD-044F1326F6EB}"/>
              </a:ext>
            </a:extLst>
          </p:cNvPr>
          <p:cNvSpPr/>
          <p:nvPr/>
        </p:nvSpPr>
        <p:spPr>
          <a:xfrm>
            <a:off x="230365" y="3962411"/>
            <a:ext cx="11470021" cy="70788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F2701F"/>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a. Nam                   </a:t>
            </a:r>
            <a:r>
              <a:rPr kumimoji="0" lang="en-US" altLang="zh-CN" sz="4000" b="0" i="0" u="none" strike="noStrike" kern="1200" cap="none" spc="0" normalizeH="0" baseline="0" noProof="0" dirty="0" err="1">
                <a:ln>
                  <a:noFill/>
                </a:ln>
                <a:solidFill>
                  <a:srgbClr val="F2701F"/>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nghĩ</a:t>
            </a:r>
            <a:r>
              <a:rPr kumimoji="0" lang="en-US" altLang="zh-CN" sz="4000" b="0" i="0" u="none" strike="noStrike" kern="1200" cap="none" spc="0" normalizeH="0" baseline="0" noProof="0" dirty="0">
                <a:ln>
                  <a:noFill/>
                </a:ln>
                <a:solidFill>
                  <a:srgbClr val="F2701F"/>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000" b="0" i="0" u="none" strike="noStrike" kern="1200" cap="none" spc="0" normalizeH="0" baseline="0" noProof="0" dirty="0" err="1">
                <a:ln>
                  <a:noFill/>
                </a:ln>
                <a:solidFill>
                  <a:srgbClr val="F2701F"/>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ngay</a:t>
            </a:r>
            <a:r>
              <a:rPr kumimoji="0" lang="en-US" altLang="zh-CN" sz="4000" b="0" i="0" u="none" strike="noStrike" kern="1200" cap="none" spc="0" normalizeH="0" baseline="0" noProof="0" dirty="0">
                <a:ln>
                  <a:noFill/>
                </a:ln>
                <a:solidFill>
                  <a:srgbClr val="F2701F"/>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ra </a:t>
            </a:r>
            <a:r>
              <a:rPr kumimoji="0" lang="en-US" altLang="zh-CN" sz="4000" b="0" i="0" u="none" strike="noStrike" kern="1200" cap="none" spc="0" normalizeH="0" baseline="0" noProof="0" dirty="0" err="1">
                <a:ln>
                  <a:noFill/>
                </a:ln>
                <a:solidFill>
                  <a:srgbClr val="F2701F"/>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lời</a:t>
            </a:r>
            <a:r>
              <a:rPr kumimoji="0" lang="en-US" altLang="zh-CN" sz="4000" b="0" i="0" u="none" strike="noStrike" kern="1200" cap="none" spc="0" normalizeH="0" baseline="0" noProof="0" dirty="0">
                <a:ln>
                  <a:noFill/>
                </a:ln>
                <a:solidFill>
                  <a:srgbClr val="F2701F"/>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000" b="0" i="0" u="none" strike="noStrike" kern="1200" cap="none" spc="0" normalizeH="0" baseline="0" noProof="0" dirty="0" err="1">
                <a:ln>
                  <a:noFill/>
                </a:ln>
                <a:solidFill>
                  <a:srgbClr val="F2701F"/>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giải</a:t>
            </a:r>
            <a:r>
              <a:rPr kumimoji="0" lang="en-US" altLang="zh-CN" sz="4000" b="0" i="0" u="none" strike="noStrike" kern="1200" cap="none" spc="0" normalizeH="0" baseline="0" noProof="0" dirty="0">
                <a:ln>
                  <a:noFill/>
                </a:ln>
                <a:solidFill>
                  <a:srgbClr val="F2701F"/>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000" b="0" i="0" u="none" strike="noStrike" kern="1200" cap="none" spc="0" normalizeH="0" baseline="0" noProof="0" dirty="0" err="1">
                <a:ln>
                  <a:noFill/>
                </a:ln>
                <a:solidFill>
                  <a:srgbClr val="F2701F"/>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cho</a:t>
            </a:r>
            <a:r>
              <a:rPr kumimoji="0" lang="en-US" altLang="zh-CN" sz="4000" b="0" i="0" u="none" strike="noStrike" kern="1200" cap="none" spc="0" normalizeH="0" baseline="0" noProof="0" dirty="0">
                <a:ln>
                  <a:noFill/>
                </a:ln>
                <a:solidFill>
                  <a:srgbClr val="F2701F"/>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000" b="0" i="0" u="none" strike="noStrike" kern="1200" cap="none" spc="0" normalizeH="0" baseline="0" noProof="0" dirty="0" err="1">
                <a:ln>
                  <a:noFill/>
                </a:ln>
                <a:solidFill>
                  <a:srgbClr val="F2701F"/>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câu</a:t>
            </a:r>
            <a:r>
              <a:rPr kumimoji="0" lang="en-US" altLang="zh-CN" sz="4000" b="0" i="0" u="none" strike="noStrike" kern="1200" cap="none" spc="0" normalizeH="0" baseline="0" noProof="0" dirty="0">
                <a:ln>
                  <a:noFill/>
                </a:ln>
                <a:solidFill>
                  <a:srgbClr val="F2701F"/>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000" b="0" i="0" u="none" strike="noStrike" kern="1200" cap="none" spc="0" normalizeH="0" baseline="0" noProof="0" dirty="0" err="1">
                <a:ln>
                  <a:noFill/>
                </a:ln>
                <a:solidFill>
                  <a:srgbClr val="F2701F"/>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đố</a:t>
            </a:r>
            <a:r>
              <a:rPr kumimoji="0" lang="en-US" altLang="zh-CN" sz="4000" b="0" i="0" u="none" strike="noStrike" kern="1200" cap="none" spc="0" normalizeH="0" baseline="0" noProof="0" dirty="0">
                <a:ln>
                  <a:noFill/>
                </a:ln>
                <a:solidFill>
                  <a:srgbClr val="F2701F"/>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endParaRPr kumimoji="0" lang="zh-CN" altLang="en-US" sz="4000" b="0" i="0" u="none" strike="noStrike" kern="1200" cap="none" spc="0" normalizeH="0" baseline="0" noProof="0" dirty="0">
              <a:ln>
                <a:noFill/>
              </a:ln>
              <a:solidFill>
                <a:srgbClr val="F2701F"/>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7" name="8">
            <a:extLst>
              <a:ext uri="{FF2B5EF4-FFF2-40B4-BE49-F238E27FC236}">
                <a16:creationId xmlns:a16="http://schemas.microsoft.com/office/drawing/2014/main" id="{DC49612F-178A-4D2C-B9F7-4FC39664540F}"/>
              </a:ext>
            </a:extLst>
          </p:cNvPr>
          <p:cNvSpPr/>
          <p:nvPr/>
        </p:nvSpPr>
        <p:spPr>
          <a:xfrm>
            <a:off x="5218344" y="2258555"/>
            <a:ext cx="242150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cảm</a:t>
            </a:r>
            <a:r>
              <a:rPr kumimoji="0" lang="en-US" altLang="zh-CN" sz="40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0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kumimoji="0" lang="zh-CN" altLang="en-US" sz="40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8" name="8">
            <a:extLst>
              <a:ext uri="{FF2B5EF4-FFF2-40B4-BE49-F238E27FC236}">
                <a16:creationId xmlns:a16="http://schemas.microsoft.com/office/drawing/2014/main" id="{47CC81E1-F224-4487-A0D8-1EAF7D46730E}"/>
              </a:ext>
            </a:extLst>
          </p:cNvPr>
          <p:cNvSpPr/>
          <p:nvPr/>
        </p:nvSpPr>
        <p:spPr>
          <a:xfrm>
            <a:off x="2490220" y="3962411"/>
            <a:ext cx="90424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a:t>
            </a:r>
            <a:endParaRPr kumimoji="0" lang="zh-CN" altLang="en-US" sz="4000" b="1"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9" name="8">
            <a:extLst>
              <a:ext uri="{FF2B5EF4-FFF2-40B4-BE49-F238E27FC236}">
                <a16:creationId xmlns:a16="http://schemas.microsoft.com/office/drawing/2014/main" id="{B5D78DCE-936D-4C7D-B413-800F861AFD68}"/>
              </a:ext>
            </a:extLst>
          </p:cNvPr>
          <p:cNvSpPr/>
          <p:nvPr/>
        </p:nvSpPr>
        <p:spPr>
          <a:xfrm>
            <a:off x="7980732" y="2258555"/>
            <a:ext cx="2472934"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giúp</a:t>
            </a:r>
            <a:r>
              <a:rPr kumimoji="0" lang="en-US" altLang="zh-CN" sz="40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0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nhau</a:t>
            </a:r>
            <a:endParaRPr kumimoji="0" lang="zh-CN" altLang="en-US" sz="40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0" name="8">
            <a:extLst>
              <a:ext uri="{FF2B5EF4-FFF2-40B4-BE49-F238E27FC236}">
                <a16:creationId xmlns:a16="http://schemas.microsoft.com/office/drawing/2014/main" id="{BDF7BC2C-D294-4E8C-AEC3-2B204C75D581}"/>
              </a:ext>
            </a:extLst>
          </p:cNvPr>
          <p:cNvSpPr/>
          <p:nvPr/>
        </p:nvSpPr>
        <p:spPr>
          <a:xfrm>
            <a:off x="10794555" y="2258555"/>
            <a:ext cx="98449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cứu</a:t>
            </a:r>
            <a:endParaRPr kumimoji="0" lang="zh-CN" altLang="en-US" sz="40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5" name="8">
            <a:extLst>
              <a:ext uri="{FF2B5EF4-FFF2-40B4-BE49-F238E27FC236}">
                <a16:creationId xmlns:a16="http://schemas.microsoft.com/office/drawing/2014/main" id="{40E9CBB8-B44C-4661-A835-BDBD289B942C}"/>
              </a:ext>
            </a:extLst>
          </p:cNvPr>
          <p:cNvSpPr/>
          <p:nvPr/>
        </p:nvSpPr>
        <p:spPr>
          <a:xfrm>
            <a:off x="230365" y="4923224"/>
            <a:ext cx="11470021" cy="70788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F2701F"/>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b. </a:t>
            </a:r>
            <a:r>
              <a:rPr kumimoji="0" lang="en-US" altLang="zh-CN" sz="4000" b="0" i="0" u="none" strike="noStrike" kern="1200" cap="none" spc="0" normalizeH="0" baseline="0" noProof="0" dirty="0" err="1">
                <a:ln>
                  <a:noFill/>
                </a:ln>
                <a:solidFill>
                  <a:srgbClr val="F2701F"/>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Ông</a:t>
            </a:r>
            <a:r>
              <a:rPr kumimoji="0" lang="en-US" altLang="zh-CN" sz="4000" b="0" i="0" u="none" strike="noStrike" kern="1200" cap="none" spc="0" normalizeH="0" baseline="0" noProof="0" dirty="0">
                <a:ln>
                  <a:noFill/>
                </a:ln>
                <a:solidFill>
                  <a:srgbClr val="F2701F"/>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000" b="0" i="0" u="none" strike="noStrike" kern="1200" cap="none" spc="0" normalizeH="0" baseline="0" noProof="0" dirty="0" err="1">
                <a:ln>
                  <a:noFill/>
                </a:ln>
                <a:solidFill>
                  <a:srgbClr val="F2701F"/>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kể</a:t>
            </a:r>
            <a:r>
              <a:rPr kumimoji="0" lang="en-US" altLang="zh-CN" sz="4000" b="0" i="0" u="none" strike="noStrike" kern="1200" cap="none" spc="0" normalizeH="0" baseline="0" noProof="0" dirty="0">
                <a:ln>
                  <a:noFill/>
                </a:ln>
                <a:solidFill>
                  <a:srgbClr val="F2701F"/>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000" b="0" i="0" u="none" strike="noStrike" kern="1200" cap="none" spc="0" normalizeH="0" baseline="0" noProof="0" dirty="0" err="1">
                <a:ln>
                  <a:noFill/>
                </a:ln>
                <a:solidFill>
                  <a:srgbClr val="F2701F"/>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cho</a:t>
            </a:r>
            <a:r>
              <a:rPr kumimoji="0" lang="en-US" altLang="zh-CN" sz="4000" b="0" i="0" u="none" strike="noStrike" kern="1200" cap="none" spc="0" normalizeH="0" baseline="0" noProof="0" dirty="0">
                <a:ln>
                  <a:noFill/>
                </a:ln>
                <a:solidFill>
                  <a:srgbClr val="F2701F"/>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000" b="0" i="0" u="none" strike="noStrike" kern="1200" cap="none" spc="0" normalizeH="0" baseline="0" noProof="0" dirty="0" err="1">
                <a:ln>
                  <a:noFill/>
                </a:ln>
                <a:solidFill>
                  <a:srgbClr val="F2701F"/>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em</a:t>
            </a:r>
            <a:r>
              <a:rPr kumimoji="0" lang="en-US" altLang="zh-CN" sz="4000" b="0" i="0" u="none" strike="noStrike" kern="1200" cap="none" spc="0" normalizeH="0" baseline="0" noProof="0" dirty="0">
                <a:ln>
                  <a:noFill/>
                </a:ln>
                <a:solidFill>
                  <a:srgbClr val="F2701F"/>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000" b="0" i="0" u="none" strike="noStrike" kern="1200" cap="none" spc="0" normalizeH="0" baseline="0" noProof="0" dirty="0" err="1">
                <a:ln>
                  <a:noFill/>
                </a:ln>
                <a:solidFill>
                  <a:srgbClr val="F2701F"/>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nghe</a:t>
            </a:r>
            <a:r>
              <a:rPr kumimoji="0" lang="en-US" altLang="zh-CN" sz="4000" b="0" i="0" u="none" strike="noStrike" kern="1200" cap="none" spc="0" normalizeH="0" baseline="0" noProof="0" dirty="0">
                <a:ln>
                  <a:noFill/>
                </a:ln>
                <a:solidFill>
                  <a:srgbClr val="F2701F"/>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000" b="0" i="0" u="none" strike="noStrike" kern="1200" cap="none" spc="0" normalizeH="0" baseline="0" noProof="0" dirty="0" err="1">
                <a:ln>
                  <a:noFill/>
                </a:ln>
                <a:solidFill>
                  <a:srgbClr val="F2701F"/>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một</a:t>
            </a:r>
            <a:r>
              <a:rPr kumimoji="0" lang="en-US" altLang="zh-CN" sz="4000" b="0" i="0" u="none" strike="noStrike" kern="1200" cap="none" spc="0" normalizeH="0" baseline="0" noProof="0" dirty="0">
                <a:ln>
                  <a:noFill/>
                </a:ln>
                <a:solidFill>
                  <a:srgbClr val="F2701F"/>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000" b="0" i="0" u="none" strike="noStrike" kern="1200" cap="none" spc="0" normalizeH="0" baseline="0" noProof="0" dirty="0" err="1">
                <a:ln>
                  <a:noFill/>
                </a:ln>
                <a:solidFill>
                  <a:srgbClr val="F2701F"/>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câu</a:t>
            </a:r>
            <a:r>
              <a:rPr kumimoji="0" lang="en-US" altLang="zh-CN" sz="4000" b="0" i="0" u="none" strike="noStrike" kern="1200" cap="none" spc="0" normalizeH="0" baseline="0" noProof="0" dirty="0">
                <a:ln>
                  <a:noFill/>
                </a:ln>
                <a:solidFill>
                  <a:srgbClr val="F2701F"/>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000" b="0" i="0" u="none" strike="noStrike" kern="1200" cap="none" spc="0" normalizeH="0" baseline="0" noProof="0" dirty="0" err="1">
                <a:ln>
                  <a:noFill/>
                </a:ln>
                <a:solidFill>
                  <a:srgbClr val="F2701F"/>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chuyện</a:t>
            </a:r>
            <a:r>
              <a:rPr kumimoji="0" lang="en-US" altLang="zh-CN" sz="4000" b="0" i="0" u="none" strike="noStrike" kern="1200" cap="none" spc="0" normalizeH="0" baseline="0" noProof="0" dirty="0">
                <a:ln>
                  <a:noFill/>
                </a:ln>
                <a:solidFill>
                  <a:srgbClr val="F2701F"/>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endParaRPr kumimoji="0" lang="zh-CN" altLang="en-US" sz="4000" b="0" i="0" u="none" strike="noStrike" kern="1200" cap="none" spc="0" normalizeH="0" baseline="0" noProof="0" dirty="0">
              <a:ln>
                <a:noFill/>
              </a:ln>
              <a:solidFill>
                <a:srgbClr val="F2701F"/>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6" name="8">
            <a:extLst>
              <a:ext uri="{FF2B5EF4-FFF2-40B4-BE49-F238E27FC236}">
                <a16:creationId xmlns:a16="http://schemas.microsoft.com/office/drawing/2014/main" id="{18692135-3DAD-41C5-9BDE-0D33DE651FB4}"/>
              </a:ext>
            </a:extLst>
          </p:cNvPr>
          <p:cNvSpPr/>
          <p:nvPr/>
        </p:nvSpPr>
        <p:spPr>
          <a:xfrm>
            <a:off x="9453753" y="4923224"/>
            <a:ext cx="90424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a:t>
            </a:r>
            <a:endParaRPr kumimoji="0" lang="zh-CN" altLang="en-US" sz="4000" b="1"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816736223"/>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750"/>
                                        <p:tgtEl>
                                          <p:spTgt spid="12"/>
                                        </p:tgtEl>
                                      </p:cBhvr>
                                    </p:animEffect>
                                  </p:childTnLst>
                                </p:cTn>
                              </p:par>
                            </p:childTnLst>
                          </p:cTn>
                        </p:par>
                        <p:par>
                          <p:cTn id="8" fill="hold">
                            <p:stCondLst>
                              <p:cond delay="750"/>
                            </p:stCondLst>
                            <p:childTnLst>
                              <p:par>
                                <p:cTn id="9" presetID="22" presetClass="entr" presetSubtype="8" fill="hold" grpId="0" nodeType="afterEffect" nodePh="1">
                                  <p:stCondLst>
                                    <p:cond delay="250"/>
                                  </p:stCondLst>
                                  <p:endCondLst>
                                    <p:cond evt="begin" delay="0">
                                      <p:tn val="9"/>
                                    </p:cond>
                                  </p:end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2500"/>
                            </p:stCondLst>
                            <p:childTnLst>
                              <p:par>
                                <p:cTn id="21" presetID="22" presetClass="entr" presetSubtype="8" fill="hold" grpId="0" nodeType="afterEffect">
                                  <p:stCondLst>
                                    <p:cond delay="25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par>
                          <p:cTn id="24" fill="hold">
                            <p:stCondLst>
                              <p:cond delay="3250"/>
                            </p:stCondLst>
                            <p:childTnLst>
                              <p:par>
                                <p:cTn id="25" presetID="22" presetClass="entr" presetSubtype="8"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par>
                          <p:cTn id="28" fill="hold">
                            <p:stCondLst>
                              <p:cond delay="3750"/>
                            </p:stCondLst>
                            <p:childTnLst>
                              <p:par>
                                <p:cTn id="29" presetID="22" presetClass="entr" presetSubtype="8"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par>
                          <p:cTn id="32" fill="hold">
                            <p:stCondLst>
                              <p:cond delay="4250"/>
                            </p:stCondLst>
                            <p:childTnLst>
                              <p:par>
                                <p:cTn id="33" presetID="22" presetClass="entr" presetSubtype="8" fill="hold" grpId="0" nodeType="afterEffect">
                                  <p:stCondLst>
                                    <p:cond delay="50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500"/>
                                        <p:tgtEl>
                                          <p:spTgt spid="16"/>
                                        </p:tgtEl>
                                      </p:cBhvr>
                                    </p:animEffect>
                                  </p:childTnLst>
                                </p:cTn>
                              </p:par>
                              <p:par>
                                <p:cTn id="36" presetID="22" presetClass="entr" presetSubtype="8" fill="hold" grpId="0" nodeType="withEffect">
                                  <p:stCondLst>
                                    <p:cond delay="50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18"/>
                                        </p:tgtEl>
                                      </p:cBhvr>
                                    </p:animEffect>
                                    <p:set>
                                      <p:cBhvr>
                                        <p:cTn id="43" dur="1" fill="hold">
                                          <p:stCondLst>
                                            <p:cond delay="499"/>
                                          </p:stCondLst>
                                        </p:cTn>
                                        <p:tgtEl>
                                          <p:spTgt spid="18"/>
                                        </p:tgtEl>
                                        <p:attrNameLst>
                                          <p:attrName>style.visibility</p:attrName>
                                        </p:attrNameLst>
                                      </p:cBhvr>
                                      <p:to>
                                        <p:strVal val="hidden"/>
                                      </p:to>
                                    </p:set>
                                  </p:childTnLst>
                                </p:cTn>
                              </p:par>
                            </p:childTnLst>
                          </p:cTn>
                        </p:par>
                        <p:par>
                          <p:cTn id="44" fill="hold">
                            <p:stCondLst>
                              <p:cond delay="500"/>
                            </p:stCondLst>
                            <p:childTnLst>
                              <p:par>
                                <p:cTn id="45" presetID="56" presetClass="path" presetSubtype="0" accel="50000" decel="50000" fill="hold" grpId="1" nodeType="afterEffect">
                                  <p:stCondLst>
                                    <p:cond delay="0"/>
                                  </p:stCondLst>
                                  <p:childTnLst>
                                    <p:animMotion origin="layout" path="M -0.00078 -0.00278 L -0.06354 0.24745 " pathEditMode="relative" rAng="0" ptsTypes="AA">
                                      <p:cBhvr>
                                        <p:cTn id="46" dur="2000" fill="hold"/>
                                        <p:tgtEl>
                                          <p:spTgt spid="14"/>
                                        </p:tgtEl>
                                        <p:attrNameLst>
                                          <p:attrName>ppt_x</p:attrName>
                                          <p:attrName>ppt_y</p:attrName>
                                        </p:attrNameLst>
                                      </p:cBhvr>
                                      <p:rCtr x="-3138" y="12500"/>
                                    </p:animMotion>
                                  </p:childTnLst>
                                </p:cTn>
                              </p:par>
                            </p:childTnLst>
                          </p:cTn>
                        </p:par>
                        <p:par>
                          <p:cTn id="47" fill="hold">
                            <p:stCondLst>
                              <p:cond delay="4500"/>
                            </p:stCondLst>
                            <p:childTnLst>
                              <p:par>
                                <p:cTn id="48" presetID="22" presetClass="entr" presetSubtype="8" fill="hold" grpId="0" nodeType="afterEffect">
                                  <p:stCondLst>
                                    <p:cond delay="500"/>
                                  </p:stCondLst>
                                  <p:childTnLst>
                                    <p:set>
                                      <p:cBhvr>
                                        <p:cTn id="49" dur="1" fill="hold">
                                          <p:stCondLst>
                                            <p:cond delay="0"/>
                                          </p:stCondLst>
                                        </p:cTn>
                                        <p:tgtEl>
                                          <p:spTgt spid="25"/>
                                        </p:tgtEl>
                                        <p:attrNameLst>
                                          <p:attrName>style.visibility</p:attrName>
                                        </p:attrNameLst>
                                      </p:cBhvr>
                                      <p:to>
                                        <p:strVal val="visible"/>
                                      </p:to>
                                    </p:set>
                                    <p:animEffect transition="in" filter="wipe(left)">
                                      <p:cBhvr>
                                        <p:cTn id="50" dur="500"/>
                                        <p:tgtEl>
                                          <p:spTgt spid="25"/>
                                        </p:tgtEl>
                                      </p:cBhvr>
                                    </p:animEffect>
                                  </p:childTnLst>
                                </p:cTn>
                              </p:par>
                              <p:par>
                                <p:cTn id="51" presetID="22" presetClass="entr" presetSubtype="8" fill="hold" grpId="0" nodeType="withEffect">
                                  <p:stCondLst>
                                    <p:cond delay="500"/>
                                  </p:stCondLst>
                                  <p:childTnLst>
                                    <p:set>
                                      <p:cBhvr>
                                        <p:cTn id="52" dur="1" fill="hold">
                                          <p:stCondLst>
                                            <p:cond delay="0"/>
                                          </p:stCondLst>
                                        </p:cTn>
                                        <p:tgtEl>
                                          <p:spTgt spid="26"/>
                                        </p:tgtEl>
                                        <p:attrNameLst>
                                          <p:attrName>style.visibility</p:attrName>
                                        </p:attrNameLst>
                                      </p:cBhvr>
                                      <p:to>
                                        <p:strVal val="visible"/>
                                      </p:to>
                                    </p:set>
                                    <p:animEffect transition="in" filter="wipe(left)">
                                      <p:cBhvr>
                                        <p:cTn id="53" dur="500"/>
                                        <p:tgtEl>
                                          <p:spTgt spid="26"/>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26"/>
                                        </p:tgtEl>
                                      </p:cBhvr>
                                    </p:animEffect>
                                    <p:set>
                                      <p:cBhvr>
                                        <p:cTn id="58" dur="1" fill="hold">
                                          <p:stCondLst>
                                            <p:cond delay="499"/>
                                          </p:stCondLst>
                                        </p:cTn>
                                        <p:tgtEl>
                                          <p:spTgt spid="26"/>
                                        </p:tgtEl>
                                        <p:attrNameLst>
                                          <p:attrName>style.visibility</p:attrName>
                                        </p:attrNameLst>
                                      </p:cBhvr>
                                      <p:to>
                                        <p:strVal val="hidden"/>
                                      </p:to>
                                    </p:set>
                                  </p:childTnLst>
                                </p:cTn>
                              </p:par>
                            </p:childTnLst>
                          </p:cTn>
                        </p:par>
                        <p:par>
                          <p:cTn id="59" fill="hold">
                            <p:stCondLst>
                              <p:cond delay="500"/>
                            </p:stCondLst>
                            <p:childTnLst>
                              <p:par>
                                <p:cTn id="60" presetID="56" presetClass="path" presetSubtype="0" accel="50000" decel="50000" fill="hold" grpId="1" nodeType="afterEffect">
                                  <p:stCondLst>
                                    <p:cond delay="250"/>
                                  </p:stCondLst>
                                  <p:childTnLst>
                                    <p:animMotion origin="layout" path="M 0.00313 -0.00278 L 0.29063 0.38819 " pathEditMode="relative" rAng="0" ptsTypes="AA">
                                      <p:cBhvr>
                                        <p:cTn id="61" dur="2000" fill="hold"/>
                                        <p:tgtEl>
                                          <p:spTgt spid="17"/>
                                        </p:tgtEl>
                                        <p:attrNameLst>
                                          <p:attrName>ppt_x</p:attrName>
                                          <p:attrName>ppt_y</p:attrName>
                                        </p:attrNameLst>
                                      </p:cBhvr>
                                      <p:rCtr x="14375" y="195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p:bldP spid="14" grpId="1"/>
      <p:bldP spid="15" grpId="0"/>
      <p:bldP spid="16" grpId="0"/>
      <p:bldP spid="17" grpId="0"/>
      <p:bldP spid="17" grpId="1"/>
      <p:bldP spid="18" grpId="0"/>
      <p:bldP spid="18" grpId="1"/>
      <p:bldP spid="19" grpId="0"/>
      <p:bldP spid="20" grpId="0"/>
      <p:bldP spid="25" grpId="0"/>
      <p:bldP spid="26" grpId="0"/>
      <p:bldP spid="26"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87867" y="471387"/>
            <a:ext cx="11633200" cy="5802413"/>
            <a:chOff x="190500" y="133350"/>
            <a:chExt cx="8724900" cy="4351810"/>
          </a:xfrm>
        </p:grpSpPr>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388"/>
            <a:stretch/>
          </p:blipFill>
          <p:spPr bwMode="auto">
            <a:xfrm>
              <a:off x="190500" y="2404505"/>
              <a:ext cx="8724900" cy="2080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 y="133350"/>
              <a:ext cx="8724900" cy="227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Rectangle 4"/>
          <p:cNvSpPr/>
          <p:nvPr/>
        </p:nvSpPr>
        <p:spPr>
          <a:xfrm>
            <a:off x="1136952" y="1135259"/>
            <a:ext cx="12090400" cy="810543"/>
          </a:xfrm>
          <a:prstGeom prst="rect">
            <a:avLst/>
          </a:prstGeom>
        </p:spPr>
        <p:txBody>
          <a:bodyPr wrap="square">
            <a:spAutoFit/>
          </a:bodyPr>
          <a:lstStyle/>
          <a:p>
            <a:pPr algn="just" defTabSz="1217378"/>
            <a:r>
              <a:rPr lang="en-US" sz="4667" b="1" dirty="0">
                <a:solidFill>
                  <a:srgbClr val="FF0000"/>
                </a:solidFill>
                <a:latin typeface="HP001 5 hàng" pitchFamily="34" charset="0"/>
              </a:rPr>
              <a:t>a. </a:t>
            </a:r>
            <a:r>
              <a:rPr lang="vi-VN" sz="4667" b="1" dirty="0">
                <a:solidFill>
                  <a:srgbClr val="FF0000"/>
                </a:solidFill>
                <a:latin typeface="HP001 5 hàng" pitchFamily="34" charset="0"/>
              </a:rPr>
              <a:t>Nam </a:t>
            </a:r>
            <a:r>
              <a:rPr lang="el-GR" sz="4667" b="1" dirty="0">
                <a:solidFill>
                  <a:srgbClr val="FF0000"/>
                </a:solidFill>
                <a:latin typeface="HP001 5 hàng" pitchFamily="34" charset="0"/>
              </a:rPr>
              <a:t>η</a:t>
            </a:r>
            <a:r>
              <a:rPr lang="vi-VN" sz="4667" b="1" dirty="0">
                <a:solidFill>
                  <a:srgbClr val="FF0000"/>
                </a:solidFill>
                <a:latin typeface="HP001 5 hàng" pitchFamily="34" charset="0"/>
              </a:rPr>
              <a:t>a</a:t>
            </a:r>
            <a:r>
              <a:rPr lang="el-GR" sz="4667" b="1" dirty="0">
                <a:solidFill>
                  <a:srgbClr val="FF0000"/>
                </a:solidFill>
                <a:latin typeface="HP001 5 hàng" pitchFamily="34" charset="0"/>
              </a:rPr>
              <a:t>ζ </a:t>
            </a:r>
            <a:r>
              <a:rPr lang="vi-VN" sz="4667" b="1" dirty="0">
                <a:solidFill>
                  <a:srgbClr val="FF0000"/>
                </a:solidFill>
                <a:latin typeface="HP001 5 hàng" pitchFamily="34" charset="0"/>
              </a:rPr>
              <a:t>Ǉrí w</a:t>
            </a:r>
            <a:r>
              <a:rPr lang="el-GR" sz="4667" b="1" dirty="0">
                <a:solidFill>
                  <a:srgbClr val="FF0000"/>
                </a:solidFill>
                <a:latin typeface="HP001 5 hàng" pitchFamily="34" charset="0"/>
              </a:rPr>
              <a:t>θ</a:t>
            </a:r>
            <a:r>
              <a:rPr lang="vi-VN" sz="4667" b="1" dirty="0">
                <a:solidFill>
                  <a:srgbClr val="FF0000"/>
                </a:solidFill>
                <a:latin typeface="HP001 5 hàng" pitchFamily="34" charset="0"/>
              </a:rPr>
              <a:t>ĩ wgay ǟa lƟ </a:t>
            </a:r>
            <a:r>
              <a:rPr lang="vi-VN" sz="4667" b="1" dirty="0">
                <a:solidFill>
                  <a:srgbClr val="FF0000"/>
                </a:solidFill>
                <a:latin typeface="HP001 5 hàng" pitchFamily="34" charset="0"/>
              </a:rPr>
              <a:t>giải</a:t>
            </a:r>
            <a:endParaRPr lang="en-US" sz="4667" b="1" dirty="0">
              <a:solidFill>
                <a:srgbClr val="FF0000"/>
              </a:solidFill>
              <a:latin typeface="HP001 4 hàng" pitchFamily="34" charset="0"/>
            </a:endParaRPr>
          </a:p>
        </p:txBody>
      </p:sp>
      <p:sp>
        <p:nvSpPr>
          <p:cNvPr id="8" name="Rectangle 7"/>
          <p:cNvSpPr/>
          <p:nvPr/>
        </p:nvSpPr>
        <p:spPr>
          <a:xfrm>
            <a:off x="220133" y="2058941"/>
            <a:ext cx="12090400" cy="810543"/>
          </a:xfrm>
          <a:prstGeom prst="rect">
            <a:avLst/>
          </a:prstGeom>
        </p:spPr>
        <p:txBody>
          <a:bodyPr wrap="square">
            <a:spAutoFit/>
          </a:bodyPr>
          <a:lstStyle/>
          <a:p>
            <a:pPr algn="just" defTabSz="1217378"/>
            <a:r>
              <a:rPr lang="el-GR" sz="4667" b="1" dirty="0">
                <a:solidFill>
                  <a:srgbClr val="FF0000"/>
                </a:solidFill>
                <a:latin typeface="HP001 5 hàng" pitchFamily="34" charset="0"/>
              </a:rPr>
              <a:t>ε</a:t>
            </a:r>
            <a:r>
              <a:rPr lang="vi-VN" sz="4667" b="1" dirty="0">
                <a:solidFill>
                  <a:srgbClr val="FF0000"/>
                </a:solidFill>
                <a:latin typeface="HP001 5 hàng" pitchFamily="34" charset="0"/>
              </a:rPr>
              <a:t>o câu </a:t>
            </a:r>
            <a:r>
              <a:rPr lang="vi-VN" sz="4667" b="1" dirty="0">
                <a:solidFill>
                  <a:srgbClr val="FF0000"/>
                </a:solidFill>
                <a:latin typeface="HP001 5 hàng" pitchFamily="34" charset="0"/>
              </a:rPr>
              <a:t>đố</a:t>
            </a:r>
            <a:r>
              <a:rPr lang="en-US" sz="4667" b="1" dirty="0">
                <a:solidFill>
                  <a:srgbClr val="FF0000"/>
                </a:solidFill>
                <a:latin typeface="HP001 5 hàng" pitchFamily="34" charset="0"/>
              </a:rPr>
              <a:t>.</a:t>
            </a:r>
            <a:endParaRPr lang="en-US" sz="4667" b="1" dirty="0">
              <a:solidFill>
                <a:srgbClr val="FF0000"/>
              </a:solidFill>
              <a:latin typeface="HP001 4 hàng" pitchFamily="34" charset="0"/>
            </a:endParaRPr>
          </a:p>
        </p:txBody>
      </p:sp>
    </p:spTree>
    <p:extLst>
      <p:ext uri="{BB962C8B-B14F-4D97-AF65-F5344CB8AC3E}">
        <p14:creationId xmlns:p14="http://schemas.microsoft.com/office/powerpoint/2010/main" val="3516841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F15E51D-6BA1-4A40-9E53-FDDA412271D8}"/>
              </a:ext>
            </a:extLst>
          </p:cNvPr>
          <p:cNvGrpSpPr/>
          <p:nvPr/>
        </p:nvGrpSpPr>
        <p:grpSpPr>
          <a:xfrm>
            <a:off x="121340" y="250658"/>
            <a:ext cx="863972" cy="1015663"/>
            <a:chOff x="426137" y="296838"/>
            <a:chExt cx="863972" cy="1015663"/>
          </a:xfrm>
        </p:grpSpPr>
        <p:sp>
          <p:nvSpPr>
            <p:cNvPr id="7" name="Oval 6">
              <a:extLst>
                <a:ext uri="{FF2B5EF4-FFF2-40B4-BE49-F238E27FC236}">
                  <a16:creationId xmlns:a16="http://schemas.microsoft.com/office/drawing/2014/main" id="{22A2F225-2320-4F3A-AE4C-18612B46FB5E}"/>
                </a:ext>
              </a:extLst>
            </p:cNvPr>
            <p:cNvSpPr/>
            <p:nvPr/>
          </p:nvSpPr>
          <p:spPr>
            <a:xfrm>
              <a:off x="426137" y="413003"/>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10837750-3F91-452A-9549-A3CEE698654C}"/>
                </a:ext>
              </a:extLst>
            </p:cNvPr>
            <p:cNvSpPr/>
            <p:nvPr/>
          </p:nvSpPr>
          <p:spPr>
            <a:xfrm>
              <a:off x="535163" y="296838"/>
              <a:ext cx="612668"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VnArial" panose="020B7200000000000000" pitchFamily="34" charset="0"/>
                  <a:ea typeface="+mn-ea"/>
                  <a:cs typeface="+mn-cs"/>
                </a:rPr>
                <a:t>6</a:t>
              </a:r>
            </a:p>
          </p:txBody>
        </p:sp>
      </p:grpSp>
      <p:sp>
        <p:nvSpPr>
          <p:cNvPr id="9" name="8">
            <a:extLst>
              <a:ext uri="{FF2B5EF4-FFF2-40B4-BE49-F238E27FC236}">
                <a16:creationId xmlns:a16="http://schemas.microsoft.com/office/drawing/2014/main" id="{E1E03FCC-5CAC-47FF-A062-9BA17245E918}"/>
              </a:ext>
            </a:extLst>
          </p:cNvPr>
          <p:cNvSpPr/>
          <p:nvPr/>
        </p:nvSpPr>
        <p:spPr>
          <a:xfrm>
            <a:off x="1094338" y="371237"/>
            <a:ext cx="10867296" cy="830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err="1">
                <a:ln>
                  <a:noFill/>
                </a:ln>
                <a:solidFill>
                  <a:srgbClr val="00809E"/>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Kể</a:t>
            </a:r>
            <a:r>
              <a:rPr kumimoji="0" lang="en-US" altLang="zh-CN" sz="4800" b="0" i="0" u="none" strike="noStrike" kern="1200" cap="none" spc="0" normalizeH="0" baseline="0" noProof="0" dirty="0">
                <a:ln>
                  <a:noFill/>
                </a:ln>
                <a:solidFill>
                  <a:srgbClr val="00809E"/>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800" b="0" i="0" u="none" strike="noStrike" kern="1200" cap="none" spc="0" normalizeH="0" baseline="0" noProof="0" dirty="0" err="1">
                <a:ln>
                  <a:noFill/>
                </a:ln>
                <a:solidFill>
                  <a:srgbClr val="00809E"/>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lại</a:t>
            </a:r>
            <a:r>
              <a:rPr kumimoji="0" lang="en-US" altLang="zh-CN" sz="4800" b="0" i="0" u="none" strike="noStrike" kern="1200" cap="none" spc="0" normalizeH="0" baseline="0" noProof="0" dirty="0">
                <a:ln>
                  <a:noFill/>
                </a:ln>
                <a:solidFill>
                  <a:srgbClr val="00809E"/>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800" b="0" i="0" u="none" strike="noStrike" kern="1200" cap="none" spc="0" normalizeH="0" baseline="0" noProof="0" dirty="0" err="1">
                <a:ln>
                  <a:noFill/>
                </a:ln>
                <a:solidFill>
                  <a:srgbClr val="00809E"/>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câu</a:t>
            </a:r>
            <a:r>
              <a:rPr kumimoji="0" lang="en-US" altLang="zh-CN" sz="4800" b="0" i="0" u="none" strike="noStrike" kern="1200" cap="none" spc="0" normalizeH="0" baseline="0" noProof="0" dirty="0">
                <a:ln>
                  <a:noFill/>
                </a:ln>
                <a:solidFill>
                  <a:srgbClr val="00809E"/>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800" b="0" i="0" u="none" strike="noStrike" kern="1200" cap="none" spc="0" normalizeH="0" baseline="0" noProof="0" dirty="0" err="1">
                <a:ln>
                  <a:noFill/>
                </a:ln>
                <a:solidFill>
                  <a:srgbClr val="00809E"/>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chuyện</a:t>
            </a:r>
            <a:r>
              <a:rPr kumimoji="0" lang="en-US" altLang="zh-CN" sz="4800" b="0" i="0" u="none" strike="noStrike" kern="1200" cap="none" spc="0" normalizeH="0" baseline="0" noProof="0" dirty="0">
                <a:ln>
                  <a:noFill/>
                </a:ln>
                <a:solidFill>
                  <a:srgbClr val="00809E"/>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800" b="1" i="1" u="none" strike="noStrike" kern="1200" cap="none" spc="0" normalizeH="0" baseline="0" noProof="0" dirty="0" err="1">
                <a:ln>
                  <a:noFill/>
                </a:ln>
                <a:solidFill>
                  <a:srgbClr val="00809E"/>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Kiến</a:t>
            </a:r>
            <a:r>
              <a:rPr kumimoji="0" lang="en-US" altLang="zh-CN" sz="4800" b="1" i="1" u="none" strike="noStrike" kern="1200" cap="none" spc="0" normalizeH="0" baseline="0" noProof="0" dirty="0">
                <a:ln>
                  <a:noFill/>
                </a:ln>
                <a:solidFill>
                  <a:srgbClr val="00809E"/>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800" b="1" i="1" u="none" strike="noStrike" kern="1200" cap="none" spc="0" normalizeH="0" baseline="0" noProof="0" dirty="0" err="1">
                <a:ln>
                  <a:noFill/>
                </a:ln>
                <a:solidFill>
                  <a:srgbClr val="00809E"/>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và</a:t>
            </a:r>
            <a:r>
              <a:rPr kumimoji="0" lang="en-US" altLang="zh-CN" sz="4800" b="1" i="1" u="none" strike="noStrike" kern="1200" cap="none" spc="0" normalizeH="0" baseline="0" noProof="0" dirty="0">
                <a:ln>
                  <a:noFill/>
                </a:ln>
                <a:solidFill>
                  <a:srgbClr val="00809E"/>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800" b="1" i="1" u="none" strike="noStrike" kern="1200" cap="none" spc="0" normalizeH="0" baseline="0" noProof="0" dirty="0" err="1">
                <a:ln>
                  <a:noFill/>
                </a:ln>
                <a:solidFill>
                  <a:srgbClr val="00809E"/>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chim</a:t>
            </a:r>
            <a:r>
              <a:rPr kumimoji="0" lang="en-US" altLang="zh-CN" sz="4800" b="1" i="1" u="none" strike="noStrike" kern="1200" cap="none" spc="0" normalizeH="0" baseline="0" noProof="0" dirty="0">
                <a:ln>
                  <a:noFill/>
                </a:ln>
                <a:solidFill>
                  <a:srgbClr val="00809E"/>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800" b="1" i="1" u="none" strike="noStrike" kern="1200" cap="none" spc="0" normalizeH="0" baseline="0" noProof="0" dirty="0" err="1">
                <a:ln>
                  <a:noFill/>
                </a:ln>
                <a:solidFill>
                  <a:srgbClr val="00809E"/>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bồ</a:t>
            </a:r>
            <a:r>
              <a:rPr kumimoji="0" lang="en-US" altLang="zh-CN" sz="4800" b="1" i="1" u="none" strike="noStrike" kern="1200" cap="none" spc="0" normalizeH="0" baseline="0" noProof="0" dirty="0">
                <a:ln>
                  <a:noFill/>
                </a:ln>
                <a:solidFill>
                  <a:srgbClr val="00809E"/>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4800" b="1" i="1" u="none" strike="noStrike" kern="1200" cap="none" spc="0" normalizeH="0" baseline="0" noProof="0" dirty="0" err="1">
                <a:ln>
                  <a:noFill/>
                </a:ln>
                <a:solidFill>
                  <a:srgbClr val="00809E"/>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câu</a:t>
            </a:r>
            <a:endParaRPr kumimoji="0" lang="zh-CN" altLang="en-US" sz="4800" b="1" i="1" u="none" strike="noStrike" kern="1200" cap="none" spc="0" normalizeH="0" baseline="0" noProof="0" dirty="0">
              <a:ln>
                <a:noFill/>
              </a:ln>
              <a:solidFill>
                <a:srgbClr val="00809E"/>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2" name="Picture 21">
            <a:extLst>
              <a:ext uri="{FF2B5EF4-FFF2-40B4-BE49-F238E27FC236}">
                <a16:creationId xmlns:a16="http://schemas.microsoft.com/office/drawing/2014/main" id="{98AE677A-E490-4BC1-B659-98BA163B1F22}"/>
              </a:ext>
            </a:extLst>
          </p:cNvPr>
          <p:cNvPicPr>
            <a:picLocks noChangeAspect="1"/>
          </p:cNvPicPr>
          <p:nvPr/>
        </p:nvPicPr>
        <p:blipFill>
          <a:blip r:embed="rId2"/>
          <a:srcRect l="2416" t="2612" r="54339" b="55411"/>
          <a:stretch>
            <a:fillRect/>
          </a:stretch>
        </p:blipFill>
        <p:spPr>
          <a:xfrm>
            <a:off x="230366" y="1640079"/>
            <a:ext cx="2664782" cy="2722599"/>
          </a:xfrm>
          <a:custGeom>
            <a:avLst/>
            <a:gdLst>
              <a:gd name="connsiteX0" fmla="*/ 135027 w 2351314"/>
              <a:gd name="connsiteY0" fmla="*/ 0 h 2041849"/>
              <a:gd name="connsiteX1" fmla="*/ 2216287 w 2351314"/>
              <a:gd name="connsiteY1" fmla="*/ 0 h 2041849"/>
              <a:gd name="connsiteX2" fmla="*/ 2351314 w 2351314"/>
              <a:gd name="connsiteY2" fmla="*/ 135027 h 2041849"/>
              <a:gd name="connsiteX3" fmla="*/ 2351314 w 2351314"/>
              <a:gd name="connsiteY3" fmla="*/ 1906822 h 2041849"/>
              <a:gd name="connsiteX4" fmla="*/ 2216287 w 2351314"/>
              <a:gd name="connsiteY4" fmla="*/ 2041849 h 2041849"/>
              <a:gd name="connsiteX5" fmla="*/ 135027 w 2351314"/>
              <a:gd name="connsiteY5" fmla="*/ 2041849 h 2041849"/>
              <a:gd name="connsiteX6" fmla="*/ 0 w 2351314"/>
              <a:gd name="connsiteY6" fmla="*/ 1906822 h 2041849"/>
              <a:gd name="connsiteX7" fmla="*/ 0 w 2351314"/>
              <a:gd name="connsiteY7" fmla="*/ 135027 h 2041849"/>
              <a:gd name="connsiteX8" fmla="*/ 135027 w 2351314"/>
              <a:gd name="connsiteY8" fmla="*/ 0 h 204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1314" h="2041849">
                <a:moveTo>
                  <a:pt x="135027" y="0"/>
                </a:moveTo>
                <a:lnTo>
                  <a:pt x="2216287" y="0"/>
                </a:lnTo>
                <a:cubicBezTo>
                  <a:pt x="2290860" y="0"/>
                  <a:pt x="2351314" y="60454"/>
                  <a:pt x="2351314" y="135027"/>
                </a:cubicBezTo>
                <a:lnTo>
                  <a:pt x="2351314" y="1906822"/>
                </a:lnTo>
                <a:cubicBezTo>
                  <a:pt x="2351314" y="1981395"/>
                  <a:pt x="2290860" y="2041849"/>
                  <a:pt x="2216287" y="2041849"/>
                </a:cubicBezTo>
                <a:lnTo>
                  <a:pt x="135027" y="2041849"/>
                </a:lnTo>
                <a:cubicBezTo>
                  <a:pt x="60454" y="2041849"/>
                  <a:pt x="0" y="1981395"/>
                  <a:pt x="0" y="1906822"/>
                </a:cubicBezTo>
                <a:lnTo>
                  <a:pt x="0" y="135027"/>
                </a:lnTo>
                <a:cubicBezTo>
                  <a:pt x="0" y="60454"/>
                  <a:pt x="60454" y="0"/>
                  <a:pt x="135027" y="0"/>
                </a:cubicBezTo>
                <a:close/>
              </a:path>
            </a:pathLst>
          </a:custGeom>
          <a:ln w="38100">
            <a:solidFill>
              <a:srgbClr val="F8A9B9"/>
            </a:solidFill>
          </a:ln>
        </p:spPr>
      </p:pic>
      <p:pic>
        <p:nvPicPr>
          <p:cNvPr id="21" name="Picture 20">
            <a:extLst>
              <a:ext uri="{FF2B5EF4-FFF2-40B4-BE49-F238E27FC236}">
                <a16:creationId xmlns:a16="http://schemas.microsoft.com/office/drawing/2014/main" id="{C75D9303-1E7B-4DF2-BA1C-C096A7FA8D9A}"/>
              </a:ext>
            </a:extLst>
          </p:cNvPr>
          <p:cNvPicPr>
            <a:picLocks noChangeAspect="1"/>
          </p:cNvPicPr>
          <p:nvPr/>
        </p:nvPicPr>
        <p:blipFill>
          <a:blip r:embed="rId2"/>
          <a:srcRect l="52125" t="2612" r="4630" b="55411"/>
          <a:stretch>
            <a:fillRect/>
          </a:stretch>
        </p:blipFill>
        <p:spPr>
          <a:xfrm>
            <a:off x="3260768" y="3322724"/>
            <a:ext cx="2664782" cy="2722599"/>
          </a:xfrm>
          <a:custGeom>
            <a:avLst/>
            <a:gdLst>
              <a:gd name="connsiteX0" fmla="*/ 135027 w 2351314"/>
              <a:gd name="connsiteY0" fmla="*/ 0 h 2041849"/>
              <a:gd name="connsiteX1" fmla="*/ 2216287 w 2351314"/>
              <a:gd name="connsiteY1" fmla="*/ 0 h 2041849"/>
              <a:gd name="connsiteX2" fmla="*/ 2351314 w 2351314"/>
              <a:gd name="connsiteY2" fmla="*/ 135027 h 2041849"/>
              <a:gd name="connsiteX3" fmla="*/ 2351314 w 2351314"/>
              <a:gd name="connsiteY3" fmla="*/ 1906822 h 2041849"/>
              <a:gd name="connsiteX4" fmla="*/ 2216287 w 2351314"/>
              <a:gd name="connsiteY4" fmla="*/ 2041849 h 2041849"/>
              <a:gd name="connsiteX5" fmla="*/ 135027 w 2351314"/>
              <a:gd name="connsiteY5" fmla="*/ 2041849 h 2041849"/>
              <a:gd name="connsiteX6" fmla="*/ 0 w 2351314"/>
              <a:gd name="connsiteY6" fmla="*/ 1906822 h 2041849"/>
              <a:gd name="connsiteX7" fmla="*/ 0 w 2351314"/>
              <a:gd name="connsiteY7" fmla="*/ 135027 h 2041849"/>
              <a:gd name="connsiteX8" fmla="*/ 135027 w 2351314"/>
              <a:gd name="connsiteY8" fmla="*/ 0 h 204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1314" h="2041849">
                <a:moveTo>
                  <a:pt x="135027" y="0"/>
                </a:moveTo>
                <a:lnTo>
                  <a:pt x="2216287" y="0"/>
                </a:lnTo>
                <a:cubicBezTo>
                  <a:pt x="2290860" y="0"/>
                  <a:pt x="2351314" y="60454"/>
                  <a:pt x="2351314" y="135027"/>
                </a:cubicBezTo>
                <a:lnTo>
                  <a:pt x="2351314" y="1906822"/>
                </a:lnTo>
                <a:cubicBezTo>
                  <a:pt x="2351314" y="1981395"/>
                  <a:pt x="2290860" y="2041849"/>
                  <a:pt x="2216287" y="2041849"/>
                </a:cubicBezTo>
                <a:lnTo>
                  <a:pt x="135027" y="2041849"/>
                </a:lnTo>
                <a:cubicBezTo>
                  <a:pt x="60454" y="2041849"/>
                  <a:pt x="0" y="1981395"/>
                  <a:pt x="0" y="1906822"/>
                </a:cubicBezTo>
                <a:lnTo>
                  <a:pt x="0" y="135027"/>
                </a:lnTo>
                <a:cubicBezTo>
                  <a:pt x="0" y="60454"/>
                  <a:pt x="60454" y="0"/>
                  <a:pt x="135027" y="0"/>
                </a:cubicBezTo>
                <a:close/>
              </a:path>
            </a:pathLst>
          </a:custGeom>
          <a:ln w="38100">
            <a:solidFill>
              <a:srgbClr val="F8A9B9"/>
            </a:solidFill>
          </a:ln>
        </p:spPr>
      </p:pic>
      <p:pic>
        <p:nvPicPr>
          <p:cNvPr id="20" name="Picture 19">
            <a:extLst>
              <a:ext uri="{FF2B5EF4-FFF2-40B4-BE49-F238E27FC236}">
                <a16:creationId xmlns:a16="http://schemas.microsoft.com/office/drawing/2014/main" id="{1FBB332F-44DE-4C5F-8461-EC803CA9AC3B}"/>
              </a:ext>
            </a:extLst>
          </p:cNvPr>
          <p:cNvPicPr>
            <a:picLocks noChangeAspect="1"/>
          </p:cNvPicPr>
          <p:nvPr/>
        </p:nvPicPr>
        <p:blipFill>
          <a:blip r:embed="rId2"/>
          <a:srcRect l="2416" t="56258" r="54339" b="1765"/>
          <a:stretch>
            <a:fillRect/>
          </a:stretch>
        </p:blipFill>
        <p:spPr>
          <a:xfrm>
            <a:off x="6291170" y="1640079"/>
            <a:ext cx="2664782" cy="2722599"/>
          </a:xfrm>
          <a:custGeom>
            <a:avLst/>
            <a:gdLst>
              <a:gd name="connsiteX0" fmla="*/ 135027 w 2351314"/>
              <a:gd name="connsiteY0" fmla="*/ 0 h 2041849"/>
              <a:gd name="connsiteX1" fmla="*/ 2216287 w 2351314"/>
              <a:gd name="connsiteY1" fmla="*/ 0 h 2041849"/>
              <a:gd name="connsiteX2" fmla="*/ 2351314 w 2351314"/>
              <a:gd name="connsiteY2" fmla="*/ 135027 h 2041849"/>
              <a:gd name="connsiteX3" fmla="*/ 2351314 w 2351314"/>
              <a:gd name="connsiteY3" fmla="*/ 1906822 h 2041849"/>
              <a:gd name="connsiteX4" fmla="*/ 2216287 w 2351314"/>
              <a:gd name="connsiteY4" fmla="*/ 2041849 h 2041849"/>
              <a:gd name="connsiteX5" fmla="*/ 135027 w 2351314"/>
              <a:gd name="connsiteY5" fmla="*/ 2041849 h 2041849"/>
              <a:gd name="connsiteX6" fmla="*/ 0 w 2351314"/>
              <a:gd name="connsiteY6" fmla="*/ 1906822 h 2041849"/>
              <a:gd name="connsiteX7" fmla="*/ 0 w 2351314"/>
              <a:gd name="connsiteY7" fmla="*/ 135027 h 2041849"/>
              <a:gd name="connsiteX8" fmla="*/ 135027 w 2351314"/>
              <a:gd name="connsiteY8" fmla="*/ 0 h 204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1314" h="2041849">
                <a:moveTo>
                  <a:pt x="135027" y="0"/>
                </a:moveTo>
                <a:lnTo>
                  <a:pt x="2216287" y="0"/>
                </a:lnTo>
                <a:cubicBezTo>
                  <a:pt x="2290860" y="0"/>
                  <a:pt x="2351314" y="60454"/>
                  <a:pt x="2351314" y="135027"/>
                </a:cubicBezTo>
                <a:lnTo>
                  <a:pt x="2351314" y="1906822"/>
                </a:lnTo>
                <a:cubicBezTo>
                  <a:pt x="2351314" y="1981395"/>
                  <a:pt x="2290860" y="2041849"/>
                  <a:pt x="2216287" y="2041849"/>
                </a:cubicBezTo>
                <a:lnTo>
                  <a:pt x="135027" y="2041849"/>
                </a:lnTo>
                <a:cubicBezTo>
                  <a:pt x="60454" y="2041849"/>
                  <a:pt x="0" y="1981395"/>
                  <a:pt x="0" y="1906822"/>
                </a:cubicBezTo>
                <a:lnTo>
                  <a:pt x="0" y="135027"/>
                </a:lnTo>
                <a:cubicBezTo>
                  <a:pt x="0" y="60454"/>
                  <a:pt x="60454" y="0"/>
                  <a:pt x="135027" y="0"/>
                </a:cubicBezTo>
                <a:close/>
              </a:path>
            </a:pathLst>
          </a:custGeom>
          <a:ln w="38100">
            <a:solidFill>
              <a:srgbClr val="F8A9B9"/>
            </a:solidFill>
          </a:ln>
        </p:spPr>
      </p:pic>
      <p:pic>
        <p:nvPicPr>
          <p:cNvPr id="19" name="Picture 18">
            <a:extLst>
              <a:ext uri="{FF2B5EF4-FFF2-40B4-BE49-F238E27FC236}">
                <a16:creationId xmlns:a16="http://schemas.microsoft.com/office/drawing/2014/main" id="{56544B62-82FA-4AA8-B532-1F61CEDCC25C}"/>
              </a:ext>
            </a:extLst>
          </p:cNvPr>
          <p:cNvPicPr>
            <a:picLocks noChangeAspect="1"/>
          </p:cNvPicPr>
          <p:nvPr/>
        </p:nvPicPr>
        <p:blipFill>
          <a:blip r:embed="rId2"/>
          <a:srcRect l="52125" t="56258" r="4630" b="1765"/>
          <a:stretch>
            <a:fillRect/>
          </a:stretch>
        </p:blipFill>
        <p:spPr>
          <a:xfrm>
            <a:off x="9321572" y="3322724"/>
            <a:ext cx="2664782" cy="2722599"/>
          </a:xfrm>
          <a:custGeom>
            <a:avLst/>
            <a:gdLst>
              <a:gd name="connsiteX0" fmla="*/ 135027 w 2351314"/>
              <a:gd name="connsiteY0" fmla="*/ 0 h 2041849"/>
              <a:gd name="connsiteX1" fmla="*/ 2216287 w 2351314"/>
              <a:gd name="connsiteY1" fmla="*/ 0 h 2041849"/>
              <a:gd name="connsiteX2" fmla="*/ 2351314 w 2351314"/>
              <a:gd name="connsiteY2" fmla="*/ 135027 h 2041849"/>
              <a:gd name="connsiteX3" fmla="*/ 2351314 w 2351314"/>
              <a:gd name="connsiteY3" fmla="*/ 1906822 h 2041849"/>
              <a:gd name="connsiteX4" fmla="*/ 2216287 w 2351314"/>
              <a:gd name="connsiteY4" fmla="*/ 2041849 h 2041849"/>
              <a:gd name="connsiteX5" fmla="*/ 135027 w 2351314"/>
              <a:gd name="connsiteY5" fmla="*/ 2041849 h 2041849"/>
              <a:gd name="connsiteX6" fmla="*/ 0 w 2351314"/>
              <a:gd name="connsiteY6" fmla="*/ 1906822 h 2041849"/>
              <a:gd name="connsiteX7" fmla="*/ 0 w 2351314"/>
              <a:gd name="connsiteY7" fmla="*/ 135027 h 2041849"/>
              <a:gd name="connsiteX8" fmla="*/ 135027 w 2351314"/>
              <a:gd name="connsiteY8" fmla="*/ 0 h 204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1314" h="2041849">
                <a:moveTo>
                  <a:pt x="135027" y="0"/>
                </a:moveTo>
                <a:lnTo>
                  <a:pt x="2216287" y="0"/>
                </a:lnTo>
                <a:cubicBezTo>
                  <a:pt x="2290860" y="0"/>
                  <a:pt x="2351314" y="60454"/>
                  <a:pt x="2351314" y="135027"/>
                </a:cubicBezTo>
                <a:lnTo>
                  <a:pt x="2351314" y="1906822"/>
                </a:lnTo>
                <a:cubicBezTo>
                  <a:pt x="2351314" y="1981395"/>
                  <a:pt x="2290860" y="2041849"/>
                  <a:pt x="2216287" y="2041849"/>
                </a:cubicBezTo>
                <a:lnTo>
                  <a:pt x="135027" y="2041849"/>
                </a:lnTo>
                <a:cubicBezTo>
                  <a:pt x="60454" y="2041849"/>
                  <a:pt x="0" y="1981395"/>
                  <a:pt x="0" y="1906822"/>
                </a:cubicBezTo>
                <a:lnTo>
                  <a:pt x="0" y="135027"/>
                </a:lnTo>
                <a:cubicBezTo>
                  <a:pt x="0" y="60454"/>
                  <a:pt x="60454" y="0"/>
                  <a:pt x="135027" y="0"/>
                </a:cubicBezTo>
                <a:close/>
              </a:path>
            </a:pathLst>
          </a:custGeom>
          <a:ln w="38100">
            <a:solidFill>
              <a:srgbClr val="F8A9B9"/>
            </a:solidFill>
          </a:ln>
        </p:spPr>
      </p:pic>
    </p:spTree>
    <p:extLst>
      <p:ext uri="{BB962C8B-B14F-4D97-AF65-F5344CB8AC3E}">
        <p14:creationId xmlns:p14="http://schemas.microsoft.com/office/powerpoint/2010/main" val="1277937452"/>
      </p:ext>
    </p:extLst>
  </p:cSld>
  <p:clrMapOvr>
    <a:masterClrMapping/>
  </p:clrMapOvr>
  <p:transition spd="slow">
    <p:comb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750"/>
                                            <p:tgtEl>
                                              <p:spTgt spid="9"/>
                                            </p:tgtEl>
                                          </p:cBhvr>
                                        </p:animEffect>
                                      </p:childTnLst>
                                    </p:cTn>
                                  </p:par>
                                </p:childTnLst>
                              </p:cTn>
                            </p:par>
                            <p:par>
                              <p:cTn id="8" fill="hold">
                                <p:stCondLst>
                                  <p:cond delay="750"/>
                                </p:stCondLst>
                                <p:childTnLst>
                                  <p:par>
                                    <p:cTn id="9" presetID="2" presetClass="entr" presetSubtype="2" fill="hold" nodeType="afterEffect" p14:presetBounceEnd="60000">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14:bounceEnd="60000">
                                          <p:cBhvr additive="base">
                                            <p:cTn id="11" dur="750" fill="hold"/>
                                            <p:tgtEl>
                                              <p:spTgt spid="22"/>
                                            </p:tgtEl>
                                            <p:attrNameLst>
                                              <p:attrName>ppt_x</p:attrName>
                                            </p:attrNameLst>
                                          </p:cBhvr>
                                          <p:tavLst>
                                            <p:tav tm="0">
                                              <p:val>
                                                <p:strVal val="1+#ppt_w/2"/>
                                              </p:val>
                                            </p:tav>
                                            <p:tav tm="100000">
                                              <p:val>
                                                <p:strVal val="#ppt_x"/>
                                              </p:val>
                                            </p:tav>
                                          </p:tavLst>
                                        </p:anim>
                                        <p:anim calcmode="lin" valueType="num" p14:bounceEnd="60000">
                                          <p:cBhvr additive="base">
                                            <p:cTn id="12" dur="750" fill="hold"/>
                                            <p:tgtEl>
                                              <p:spTgt spid="22"/>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 presetClass="entr" presetSubtype="2" fill="hold" nodeType="afterEffect" p14:presetBounceEnd="60000">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14:bounceEnd="60000">
                                          <p:cBhvr additive="base">
                                            <p:cTn id="16" dur="750" fill="hold"/>
                                            <p:tgtEl>
                                              <p:spTgt spid="21"/>
                                            </p:tgtEl>
                                            <p:attrNameLst>
                                              <p:attrName>ppt_x</p:attrName>
                                            </p:attrNameLst>
                                          </p:cBhvr>
                                          <p:tavLst>
                                            <p:tav tm="0">
                                              <p:val>
                                                <p:strVal val="1+#ppt_w/2"/>
                                              </p:val>
                                            </p:tav>
                                            <p:tav tm="100000">
                                              <p:val>
                                                <p:strVal val="#ppt_x"/>
                                              </p:val>
                                            </p:tav>
                                          </p:tavLst>
                                        </p:anim>
                                        <p:anim calcmode="lin" valueType="num" p14:bounceEnd="60000">
                                          <p:cBhvr additive="base">
                                            <p:cTn id="17" dur="750" fill="hold"/>
                                            <p:tgtEl>
                                              <p:spTgt spid="21"/>
                                            </p:tgtEl>
                                            <p:attrNameLst>
                                              <p:attrName>ppt_y</p:attrName>
                                            </p:attrNameLst>
                                          </p:cBhvr>
                                          <p:tavLst>
                                            <p:tav tm="0">
                                              <p:val>
                                                <p:strVal val="#ppt_y"/>
                                              </p:val>
                                            </p:tav>
                                            <p:tav tm="100000">
                                              <p:val>
                                                <p:strVal val="#ppt_y"/>
                                              </p:val>
                                            </p:tav>
                                          </p:tavLst>
                                        </p:anim>
                                      </p:childTnLst>
                                    </p:cTn>
                                  </p:par>
                                </p:childTnLst>
                              </p:cTn>
                            </p:par>
                            <p:par>
                              <p:cTn id="18" fill="hold">
                                <p:stCondLst>
                                  <p:cond delay="2250"/>
                                </p:stCondLst>
                                <p:childTnLst>
                                  <p:par>
                                    <p:cTn id="19" presetID="2" presetClass="entr" presetSubtype="2" fill="hold" nodeType="afterEffect" p14:presetBounceEnd="60000">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14:bounceEnd="60000">
                                          <p:cBhvr additive="base">
                                            <p:cTn id="21" dur="750" fill="hold"/>
                                            <p:tgtEl>
                                              <p:spTgt spid="20"/>
                                            </p:tgtEl>
                                            <p:attrNameLst>
                                              <p:attrName>ppt_x</p:attrName>
                                            </p:attrNameLst>
                                          </p:cBhvr>
                                          <p:tavLst>
                                            <p:tav tm="0">
                                              <p:val>
                                                <p:strVal val="1+#ppt_w/2"/>
                                              </p:val>
                                            </p:tav>
                                            <p:tav tm="100000">
                                              <p:val>
                                                <p:strVal val="#ppt_x"/>
                                              </p:val>
                                            </p:tav>
                                          </p:tavLst>
                                        </p:anim>
                                        <p:anim calcmode="lin" valueType="num" p14:bounceEnd="60000">
                                          <p:cBhvr additive="base">
                                            <p:cTn id="22" dur="750" fill="hold"/>
                                            <p:tgtEl>
                                              <p:spTgt spid="20"/>
                                            </p:tgtEl>
                                            <p:attrNameLst>
                                              <p:attrName>ppt_y</p:attrName>
                                            </p:attrNameLst>
                                          </p:cBhvr>
                                          <p:tavLst>
                                            <p:tav tm="0">
                                              <p:val>
                                                <p:strVal val="#ppt_y"/>
                                              </p:val>
                                            </p:tav>
                                            <p:tav tm="100000">
                                              <p:val>
                                                <p:strVal val="#ppt_y"/>
                                              </p:val>
                                            </p:tav>
                                          </p:tavLst>
                                        </p:anim>
                                      </p:childTnLst>
                                    </p:cTn>
                                  </p:par>
                                </p:childTnLst>
                              </p:cTn>
                            </p:par>
                            <p:par>
                              <p:cTn id="23" fill="hold">
                                <p:stCondLst>
                                  <p:cond delay="3000"/>
                                </p:stCondLst>
                                <p:childTnLst>
                                  <p:par>
                                    <p:cTn id="24" presetID="2" presetClass="entr" presetSubtype="2" fill="hold" nodeType="afterEffect" p14:presetBounceEnd="60000">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14:bounceEnd="60000">
                                          <p:cBhvr additive="base">
                                            <p:cTn id="26" dur="750" fill="hold"/>
                                            <p:tgtEl>
                                              <p:spTgt spid="19"/>
                                            </p:tgtEl>
                                            <p:attrNameLst>
                                              <p:attrName>ppt_x</p:attrName>
                                            </p:attrNameLst>
                                          </p:cBhvr>
                                          <p:tavLst>
                                            <p:tav tm="0">
                                              <p:val>
                                                <p:strVal val="1+#ppt_w/2"/>
                                              </p:val>
                                            </p:tav>
                                            <p:tav tm="100000">
                                              <p:val>
                                                <p:strVal val="#ppt_x"/>
                                              </p:val>
                                            </p:tav>
                                          </p:tavLst>
                                        </p:anim>
                                        <p:anim calcmode="lin" valueType="num" p14:bounceEnd="60000">
                                          <p:cBhvr additive="base">
                                            <p:cTn id="27" dur="75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750"/>
                                            <p:tgtEl>
                                              <p:spTgt spid="9"/>
                                            </p:tgtEl>
                                          </p:cBhvr>
                                        </p:animEffect>
                                      </p:childTnLst>
                                    </p:cTn>
                                  </p:par>
                                </p:childTnLst>
                              </p:cTn>
                            </p:par>
                            <p:par>
                              <p:cTn id="8" fill="hold">
                                <p:stCondLst>
                                  <p:cond delay="750"/>
                                </p:stCondLst>
                                <p:childTnLst>
                                  <p:par>
                                    <p:cTn id="9" presetID="2" presetClass="entr" presetSubtype="2"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750" fill="hold"/>
                                            <p:tgtEl>
                                              <p:spTgt spid="22"/>
                                            </p:tgtEl>
                                            <p:attrNameLst>
                                              <p:attrName>ppt_x</p:attrName>
                                            </p:attrNameLst>
                                          </p:cBhvr>
                                          <p:tavLst>
                                            <p:tav tm="0">
                                              <p:val>
                                                <p:strVal val="1+#ppt_w/2"/>
                                              </p:val>
                                            </p:tav>
                                            <p:tav tm="100000">
                                              <p:val>
                                                <p:strVal val="#ppt_x"/>
                                              </p:val>
                                            </p:tav>
                                          </p:tavLst>
                                        </p:anim>
                                        <p:anim calcmode="lin" valueType="num">
                                          <p:cBhvr additive="base">
                                            <p:cTn id="12" dur="750" fill="hold"/>
                                            <p:tgtEl>
                                              <p:spTgt spid="22"/>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 presetClass="entr" presetSubtype="2"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750" fill="hold"/>
                                            <p:tgtEl>
                                              <p:spTgt spid="21"/>
                                            </p:tgtEl>
                                            <p:attrNameLst>
                                              <p:attrName>ppt_x</p:attrName>
                                            </p:attrNameLst>
                                          </p:cBhvr>
                                          <p:tavLst>
                                            <p:tav tm="0">
                                              <p:val>
                                                <p:strVal val="1+#ppt_w/2"/>
                                              </p:val>
                                            </p:tav>
                                            <p:tav tm="100000">
                                              <p:val>
                                                <p:strVal val="#ppt_x"/>
                                              </p:val>
                                            </p:tav>
                                          </p:tavLst>
                                        </p:anim>
                                        <p:anim calcmode="lin" valueType="num">
                                          <p:cBhvr additive="base">
                                            <p:cTn id="17" dur="750" fill="hold"/>
                                            <p:tgtEl>
                                              <p:spTgt spid="21"/>
                                            </p:tgtEl>
                                            <p:attrNameLst>
                                              <p:attrName>ppt_y</p:attrName>
                                            </p:attrNameLst>
                                          </p:cBhvr>
                                          <p:tavLst>
                                            <p:tav tm="0">
                                              <p:val>
                                                <p:strVal val="#ppt_y"/>
                                              </p:val>
                                            </p:tav>
                                            <p:tav tm="100000">
                                              <p:val>
                                                <p:strVal val="#ppt_y"/>
                                              </p:val>
                                            </p:tav>
                                          </p:tavLst>
                                        </p:anim>
                                      </p:childTnLst>
                                    </p:cTn>
                                  </p:par>
                                </p:childTnLst>
                              </p:cTn>
                            </p:par>
                            <p:par>
                              <p:cTn id="18" fill="hold">
                                <p:stCondLst>
                                  <p:cond delay="2250"/>
                                </p:stCondLst>
                                <p:childTnLst>
                                  <p:par>
                                    <p:cTn id="19" presetID="2" presetClass="entr" presetSubtype="2"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750" fill="hold"/>
                                            <p:tgtEl>
                                              <p:spTgt spid="20"/>
                                            </p:tgtEl>
                                            <p:attrNameLst>
                                              <p:attrName>ppt_x</p:attrName>
                                            </p:attrNameLst>
                                          </p:cBhvr>
                                          <p:tavLst>
                                            <p:tav tm="0">
                                              <p:val>
                                                <p:strVal val="1+#ppt_w/2"/>
                                              </p:val>
                                            </p:tav>
                                            <p:tav tm="100000">
                                              <p:val>
                                                <p:strVal val="#ppt_x"/>
                                              </p:val>
                                            </p:tav>
                                          </p:tavLst>
                                        </p:anim>
                                        <p:anim calcmode="lin" valueType="num">
                                          <p:cBhvr additive="base">
                                            <p:cTn id="22" dur="750" fill="hold"/>
                                            <p:tgtEl>
                                              <p:spTgt spid="20"/>
                                            </p:tgtEl>
                                            <p:attrNameLst>
                                              <p:attrName>ppt_y</p:attrName>
                                            </p:attrNameLst>
                                          </p:cBhvr>
                                          <p:tavLst>
                                            <p:tav tm="0">
                                              <p:val>
                                                <p:strVal val="#ppt_y"/>
                                              </p:val>
                                            </p:tav>
                                            <p:tav tm="100000">
                                              <p:val>
                                                <p:strVal val="#ppt_y"/>
                                              </p:val>
                                            </p:tav>
                                          </p:tavLst>
                                        </p:anim>
                                      </p:childTnLst>
                                    </p:cTn>
                                  </p:par>
                                </p:childTnLst>
                              </p:cTn>
                            </p:par>
                            <p:par>
                              <p:cTn id="23" fill="hold">
                                <p:stCondLst>
                                  <p:cond delay="3000"/>
                                </p:stCondLst>
                                <p:childTnLst>
                                  <p:par>
                                    <p:cTn id="24" presetID="2" presetClass="entr" presetSubtype="2"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750" fill="hold"/>
                                            <p:tgtEl>
                                              <p:spTgt spid="19"/>
                                            </p:tgtEl>
                                            <p:attrNameLst>
                                              <p:attrName>ppt_x</p:attrName>
                                            </p:attrNameLst>
                                          </p:cBhvr>
                                          <p:tavLst>
                                            <p:tav tm="0">
                                              <p:val>
                                                <p:strVal val="1+#ppt_w/2"/>
                                              </p:val>
                                            </p:tav>
                                            <p:tav tm="100000">
                                              <p:val>
                                                <p:strVal val="#ppt_x"/>
                                              </p:val>
                                            </p:tav>
                                          </p:tavLst>
                                        </p:anim>
                                        <p:anim calcmode="lin" valueType="num">
                                          <p:cBhvr additive="base">
                                            <p:cTn id="27" dur="75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Kiến và chim bồ câu">
            <a:hlinkClick r:id="" action="ppaction://media"/>
            <a:extLst>
              <a:ext uri="{FF2B5EF4-FFF2-40B4-BE49-F238E27FC236}">
                <a16:creationId xmlns:a16="http://schemas.microsoft.com/office/drawing/2014/main" id="{461DBAE7-18DF-43ED-AA15-9F9FB2806B62}"/>
              </a:ext>
            </a:extLst>
          </p:cNvPr>
          <p:cNvPicPr>
            <a:picLocks noChangeAspect="1"/>
          </p:cNvPicPr>
          <p:nvPr>
            <a:videoFile r:link="rId1"/>
            <p:extLst>
              <p:ext uri="{DAA4B4D4-6D71-4841-9C94-3DE7FCFB9230}">
                <p14:media xmlns:p14="http://schemas.microsoft.com/office/powerpoint/2010/main" r:embed="rId2">
                  <p14:trim st="3181" end="4941.3333"/>
                </p14:media>
              </p:ext>
            </p:extLst>
          </p:nvPr>
        </p:nvPicPr>
        <p:blipFill>
          <a:blip r:embed="rId4"/>
          <a:stretch>
            <a:fillRect/>
          </a:stretch>
        </p:blipFill>
        <p:spPr>
          <a:xfrm>
            <a:off x="1143940" y="643466"/>
            <a:ext cx="9904119" cy="5571067"/>
          </a:xfrm>
          <a:prstGeom prst="rect">
            <a:avLst/>
          </a:prstGeom>
        </p:spPr>
      </p:pic>
    </p:spTree>
    <p:extLst>
      <p:ext uri="{BB962C8B-B14F-4D97-AF65-F5344CB8AC3E}">
        <p14:creationId xmlns:p14="http://schemas.microsoft.com/office/powerpoint/2010/main" val="212459974"/>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29">
            <a:extLst>
              <a:ext uri="{FF2B5EF4-FFF2-40B4-BE49-F238E27FC236}">
                <a16:creationId xmlns:a16="http://schemas.microsoft.com/office/drawing/2014/main" id="{B7E708CB-5ABE-42CF-A426-CD539B2F3B85}"/>
              </a:ext>
            </a:extLst>
          </p:cNvPr>
          <p:cNvCxnSpPr>
            <a:cxnSpLocks/>
          </p:cNvCxnSpPr>
          <p:nvPr/>
        </p:nvCxnSpPr>
        <p:spPr>
          <a:xfrm>
            <a:off x="5669339" y="3340161"/>
            <a:ext cx="1203158" cy="0"/>
          </a:xfrm>
          <a:prstGeom prst="line">
            <a:avLst/>
          </a:prstGeom>
          <a:ln>
            <a:solidFill>
              <a:srgbClr val="08CDE2"/>
            </a:solidFill>
            <a:prstDash val="dash"/>
          </a:ln>
        </p:spPr>
        <p:style>
          <a:lnRef idx="1">
            <a:schemeClr val="accent1"/>
          </a:lnRef>
          <a:fillRef idx="0">
            <a:schemeClr val="accent1"/>
          </a:fillRef>
          <a:effectRef idx="0">
            <a:schemeClr val="accent1"/>
          </a:effectRef>
          <a:fontRef idx="minor">
            <a:schemeClr val="tx1"/>
          </a:fontRef>
        </p:style>
      </p:cxnSp>
      <p:grpSp>
        <p:nvGrpSpPr>
          <p:cNvPr id="7" name="27">
            <a:extLst>
              <a:ext uri="{FF2B5EF4-FFF2-40B4-BE49-F238E27FC236}">
                <a16:creationId xmlns:a16="http://schemas.microsoft.com/office/drawing/2014/main" id="{2C7AFE74-FA2E-4C72-8CF4-3FC620CA0388}"/>
              </a:ext>
            </a:extLst>
          </p:cNvPr>
          <p:cNvGrpSpPr/>
          <p:nvPr/>
        </p:nvGrpSpPr>
        <p:grpSpPr>
          <a:xfrm>
            <a:off x="451332" y="1717607"/>
            <a:ext cx="4632530" cy="3395002"/>
            <a:chOff x="59912" y="4225005"/>
            <a:chExt cx="2819260" cy="2066126"/>
          </a:xfrm>
        </p:grpSpPr>
        <p:sp>
          <p:nvSpPr>
            <p:cNvPr id="8" name="PHẠM DUYÊN">
              <a:extLst>
                <a:ext uri="{FF2B5EF4-FFF2-40B4-BE49-F238E27FC236}">
                  <a16:creationId xmlns:a16="http://schemas.microsoft.com/office/drawing/2014/main" id="{5791B56C-1776-41A3-84A6-7CB8AB1578F0}"/>
                </a:ext>
              </a:extLst>
            </p:cNvPr>
            <p:cNvSpPr/>
            <p:nvPr/>
          </p:nvSpPr>
          <p:spPr>
            <a:xfrm rot="11317928">
              <a:off x="59912" y="4225005"/>
              <a:ext cx="2819260" cy="2066126"/>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bg1"/>
            </a:solidFill>
            <a:ln>
              <a:solidFill>
                <a:srgbClr val="00B0F0"/>
              </a:solidFill>
            </a:ln>
            <a:effectLst>
              <a:outerShdw blurRad="177800" dist="508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endParaRPr>
            </a:p>
          </p:txBody>
        </p:sp>
        <p:sp>
          <p:nvSpPr>
            <p:cNvPr id="9" name="TextBox 2">
              <a:extLst>
                <a:ext uri="{FF2B5EF4-FFF2-40B4-BE49-F238E27FC236}">
                  <a16:creationId xmlns:a16="http://schemas.microsoft.com/office/drawing/2014/main" id="{13104A0A-0374-4575-BAD0-5B4DDDDCAFEB}"/>
                </a:ext>
              </a:extLst>
            </p:cNvPr>
            <p:cNvSpPr txBox="1"/>
            <p:nvPr/>
          </p:nvSpPr>
          <p:spPr>
            <a:xfrm>
              <a:off x="637152" y="4545522"/>
              <a:ext cx="1262562" cy="430804"/>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08CDE2"/>
                  </a:solidFill>
                  <a:effectLst/>
                  <a:uLnTx/>
                  <a:uFillTx/>
                  <a:latin typeface="Calibri" panose="020F0502020204030204"/>
                  <a:ea typeface="Arial-Rounded" panose="020B0500000000000000" pitchFamily="34" charset="0"/>
                  <a:cs typeface="Arial-Rounded" panose="020B0500000000000000" pitchFamily="34" charset="0"/>
                  <a:sym typeface="思源黑体 CN Regular" panose="020B0500000000000000" pitchFamily="34" charset="-122"/>
                </a:rPr>
                <a:t>TRANH 1</a:t>
              </a:r>
              <a:endParaRPr kumimoji="0" lang="zh-CN" altLang="en-US" sz="4000" b="1" i="0" u="none" strike="noStrike" kern="1200" cap="none" spc="0" normalizeH="0" baseline="0" noProof="0" dirty="0">
                <a:ln>
                  <a:noFill/>
                </a:ln>
                <a:solidFill>
                  <a:srgbClr val="08CDE2"/>
                </a:solidFill>
                <a:effectLst/>
                <a:uLnTx/>
                <a:uFillTx/>
                <a:latin typeface="Calibri" panose="020F0502020204030204"/>
                <a:ea typeface="Arial-Rounded" panose="020B0500000000000000" pitchFamily="34" charset="0"/>
                <a:cs typeface="Arial-Rounded" panose="020B0500000000000000" pitchFamily="34" charset="0"/>
                <a:sym typeface="思源黑体 CN Regular" panose="020B0500000000000000" pitchFamily="34" charset="-122"/>
              </a:endParaRPr>
            </a:p>
          </p:txBody>
        </p:sp>
        <p:sp>
          <p:nvSpPr>
            <p:cNvPr id="10" name="TextBox 41">
              <a:extLst>
                <a:ext uri="{FF2B5EF4-FFF2-40B4-BE49-F238E27FC236}">
                  <a16:creationId xmlns:a16="http://schemas.microsoft.com/office/drawing/2014/main" id="{7F183DF8-C359-4334-B2D7-056BAF65A2EE}"/>
                </a:ext>
              </a:extLst>
            </p:cNvPr>
            <p:cNvSpPr txBox="1"/>
            <p:nvPr/>
          </p:nvSpPr>
          <p:spPr>
            <a:xfrm>
              <a:off x="268320" y="5137510"/>
              <a:ext cx="2402443" cy="430804"/>
            </a:xfrm>
            <a:prstGeom prst="rect">
              <a:avLst/>
            </a:prstGeom>
            <a:noFill/>
            <a:ln>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40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rPr>
                <a:t>Một</a:t>
              </a:r>
              <a:r>
                <a:rPr kumimoji="1" lang="en-US" altLang="zh-CN"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rPr>
                <a:t> con </a:t>
              </a:r>
              <a:r>
                <a:rPr kumimoji="1" lang="en-US" altLang="zh-CN" sz="40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rPr>
                <a:t>kiến</a:t>
              </a:r>
              <a:r>
                <a:rPr kumimoji="1" lang="en-US" altLang="zh-CN"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rPr>
                <a:t> (…)</a:t>
              </a:r>
              <a:endParaRPr kumimoji="0" lang="en-US" altLang="zh-CN"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endParaRPr>
            </a:p>
          </p:txBody>
        </p:sp>
      </p:grpSp>
      <p:cxnSp>
        <p:nvCxnSpPr>
          <p:cNvPr id="11" name="14">
            <a:extLst>
              <a:ext uri="{FF2B5EF4-FFF2-40B4-BE49-F238E27FC236}">
                <a16:creationId xmlns:a16="http://schemas.microsoft.com/office/drawing/2014/main" id="{FB7BED73-FA05-4603-BD29-5F2D82B76B42}"/>
              </a:ext>
            </a:extLst>
          </p:cNvPr>
          <p:cNvCxnSpPr>
            <a:cxnSpLocks/>
          </p:cNvCxnSpPr>
          <p:nvPr/>
        </p:nvCxnSpPr>
        <p:spPr>
          <a:xfrm>
            <a:off x="3474444" y="2598214"/>
            <a:ext cx="2180857" cy="0"/>
          </a:xfrm>
          <a:prstGeom prst="line">
            <a:avLst/>
          </a:prstGeom>
          <a:ln>
            <a:solidFill>
              <a:srgbClr val="08CDE2"/>
            </a:solidFill>
            <a:prstDash val="dash"/>
          </a:ln>
        </p:spPr>
        <p:style>
          <a:lnRef idx="1">
            <a:schemeClr val="accent1"/>
          </a:lnRef>
          <a:fillRef idx="0">
            <a:schemeClr val="accent1"/>
          </a:fillRef>
          <a:effectRef idx="0">
            <a:schemeClr val="accent1"/>
          </a:effectRef>
          <a:fontRef idx="minor">
            <a:schemeClr val="tx1"/>
          </a:fontRef>
        </p:style>
      </p:cxnSp>
      <p:sp>
        <p:nvSpPr>
          <p:cNvPr id="12" name="78">
            <a:extLst>
              <a:ext uri="{FF2B5EF4-FFF2-40B4-BE49-F238E27FC236}">
                <a16:creationId xmlns:a16="http://schemas.microsoft.com/office/drawing/2014/main" id="{E32E815B-F3A3-4779-81B4-C78D93C4FAFB}"/>
              </a:ext>
            </a:extLst>
          </p:cNvPr>
          <p:cNvSpPr/>
          <p:nvPr/>
        </p:nvSpPr>
        <p:spPr>
          <a:xfrm>
            <a:off x="6868486" y="3253935"/>
            <a:ext cx="168442" cy="168442"/>
          </a:xfrm>
          <a:prstGeom prst="ellipse">
            <a:avLst/>
          </a:prstGeom>
          <a:solidFill>
            <a:srgbClr val="15E1F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endParaRPr>
          </a:p>
        </p:txBody>
      </p:sp>
      <p:cxnSp>
        <p:nvCxnSpPr>
          <p:cNvPr id="5" name="15">
            <a:extLst>
              <a:ext uri="{FF2B5EF4-FFF2-40B4-BE49-F238E27FC236}">
                <a16:creationId xmlns:a16="http://schemas.microsoft.com/office/drawing/2014/main" id="{C21DBFE6-C453-4133-B3AF-CF2803B7F1BC}"/>
              </a:ext>
            </a:extLst>
          </p:cNvPr>
          <p:cNvCxnSpPr>
            <a:cxnSpLocks/>
          </p:cNvCxnSpPr>
          <p:nvPr/>
        </p:nvCxnSpPr>
        <p:spPr>
          <a:xfrm>
            <a:off x="5643939" y="2610913"/>
            <a:ext cx="0" cy="707189"/>
          </a:xfrm>
          <a:prstGeom prst="line">
            <a:avLst/>
          </a:prstGeom>
          <a:ln>
            <a:solidFill>
              <a:srgbClr val="08CDE2"/>
            </a:solidFill>
            <a:prstDash val="dash"/>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25EBF089-AAE7-4931-B915-086D7414479D}"/>
              </a:ext>
            </a:extLst>
          </p:cNvPr>
          <p:cNvPicPr>
            <a:picLocks noChangeAspect="1"/>
          </p:cNvPicPr>
          <p:nvPr/>
        </p:nvPicPr>
        <p:blipFill>
          <a:blip r:embed="rId3"/>
          <a:srcRect l="2416" t="2612" r="54339" b="55411"/>
          <a:stretch>
            <a:fillRect/>
          </a:stretch>
        </p:blipFill>
        <p:spPr>
          <a:xfrm>
            <a:off x="7229434" y="1192311"/>
            <a:ext cx="4378381" cy="4473377"/>
          </a:xfrm>
          <a:custGeom>
            <a:avLst/>
            <a:gdLst>
              <a:gd name="connsiteX0" fmla="*/ 135027 w 2351314"/>
              <a:gd name="connsiteY0" fmla="*/ 0 h 2041849"/>
              <a:gd name="connsiteX1" fmla="*/ 2216287 w 2351314"/>
              <a:gd name="connsiteY1" fmla="*/ 0 h 2041849"/>
              <a:gd name="connsiteX2" fmla="*/ 2351314 w 2351314"/>
              <a:gd name="connsiteY2" fmla="*/ 135027 h 2041849"/>
              <a:gd name="connsiteX3" fmla="*/ 2351314 w 2351314"/>
              <a:gd name="connsiteY3" fmla="*/ 1906822 h 2041849"/>
              <a:gd name="connsiteX4" fmla="*/ 2216287 w 2351314"/>
              <a:gd name="connsiteY4" fmla="*/ 2041849 h 2041849"/>
              <a:gd name="connsiteX5" fmla="*/ 135027 w 2351314"/>
              <a:gd name="connsiteY5" fmla="*/ 2041849 h 2041849"/>
              <a:gd name="connsiteX6" fmla="*/ 0 w 2351314"/>
              <a:gd name="connsiteY6" fmla="*/ 1906822 h 2041849"/>
              <a:gd name="connsiteX7" fmla="*/ 0 w 2351314"/>
              <a:gd name="connsiteY7" fmla="*/ 135027 h 2041849"/>
              <a:gd name="connsiteX8" fmla="*/ 135027 w 2351314"/>
              <a:gd name="connsiteY8" fmla="*/ 0 h 204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1314" h="2041849">
                <a:moveTo>
                  <a:pt x="135027" y="0"/>
                </a:moveTo>
                <a:lnTo>
                  <a:pt x="2216287" y="0"/>
                </a:lnTo>
                <a:cubicBezTo>
                  <a:pt x="2290860" y="0"/>
                  <a:pt x="2351314" y="60454"/>
                  <a:pt x="2351314" y="135027"/>
                </a:cubicBezTo>
                <a:lnTo>
                  <a:pt x="2351314" y="1906822"/>
                </a:lnTo>
                <a:cubicBezTo>
                  <a:pt x="2351314" y="1981395"/>
                  <a:pt x="2290860" y="2041849"/>
                  <a:pt x="2216287" y="2041849"/>
                </a:cubicBezTo>
                <a:lnTo>
                  <a:pt x="135027" y="2041849"/>
                </a:lnTo>
                <a:cubicBezTo>
                  <a:pt x="60454" y="2041849"/>
                  <a:pt x="0" y="1981395"/>
                  <a:pt x="0" y="1906822"/>
                </a:cubicBezTo>
                <a:lnTo>
                  <a:pt x="0" y="135027"/>
                </a:lnTo>
                <a:cubicBezTo>
                  <a:pt x="0" y="60454"/>
                  <a:pt x="60454" y="0"/>
                  <a:pt x="135027" y="0"/>
                </a:cubicBezTo>
                <a:close/>
              </a:path>
            </a:pathLst>
          </a:custGeom>
          <a:ln w="38100">
            <a:solidFill>
              <a:srgbClr val="F8A9B9"/>
            </a:solidFill>
          </a:ln>
        </p:spPr>
      </p:pic>
    </p:spTree>
    <p:extLst>
      <p:ext uri="{BB962C8B-B14F-4D97-AF65-F5344CB8AC3E}">
        <p14:creationId xmlns:p14="http://schemas.microsoft.com/office/powerpoint/2010/main" val="934568092"/>
      </p:ext>
    </p:extLst>
  </p:cSld>
  <p:clrMapOvr>
    <a:masterClrMapping/>
  </p:clrMapOvr>
  <p:transition spd="slow">
    <p:comb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60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0000">
                                          <p:cBhvr additive="base">
                                            <p:cTn id="7" dur="750" fill="hold"/>
                                            <p:tgtEl>
                                              <p:spTgt spid="18"/>
                                            </p:tgtEl>
                                            <p:attrNameLst>
                                              <p:attrName>ppt_x</p:attrName>
                                            </p:attrNameLst>
                                          </p:cBhvr>
                                          <p:tavLst>
                                            <p:tav tm="0">
                                              <p:val>
                                                <p:strVal val="1+#ppt_w/2"/>
                                              </p:val>
                                            </p:tav>
                                            <p:tav tm="100000">
                                              <p:val>
                                                <p:strVal val="#ppt_x"/>
                                              </p:val>
                                            </p:tav>
                                          </p:tavLst>
                                        </p:anim>
                                        <p:anim calcmode="lin" valueType="num" p14:bounceEnd="60000">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10" presetClass="entr" presetSubtype="0" fill="hold" grpId="1" nodeType="withEffect">
                                      <p:stCondLst>
                                        <p:cond delay="75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50"/>
                                            <p:tgtEl>
                                              <p:spTgt spid="12"/>
                                            </p:tgtEl>
                                          </p:cBhvr>
                                        </p:animEffect>
                                      </p:childTnLst>
                                    </p:cTn>
                                  </p:par>
                                  <p:par>
                                    <p:cTn id="12" presetID="35" presetClass="emph" presetSubtype="0" repeatCount="2000" fill="hold" grpId="0" nodeType="withEffect">
                                      <p:stCondLst>
                                        <p:cond delay="1000"/>
                                      </p:stCondLst>
                                      <p:childTnLst>
                                        <p:anim calcmode="discrete" valueType="str">
                                          <p:cBhvr>
                                            <p:cTn id="13" dur="500" fill="hold"/>
                                            <p:tgtEl>
                                              <p:spTgt spid="12"/>
                                            </p:tgtEl>
                                            <p:attrNameLst>
                                              <p:attrName>style.visibility</p:attrName>
                                            </p:attrNameLst>
                                          </p:cBhvr>
                                          <p:tavLst>
                                            <p:tav tm="0">
                                              <p:val>
                                                <p:strVal val="hidden"/>
                                              </p:val>
                                            </p:tav>
                                            <p:tav tm="50000">
                                              <p:val>
                                                <p:strVal val="visible"/>
                                              </p:val>
                                            </p:tav>
                                          </p:tavLst>
                                        </p:anim>
                                      </p:childTnLst>
                                    </p:cTn>
                                  </p:par>
                                  <p:par>
                                    <p:cTn id="14" presetID="22" presetClass="entr" presetSubtype="2" fill="hold" nodeType="withEffect">
                                      <p:stCondLst>
                                        <p:cond delay="2000"/>
                                      </p:stCondLst>
                                      <p:childTnLst>
                                        <p:set>
                                          <p:cBhvr>
                                            <p:cTn id="15" dur="1" fill="hold">
                                              <p:stCondLst>
                                                <p:cond delay="0"/>
                                              </p:stCondLst>
                                            </p:cTn>
                                            <p:tgtEl>
                                              <p:spTgt spid="6"/>
                                            </p:tgtEl>
                                            <p:attrNameLst>
                                              <p:attrName>style.visibility</p:attrName>
                                            </p:attrNameLst>
                                          </p:cBhvr>
                                          <p:to>
                                            <p:strVal val="visible"/>
                                          </p:to>
                                        </p:set>
                                        <p:animEffect transition="in" filter="wipe(right)">
                                          <p:cBhvr>
                                            <p:cTn id="16" dur="250"/>
                                            <p:tgtEl>
                                              <p:spTgt spid="6"/>
                                            </p:tgtEl>
                                          </p:cBhvr>
                                        </p:animEffect>
                                      </p:childTnLst>
                                    </p:cTn>
                                  </p:par>
                                  <p:par>
                                    <p:cTn id="17" presetID="22" presetClass="entr" presetSubtype="4" fill="hold" nodeType="withEffect">
                                      <p:stCondLst>
                                        <p:cond delay="225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250"/>
                                            <p:tgtEl>
                                              <p:spTgt spid="5"/>
                                            </p:tgtEl>
                                          </p:cBhvr>
                                        </p:animEffect>
                                      </p:childTnLst>
                                    </p:cTn>
                                  </p:par>
                                  <p:par>
                                    <p:cTn id="20" presetID="22" presetClass="entr" presetSubtype="2" fill="hold" nodeType="withEffect">
                                      <p:stCondLst>
                                        <p:cond delay="2500"/>
                                      </p:stCondLst>
                                      <p:childTnLst>
                                        <p:set>
                                          <p:cBhvr>
                                            <p:cTn id="21" dur="1" fill="hold">
                                              <p:stCondLst>
                                                <p:cond delay="0"/>
                                              </p:stCondLst>
                                            </p:cTn>
                                            <p:tgtEl>
                                              <p:spTgt spid="11"/>
                                            </p:tgtEl>
                                            <p:attrNameLst>
                                              <p:attrName>style.visibility</p:attrName>
                                            </p:attrNameLst>
                                          </p:cBhvr>
                                          <p:to>
                                            <p:strVal val="visible"/>
                                          </p:to>
                                        </p:set>
                                        <p:animEffect transition="in" filter="wipe(right)">
                                          <p:cBhvr>
                                            <p:cTn id="22" dur="250"/>
                                            <p:tgtEl>
                                              <p:spTgt spid="11"/>
                                            </p:tgtEl>
                                          </p:cBhvr>
                                        </p:animEffect>
                                      </p:childTnLst>
                                    </p:cTn>
                                  </p:par>
                                  <p:par>
                                    <p:cTn id="23" presetID="53" presetClass="entr" presetSubtype="16" fill="hold" nodeType="withEffect">
                                      <p:stCondLst>
                                        <p:cond delay="2750"/>
                                      </p:stCondLst>
                                      <p:childTnLst>
                                        <p:set>
                                          <p:cBhvr>
                                            <p:cTn id="24" dur="1" fill="hold">
                                              <p:stCondLst>
                                                <p:cond delay="0"/>
                                              </p:stCondLst>
                                            </p:cTn>
                                            <p:tgtEl>
                                              <p:spTgt spid="7"/>
                                            </p:tgtEl>
                                            <p:attrNameLst>
                                              <p:attrName>style.visibility</p:attrName>
                                            </p:attrNameLst>
                                          </p:cBhvr>
                                          <p:to>
                                            <p:strVal val="visible"/>
                                          </p:to>
                                        </p:set>
                                        <p:anim calcmode="lin" valueType="num">
                                          <p:cBhvr>
                                            <p:cTn id="25" dur="750" fill="hold"/>
                                            <p:tgtEl>
                                              <p:spTgt spid="7"/>
                                            </p:tgtEl>
                                            <p:attrNameLst>
                                              <p:attrName>ppt_w</p:attrName>
                                            </p:attrNameLst>
                                          </p:cBhvr>
                                          <p:tavLst>
                                            <p:tav tm="0">
                                              <p:val>
                                                <p:fltVal val="0"/>
                                              </p:val>
                                            </p:tav>
                                            <p:tav tm="100000">
                                              <p:val>
                                                <p:strVal val="#ppt_w"/>
                                              </p:val>
                                            </p:tav>
                                          </p:tavLst>
                                        </p:anim>
                                        <p:anim calcmode="lin" valueType="num">
                                          <p:cBhvr>
                                            <p:cTn id="26" dur="750" fill="hold"/>
                                            <p:tgtEl>
                                              <p:spTgt spid="7"/>
                                            </p:tgtEl>
                                            <p:attrNameLst>
                                              <p:attrName>ppt_h</p:attrName>
                                            </p:attrNameLst>
                                          </p:cBhvr>
                                          <p:tavLst>
                                            <p:tav tm="0">
                                              <p:val>
                                                <p:fltVal val="0"/>
                                              </p:val>
                                            </p:tav>
                                            <p:tav tm="100000">
                                              <p:val>
                                                <p:strVal val="#ppt_h"/>
                                              </p:val>
                                            </p:tav>
                                          </p:tavLst>
                                        </p:anim>
                                        <p:animEffect transition="in" filter="fade">
                                          <p:cBhvr>
                                            <p:cTn id="2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10" presetClass="entr" presetSubtype="0" fill="hold" grpId="1" nodeType="withEffect">
                                      <p:stCondLst>
                                        <p:cond delay="75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50"/>
                                            <p:tgtEl>
                                              <p:spTgt spid="12"/>
                                            </p:tgtEl>
                                          </p:cBhvr>
                                        </p:animEffect>
                                      </p:childTnLst>
                                    </p:cTn>
                                  </p:par>
                                  <p:par>
                                    <p:cTn id="12" presetID="35" presetClass="emph" presetSubtype="0" repeatCount="2000" fill="hold" grpId="0" nodeType="withEffect">
                                      <p:stCondLst>
                                        <p:cond delay="1000"/>
                                      </p:stCondLst>
                                      <p:childTnLst>
                                        <p:anim calcmode="discrete" valueType="str">
                                          <p:cBhvr>
                                            <p:cTn id="13" dur="500" fill="hold"/>
                                            <p:tgtEl>
                                              <p:spTgt spid="12"/>
                                            </p:tgtEl>
                                            <p:attrNameLst>
                                              <p:attrName>style.visibility</p:attrName>
                                            </p:attrNameLst>
                                          </p:cBhvr>
                                          <p:tavLst>
                                            <p:tav tm="0">
                                              <p:val>
                                                <p:strVal val="hidden"/>
                                              </p:val>
                                            </p:tav>
                                            <p:tav tm="50000">
                                              <p:val>
                                                <p:strVal val="visible"/>
                                              </p:val>
                                            </p:tav>
                                          </p:tavLst>
                                        </p:anim>
                                      </p:childTnLst>
                                    </p:cTn>
                                  </p:par>
                                  <p:par>
                                    <p:cTn id="14" presetID="22" presetClass="entr" presetSubtype="2" fill="hold" nodeType="withEffect">
                                      <p:stCondLst>
                                        <p:cond delay="2000"/>
                                      </p:stCondLst>
                                      <p:childTnLst>
                                        <p:set>
                                          <p:cBhvr>
                                            <p:cTn id="15" dur="1" fill="hold">
                                              <p:stCondLst>
                                                <p:cond delay="0"/>
                                              </p:stCondLst>
                                            </p:cTn>
                                            <p:tgtEl>
                                              <p:spTgt spid="6"/>
                                            </p:tgtEl>
                                            <p:attrNameLst>
                                              <p:attrName>style.visibility</p:attrName>
                                            </p:attrNameLst>
                                          </p:cBhvr>
                                          <p:to>
                                            <p:strVal val="visible"/>
                                          </p:to>
                                        </p:set>
                                        <p:animEffect transition="in" filter="wipe(right)">
                                          <p:cBhvr>
                                            <p:cTn id="16" dur="250"/>
                                            <p:tgtEl>
                                              <p:spTgt spid="6"/>
                                            </p:tgtEl>
                                          </p:cBhvr>
                                        </p:animEffect>
                                      </p:childTnLst>
                                    </p:cTn>
                                  </p:par>
                                  <p:par>
                                    <p:cTn id="17" presetID="22" presetClass="entr" presetSubtype="4" fill="hold" nodeType="withEffect">
                                      <p:stCondLst>
                                        <p:cond delay="225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250"/>
                                            <p:tgtEl>
                                              <p:spTgt spid="5"/>
                                            </p:tgtEl>
                                          </p:cBhvr>
                                        </p:animEffect>
                                      </p:childTnLst>
                                    </p:cTn>
                                  </p:par>
                                  <p:par>
                                    <p:cTn id="20" presetID="22" presetClass="entr" presetSubtype="2" fill="hold" nodeType="withEffect">
                                      <p:stCondLst>
                                        <p:cond delay="2500"/>
                                      </p:stCondLst>
                                      <p:childTnLst>
                                        <p:set>
                                          <p:cBhvr>
                                            <p:cTn id="21" dur="1" fill="hold">
                                              <p:stCondLst>
                                                <p:cond delay="0"/>
                                              </p:stCondLst>
                                            </p:cTn>
                                            <p:tgtEl>
                                              <p:spTgt spid="11"/>
                                            </p:tgtEl>
                                            <p:attrNameLst>
                                              <p:attrName>style.visibility</p:attrName>
                                            </p:attrNameLst>
                                          </p:cBhvr>
                                          <p:to>
                                            <p:strVal val="visible"/>
                                          </p:to>
                                        </p:set>
                                        <p:animEffect transition="in" filter="wipe(right)">
                                          <p:cBhvr>
                                            <p:cTn id="22" dur="250"/>
                                            <p:tgtEl>
                                              <p:spTgt spid="11"/>
                                            </p:tgtEl>
                                          </p:cBhvr>
                                        </p:animEffect>
                                      </p:childTnLst>
                                    </p:cTn>
                                  </p:par>
                                  <p:par>
                                    <p:cTn id="23" presetID="53" presetClass="entr" presetSubtype="16" fill="hold" nodeType="withEffect">
                                      <p:stCondLst>
                                        <p:cond delay="2750"/>
                                      </p:stCondLst>
                                      <p:childTnLst>
                                        <p:set>
                                          <p:cBhvr>
                                            <p:cTn id="24" dur="1" fill="hold">
                                              <p:stCondLst>
                                                <p:cond delay="0"/>
                                              </p:stCondLst>
                                            </p:cTn>
                                            <p:tgtEl>
                                              <p:spTgt spid="7"/>
                                            </p:tgtEl>
                                            <p:attrNameLst>
                                              <p:attrName>style.visibility</p:attrName>
                                            </p:attrNameLst>
                                          </p:cBhvr>
                                          <p:to>
                                            <p:strVal val="visible"/>
                                          </p:to>
                                        </p:set>
                                        <p:anim calcmode="lin" valueType="num">
                                          <p:cBhvr>
                                            <p:cTn id="25" dur="750" fill="hold"/>
                                            <p:tgtEl>
                                              <p:spTgt spid="7"/>
                                            </p:tgtEl>
                                            <p:attrNameLst>
                                              <p:attrName>ppt_w</p:attrName>
                                            </p:attrNameLst>
                                          </p:cBhvr>
                                          <p:tavLst>
                                            <p:tav tm="0">
                                              <p:val>
                                                <p:fltVal val="0"/>
                                              </p:val>
                                            </p:tav>
                                            <p:tav tm="100000">
                                              <p:val>
                                                <p:strVal val="#ppt_w"/>
                                              </p:val>
                                            </p:tav>
                                          </p:tavLst>
                                        </p:anim>
                                        <p:anim calcmode="lin" valueType="num">
                                          <p:cBhvr>
                                            <p:cTn id="26" dur="750" fill="hold"/>
                                            <p:tgtEl>
                                              <p:spTgt spid="7"/>
                                            </p:tgtEl>
                                            <p:attrNameLst>
                                              <p:attrName>ppt_h</p:attrName>
                                            </p:attrNameLst>
                                          </p:cBhvr>
                                          <p:tavLst>
                                            <p:tav tm="0">
                                              <p:val>
                                                <p:fltVal val="0"/>
                                              </p:val>
                                            </p:tav>
                                            <p:tav tm="100000">
                                              <p:val>
                                                <p:strVal val="#ppt_h"/>
                                              </p:val>
                                            </p:tav>
                                          </p:tavLst>
                                        </p:anim>
                                        <p:animEffect transition="in" filter="fade">
                                          <p:cBhvr>
                                            <p:cTn id="2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29">
            <a:extLst>
              <a:ext uri="{FF2B5EF4-FFF2-40B4-BE49-F238E27FC236}">
                <a16:creationId xmlns:a16="http://schemas.microsoft.com/office/drawing/2014/main" id="{B7E708CB-5ABE-42CF-A426-CD539B2F3B85}"/>
              </a:ext>
            </a:extLst>
          </p:cNvPr>
          <p:cNvCxnSpPr>
            <a:cxnSpLocks/>
          </p:cNvCxnSpPr>
          <p:nvPr/>
        </p:nvCxnSpPr>
        <p:spPr>
          <a:xfrm>
            <a:off x="5669339" y="3340161"/>
            <a:ext cx="1203158" cy="0"/>
          </a:xfrm>
          <a:prstGeom prst="line">
            <a:avLst/>
          </a:prstGeom>
          <a:ln>
            <a:solidFill>
              <a:srgbClr val="08CDE2"/>
            </a:solidFill>
            <a:prstDash val="dash"/>
          </a:ln>
        </p:spPr>
        <p:style>
          <a:lnRef idx="1">
            <a:schemeClr val="accent1"/>
          </a:lnRef>
          <a:fillRef idx="0">
            <a:schemeClr val="accent1"/>
          </a:fillRef>
          <a:effectRef idx="0">
            <a:schemeClr val="accent1"/>
          </a:effectRef>
          <a:fontRef idx="minor">
            <a:schemeClr val="tx1"/>
          </a:fontRef>
        </p:style>
      </p:cxnSp>
      <p:grpSp>
        <p:nvGrpSpPr>
          <p:cNvPr id="7" name="27">
            <a:extLst>
              <a:ext uri="{FF2B5EF4-FFF2-40B4-BE49-F238E27FC236}">
                <a16:creationId xmlns:a16="http://schemas.microsoft.com/office/drawing/2014/main" id="{2C7AFE74-FA2E-4C72-8CF4-3FC620CA0388}"/>
              </a:ext>
            </a:extLst>
          </p:cNvPr>
          <p:cNvGrpSpPr/>
          <p:nvPr/>
        </p:nvGrpSpPr>
        <p:grpSpPr>
          <a:xfrm>
            <a:off x="451332" y="1717607"/>
            <a:ext cx="4632530" cy="3395002"/>
            <a:chOff x="59912" y="4225005"/>
            <a:chExt cx="2819260" cy="2066126"/>
          </a:xfrm>
        </p:grpSpPr>
        <p:sp>
          <p:nvSpPr>
            <p:cNvPr id="8" name="74">
              <a:extLst>
                <a:ext uri="{FF2B5EF4-FFF2-40B4-BE49-F238E27FC236}">
                  <a16:creationId xmlns:a16="http://schemas.microsoft.com/office/drawing/2014/main" id="{5791B56C-1776-41A3-84A6-7CB8AB1578F0}"/>
                </a:ext>
              </a:extLst>
            </p:cNvPr>
            <p:cNvSpPr/>
            <p:nvPr/>
          </p:nvSpPr>
          <p:spPr>
            <a:xfrm rot="11317928">
              <a:off x="59912" y="4225005"/>
              <a:ext cx="2819260" cy="2066126"/>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bg1"/>
            </a:solidFill>
            <a:ln>
              <a:solidFill>
                <a:srgbClr val="00B0F0"/>
              </a:solidFill>
            </a:ln>
            <a:effectLst>
              <a:outerShdw blurRad="177800" dist="508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endParaRPr>
            </a:p>
          </p:txBody>
        </p:sp>
        <p:sp>
          <p:nvSpPr>
            <p:cNvPr id="9" name="TextBox 2">
              <a:extLst>
                <a:ext uri="{FF2B5EF4-FFF2-40B4-BE49-F238E27FC236}">
                  <a16:creationId xmlns:a16="http://schemas.microsoft.com/office/drawing/2014/main" id="{13104A0A-0374-4575-BAD0-5B4DDDDCAFEB}"/>
                </a:ext>
              </a:extLst>
            </p:cNvPr>
            <p:cNvSpPr txBox="1"/>
            <p:nvPr/>
          </p:nvSpPr>
          <p:spPr>
            <a:xfrm>
              <a:off x="637152" y="4545522"/>
              <a:ext cx="1262562" cy="430804"/>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08CDE2"/>
                  </a:solidFill>
                  <a:effectLst/>
                  <a:uLnTx/>
                  <a:uFillTx/>
                  <a:latin typeface="Calibri" panose="020F0502020204030204"/>
                  <a:ea typeface="Arial-Rounded" panose="020B0500000000000000" pitchFamily="34" charset="0"/>
                  <a:cs typeface="Arial-Rounded" panose="020B0500000000000000" pitchFamily="34" charset="0"/>
                  <a:sym typeface="思源黑体 CN Regular" panose="020B0500000000000000" pitchFamily="34" charset="-122"/>
                </a:rPr>
                <a:t>TRANH 2</a:t>
              </a:r>
              <a:endParaRPr kumimoji="0" lang="zh-CN" altLang="en-US" sz="4000" b="1" i="0" u="none" strike="noStrike" kern="1200" cap="none" spc="0" normalizeH="0" baseline="0" noProof="0" dirty="0">
                <a:ln>
                  <a:noFill/>
                </a:ln>
                <a:solidFill>
                  <a:srgbClr val="08CDE2"/>
                </a:solidFill>
                <a:effectLst/>
                <a:uLnTx/>
                <a:uFillTx/>
                <a:latin typeface="Calibri" panose="020F0502020204030204"/>
                <a:ea typeface="Arial-Rounded" panose="020B0500000000000000" pitchFamily="34" charset="0"/>
                <a:cs typeface="Arial-Rounded" panose="020B0500000000000000" pitchFamily="34" charset="0"/>
                <a:sym typeface="思源黑体 CN Regular" panose="020B0500000000000000" pitchFamily="34" charset="-122"/>
              </a:endParaRPr>
            </a:p>
          </p:txBody>
        </p:sp>
        <p:sp>
          <p:nvSpPr>
            <p:cNvPr id="10" name="TextBox 41">
              <a:extLst>
                <a:ext uri="{FF2B5EF4-FFF2-40B4-BE49-F238E27FC236}">
                  <a16:creationId xmlns:a16="http://schemas.microsoft.com/office/drawing/2014/main" id="{7F183DF8-C359-4334-B2D7-056BAF65A2EE}"/>
                </a:ext>
              </a:extLst>
            </p:cNvPr>
            <p:cNvSpPr txBox="1"/>
            <p:nvPr/>
          </p:nvSpPr>
          <p:spPr>
            <a:xfrm>
              <a:off x="83969" y="5035947"/>
              <a:ext cx="2694917" cy="805417"/>
            </a:xfrm>
            <a:prstGeom prst="rect">
              <a:avLst/>
            </a:prstGeom>
            <a:noFill/>
            <a:ln>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rPr>
                <a:t>Nghe </a:t>
              </a:r>
              <a:r>
                <a:rPr kumimoji="1" lang="en-US" altLang="zh-CN" sz="40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rPr>
                <a:t>tiếng</a:t>
              </a:r>
              <a:r>
                <a:rPr kumimoji="1" lang="en-US" altLang="zh-CN"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rPr>
                <a:t> </a:t>
              </a:r>
              <a:r>
                <a:rPr kumimoji="1" lang="en-US" altLang="zh-CN" sz="40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rPr>
                <a:t>kêu</a:t>
              </a:r>
              <a:r>
                <a:rPr kumimoji="1" lang="en-US" altLang="zh-CN"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rPr>
                <a:t> </a:t>
              </a:r>
              <a:r>
                <a:rPr kumimoji="1" lang="en-US" altLang="zh-CN" sz="40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rPr>
                <a:t>cứu</a:t>
              </a:r>
              <a:r>
                <a:rPr kumimoji="1" lang="en-US" altLang="zh-CN"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rPr>
                <a:t> (…)</a:t>
              </a:r>
              <a:endParaRPr kumimoji="0" lang="en-US" altLang="zh-CN"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endParaRPr>
            </a:p>
          </p:txBody>
        </p:sp>
      </p:grpSp>
      <p:cxnSp>
        <p:nvCxnSpPr>
          <p:cNvPr id="11" name="14">
            <a:extLst>
              <a:ext uri="{FF2B5EF4-FFF2-40B4-BE49-F238E27FC236}">
                <a16:creationId xmlns:a16="http://schemas.microsoft.com/office/drawing/2014/main" id="{FB7BED73-FA05-4603-BD29-5F2D82B76B42}"/>
              </a:ext>
            </a:extLst>
          </p:cNvPr>
          <p:cNvCxnSpPr>
            <a:cxnSpLocks/>
          </p:cNvCxnSpPr>
          <p:nvPr/>
        </p:nvCxnSpPr>
        <p:spPr>
          <a:xfrm>
            <a:off x="3474444" y="2598214"/>
            <a:ext cx="2180857" cy="0"/>
          </a:xfrm>
          <a:prstGeom prst="line">
            <a:avLst/>
          </a:prstGeom>
          <a:ln>
            <a:solidFill>
              <a:srgbClr val="08CDE2"/>
            </a:solidFill>
            <a:prstDash val="dash"/>
          </a:ln>
        </p:spPr>
        <p:style>
          <a:lnRef idx="1">
            <a:schemeClr val="accent1"/>
          </a:lnRef>
          <a:fillRef idx="0">
            <a:schemeClr val="accent1"/>
          </a:fillRef>
          <a:effectRef idx="0">
            <a:schemeClr val="accent1"/>
          </a:effectRef>
          <a:fontRef idx="minor">
            <a:schemeClr val="tx1"/>
          </a:fontRef>
        </p:style>
      </p:cxnSp>
      <p:sp>
        <p:nvSpPr>
          <p:cNvPr id="12" name="78">
            <a:extLst>
              <a:ext uri="{FF2B5EF4-FFF2-40B4-BE49-F238E27FC236}">
                <a16:creationId xmlns:a16="http://schemas.microsoft.com/office/drawing/2014/main" id="{E32E815B-F3A3-4779-81B4-C78D93C4FAFB}"/>
              </a:ext>
            </a:extLst>
          </p:cNvPr>
          <p:cNvSpPr/>
          <p:nvPr/>
        </p:nvSpPr>
        <p:spPr>
          <a:xfrm>
            <a:off x="6868486" y="3253935"/>
            <a:ext cx="168442" cy="168442"/>
          </a:xfrm>
          <a:prstGeom prst="ellipse">
            <a:avLst/>
          </a:prstGeom>
          <a:solidFill>
            <a:srgbClr val="15E1F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endParaRPr>
          </a:p>
        </p:txBody>
      </p:sp>
      <p:cxnSp>
        <p:nvCxnSpPr>
          <p:cNvPr id="5" name="15">
            <a:extLst>
              <a:ext uri="{FF2B5EF4-FFF2-40B4-BE49-F238E27FC236}">
                <a16:creationId xmlns:a16="http://schemas.microsoft.com/office/drawing/2014/main" id="{C21DBFE6-C453-4133-B3AF-CF2803B7F1BC}"/>
              </a:ext>
            </a:extLst>
          </p:cNvPr>
          <p:cNvCxnSpPr>
            <a:cxnSpLocks/>
          </p:cNvCxnSpPr>
          <p:nvPr/>
        </p:nvCxnSpPr>
        <p:spPr>
          <a:xfrm>
            <a:off x="5643939" y="2610913"/>
            <a:ext cx="0" cy="707189"/>
          </a:xfrm>
          <a:prstGeom prst="line">
            <a:avLst/>
          </a:prstGeom>
          <a:ln>
            <a:solidFill>
              <a:srgbClr val="08CDE2"/>
            </a:solidFill>
            <a:prstDash val="dash"/>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809B72F4-1873-41C6-961F-0C25A80E4E4D}"/>
              </a:ext>
            </a:extLst>
          </p:cNvPr>
          <p:cNvPicPr>
            <a:picLocks noChangeAspect="1"/>
          </p:cNvPicPr>
          <p:nvPr/>
        </p:nvPicPr>
        <p:blipFill>
          <a:blip r:embed="rId3"/>
          <a:srcRect l="52125" t="2612" r="4630" b="55411"/>
          <a:stretch>
            <a:fillRect/>
          </a:stretch>
        </p:blipFill>
        <p:spPr>
          <a:xfrm>
            <a:off x="7229434" y="1090659"/>
            <a:ext cx="4590335" cy="4689930"/>
          </a:xfrm>
          <a:custGeom>
            <a:avLst/>
            <a:gdLst>
              <a:gd name="connsiteX0" fmla="*/ 135027 w 2351314"/>
              <a:gd name="connsiteY0" fmla="*/ 0 h 2041849"/>
              <a:gd name="connsiteX1" fmla="*/ 2216287 w 2351314"/>
              <a:gd name="connsiteY1" fmla="*/ 0 h 2041849"/>
              <a:gd name="connsiteX2" fmla="*/ 2351314 w 2351314"/>
              <a:gd name="connsiteY2" fmla="*/ 135027 h 2041849"/>
              <a:gd name="connsiteX3" fmla="*/ 2351314 w 2351314"/>
              <a:gd name="connsiteY3" fmla="*/ 1906822 h 2041849"/>
              <a:gd name="connsiteX4" fmla="*/ 2216287 w 2351314"/>
              <a:gd name="connsiteY4" fmla="*/ 2041849 h 2041849"/>
              <a:gd name="connsiteX5" fmla="*/ 135027 w 2351314"/>
              <a:gd name="connsiteY5" fmla="*/ 2041849 h 2041849"/>
              <a:gd name="connsiteX6" fmla="*/ 0 w 2351314"/>
              <a:gd name="connsiteY6" fmla="*/ 1906822 h 2041849"/>
              <a:gd name="connsiteX7" fmla="*/ 0 w 2351314"/>
              <a:gd name="connsiteY7" fmla="*/ 135027 h 2041849"/>
              <a:gd name="connsiteX8" fmla="*/ 135027 w 2351314"/>
              <a:gd name="connsiteY8" fmla="*/ 0 h 204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1314" h="2041849">
                <a:moveTo>
                  <a:pt x="135027" y="0"/>
                </a:moveTo>
                <a:lnTo>
                  <a:pt x="2216287" y="0"/>
                </a:lnTo>
                <a:cubicBezTo>
                  <a:pt x="2290860" y="0"/>
                  <a:pt x="2351314" y="60454"/>
                  <a:pt x="2351314" y="135027"/>
                </a:cubicBezTo>
                <a:lnTo>
                  <a:pt x="2351314" y="1906822"/>
                </a:lnTo>
                <a:cubicBezTo>
                  <a:pt x="2351314" y="1981395"/>
                  <a:pt x="2290860" y="2041849"/>
                  <a:pt x="2216287" y="2041849"/>
                </a:cubicBezTo>
                <a:lnTo>
                  <a:pt x="135027" y="2041849"/>
                </a:lnTo>
                <a:cubicBezTo>
                  <a:pt x="60454" y="2041849"/>
                  <a:pt x="0" y="1981395"/>
                  <a:pt x="0" y="1906822"/>
                </a:cubicBezTo>
                <a:lnTo>
                  <a:pt x="0" y="135027"/>
                </a:lnTo>
                <a:cubicBezTo>
                  <a:pt x="0" y="60454"/>
                  <a:pt x="60454" y="0"/>
                  <a:pt x="135027" y="0"/>
                </a:cubicBezTo>
                <a:close/>
              </a:path>
            </a:pathLst>
          </a:custGeom>
          <a:ln w="38100">
            <a:solidFill>
              <a:srgbClr val="F8A9B9"/>
            </a:solidFill>
          </a:ln>
        </p:spPr>
      </p:pic>
    </p:spTree>
    <p:extLst>
      <p:ext uri="{BB962C8B-B14F-4D97-AF65-F5344CB8AC3E}">
        <p14:creationId xmlns:p14="http://schemas.microsoft.com/office/powerpoint/2010/main" val="1691443"/>
      </p:ext>
    </p:extLst>
  </p:cSld>
  <p:clrMapOvr>
    <a:masterClrMapping/>
  </p:clrMapOvr>
  <p:transition spd="slow">
    <p:comb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6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0000">
                                          <p:cBhvr additive="base">
                                            <p:cTn id="7" dur="750" fill="hold"/>
                                            <p:tgtEl>
                                              <p:spTgt spid="13"/>
                                            </p:tgtEl>
                                            <p:attrNameLst>
                                              <p:attrName>ppt_x</p:attrName>
                                            </p:attrNameLst>
                                          </p:cBhvr>
                                          <p:tavLst>
                                            <p:tav tm="0">
                                              <p:val>
                                                <p:strVal val="1+#ppt_w/2"/>
                                              </p:val>
                                            </p:tav>
                                            <p:tav tm="100000">
                                              <p:val>
                                                <p:strVal val="#ppt_x"/>
                                              </p:val>
                                            </p:tav>
                                          </p:tavLst>
                                        </p:anim>
                                        <p:anim calcmode="lin" valueType="num" p14:bounceEnd="60000">
                                          <p:cBhvr additive="base">
                                            <p:cTn id="8" dur="750" fill="hold"/>
                                            <p:tgtEl>
                                              <p:spTgt spid="13"/>
                                            </p:tgtEl>
                                            <p:attrNameLst>
                                              <p:attrName>ppt_y</p:attrName>
                                            </p:attrNameLst>
                                          </p:cBhvr>
                                          <p:tavLst>
                                            <p:tav tm="0">
                                              <p:val>
                                                <p:strVal val="#ppt_y"/>
                                              </p:val>
                                            </p:tav>
                                            <p:tav tm="100000">
                                              <p:val>
                                                <p:strVal val="#ppt_y"/>
                                              </p:val>
                                            </p:tav>
                                          </p:tavLst>
                                        </p:anim>
                                      </p:childTnLst>
                                    </p:cTn>
                                  </p:par>
                                  <p:par>
                                    <p:cTn id="9" presetID="10" presetClass="entr" presetSubtype="0" fill="hold" grpId="1" nodeType="withEffect">
                                      <p:stCondLst>
                                        <p:cond delay="75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50"/>
                                            <p:tgtEl>
                                              <p:spTgt spid="12"/>
                                            </p:tgtEl>
                                          </p:cBhvr>
                                        </p:animEffect>
                                      </p:childTnLst>
                                    </p:cTn>
                                  </p:par>
                                  <p:par>
                                    <p:cTn id="12" presetID="35" presetClass="emph" presetSubtype="0" repeatCount="2000" fill="hold" grpId="0" nodeType="withEffect">
                                      <p:stCondLst>
                                        <p:cond delay="1000"/>
                                      </p:stCondLst>
                                      <p:childTnLst>
                                        <p:anim calcmode="discrete" valueType="str">
                                          <p:cBhvr>
                                            <p:cTn id="13" dur="500" fill="hold"/>
                                            <p:tgtEl>
                                              <p:spTgt spid="12"/>
                                            </p:tgtEl>
                                            <p:attrNameLst>
                                              <p:attrName>style.visibility</p:attrName>
                                            </p:attrNameLst>
                                          </p:cBhvr>
                                          <p:tavLst>
                                            <p:tav tm="0">
                                              <p:val>
                                                <p:strVal val="hidden"/>
                                              </p:val>
                                            </p:tav>
                                            <p:tav tm="50000">
                                              <p:val>
                                                <p:strVal val="visible"/>
                                              </p:val>
                                            </p:tav>
                                          </p:tavLst>
                                        </p:anim>
                                      </p:childTnLst>
                                    </p:cTn>
                                  </p:par>
                                  <p:par>
                                    <p:cTn id="14" presetID="22" presetClass="entr" presetSubtype="2" fill="hold" nodeType="withEffect">
                                      <p:stCondLst>
                                        <p:cond delay="2000"/>
                                      </p:stCondLst>
                                      <p:childTnLst>
                                        <p:set>
                                          <p:cBhvr>
                                            <p:cTn id="15" dur="1" fill="hold">
                                              <p:stCondLst>
                                                <p:cond delay="0"/>
                                              </p:stCondLst>
                                            </p:cTn>
                                            <p:tgtEl>
                                              <p:spTgt spid="6"/>
                                            </p:tgtEl>
                                            <p:attrNameLst>
                                              <p:attrName>style.visibility</p:attrName>
                                            </p:attrNameLst>
                                          </p:cBhvr>
                                          <p:to>
                                            <p:strVal val="visible"/>
                                          </p:to>
                                        </p:set>
                                        <p:animEffect transition="in" filter="wipe(right)">
                                          <p:cBhvr>
                                            <p:cTn id="16" dur="250"/>
                                            <p:tgtEl>
                                              <p:spTgt spid="6"/>
                                            </p:tgtEl>
                                          </p:cBhvr>
                                        </p:animEffect>
                                      </p:childTnLst>
                                    </p:cTn>
                                  </p:par>
                                  <p:par>
                                    <p:cTn id="17" presetID="22" presetClass="entr" presetSubtype="4" fill="hold" nodeType="withEffect">
                                      <p:stCondLst>
                                        <p:cond delay="225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250"/>
                                            <p:tgtEl>
                                              <p:spTgt spid="5"/>
                                            </p:tgtEl>
                                          </p:cBhvr>
                                        </p:animEffect>
                                      </p:childTnLst>
                                    </p:cTn>
                                  </p:par>
                                  <p:par>
                                    <p:cTn id="20" presetID="22" presetClass="entr" presetSubtype="2" fill="hold" nodeType="withEffect">
                                      <p:stCondLst>
                                        <p:cond delay="2500"/>
                                      </p:stCondLst>
                                      <p:childTnLst>
                                        <p:set>
                                          <p:cBhvr>
                                            <p:cTn id="21" dur="1" fill="hold">
                                              <p:stCondLst>
                                                <p:cond delay="0"/>
                                              </p:stCondLst>
                                            </p:cTn>
                                            <p:tgtEl>
                                              <p:spTgt spid="11"/>
                                            </p:tgtEl>
                                            <p:attrNameLst>
                                              <p:attrName>style.visibility</p:attrName>
                                            </p:attrNameLst>
                                          </p:cBhvr>
                                          <p:to>
                                            <p:strVal val="visible"/>
                                          </p:to>
                                        </p:set>
                                        <p:animEffect transition="in" filter="wipe(right)">
                                          <p:cBhvr>
                                            <p:cTn id="22" dur="250"/>
                                            <p:tgtEl>
                                              <p:spTgt spid="11"/>
                                            </p:tgtEl>
                                          </p:cBhvr>
                                        </p:animEffect>
                                      </p:childTnLst>
                                    </p:cTn>
                                  </p:par>
                                  <p:par>
                                    <p:cTn id="23" presetID="53" presetClass="entr" presetSubtype="16" fill="hold" nodeType="withEffect">
                                      <p:stCondLst>
                                        <p:cond delay="2750"/>
                                      </p:stCondLst>
                                      <p:childTnLst>
                                        <p:set>
                                          <p:cBhvr>
                                            <p:cTn id="24" dur="1" fill="hold">
                                              <p:stCondLst>
                                                <p:cond delay="0"/>
                                              </p:stCondLst>
                                            </p:cTn>
                                            <p:tgtEl>
                                              <p:spTgt spid="7"/>
                                            </p:tgtEl>
                                            <p:attrNameLst>
                                              <p:attrName>style.visibility</p:attrName>
                                            </p:attrNameLst>
                                          </p:cBhvr>
                                          <p:to>
                                            <p:strVal val="visible"/>
                                          </p:to>
                                        </p:set>
                                        <p:anim calcmode="lin" valueType="num">
                                          <p:cBhvr>
                                            <p:cTn id="25" dur="750" fill="hold"/>
                                            <p:tgtEl>
                                              <p:spTgt spid="7"/>
                                            </p:tgtEl>
                                            <p:attrNameLst>
                                              <p:attrName>ppt_w</p:attrName>
                                            </p:attrNameLst>
                                          </p:cBhvr>
                                          <p:tavLst>
                                            <p:tav tm="0">
                                              <p:val>
                                                <p:fltVal val="0"/>
                                              </p:val>
                                            </p:tav>
                                            <p:tav tm="100000">
                                              <p:val>
                                                <p:strVal val="#ppt_w"/>
                                              </p:val>
                                            </p:tav>
                                          </p:tavLst>
                                        </p:anim>
                                        <p:anim calcmode="lin" valueType="num">
                                          <p:cBhvr>
                                            <p:cTn id="26" dur="750" fill="hold"/>
                                            <p:tgtEl>
                                              <p:spTgt spid="7"/>
                                            </p:tgtEl>
                                            <p:attrNameLst>
                                              <p:attrName>ppt_h</p:attrName>
                                            </p:attrNameLst>
                                          </p:cBhvr>
                                          <p:tavLst>
                                            <p:tav tm="0">
                                              <p:val>
                                                <p:fltVal val="0"/>
                                              </p:val>
                                            </p:tav>
                                            <p:tav tm="100000">
                                              <p:val>
                                                <p:strVal val="#ppt_h"/>
                                              </p:val>
                                            </p:tav>
                                          </p:tavLst>
                                        </p:anim>
                                        <p:animEffect transition="in" filter="fade">
                                          <p:cBhvr>
                                            <p:cTn id="2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1+#ppt_w/2"/>
                                              </p:val>
                                            </p:tav>
                                            <p:tav tm="100000">
                                              <p:val>
                                                <p:strVal val="#ppt_x"/>
                                              </p:val>
                                            </p:tav>
                                          </p:tavLst>
                                        </p:anim>
                                        <p:anim calcmode="lin" valueType="num">
                                          <p:cBhvr additive="base">
                                            <p:cTn id="8" dur="750" fill="hold"/>
                                            <p:tgtEl>
                                              <p:spTgt spid="13"/>
                                            </p:tgtEl>
                                            <p:attrNameLst>
                                              <p:attrName>ppt_y</p:attrName>
                                            </p:attrNameLst>
                                          </p:cBhvr>
                                          <p:tavLst>
                                            <p:tav tm="0">
                                              <p:val>
                                                <p:strVal val="#ppt_y"/>
                                              </p:val>
                                            </p:tav>
                                            <p:tav tm="100000">
                                              <p:val>
                                                <p:strVal val="#ppt_y"/>
                                              </p:val>
                                            </p:tav>
                                          </p:tavLst>
                                        </p:anim>
                                      </p:childTnLst>
                                    </p:cTn>
                                  </p:par>
                                  <p:par>
                                    <p:cTn id="9" presetID="10" presetClass="entr" presetSubtype="0" fill="hold" grpId="1" nodeType="withEffect">
                                      <p:stCondLst>
                                        <p:cond delay="75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50"/>
                                            <p:tgtEl>
                                              <p:spTgt spid="12"/>
                                            </p:tgtEl>
                                          </p:cBhvr>
                                        </p:animEffect>
                                      </p:childTnLst>
                                    </p:cTn>
                                  </p:par>
                                  <p:par>
                                    <p:cTn id="12" presetID="35" presetClass="emph" presetSubtype="0" repeatCount="2000" fill="hold" grpId="0" nodeType="withEffect">
                                      <p:stCondLst>
                                        <p:cond delay="1000"/>
                                      </p:stCondLst>
                                      <p:childTnLst>
                                        <p:anim calcmode="discrete" valueType="str">
                                          <p:cBhvr>
                                            <p:cTn id="13" dur="500" fill="hold"/>
                                            <p:tgtEl>
                                              <p:spTgt spid="12"/>
                                            </p:tgtEl>
                                            <p:attrNameLst>
                                              <p:attrName>style.visibility</p:attrName>
                                            </p:attrNameLst>
                                          </p:cBhvr>
                                          <p:tavLst>
                                            <p:tav tm="0">
                                              <p:val>
                                                <p:strVal val="hidden"/>
                                              </p:val>
                                            </p:tav>
                                            <p:tav tm="50000">
                                              <p:val>
                                                <p:strVal val="visible"/>
                                              </p:val>
                                            </p:tav>
                                          </p:tavLst>
                                        </p:anim>
                                      </p:childTnLst>
                                    </p:cTn>
                                  </p:par>
                                  <p:par>
                                    <p:cTn id="14" presetID="22" presetClass="entr" presetSubtype="2" fill="hold" nodeType="withEffect">
                                      <p:stCondLst>
                                        <p:cond delay="2000"/>
                                      </p:stCondLst>
                                      <p:childTnLst>
                                        <p:set>
                                          <p:cBhvr>
                                            <p:cTn id="15" dur="1" fill="hold">
                                              <p:stCondLst>
                                                <p:cond delay="0"/>
                                              </p:stCondLst>
                                            </p:cTn>
                                            <p:tgtEl>
                                              <p:spTgt spid="6"/>
                                            </p:tgtEl>
                                            <p:attrNameLst>
                                              <p:attrName>style.visibility</p:attrName>
                                            </p:attrNameLst>
                                          </p:cBhvr>
                                          <p:to>
                                            <p:strVal val="visible"/>
                                          </p:to>
                                        </p:set>
                                        <p:animEffect transition="in" filter="wipe(right)">
                                          <p:cBhvr>
                                            <p:cTn id="16" dur="250"/>
                                            <p:tgtEl>
                                              <p:spTgt spid="6"/>
                                            </p:tgtEl>
                                          </p:cBhvr>
                                        </p:animEffect>
                                      </p:childTnLst>
                                    </p:cTn>
                                  </p:par>
                                  <p:par>
                                    <p:cTn id="17" presetID="22" presetClass="entr" presetSubtype="4" fill="hold" nodeType="withEffect">
                                      <p:stCondLst>
                                        <p:cond delay="225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250"/>
                                            <p:tgtEl>
                                              <p:spTgt spid="5"/>
                                            </p:tgtEl>
                                          </p:cBhvr>
                                        </p:animEffect>
                                      </p:childTnLst>
                                    </p:cTn>
                                  </p:par>
                                  <p:par>
                                    <p:cTn id="20" presetID="22" presetClass="entr" presetSubtype="2" fill="hold" nodeType="withEffect">
                                      <p:stCondLst>
                                        <p:cond delay="2500"/>
                                      </p:stCondLst>
                                      <p:childTnLst>
                                        <p:set>
                                          <p:cBhvr>
                                            <p:cTn id="21" dur="1" fill="hold">
                                              <p:stCondLst>
                                                <p:cond delay="0"/>
                                              </p:stCondLst>
                                            </p:cTn>
                                            <p:tgtEl>
                                              <p:spTgt spid="11"/>
                                            </p:tgtEl>
                                            <p:attrNameLst>
                                              <p:attrName>style.visibility</p:attrName>
                                            </p:attrNameLst>
                                          </p:cBhvr>
                                          <p:to>
                                            <p:strVal val="visible"/>
                                          </p:to>
                                        </p:set>
                                        <p:animEffect transition="in" filter="wipe(right)">
                                          <p:cBhvr>
                                            <p:cTn id="22" dur="250"/>
                                            <p:tgtEl>
                                              <p:spTgt spid="11"/>
                                            </p:tgtEl>
                                          </p:cBhvr>
                                        </p:animEffect>
                                      </p:childTnLst>
                                    </p:cTn>
                                  </p:par>
                                  <p:par>
                                    <p:cTn id="23" presetID="53" presetClass="entr" presetSubtype="16" fill="hold" nodeType="withEffect">
                                      <p:stCondLst>
                                        <p:cond delay="2750"/>
                                      </p:stCondLst>
                                      <p:childTnLst>
                                        <p:set>
                                          <p:cBhvr>
                                            <p:cTn id="24" dur="1" fill="hold">
                                              <p:stCondLst>
                                                <p:cond delay="0"/>
                                              </p:stCondLst>
                                            </p:cTn>
                                            <p:tgtEl>
                                              <p:spTgt spid="7"/>
                                            </p:tgtEl>
                                            <p:attrNameLst>
                                              <p:attrName>style.visibility</p:attrName>
                                            </p:attrNameLst>
                                          </p:cBhvr>
                                          <p:to>
                                            <p:strVal val="visible"/>
                                          </p:to>
                                        </p:set>
                                        <p:anim calcmode="lin" valueType="num">
                                          <p:cBhvr>
                                            <p:cTn id="25" dur="750" fill="hold"/>
                                            <p:tgtEl>
                                              <p:spTgt spid="7"/>
                                            </p:tgtEl>
                                            <p:attrNameLst>
                                              <p:attrName>ppt_w</p:attrName>
                                            </p:attrNameLst>
                                          </p:cBhvr>
                                          <p:tavLst>
                                            <p:tav tm="0">
                                              <p:val>
                                                <p:fltVal val="0"/>
                                              </p:val>
                                            </p:tav>
                                            <p:tav tm="100000">
                                              <p:val>
                                                <p:strVal val="#ppt_w"/>
                                              </p:val>
                                            </p:tav>
                                          </p:tavLst>
                                        </p:anim>
                                        <p:anim calcmode="lin" valueType="num">
                                          <p:cBhvr>
                                            <p:cTn id="26" dur="750" fill="hold"/>
                                            <p:tgtEl>
                                              <p:spTgt spid="7"/>
                                            </p:tgtEl>
                                            <p:attrNameLst>
                                              <p:attrName>ppt_h</p:attrName>
                                            </p:attrNameLst>
                                          </p:cBhvr>
                                          <p:tavLst>
                                            <p:tav tm="0">
                                              <p:val>
                                                <p:fltVal val="0"/>
                                              </p:val>
                                            </p:tav>
                                            <p:tav tm="100000">
                                              <p:val>
                                                <p:strVal val="#ppt_h"/>
                                              </p:val>
                                            </p:tav>
                                          </p:tavLst>
                                        </p:anim>
                                        <p:animEffect transition="in" filter="fade">
                                          <p:cBhvr>
                                            <p:cTn id="2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29">
            <a:extLst>
              <a:ext uri="{FF2B5EF4-FFF2-40B4-BE49-F238E27FC236}">
                <a16:creationId xmlns:a16="http://schemas.microsoft.com/office/drawing/2014/main" id="{B7E708CB-5ABE-42CF-A426-CD539B2F3B85}"/>
              </a:ext>
            </a:extLst>
          </p:cNvPr>
          <p:cNvCxnSpPr>
            <a:cxnSpLocks/>
          </p:cNvCxnSpPr>
          <p:nvPr/>
        </p:nvCxnSpPr>
        <p:spPr>
          <a:xfrm>
            <a:off x="5669339" y="3340161"/>
            <a:ext cx="1203158" cy="0"/>
          </a:xfrm>
          <a:prstGeom prst="line">
            <a:avLst/>
          </a:prstGeom>
          <a:ln>
            <a:solidFill>
              <a:srgbClr val="08CDE2"/>
            </a:solidFill>
            <a:prstDash val="dash"/>
          </a:ln>
        </p:spPr>
        <p:style>
          <a:lnRef idx="1">
            <a:schemeClr val="accent1"/>
          </a:lnRef>
          <a:fillRef idx="0">
            <a:schemeClr val="accent1"/>
          </a:fillRef>
          <a:effectRef idx="0">
            <a:schemeClr val="accent1"/>
          </a:effectRef>
          <a:fontRef idx="minor">
            <a:schemeClr val="tx1"/>
          </a:fontRef>
        </p:style>
      </p:cxnSp>
      <p:grpSp>
        <p:nvGrpSpPr>
          <p:cNvPr id="7" name="27">
            <a:extLst>
              <a:ext uri="{FF2B5EF4-FFF2-40B4-BE49-F238E27FC236}">
                <a16:creationId xmlns:a16="http://schemas.microsoft.com/office/drawing/2014/main" id="{2C7AFE74-FA2E-4C72-8CF4-3FC620CA0388}"/>
              </a:ext>
            </a:extLst>
          </p:cNvPr>
          <p:cNvGrpSpPr/>
          <p:nvPr/>
        </p:nvGrpSpPr>
        <p:grpSpPr>
          <a:xfrm>
            <a:off x="451332" y="1717607"/>
            <a:ext cx="4632530" cy="3395002"/>
            <a:chOff x="59912" y="4225005"/>
            <a:chExt cx="2819260" cy="2066126"/>
          </a:xfrm>
        </p:grpSpPr>
        <p:sp>
          <p:nvSpPr>
            <p:cNvPr id="8" name="74">
              <a:extLst>
                <a:ext uri="{FF2B5EF4-FFF2-40B4-BE49-F238E27FC236}">
                  <a16:creationId xmlns:a16="http://schemas.microsoft.com/office/drawing/2014/main" id="{5791B56C-1776-41A3-84A6-7CB8AB1578F0}"/>
                </a:ext>
              </a:extLst>
            </p:cNvPr>
            <p:cNvSpPr/>
            <p:nvPr/>
          </p:nvSpPr>
          <p:spPr>
            <a:xfrm rot="11317928">
              <a:off x="59912" y="4225005"/>
              <a:ext cx="2819260" cy="2066126"/>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bg1"/>
            </a:solidFill>
            <a:ln>
              <a:solidFill>
                <a:srgbClr val="00B0F0"/>
              </a:solidFill>
            </a:ln>
            <a:effectLst>
              <a:outerShdw blurRad="177800" dist="508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endParaRPr>
            </a:p>
          </p:txBody>
        </p:sp>
        <p:sp>
          <p:nvSpPr>
            <p:cNvPr id="9" name="TextBox 2">
              <a:extLst>
                <a:ext uri="{FF2B5EF4-FFF2-40B4-BE49-F238E27FC236}">
                  <a16:creationId xmlns:a16="http://schemas.microsoft.com/office/drawing/2014/main" id="{13104A0A-0374-4575-BAD0-5B4DDDDCAFEB}"/>
                </a:ext>
              </a:extLst>
            </p:cNvPr>
            <p:cNvSpPr txBox="1"/>
            <p:nvPr/>
          </p:nvSpPr>
          <p:spPr>
            <a:xfrm>
              <a:off x="637152" y="4545522"/>
              <a:ext cx="1262562" cy="430804"/>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08CDE2"/>
                  </a:solidFill>
                  <a:effectLst/>
                  <a:uLnTx/>
                  <a:uFillTx/>
                  <a:latin typeface="Calibri" panose="020F0502020204030204"/>
                  <a:ea typeface="Arial-Rounded" panose="020B0500000000000000" pitchFamily="34" charset="0"/>
                  <a:cs typeface="Arial-Rounded" panose="020B0500000000000000" pitchFamily="34" charset="0"/>
                  <a:sym typeface="思源黑体 CN Regular" panose="020B0500000000000000" pitchFamily="34" charset="-122"/>
                </a:rPr>
                <a:t>TRANH 3</a:t>
              </a:r>
              <a:endParaRPr kumimoji="0" lang="zh-CN" altLang="en-US" sz="4000" b="1" i="0" u="none" strike="noStrike" kern="1200" cap="none" spc="0" normalizeH="0" baseline="0" noProof="0" dirty="0">
                <a:ln>
                  <a:noFill/>
                </a:ln>
                <a:solidFill>
                  <a:srgbClr val="08CDE2"/>
                </a:solidFill>
                <a:effectLst/>
                <a:uLnTx/>
                <a:uFillTx/>
                <a:latin typeface="Calibri" panose="020F0502020204030204"/>
                <a:ea typeface="Arial-Rounded" panose="020B0500000000000000" pitchFamily="34" charset="0"/>
                <a:cs typeface="Arial-Rounded" panose="020B0500000000000000" pitchFamily="34" charset="0"/>
                <a:sym typeface="思源黑体 CN Regular" panose="020B0500000000000000" pitchFamily="34" charset="-122"/>
              </a:endParaRPr>
            </a:p>
          </p:txBody>
        </p:sp>
        <p:sp>
          <p:nvSpPr>
            <p:cNvPr id="10" name="TextBox 41">
              <a:extLst>
                <a:ext uri="{FF2B5EF4-FFF2-40B4-BE49-F238E27FC236}">
                  <a16:creationId xmlns:a16="http://schemas.microsoft.com/office/drawing/2014/main" id="{7F183DF8-C359-4334-B2D7-056BAF65A2EE}"/>
                </a:ext>
              </a:extLst>
            </p:cNvPr>
            <p:cNvSpPr txBox="1"/>
            <p:nvPr/>
          </p:nvSpPr>
          <p:spPr>
            <a:xfrm>
              <a:off x="83969" y="5035947"/>
              <a:ext cx="2694917" cy="805417"/>
            </a:xfrm>
            <a:prstGeom prst="rect">
              <a:avLst/>
            </a:prstGeom>
            <a:noFill/>
            <a:ln>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rPr>
                <a:t>Một</a:t>
              </a:r>
              <a:r>
                <a:rPr kumimoji="1" lang="en-US" altLang="zh-CN"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rPr>
                <a:t> </a:t>
              </a:r>
              <a:r>
                <a:rPr kumimoji="1" lang="en-US" altLang="zh-CN" sz="40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rPr>
                <a:t>hôm</a:t>
              </a:r>
              <a:r>
                <a:rPr kumimoji="1" lang="en-US" altLang="zh-CN"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rPr>
                <a:t> </a:t>
              </a:r>
              <a:r>
                <a:rPr kumimoji="1" lang="en-US" altLang="zh-CN" sz="40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rPr>
                <a:t>kiến</a:t>
              </a:r>
              <a:r>
                <a:rPr kumimoji="1" lang="en-US" altLang="zh-CN"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rPr>
                <a:t> </a:t>
              </a:r>
              <a:r>
                <a:rPr kumimoji="1" lang="en-US" altLang="zh-CN" sz="40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rPr>
                <a:t>thấy</a:t>
              </a:r>
              <a:endParaRPr kumimoji="1" lang="en-US" altLang="zh-CN"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rPr>
                <a:t>(…)</a:t>
              </a:r>
              <a:endParaRPr kumimoji="0" lang="en-US" altLang="zh-CN"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endParaRPr>
            </a:p>
          </p:txBody>
        </p:sp>
      </p:grpSp>
      <p:cxnSp>
        <p:nvCxnSpPr>
          <p:cNvPr id="11" name="14">
            <a:extLst>
              <a:ext uri="{FF2B5EF4-FFF2-40B4-BE49-F238E27FC236}">
                <a16:creationId xmlns:a16="http://schemas.microsoft.com/office/drawing/2014/main" id="{FB7BED73-FA05-4603-BD29-5F2D82B76B42}"/>
              </a:ext>
            </a:extLst>
          </p:cNvPr>
          <p:cNvCxnSpPr>
            <a:cxnSpLocks/>
          </p:cNvCxnSpPr>
          <p:nvPr/>
        </p:nvCxnSpPr>
        <p:spPr>
          <a:xfrm>
            <a:off x="3474444" y="2598214"/>
            <a:ext cx="2180857" cy="0"/>
          </a:xfrm>
          <a:prstGeom prst="line">
            <a:avLst/>
          </a:prstGeom>
          <a:ln>
            <a:solidFill>
              <a:srgbClr val="08CDE2"/>
            </a:solidFill>
            <a:prstDash val="dash"/>
          </a:ln>
        </p:spPr>
        <p:style>
          <a:lnRef idx="1">
            <a:schemeClr val="accent1"/>
          </a:lnRef>
          <a:fillRef idx="0">
            <a:schemeClr val="accent1"/>
          </a:fillRef>
          <a:effectRef idx="0">
            <a:schemeClr val="accent1"/>
          </a:effectRef>
          <a:fontRef idx="minor">
            <a:schemeClr val="tx1"/>
          </a:fontRef>
        </p:style>
      </p:cxnSp>
      <p:sp>
        <p:nvSpPr>
          <p:cNvPr id="12" name="78">
            <a:extLst>
              <a:ext uri="{FF2B5EF4-FFF2-40B4-BE49-F238E27FC236}">
                <a16:creationId xmlns:a16="http://schemas.microsoft.com/office/drawing/2014/main" id="{E32E815B-F3A3-4779-81B4-C78D93C4FAFB}"/>
              </a:ext>
            </a:extLst>
          </p:cNvPr>
          <p:cNvSpPr/>
          <p:nvPr/>
        </p:nvSpPr>
        <p:spPr>
          <a:xfrm>
            <a:off x="6868486" y="3253935"/>
            <a:ext cx="168442" cy="168442"/>
          </a:xfrm>
          <a:prstGeom prst="ellipse">
            <a:avLst/>
          </a:prstGeom>
          <a:solidFill>
            <a:srgbClr val="15E1F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endParaRPr>
          </a:p>
        </p:txBody>
      </p:sp>
      <p:cxnSp>
        <p:nvCxnSpPr>
          <p:cNvPr id="5" name="15">
            <a:extLst>
              <a:ext uri="{FF2B5EF4-FFF2-40B4-BE49-F238E27FC236}">
                <a16:creationId xmlns:a16="http://schemas.microsoft.com/office/drawing/2014/main" id="{C21DBFE6-C453-4133-B3AF-CF2803B7F1BC}"/>
              </a:ext>
            </a:extLst>
          </p:cNvPr>
          <p:cNvCxnSpPr>
            <a:cxnSpLocks/>
          </p:cNvCxnSpPr>
          <p:nvPr/>
        </p:nvCxnSpPr>
        <p:spPr>
          <a:xfrm>
            <a:off x="5643939" y="2610913"/>
            <a:ext cx="0" cy="707189"/>
          </a:xfrm>
          <a:prstGeom prst="line">
            <a:avLst/>
          </a:prstGeom>
          <a:ln>
            <a:solidFill>
              <a:srgbClr val="08CDE2"/>
            </a:solidFill>
            <a:prstDash val="dash"/>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084D2AD3-B3FC-4B33-AB42-7637F420D85F}"/>
              </a:ext>
            </a:extLst>
          </p:cNvPr>
          <p:cNvPicPr>
            <a:picLocks noChangeAspect="1"/>
          </p:cNvPicPr>
          <p:nvPr/>
        </p:nvPicPr>
        <p:blipFill>
          <a:blip r:embed="rId3"/>
          <a:srcRect l="2416" t="56258" r="54339" b="1765"/>
          <a:stretch>
            <a:fillRect/>
          </a:stretch>
        </p:blipFill>
        <p:spPr>
          <a:xfrm>
            <a:off x="7262541" y="1094672"/>
            <a:ext cx="4582478" cy="4681903"/>
          </a:xfrm>
          <a:custGeom>
            <a:avLst/>
            <a:gdLst>
              <a:gd name="connsiteX0" fmla="*/ 135027 w 2351314"/>
              <a:gd name="connsiteY0" fmla="*/ 0 h 2041849"/>
              <a:gd name="connsiteX1" fmla="*/ 2216287 w 2351314"/>
              <a:gd name="connsiteY1" fmla="*/ 0 h 2041849"/>
              <a:gd name="connsiteX2" fmla="*/ 2351314 w 2351314"/>
              <a:gd name="connsiteY2" fmla="*/ 135027 h 2041849"/>
              <a:gd name="connsiteX3" fmla="*/ 2351314 w 2351314"/>
              <a:gd name="connsiteY3" fmla="*/ 1906822 h 2041849"/>
              <a:gd name="connsiteX4" fmla="*/ 2216287 w 2351314"/>
              <a:gd name="connsiteY4" fmla="*/ 2041849 h 2041849"/>
              <a:gd name="connsiteX5" fmla="*/ 135027 w 2351314"/>
              <a:gd name="connsiteY5" fmla="*/ 2041849 h 2041849"/>
              <a:gd name="connsiteX6" fmla="*/ 0 w 2351314"/>
              <a:gd name="connsiteY6" fmla="*/ 1906822 h 2041849"/>
              <a:gd name="connsiteX7" fmla="*/ 0 w 2351314"/>
              <a:gd name="connsiteY7" fmla="*/ 135027 h 2041849"/>
              <a:gd name="connsiteX8" fmla="*/ 135027 w 2351314"/>
              <a:gd name="connsiteY8" fmla="*/ 0 h 204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1314" h="2041849">
                <a:moveTo>
                  <a:pt x="135027" y="0"/>
                </a:moveTo>
                <a:lnTo>
                  <a:pt x="2216287" y="0"/>
                </a:lnTo>
                <a:cubicBezTo>
                  <a:pt x="2290860" y="0"/>
                  <a:pt x="2351314" y="60454"/>
                  <a:pt x="2351314" y="135027"/>
                </a:cubicBezTo>
                <a:lnTo>
                  <a:pt x="2351314" y="1906822"/>
                </a:lnTo>
                <a:cubicBezTo>
                  <a:pt x="2351314" y="1981395"/>
                  <a:pt x="2290860" y="2041849"/>
                  <a:pt x="2216287" y="2041849"/>
                </a:cubicBezTo>
                <a:lnTo>
                  <a:pt x="135027" y="2041849"/>
                </a:lnTo>
                <a:cubicBezTo>
                  <a:pt x="60454" y="2041849"/>
                  <a:pt x="0" y="1981395"/>
                  <a:pt x="0" y="1906822"/>
                </a:cubicBezTo>
                <a:lnTo>
                  <a:pt x="0" y="135027"/>
                </a:lnTo>
                <a:cubicBezTo>
                  <a:pt x="0" y="60454"/>
                  <a:pt x="60454" y="0"/>
                  <a:pt x="135027" y="0"/>
                </a:cubicBezTo>
                <a:close/>
              </a:path>
            </a:pathLst>
          </a:custGeom>
          <a:ln w="38100">
            <a:solidFill>
              <a:srgbClr val="F8A9B9"/>
            </a:solidFill>
          </a:ln>
        </p:spPr>
      </p:pic>
    </p:spTree>
    <p:extLst>
      <p:ext uri="{BB962C8B-B14F-4D97-AF65-F5344CB8AC3E}">
        <p14:creationId xmlns:p14="http://schemas.microsoft.com/office/powerpoint/2010/main" val="388928517"/>
      </p:ext>
    </p:extLst>
  </p:cSld>
  <p:clrMapOvr>
    <a:masterClrMapping/>
  </p:clrMapOvr>
  <p:transition spd="slow">
    <p:comb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6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0000">
                                          <p:cBhvr additive="base">
                                            <p:cTn id="7" dur="750" fill="hold"/>
                                            <p:tgtEl>
                                              <p:spTgt spid="14"/>
                                            </p:tgtEl>
                                            <p:attrNameLst>
                                              <p:attrName>ppt_x</p:attrName>
                                            </p:attrNameLst>
                                          </p:cBhvr>
                                          <p:tavLst>
                                            <p:tav tm="0">
                                              <p:val>
                                                <p:strVal val="1+#ppt_w/2"/>
                                              </p:val>
                                            </p:tav>
                                            <p:tav tm="100000">
                                              <p:val>
                                                <p:strVal val="#ppt_x"/>
                                              </p:val>
                                            </p:tav>
                                          </p:tavLst>
                                        </p:anim>
                                        <p:anim calcmode="lin" valueType="num" p14:bounceEnd="60000">
                                          <p:cBhvr additive="base">
                                            <p:cTn id="8" dur="750" fill="hold"/>
                                            <p:tgtEl>
                                              <p:spTgt spid="14"/>
                                            </p:tgtEl>
                                            <p:attrNameLst>
                                              <p:attrName>ppt_y</p:attrName>
                                            </p:attrNameLst>
                                          </p:cBhvr>
                                          <p:tavLst>
                                            <p:tav tm="0">
                                              <p:val>
                                                <p:strVal val="#ppt_y"/>
                                              </p:val>
                                            </p:tav>
                                            <p:tav tm="100000">
                                              <p:val>
                                                <p:strVal val="#ppt_y"/>
                                              </p:val>
                                            </p:tav>
                                          </p:tavLst>
                                        </p:anim>
                                      </p:childTnLst>
                                    </p:cTn>
                                  </p:par>
                                  <p:par>
                                    <p:cTn id="9" presetID="10" presetClass="entr" presetSubtype="0" fill="hold" grpId="1" nodeType="withEffect">
                                      <p:stCondLst>
                                        <p:cond delay="75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50"/>
                                            <p:tgtEl>
                                              <p:spTgt spid="12"/>
                                            </p:tgtEl>
                                          </p:cBhvr>
                                        </p:animEffect>
                                      </p:childTnLst>
                                    </p:cTn>
                                  </p:par>
                                  <p:par>
                                    <p:cTn id="12" presetID="35" presetClass="emph" presetSubtype="0" repeatCount="2000" fill="hold" grpId="0" nodeType="withEffect">
                                      <p:stCondLst>
                                        <p:cond delay="1000"/>
                                      </p:stCondLst>
                                      <p:childTnLst>
                                        <p:anim calcmode="discrete" valueType="str">
                                          <p:cBhvr>
                                            <p:cTn id="13" dur="500" fill="hold"/>
                                            <p:tgtEl>
                                              <p:spTgt spid="12"/>
                                            </p:tgtEl>
                                            <p:attrNameLst>
                                              <p:attrName>style.visibility</p:attrName>
                                            </p:attrNameLst>
                                          </p:cBhvr>
                                          <p:tavLst>
                                            <p:tav tm="0">
                                              <p:val>
                                                <p:strVal val="hidden"/>
                                              </p:val>
                                            </p:tav>
                                            <p:tav tm="50000">
                                              <p:val>
                                                <p:strVal val="visible"/>
                                              </p:val>
                                            </p:tav>
                                          </p:tavLst>
                                        </p:anim>
                                      </p:childTnLst>
                                    </p:cTn>
                                  </p:par>
                                  <p:par>
                                    <p:cTn id="14" presetID="22" presetClass="entr" presetSubtype="2" fill="hold" nodeType="withEffect">
                                      <p:stCondLst>
                                        <p:cond delay="2000"/>
                                      </p:stCondLst>
                                      <p:childTnLst>
                                        <p:set>
                                          <p:cBhvr>
                                            <p:cTn id="15" dur="1" fill="hold">
                                              <p:stCondLst>
                                                <p:cond delay="0"/>
                                              </p:stCondLst>
                                            </p:cTn>
                                            <p:tgtEl>
                                              <p:spTgt spid="6"/>
                                            </p:tgtEl>
                                            <p:attrNameLst>
                                              <p:attrName>style.visibility</p:attrName>
                                            </p:attrNameLst>
                                          </p:cBhvr>
                                          <p:to>
                                            <p:strVal val="visible"/>
                                          </p:to>
                                        </p:set>
                                        <p:animEffect transition="in" filter="wipe(right)">
                                          <p:cBhvr>
                                            <p:cTn id="16" dur="250"/>
                                            <p:tgtEl>
                                              <p:spTgt spid="6"/>
                                            </p:tgtEl>
                                          </p:cBhvr>
                                        </p:animEffect>
                                      </p:childTnLst>
                                    </p:cTn>
                                  </p:par>
                                  <p:par>
                                    <p:cTn id="17" presetID="22" presetClass="entr" presetSubtype="4" fill="hold" nodeType="withEffect">
                                      <p:stCondLst>
                                        <p:cond delay="225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250"/>
                                            <p:tgtEl>
                                              <p:spTgt spid="5"/>
                                            </p:tgtEl>
                                          </p:cBhvr>
                                        </p:animEffect>
                                      </p:childTnLst>
                                    </p:cTn>
                                  </p:par>
                                  <p:par>
                                    <p:cTn id="20" presetID="22" presetClass="entr" presetSubtype="2" fill="hold" nodeType="withEffect">
                                      <p:stCondLst>
                                        <p:cond delay="2500"/>
                                      </p:stCondLst>
                                      <p:childTnLst>
                                        <p:set>
                                          <p:cBhvr>
                                            <p:cTn id="21" dur="1" fill="hold">
                                              <p:stCondLst>
                                                <p:cond delay="0"/>
                                              </p:stCondLst>
                                            </p:cTn>
                                            <p:tgtEl>
                                              <p:spTgt spid="11"/>
                                            </p:tgtEl>
                                            <p:attrNameLst>
                                              <p:attrName>style.visibility</p:attrName>
                                            </p:attrNameLst>
                                          </p:cBhvr>
                                          <p:to>
                                            <p:strVal val="visible"/>
                                          </p:to>
                                        </p:set>
                                        <p:animEffect transition="in" filter="wipe(right)">
                                          <p:cBhvr>
                                            <p:cTn id="22" dur="250"/>
                                            <p:tgtEl>
                                              <p:spTgt spid="11"/>
                                            </p:tgtEl>
                                          </p:cBhvr>
                                        </p:animEffect>
                                      </p:childTnLst>
                                    </p:cTn>
                                  </p:par>
                                  <p:par>
                                    <p:cTn id="23" presetID="53" presetClass="entr" presetSubtype="16" fill="hold" nodeType="withEffect">
                                      <p:stCondLst>
                                        <p:cond delay="2750"/>
                                      </p:stCondLst>
                                      <p:childTnLst>
                                        <p:set>
                                          <p:cBhvr>
                                            <p:cTn id="24" dur="1" fill="hold">
                                              <p:stCondLst>
                                                <p:cond delay="0"/>
                                              </p:stCondLst>
                                            </p:cTn>
                                            <p:tgtEl>
                                              <p:spTgt spid="7"/>
                                            </p:tgtEl>
                                            <p:attrNameLst>
                                              <p:attrName>style.visibility</p:attrName>
                                            </p:attrNameLst>
                                          </p:cBhvr>
                                          <p:to>
                                            <p:strVal val="visible"/>
                                          </p:to>
                                        </p:set>
                                        <p:anim calcmode="lin" valueType="num">
                                          <p:cBhvr>
                                            <p:cTn id="25" dur="750" fill="hold"/>
                                            <p:tgtEl>
                                              <p:spTgt spid="7"/>
                                            </p:tgtEl>
                                            <p:attrNameLst>
                                              <p:attrName>ppt_w</p:attrName>
                                            </p:attrNameLst>
                                          </p:cBhvr>
                                          <p:tavLst>
                                            <p:tav tm="0">
                                              <p:val>
                                                <p:fltVal val="0"/>
                                              </p:val>
                                            </p:tav>
                                            <p:tav tm="100000">
                                              <p:val>
                                                <p:strVal val="#ppt_w"/>
                                              </p:val>
                                            </p:tav>
                                          </p:tavLst>
                                        </p:anim>
                                        <p:anim calcmode="lin" valueType="num">
                                          <p:cBhvr>
                                            <p:cTn id="26" dur="750" fill="hold"/>
                                            <p:tgtEl>
                                              <p:spTgt spid="7"/>
                                            </p:tgtEl>
                                            <p:attrNameLst>
                                              <p:attrName>ppt_h</p:attrName>
                                            </p:attrNameLst>
                                          </p:cBhvr>
                                          <p:tavLst>
                                            <p:tav tm="0">
                                              <p:val>
                                                <p:fltVal val="0"/>
                                              </p:val>
                                            </p:tav>
                                            <p:tav tm="100000">
                                              <p:val>
                                                <p:strVal val="#ppt_h"/>
                                              </p:val>
                                            </p:tav>
                                          </p:tavLst>
                                        </p:anim>
                                        <p:animEffect transition="in" filter="fade">
                                          <p:cBhvr>
                                            <p:cTn id="2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1+#ppt_w/2"/>
                                              </p:val>
                                            </p:tav>
                                            <p:tav tm="100000">
                                              <p:val>
                                                <p:strVal val="#ppt_x"/>
                                              </p:val>
                                            </p:tav>
                                          </p:tavLst>
                                        </p:anim>
                                        <p:anim calcmode="lin" valueType="num">
                                          <p:cBhvr additive="base">
                                            <p:cTn id="8" dur="750" fill="hold"/>
                                            <p:tgtEl>
                                              <p:spTgt spid="14"/>
                                            </p:tgtEl>
                                            <p:attrNameLst>
                                              <p:attrName>ppt_y</p:attrName>
                                            </p:attrNameLst>
                                          </p:cBhvr>
                                          <p:tavLst>
                                            <p:tav tm="0">
                                              <p:val>
                                                <p:strVal val="#ppt_y"/>
                                              </p:val>
                                            </p:tav>
                                            <p:tav tm="100000">
                                              <p:val>
                                                <p:strVal val="#ppt_y"/>
                                              </p:val>
                                            </p:tav>
                                          </p:tavLst>
                                        </p:anim>
                                      </p:childTnLst>
                                    </p:cTn>
                                  </p:par>
                                  <p:par>
                                    <p:cTn id="9" presetID="10" presetClass="entr" presetSubtype="0" fill="hold" grpId="1" nodeType="withEffect">
                                      <p:stCondLst>
                                        <p:cond delay="75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50"/>
                                            <p:tgtEl>
                                              <p:spTgt spid="12"/>
                                            </p:tgtEl>
                                          </p:cBhvr>
                                        </p:animEffect>
                                      </p:childTnLst>
                                    </p:cTn>
                                  </p:par>
                                  <p:par>
                                    <p:cTn id="12" presetID="35" presetClass="emph" presetSubtype="0" repeatCount="2000" fill="hold" grpId="0" nodeType="withEffect">
                                      <p:stCondLst>
                                        <p:cond delay="1000"/>
                                      </p:stCondLst>
                                      <p:childTnLst>
                                        <p:anim calcmode="discrete" valueType="str">
                                          <p:cBhvr>
                                            <p:cTn id="13" dur="500" fill="hold"/>
                                            <p:tgtEl>
                                              <p:spTgt spid="12"/>
                                            </p:tgtEl>
                                            <p:attrNameLst>
                                              <p:attrName>style.visibility</p:attrName>
                                            </p:attrNameLst>
                                          </p:cBhvr>
                                          <p:tavLst>
                                            <p:tav tm="0">
                                              <p:val>
                                                <p:strVal val="hidden"/>
                                              </p:val>
                                            </p:tav>
                                            <p:tav tm="50000">
                                              <p:val>
                                                <p:strVal val="visible"/>
                                              </p:val>
                                            </p:tav>
                                          </p:tavLst>
                                        </p:anim>
                                      </p:childTnLst>
                                    </p:cTn>
                                  </p:par>
                                  <p:par>
                                    <p:cTn id="14" presetID="22" presetClass="entr" presetSubtype="2" fill="hold" nodeType="withEffect">
                                      <p:stCondLst>
                                        <p:cond delay="2000"/>
                                      </p:stCondLst>
                                      <p:childTnLst>
                                        <p:set>
                                          <p:cBhvr>
                                            <p:cTn id="15" dur="1" fill="hold">
                                              <p:stCondLst>
                                                <p:cond delay="0"/>
                                              </p:stCondLst>
                                            </p:cTn>
                                            <p:tgtEl>
                                              <p:spTgt spid="6"/>
                                            </p:tgtEl>
                                            <p:attrNameLst>
                                              <p:attrName>style.visibility</p:attrName>
                                            </p:attrNameLst>
                                          </p:cBhvr>
                                          <p:to>
                                            <p:strVal val="visible"/>
                                          </p:to>
                                        </p:set>
                                        <p:animEffect transition="in" filter="wipe(right)">
                                          <p:cBhvr>
                                            <p:cTn id="16" dur="250"/>
                                            <p:tgtEl>
                                              <p:spTgt spid="6"/>
                                            </p:tgtEl>
                                          </p:cBhvr>
                                        </p:animEffect>
                                      </p:childTnLst>
                                    </p:cTn>
                                  </p:par>
                                  <p:par>
                                    <p:cTn id="17" presetID="22" presetClass="entr" presetSubtype="4" fill="hold" nodeType="withEffect">
                                      <p:stCondLst>
                                        <p:cond delay="225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250"/>
                                            <p:tgtEl>
                                              <p:spTgt spid="5"/>
                                            </p:tgtEl>
                                          </p:cBhvr>
                                        </p:animEffect>
                                      </p:childTnLst>
                                    </p:cTn>
                                  </p:par>
                                  <p:par>
                                    <p:cTn id="20" presetID="22" presetClass="entr" presetSubtype="2" fill="hold" nodeType="withEffect">
                                      <p:stCondLst>
                                        <p:cond delay="2500"/>
                                      </p:stCondLst>
                                      <p:childTnLst>
                                        <p:set>
                                          <p:cBhvr>
                                            <p:cTn id="21" dur="1" fill="hold">
                                              <p:stCondLst>
                                                <p:cond delay="0"/>
                                              </p:stCondLst>
                                            </p:cTn>
                                            <p:tgtEl>
                                              <p:spTgt spid="11"/>
                                            </p:tgtEl>
                                            <p:attrNameLst>
                                              <p:attrName>style.visibility</p:attrName>
                                            </p:attrNameLst>
                                          </p:cBhvr>
                                          <p:to>
                                            <p:strVal val="visible"/>
                                          </p:to>
                                        </p:set>
                                        <p:animEffect transition="in" filter="wipe(right)">
                                          <p:cBhvr>
                                            <p:cTn id="22" dur="250"/>
                                            <p:tgtEl>
                                              <p:spTgt spid="11"/>
                                            </p:tgtEl>
                                          </p:cBhvr>
                                        </p:animEffect>
                                      </p:childTnLst>
                                    </p:cTn>
                                  </p:par>
                                  <p:par>
                                    <p:cTn id="23" presetID="53" presetClass="entr" presetSubtype="16" fill="hold" nodeType="withEffect">
                                      <p:stCondLst>
                                        <p:cond delay="2750"/>
                                      </p:stCondLst>
                                      <p:childTnLst>
                                        <p:set>
                                          <p:cBhvr>
                                            <p:cTn id="24" dur="1" fill="hold">
                                              <p:stCondLst>
                                                <p:cond delay="0"/>
                                              </p:stCondLst>
                                            </p:cTn>
                                            <p:tgtEl>
                                              <p:spTgt spid="7"/>
                                            </p:tgtEl>
                                            <p:attrNameLst>
                                              <p:attrName>style.visibility</p:attrName>
                                            </p:attrNameLst>
                                          </p:cBhvr>
                                          <p:to>
                                            <p:strVal val="visible"/>
                                          </p:to>
                                        </p:set>
                                        <p:anim calcmode="lin" valueType="num">
                                          <p:cBhvr>
                                            <p:cTn id="25" dur="750" fill="hold"/>
                                            <p:tgtEl>
                                              <p:spTgt spid="7"/>
                                            </p:tgtEl>
                                            <p:attrNameLst>
                                              <p:attrName>ppt_w</p:attrName>
                                            </p:attrNameLst>
                                          </p:cBhvr>
                                          <p:tavLst>
                                            <p:tav tm="0">
                                              <p:val>
                                                <p:fltVal val="0"/>
                                              </p:val>
                                            </p:tav>
                                            <p:tav tm="100000">
                                              <p:val>
                                                <p:strVal val="#ppt_w"/>
                                              </p:val>
                                            </p:tav>
                                          </p:tavLst>
                                        </p:anim>
                                        <p:anim calcmode="lin" valueType="num">
                                          <p:cBhvr>
                                            <p:cTn id="26" dur="750" fill="hold"/>
                                            <p:tgtEl>
                                              <p:spTgt spid="7"/>
                                            </p:tgtEl>
                                            <p:attrNameLst>
                                              <p:attrName>ppt_h</p:attrName>
                                            </p:attrNameLst>
                                          </p:cBhvr>
                                          <p:tavLst>
                                            <p:tav tm="0">
                                              <p:val>
                                                <p:fltVal val="0"/>
                                              </p:val>
                                            </p:tav>
                                            <p:tav tm="100000">
                                              <p:val>
                                                <p:strVal val="#ppt_h"/>
                                              </p:val>
                                            </p:tav>
                                          </p:tavLst>
                                        </p:anim>
                                        <p:animEffect transition="in" filter="fade">
                                          <p:cBhvr>
                                            <p:cTn id="2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29">
            <a:extLst>
              <a:ext uri="{FF2B5EF4-FFF2-40B4-BE49-F238E27FC236}">
                <a16:creationId xmlns:a16="http://schemas.microsoft.com/office/drawing/2014/main" id="{B7E708CB-5ABE-42CF-A426-CD539B2F3B85}"/>
              </a:ext>
            </a:extLst>
          </p:cNvPr>
          <p:cNvCxnSpPr>
            <a:cxnSpLocks/>
          </p:cNvCxnSpPr>
          <p:nvPr/>
        </p:nvCxnSpPr>
        <p:spPr>
          <a:xfrm>
            <a:off x="5669339" y="3340161"/>
            <a:ext cx="1203158" cy="0"/>
          </a:xfrm>
          <a:prstGeom prst="line">
            <a:avLst/>
          </a:prstGeom>
          <a:ln>
            <a:solidFill>
              <a:srgbClr val="08CDE2"/>
            </a:solidFill>
            <a:prstDash val="dash"/>
          </a:ln>
        </p:spPr>
        <p:style>
          <a:lnRef idx="1">
            <a:schemeClr val="accent1"/>
          </a:lnRef>
          <a:fillRef idx="0">
            <a:schemeClr val="accent1"/>
          </a:fillRef>
          <a:effectRef idx="0">
            <a:schemeClr val="accent1"/>
          </a:effectRef>
          <a:fontRef idx="minor">
            <a:schemeClr val="tx1"/>
          </a:fontRef>
        </p:style>
      </p:cxnSp>
      <p:grpSp>
        <p:nvGrpSpPr>
          <p:cNvPr id="7" name="27">
            <a:extLst>
              <a:ext uri="{FF2B5EF4-FFF2-40B4-BE49-F238E27FC236}">
                <a16:creationId xmlns:a16="http://schemas.microsoft.com/office/drawing/2014/main" id="{2C7AFE74-FA2E-4C72-8CF4-3FC620CA0388}"/>
              </a:ext>
            </a:extLst>
          </p:cNvPr>
          <p:cNvGrpSpPr/>
          <p:nvPr/>
        </p:nvGrpSpPr>
        <p:grpSpPr>
          <a:xfrm>
            <a:off x="451332" y="1717607"/>
            <a:ext cx="4632530" cy="3395002"/>
            <a:chOff x="59912" y="4225005"/>
            <a:chExt cx="2819260" cy="2066126"/>
          </a:xfrm>
        </p:grpSpPr>
        <p:sp>
          <p:nvSpPr>
            <p:cNvPr id="8" name="74">
              <a:extLst>
                <a:ext uri="{FF2B5EF4-FFF2-40B4-BE49-F238E27FC236}">
                  <a16:creationId xmlns:a16="http://schemas.microsoft.com/office/drawing/2014/main" id="{5791B56C-1776-41A3-84A6-7CB8AB1578F0}"/>
                </a:ext>
              </a:extLst>
            </p:cNvPr>
            <p:cNvSpPr/>
            <p:nvPr/>
          </p:nvSpPr>
          <p:spPr>
            <a:xfrm rot="11317928">
              <a:off x="59912" y="4225005"/>
              <a:ext cx="2819260" cy="2066126"/>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bg1"/>
            </a:solidFill>
            <a:ln>
              <a:solidFill>
                <a:srgbClr val="00B0F0"/>
              </a:solidFill>
            </a:ln>
            <a:effectLst>
              <a:outerShdw blurRad="177800" dist="508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endParaRPr>
            </a:p>
          </p:txBody>
        </p:sp>
        <p:sp>
          <p:nvSpPr>
            <p:cNvPr id="9" name="TextBox 2">
              <a:extLst>
                <a:ext uri="{FF2B5EF4-FFF2-40B4-BE49-F238E27FC236}">
                  <a16:creationId xmlns:a16="http://schemas.microsoft.com/office/drawing/2014/main" id="{13104A0A-0374-4575-BAD0-5B4DDDDCAFEB}"/>
                </a:ext>
              </a:extLst>
            </p:cNvPr>
            <p:cNvSpPr txBox="1"/>
            <p:nvPr/>
          </p:nvSpPr>
          <p:spPr>
            <a:xfrm>
              <a:off x="637152" y="4545522"/>
              <a:ext cx="1262562" cy="430804"/>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08CDE2"/>
                  </a:solidFill>
                  <a:effectLst/>
                  <a:uLnTx/>
                  <a:uFillTx/>
                  <a:latin typeface="Calibri" panose="020F0502020204030204"/>
                  <a:ea typeface="Arial-Rounded" panose="020B0500000000000000" pitchFamily="34" charset="0"/>
                  <a:cs typeface="Arial-Rounded" panose="020B0500000000000000" pitchFamily="34" charset="0"/>
                  <a:sym typeface="思源黑体 CN Regular" panose="020B0500000000000000" pitchFamily="34" charset="-122"/>
                </a:rPr>
                <a:t>TRANH 4</a:t>
              </a:r>
              <a:endParaRPr kumimoji="0" lang="zh-CN" altLang="en-US" sz="4000" b="1" i="0" u="none" strike="noStrike" kern="1200" cap="none" spc="0" normalizeH="0" baseline="0" noProof="0" dirty="0">
                <a:ln>
                  <a:noFill/>
                </a:ln>
                <a:solidFill>
                  <a:srgbClr val="08CDE2"/>
                </a:solidFill>
                <a:effectLst/>
                <a:uLnTx/>
                <a:uFillTx/>
                <a:latin typeface="Calibri" panose="020F0502020204030204"/>
                <a:ea typeface="Arial-Rounded" panose="020B0500000000000000" pitchFamily="34" charset="0"/>
                <a:cs typeface="Arial-Rounded" panose="020B0500000000000000" pitchFamily="34" charset="0"/>
                <a:sym typeface="思源黑体 CN Regular" panose="020B0500000000000000" pitchFamily="34" charset="-122"/>
              </a:endParaRPr>
            </a:p>
          </p:txBody>
        </p:sp>
        <p:sp>
          <p:nvSpPr>
            <p:cNvPr id="10" name="TextBox 41">
              <a:extLst>
                <a:ext uri="{FF2B5EF4-FFF2-40B4-BE49-F238E27FC236}">
                  <a16:creationId xmlns:a16="http://schemas.microsoft.com/office/drawing/2014/main" id="{7F183DF8-C359-4334-B2D7-056BAF65A2EE}"/>
                </a:ext>
              </a:extLst>
            </p:cNvPr>
            <p:cNvSpPr txBox="1"/>
            <p:nvPr/>
          </p:nvSpPr>
          <p:spPr>
            <a:xfrm>
              <a:off x="215784" y="5035947"/>
              <a:ext cx="2390821" cy="805417"/>
            </a:xfrm>
            <a:prstGeom prst="rect">
              <a:avLst/>
            </a:prstGeom>
            <a:noFill/>
            <a:ln>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rPr>
                <a:t>Bồ</a:t>
              </a:r>
              <a:r>
                <a:rPr kumimoji="1" lang="en-US" altLang="zh-CN"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rPr>
                <a:t> </a:t>
              </a:r>
              <a:r>
                <a:rPr kumimoji="1" lang="en-US" altLang="zh-CN" sz="40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rPr>
                <a:t>câu</a:t>
              </a:r>
              <a:r>
                <a:rPr kumimoji="1" lang="en-US" altLang="zh-CN"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rPr>
                <a:t> </a:t>
              </a:r>
              <a:r>
                <a:rPr kumimoji="1" lang="en-US" altLang="zh-CN" sz="40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rPr>
                <a:t>tìm</a:t>
              </a:r>
              <a:r>
                <a:rPr kumimoji="1" lang="en-US" altLang="zh-CN"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rPr>
                <a:t> </a:t>
              </a:r>
              <a:r>
                <a:rPr kumimoji="1" lang="en-US" altLang="zh-CN" sz="40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rPr>
                <a:t>đến</a:t>
              </a:r>
              <a:r>
                <a:rPr kumimoji="1" lang="en-US" altLang="zh-CN"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rPr>
                <a:t> </a:t>
              </a:r>
              <a:r>
                <a:rPr kumimoji="1" lang="en-US" altLang="zh-CN" sz="40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rPr>
                <a:t>chỗ</a:t>
              </a:r>
              <a:r>
                <a:rPr kumimoji="1" lang="en-US" altLang="zh-CN"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rPr>
                <a:t> </a:t>
              </a:r>
              <a:r>
                <a:rPr kumimoji="1" lang="en-US" altLang="zh-CN" sz="40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rPr>
                <a:t>kiến</a:t>
              </a:r>
              <a:r>
                <a:rPr kumimoji="1" lang="en-US" altLang="zh-CN"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rPr>
                <a:t> (…)</a:t>
              </a:r>
              <a:endParaRPr kumimoji="0" lang="en-US" altLang="zh-CN"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endParaRPr>
            </a:p>
          </p:txBody>
        </p:sp>
      </p:grpSp>
      <p:cxnSp>
        <p:nvCxnSpPr>
          <p:cNvPr id="11" name="14">
            <a:extLst>
              <a:ext uri="{FF2B5EF4-FFF2-40B4-BE49-F238E27FC236}">
                <a16:creationId xmlns:a16="http://schemas.microsoft.com/office/drawing/2014/main" id="{FB7BED73-FA05-4603-BD29-5F2D82B76B42}"/>
              </a:ext>
            </a:extLst>
          </p:cNvPr>
          <p:cNvCxnSpPr>
            <a:cxnSpLocks/>
          </p:cNvCxnSpPr>
          <p:nvPr/>
        </p:nvCxnSpPr>
        <p:spPr>
          <a:xfrm>
            <a:off x="3474444" y="2598214"/>
            <a:ext cx="2180857" cy="0"/>
          </a:xfrm>
          <a:prstGeom prst="line">
            <a:avLst/>
          </a:prstGeom>
          <a:ln>
            <a:solidFill>
              <a:srgbClr val="08CDE2"/>
            </a:solidFill>
            <a:prstDash val="dash"/>
          </a:ln>
        </p:spPr>
        <p:style>
          <a:lnRef idx="1">
            <a:schemeClr val="accent1"/>
          </a:lnRef>
          <a:fillRef idx="0">
            <a:schemeClr val="accent1"/>
          </a:fillRef>
          <a:effectRef idx="0">
            <a:schemeClr val="accent1"/>
          </a:effectRef>
          <a:fontRef idx="minor">
            <a:schemeClr val="tx1"/>
          </a:fontRef>
        </p:style>
      </p:cxnSp>
      <p:sp>
        <p:nvSpPr>
          <p:cNvPr id="12" name="78">
            <a:extLst>
              <a:ext uri="{FF2B5EF4-FFF2-40B4-BE49-F238E27FC236}">
                <a16:creationId xmlns:a16="http://schemas.microsoft.com/office/drawing/2014/main" id="{E32E815B-F3A3-4779-81B4-C78D93C4FAFB}"/>
              </a:ext>
            </a:extLst>
          </p:cNvPr>
          <p:cNvSpPr/>
          <p:nvPr/>
        </p:nvSpPr>
        <p:spPr>
          <a:xfrm>
            <a:off x="6868486" y="3253935"/>
            <a:ext cx="168442" cy="168442"/>
          </a:xfrm>
          <a:prstGeom prst="ellipse">
            <a:avLst/>
          </a:prstGeom>
          <a:solidFill>
            <a:srgbClr val="15E1F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思源黑体 CN Regular" panose="020B0500000000000000" pitchFamily="34" charset="-122"/>
            </a:endParaRPr>
          </a:p>
        </p:txBody>
      </p:sp>
      <p:cxnSp>
        <p:nvCxnSpPr>
          <p:cNvPr id="5" name="15">
            <a:extLst>
              <a:ext uri="{FF2B5EF4-FFF2-40B4-BE49-F238E27FC236}">
                <a16:creationId xmlns:a16="http://schemas.microsoft.com/office/drawing/2014/main" id="{C21DBFE6-C453-4133-B3AF-CF2803B7F1BC}"/>
              </a:ext>
            </a:extLst>
          </p:cNvPr>
          <p:cNvCxnSpPr>
            <a:cxnSpLocks/>
          </p:cNvCxnSpPr>
          <p:nvPr/>
        </p:nvCxnSpPr>
        <p:spPr>
          <a:xfrm>
            <a:off x="5643939" y="2610913"/>
            <a:ext cx="0" cy="707189"/>
          </a:xfrm>
          <a:prstGeom prst="line">
            <a:avLst/>
          </a:prstGeom>
          <a:ln>
            <a:solidFill>
              <a:srgbClr val="08CDE2"/>
            </a:solidFill>
            <a:prstDash val="dash"/>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518DB89A-65E4-49D5-AB66-EF9F854A7C09}"/>
              </a:ext>
            </a:extLst>
          </p:cNvPr>
          <p:cNvPicPr>
            <a:picLocks noChangeAspect="1"/>
          </p:cNvPicPr>
          <p:nvPr/>
        </p:nvPicPr>
        <p:blipFill>
          <a:blip r:embed="rId3"/>
          <a:srcRect l="52125" t="56258" r="4630" b="1765"/>
          <a:stretch>
            <a:fillRect/>
          </a:stretch>
        </p:blipFill>
        <p:spPr>
          <a:xfrm>
            <a:off x="7379105" y="1234768"/>
            <a:ext cx="4415233" cy="4511029"/>
          </a:xfrm>
          <a:custGeom>
            <a:avLst/>
            <a:gdLst>
              <a:gd name="connsiteX0" fmla="*/ 135027 w 2351314"/>
              <a:gd name="connsiteY0" fmla="*/ 0 h 2041849"/>
              <a:gd name="connsiteX1" fmla="*/ 2216287 w 2351314"/>
              <a:gd name="connsiteY1" fmla="*/ 0 h 2041849"/>
              <a:gd name="connsiteX2" fmla="*/ 2351314 w 2351314"/>
              <a:gd name="connsiteY2" fmla="*/ 135027 h 2041849"/>
              <a:gd name="connsiteX3" fmla="*/ 2351314 w 2351314"/>
              <a:gd name="connsiteY3" fmla="*/ 1906822 h 2041849"/>
              <a:gd name="connsiteX4" fmla="*/ 2216287 w 2351314"/>
              <a:gd name="connsiteY4" fmla="*/ 2041849 h 2041849"/>
              <a:gd name="connsiteX5" fmla="*/ 135027 w 2351314"/>
              <a:gd name="connsiteY5" fmla="*/ 2041849 h 2041849"/>
              <a:gd name="connsiteX6" fmla="*/ 0 w 2351314"/>
              <a:gd name="connsiteY6" fmla="*/ 1906822 h 2041849"/>
              <a:gd name="connsiteX7" fmla="*/ 0 w 2351314"/>
              <a:gd name="connsiteY7" fmla="*/ 135027 h 2041849"/>
              <a:gd name="connsiteX8" fmla="*/ 135027 w 2351314"/>
              <a:gd name="connsiteY8" fmla="*/ 0 h 204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1314" h="2041849">
                <a:moveTo>
                  <a:pt x="135027" y="0"/>
                </a:moveTo>
                <a:lnTo>
                  <a:pt x="2216287" y="0"/>
                </a:lnTo>
                <a:cubicBezTo>
                  <a:pt x="2290860" y="0"/>
                  <a:pt x="2351314" y="60454"/>
                  <a:pt x="2351314" y="135027"/>
                </a:cubicBezTo>
                <a:lnTo>
                  <a:pt x="2351314" y="1906822"/>
                </a:lnTo>
                <a:cubicBezTo>
                  <a:pt x="2351314" y="1981395"/>
                  <a:pt x="2290860" y="2041849"/>
                  <a:pt x="2216287" y="2041849"/>
                </a:cubicBezTo>
                <a:lnTo>
                  <a:pt x="135027" y="2041849"/>
                </a:lnTo>
                <a:cubicBezTo>
                  <a:pt x="60454" y="2041849"/>
                  <a:pt x="0" y="1981395"/>
                  <a:pt x="0" y="1906822"/>
                </a:cubicBezTo>
                <a:lnTo>
                  <a:pt x="0" y="135027"/>
                </a:lnTo>
                <a:cubicBezTo>
                  <a:pt x="0" y="60454"/>
                  <a:pt x="60454" y="0"/>
                  <a:pt x="135027" y="0"/>
                </a:cubicBezTo>
                <a:close/>
              </a:path>
            </a:pathLst>
          </a:custGeom>
          <a:ln w="38100">
            <a:solidFill>
              <a:srgbClr val="F8A9B9"/>
            </a:solidFill>
          </a:ln>
        </p:spPr>
      </p:pic>
    </p:spTree>
    <p:extLst>
      <p:ext uri="{BB962C8B-B14F-4D97-AF65-F5344CB8AC3E}">
        <p14:creationId xmlns:p14="http://schemas.microsoft.com/office/powerpoint/2010/main" val="3493523815"/>
      </p:ext>
    </p:extLst>
  </p:cSld>
  <p:clrMapOvr>
    <a:masterClrMapping/>
  </p:clrMapOvr>
  <p:transition spd="slow">
    <p:comb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6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0000">
                                          <p:cBhvr additive="base">
                                            <p:cTn id="7" dur="750" fill="hold"/>
                                            <p:tgtEl>
                                              <p:spTgt spid="13"/>
                                            </p:tgtEl>
                                            <p:attrNameLst>
                                              <p:attrName>ppt_x</p:attrName>
                                            </p:attrNameLst>
                                          </p:cBhvr>
                                          <p:tavLst>
                                            <p:tav tm="0">
                                              <p:val>
                                                <p:strVal val="1+#ppt_w/2"/>
                                              </p:val>
                                            </p:tav>
                                            <p:tav tm="100000">
                                              <p:val>
                                                <p:strVal val="#ppt_x"/>
                                              </p:val>
                                            </p:tav>
                                          </p:tavLst>
                                        </p:anim>
                                        <p:anim calcmode="lin" valueType="num" p14:bounceEnd="60000">
                                          <p:cBhvr additive="base">
                                            <p:cTn id="8" dur="750" fill="hold"/>
                                            <p:tgtEl>
                                              <p:spTgt spid="13"/>
                                            </p:tgtEl>
                                            <p:attrNameLst>
                                              <p:attrName>ppt_y</p:attrName>
                                            </p:attrNameLst>
                                          </p:cBhvr>
                                          <p:tavLst>
                                            <p:tav tm="0">
                                              <p:val>
                                                <p:strVal val="#ppt_y"/>
                                              </p:val>
                                            </p:tav>
                                            <p:tav tm="100000">
                                              <p:val>
                                                <p:strVal val="#ppt_y"/>
                                              </p:val>
                                            </p:tav>
                                          </p:tavLst>
                                        </p:anim>
                                      </p:childTnLst>
                                    </p:cTn>
                                  </p:par>
                                  <p:par>
                                    <p:cTn id="9" presetID="10" presetClass="entr" presetSubtype="0" fill="hold" grpId="1" nodeType="withEffect">
                                      <p:stCondLst>
                                        <p:cond delay="75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50"/>
                                            <p:tgtEl>
                                              <p:spTgt spid="12"/>
                                            </p:tgtEl>
                                          </p:cBhvr>
                                        </p:animEffect>
                                      </p:childTnLst>
                                    </p:cTn>
                                  </p:par>
                                  <p:par>
                                    <p:cTn id="12" presetID="35" presetClass="emph" presetSubtype="0" repeatCount="2000" fill="hold" grpId="0" nodeType="withEffect">
                                      <p:stCondLst>
                                        <p:cond delay="1000"/>
                                      </p:stCondLst>
                                      <p:childTnLst>
                                        <p:anim calcmode="discrete" valueType="str">
                                          <p:cBhvr>
                                            <p:cTn id="13" dur="500" fill="hold"/>
                                            <p:tgtEl>
                                              <p:spTgt spid="12"/>
                                            </p:tgtEl>
                                            <p:attrNameLst>
                                              <p:attrName>style.visibility</p:attrName>
                                            </p:attrNameLst>
                                          </p:cBhvr>
                                          <p:tavLst>
                                            <p:tav tm="0">
                                              <p:val>
                                                <p:strVal val="hidden"/>
                                              </p:val>
                                            </p:tav>
                                            <p:tav tm="50000">
                                              <p:val>
                                                <p:strVal val="visible"/>
                                              </p:val>
                                            </p:tav>
                                          </p:tavLst>
                                        </p:anim>
                                      </p:childTnLst>
                                    </p:cTn>
                                  </p:par>
                                  <p:par>
                                    <p:cTn id="14" presetID="22" presetClass="entr" presetSubtype="2" fill="hold" nodeType="withEffect">
                                      <p:stCondLst>
                                        <p:cond delay="2000"/>
                                      </p:stCondLst>
                                      <p:childTnLst>
                                        <p:set>
                                          <p:cBhvr>
                                            <p:cTn id="15" dur="1" fill="hold">
                                              <p:stCondLst>
                                                <p:cond delay="0"/>
                                              </p:stCondLst>
                                            </p:cTn>
                                            <p:tgtEl>
                                              <p:spTgt spid="6"/>
                                            </p:tgtEl>
                                            <p:attrNameLst>
                                              <p:attrName>style.visibility</p:attrName>
                                            </p:attrNameLst>
                                          </p:cBhvr>
                                          <p:to>
                                            <p:strVal val="visible"/>
                                          </p:to>
                                        </p:set>
                                        <p:animEffect transition="in" filter="wipe(right)">
                                          <p:cBhvr>
                                            <p:cTn id="16" dur="250"/>
                                            <p:tgtEl>
                                              <p:spTgt spid="6"/>
                                            </p:tgtEl>
                                          </p:cBhvr>
                                        </p:animEffect>
                                      </p:childTnLst>
                                    </p:cTn>
                                  </p:par>
                                  <p:par>
                                    <p:cTn id="17" presetID="22" presetClass="entr" presetSubtype="4" fill="hold" nodeType="withEffect">
                                      <p:stCondLst>
                                        <p:cond delay="225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250"/>
                                            <p:tgtEl>
                                              <p:spTgt spid="5"/>
                                            </p:tgtEl>
                                          </p:cBhvr>
                                        </p:animEffect>
                                      </p:childTnLst>
                                    </p:cTn>
                                  </p:par>
                                  <p:par>
                                    <p:cTn id="20" presetID="22" presetClass="entr" presetSubtype="2" fill="hold" nodeType="withEffect">
                                      <p:stCondLst>
                                        <p:cond delay="2500"/>
                                      </p:stCondLst>
                                      <p:childTnLst>
                                        <p:set>
                                          <p:cBhvr>
                                            <p:cTn id="21" dur="1" fill="hold">
                                              <p:stCondLst>
                                                <p:cond delay="0"/>
                                              </p:stCondLst>
                                            </p:cTn>
                                            <p:tgtEl>
                                              <p:spTgt spid="11"/>
                                            </p:tgtEl>
                                            <p:attrNameLst>
                                              <p:attrName>style.visibility</p:attrName>
                                            </p:attrNameLst>
                                          </p:cBhvr>
                                          <p:to>
                                            <p:strVal val="visible"/>
                                          </p:to>
                                        </p:set>
                                        <p:animEffect transition="in" filter="wipe(right)">
                                          <p:cBhvr>
                                            <p:cTn id="22" dur="250"/>
                                            <p:tgtEl>
                                              <p:spTgt spid="11"/>
                                            </p:tgtEl>
                                          </p:cBhvr>
                                        </p:animEffect>
                                      </p:childTnLst>
                                    </p:cTn>
                                  </p:par>
                                  <p:par>
                                    <p:cTn id="23" presetID="53" presetClass="entr" presetSubtype="16" fill="hold" nodeType="withEffect">
                                      <p:stCondLst>
                                        <p:cond delay="2750"/>
                                      </p:stCondLst>
                                      <p:childTnLst>
                                        <p:set>
                                          <p:cBhvr>
                                            <p:cTn id="24" dur="1" fill="hold">
                                              <p:stCondLst>
                                                <p:cond delay="0"/>
                                              </p:stCondLst>
                                            </p:cTn>
                                            <p:tgtEl>
                                              <p:spTgt spid="7"/>
                                            </p:tgtEl>
                                            <p:attrNameLst>
                                              <p:attrName>style.visibility</p:attrName>
                                            </p:attrNameLst>
                                          </p:cBhvr>
                                          <p:to>
                                            <p:strVal val="visible"/>
                                          </p:to>
                                        </p:set>
                                        <p:anim calcmode="lin" valueType="num">
                                          <p:cBhvr>
                                            <p:cTn id="25" dur="750" fill="hold"/>
                                            <p:tgtEl>
                                              <p:spTgt spid="7"/>
                                            </p:tgtEl>
                                            <p:attrNameLst>
                                              <p:attrName>ppt_w</p:attrName>
                                            </p:attrNameLst>
                                          </p:cBhvr>
                                          <p:tavLst>
                                            <p:tav tm="0">
                                              <p:val>
                                                <p:fltVal val="0"/>
                                              </p:val>
                                            </p:tav>
                                            <p:tav tm="100000">
                                              <p:val>
                                                <p:strVal val="#ppt_w"/>
                                              </p:val>
                                            </p:tav>
                                          </p:tavLst>
                                        </p:anim>
                                        <p:anim calcmode="lin" valueType="num">
                                          <p:cBhvr>
                                            <p:cTn id="26" dur="750" fill="hold"/>
                                            <p:tgtEl>
                                              <p:spTgt spid="7"/>
                                            </p:tgtEl>
                                            <p:attrNameLst>
                                              <p:attrName>ppt_h</p:attrName>
                                            </p:attrNameLst>
                                          </p:cBhvr>
                                          <p:tavLst>
                                            <p:tav tm="0">
                                              <p:val>
                                                <p:fltVal val="0"/>
                                              </p:val>
                                            </p:tav>
                                            <p:tav tm="100000">
                                              <p:val>
                                                <p:strVal val="#ppt_h"/>
                                              </p:val>
                                            </p:tav>
                                          </p:tavLst>
                                        </p:anim>
                                        <p:animEffect transition="in" filter="fade">
                                          <p:cBhvr>
                                            <p:cTn id="2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1+#ppt_w/2"/>
                                              </p:val>
                                            </p:tav>
                                            <p:tav tm="100000">
                                              <p:val>
                                                <p:strVal val="#ppt_x"/>
                                              </p:val>
                                            </p:tav>
                                          </p:tavLst>
                                        </p:anim>
                                        <p:anim calcmode="lin" valueType="num">
                                          <p:cBhvr additive="base">
                                            <p:cTn id="8" dur="750" fill="hold"/>
                                            <p:tgtEl>
                                              <p:spTgt spid="13"/>
                                            </p:tgtEl>
                                            <p:attrNameLst>
                                              <p:attrName>ppt_y</p:attrName>
                                            </p:attrNameLst>
                                          </p:cBhvr>
                                          <p:tavLst>
                                            <p:tav tm="0">
                                              <p:val>
                                                <p:strVal val="#ppt_y"/>
                                              </p:val>
                                            </p:tav>
                                            <p:tav tm="100000">
                                              <p:val>
                                                <p:strVal val="#ppt_y"/>
                                              </p:val>
                                            </p:tav>
                                          </p:tavLst>
                                        </p:anim>
                                      </p:childTnLst>
                                    </p:cTn>
                                  </p:par>
                                  <p:par>
                                    <p:cTn id="9" presetID="10" presetClass="entr" presetSubtype="0" fill="hold" grpId="1" nodeType="withEffect">
                                      <p:stCondLst>
                                        <p:cond delay="75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50"/>
                                            <p:tgtEl>
                                              <p:spTgt spid="12"/>
                                            </p:tgtEl>
                                          </p:cBhvr>
                                        </p:animEffect>
                                      </p:childTnLst>
                                    </p:cTn>
                                  </p:par>
                                  <p:par>
                                    <p:cTn id="12" presetID="35" presetClass="emph" presetSubtype="0" repeatCount="2000" fill="hold" grpId="0" nodeType="withEffect">
                                      <p:stCondLst>
                                        <p:cond delay="1000"/>
                                      </p:stCondLst>
                                      <p:childTnLst>
                                        <p:anim calcmode="discrete" valueType="str">
                                          <p:cBhvr>
                                            <p:cTn id="13" dur="500" fill="hold"/>
                                            <p:tgtEl>
                                              <p:spTgt spid="12"/>
                                            </p:tgtEl>
                                            <p:attrNameLst>
                                              <p:attrName>style.visibility</p:attrName>
                                            </p:attrNameLst>
                                          </p:cBhvr>
                                          <p:tavLst>
                                            <p:tav tm="0">
                                              <p:val>
                                                <p:strVal val="hidden"/>
                                              </p:val>
                                            </p:tav>
                                            <p:tav tm="50000">
                                              <p:val>
                                                <p:strVal val="visible"/>
                                              </p:val>
                                            </p:tav>
                                          </p:tavLst>
                                        </p:anim>
                                      </p:childTnLst>
                                    </p:cTn>
                                  </p:par>
                                  <p:par>
                                    <p:cTn id="14" presetID="22" presetClass="entr" presetSubtype="2" fill="hold" nodeType="withEffect">
                                      <p:stCondLst>
                                        <p:cond delay="2000"/>
                                      </p:stCondLst>
                                      <p:childTnLst>
                                        <p:set>
                                          <p:cBhvr>
                                            <p:cTn id="15" dur="1" fill="hold">
                                              <p:stCondLst>
                                                <p:cond delay="0"/>
                                              </p:stCondLst>
                                            </p:cTn>
                                            <p:tgtEl>
                                              <p:spTgt spid="6"/>
                                            </p:tgtEl>
                                            <p:attrNameLst>
                                              <p:attrName>style.visibility</p:attrName>
                                            </p:attrNameLst>
                                          </p:cBhvr>
                                          <p:to>
                                            <p:strVal val="visible"/>
                                          </p:to>
                                        </p:set>
                                        <p:animEffect transition="in" filter="wipe(right)">
                                          <p:cBhvr>
                                            <p:cTn id="16" dur="250"/>
                                            <p:tgtEl>
                                              <p:spTgt spid="6"/>
                                            </p:tgtEl>
                                          </p:cBhvr>
                                        </p:animEffect>
                                      </p:childTnLst>
                                    </p:cTn>
                                  </p:par>
                                  <p:par>
                                    <p:cTn id="17" presetID="22" presetClass="entr" presetSubtype="4" fill="hold" nodeType="withEffect">
                                      <p:stCondLst>
                                        <p:cond delay="225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250"/>
                                            <p:tgtEl>
                                              <p:spTgt spid="5"/>
                                            </p:tgtEl>
                                          </p:cBhvr>
                                        </p:animEffect>
                                      </p:childTnLst>
                                    </p:cTn>
                                  </p:par>
                                  <p:par>
                                    <p:cTn id="20" presetID="22" presetClass="entr" presetSubtype="2" fill="hold" nodeType="withEffect">
                                      <p:stCondLst>
                                        <p:cond delay="2500"/>
                                      </p:stCondLst>
                                      <p:childTnLst>
                                        <p:set>
                                          <p:cBhvr>
                                            <p:cTn id="21" dur="1" fill="hold">
                                              <p:stCondLst>
                                                <p:cond delay="0"/>
                                              </p:stCondLst>
                                            </p:cTn>
                                            <p:tgtEl>
                                              <p:spTgt spid="11"/>
                                            </p:tgtEl>
                                            <p:attrNameLst>
                                              <p:attrName>style.visibility</p:attrName>
                                            </p:attrNameLst>
                                          </p:cBhvr>
                                          <p:to>
                                            <p:strVal val="visible"/>
                                          </p:to>
                                        </p:set>
                                        <p:animEffect transition="in" filter="wipe(right)">
                                          <p:cBhvr>
                                            <p:cTn id="22" dur="250"/>
                                            <p:tgtEl>
                                              <p:spTgt spid="11"/>
                                            </p:tgtEl>
                                          </p:cBhvr>
                                        </p:animEffect>
                                      </p:childTnLst>
                                    </p:cTn>
                                  </p:par>
                                  <p:par>
                                    <p:cTn id="23" presetID="53" presetClass="entr" presetSubtype="16" fill="hold" nodeType="withEffect">
                                      <p:stCondLst>
                                        <p:cond delay="2750"/>
                                      </p:stCondLst>
                                      <p:childTnLst>
                                        <p:set>
                                          <p:cBhvr>
                                            <p:cTn id="24" dur="1" fill="hold">
                                              <p:stCondLst>
                                                <p:cond delay="0"/>
                                              </p:stCondLst>
                                            </p:cTn>
                                            <p:tgtEl>
                                              <p:spTgt spid="7"/>
                                            </p:tgtEl>
                                            <p:attrNameLst>
                                              <p:attrName>style.visibility</p:attrName>
                                            </p:attrNameLst>
                                          </p:cBhvr>
                                          <p:to>
                                            <p:strVal val="visible"/>
                                          </p:to>
                                        </p:set>
                                        <p:anim calcmode="lin" valueType="num">
                                          <p:cBhvr>
                                            <p:cTn id="25" dur="750" fill="hold"/>
                                            <p:tgtEl>
                                              <p:spTgt spid="7"/>
                                            </p:tgtEl>
                                            <p:attrNameLst>
                                              <p:attrName>ppt_w</p:attrName>
                                            </p:attrNameLst>
                                          </p:cBhvr>
                                          <p:tavLst>
                                            <p:tav tm="0">
                                              <p:val>
                                                <p:fltVal val="0"/>
                                              </p:val>
                                            </p:tav>
                                            <p:tav tm="100000">
                                              <p:val>
                                                <p:strVal val="#ppt_w"/>
                                              </p:val>
                                            </p:tav>
                                          </p:tavLst>
                                        </p:anim>
                                        <p:anim calcmode="lin" valueType="num">
                                          <p:cBhvr>
                                            <p:cTn id="26" dur="750" fill="hold"/>
                                            <p:tgtEl>
                                              <p:spTgt spid="7"/>
                                            </p:tgtEl>
                                            <p:attrNameLst>
                                              <p:attrName>ppt_h</p:attrName>
                                            </p:attrNameLst>
                                          </p:cBhvr>
                                          <p:tavLst>
                                            <p:tav tm="0">
                                              <p:val>
                                                <p:fltVal val="0"/>
                                              </p:val>
                                            </p:tav>
                                            <p:tav tm="100000">
                                              <p:val>
                                                <p:strVal val="#ppt_h"/>
                                              </p:val>
                                            </p:tav>
                                          </p:tavLst>
                                        </p:anim>
                                        <p:animEffect transition="in" filter="fade">
                                          <p:cBhvr>
                                            <p:cTn id="2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TotalTime>
  <Words>576</Words>
  <Application>Microsoft Office PowerPoint</Application>
  <PresentationFormat>Widescreen</PresentationFormat>
  <Paragraphs>88</Paragraphs>
  <Slides>18</Slides>
  <Notes>10</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18</vt:i4>
      </vt:variant>
    </vt:vector>
  </HeadingPairs>
  <TitlesOfParts>
    <vt:vector size="31" baseType="lpstr">
      <vt:lpstr>.VnArial</vt:lpstr>
      <vt:lpstr>Arial</vt:lpstr>
      <vt:lpstr>Arial-Rounded</vt:lpstr>
      <vt:lpstr>Calibri</vt:lpstr>
      <vt:lpstr>Calibri Light</vt:lpstr>
      <vt:lpstr>等线</vt:lpstr>
      <vt:lpstr>HP001 4 hàng</vt:lpstr>
      <vt:lpstr>HP001 5 hàng</vt:lpstr>
      <vt:lpstr>inherit</vt:lpstr>
      <vt:lpstr>思源黑体 CN Regular</vt:lpstr>
      <vt:lpstr>1_Office Theme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2</cp:revision>
  <dcterms:created xsi:type="dcterms:W3CDTF">2022-03-19T00:51:03Z</dcterms:created>
  <dcterms:modified xsi:type="dcterms:W3CDTF">2022-03-19T01:02:28Z</dcterms:modified>
</cp:coreProperties>
</file>