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79" r:id="rId3"/>
  </p:sldMasterIdLst>
  <p:notesMasterIdLst>
    <p:notesMasterId r:id="rId28"/>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9" r:id="rId20"/>
    <p:sldId id="273" r:id="rId21"/>
    <p:sldId id="274" r:id="rId22"/>
    <p:sldId id="280" r:id="rId23"/>
    <p:sldId id="275" r:id="rId24"/>
    <p:sldId id="276" r:id="rId25"/>
    <p:sldId id="277" r:id="rId26"/>
    <p:sldId id="27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1" d="100"/>
          <a:sy n="71" d="100"/>
        </p:scale>
        <p:origin x="70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C588E3-7987-4A0D-A149-36E9AD3E5A77}" type="datetimeFigureOut">
              <a:rPr lang="en-US" smtClean="0"/>
              <a:t>5/3/2022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D892C1-1369-4C1D-952C-C38587DEAE82}" type="slidenum">
              <a:rPr lang="en-US" smtClean="0"/>
              <a:t>‹#›</a:t>
            </a:fld>
            <a:endParaRPr lang="en-US"/>
          </a:p>
        </p:txBody>
      </p:sp>
    </p:spTree>
    <p:extLst>
      <p:ext uri="{BB962C8B-B14F-4D97-AF65-F5344CB8AC3E}">
        <p14:creationId xmlns:p14="http://schemas.microsoft.com/office/powerpoint/2010/main" val="1550505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0" i="0" dirty="0">
                <a:effectLst/>
                <a:latin typeface="Arial" panose="020B0604020202020204" pitchFamily="34" charset="0"/>
              </a:rPr>
              <a:t>a. </a:t>
            </a:r>
            <a:r>
              <a:rPr lang="en-US" b="0" i="0" dirty="0" err="1">
                <a:effectLst/>
                <a:latin typeface="Arial" panose="020B0604020202020204" pitchFamily="34" charset="0"/>
              </a:rPr>
              <a:t>Khu</a:t>
            </a:r>
            <a:r>
              <a:rPr lang="en-US" b="0" i="0" dirty="0">
                <a:effectLst/>
                <a:latin typeface="Arial" panose="020B0604020202020204" pitchFamily="34" charset="0"/>
              </a:rPr>
              <a:t> </a:t>
            </a:r>
            <a:r>
              <a:rPr lang="en-US" b="0" i="0" dirty="0" err="1">
                <a:effectLst/>
                <a:latin typeface="Arial" panose="020B0604020202020204" pitchFamily="34" charset="0"/>
              </a:rPr>
              <a:t>nhà</a:t>
            </a:r>
            <a:r>
              <a:rPr lang="en-US" b="0" i="0" dirty="0">
                <a:effectLst/>
                <a:latin typeface="Arial" panose="020B0604020202020204" pitchFamily="34" charset="0"/>
              </a:rPr>
              <a:t> </a:t>
            </a:r>
            <a:r>
              <a:rPr lang="en-US" b="0" i="0" dirty="0" err="1">
                <a:effectLst/>
                <a:latin typeface="Arial" panose="020B0604020202020204" pitchFamily="34" charset="0"/>
              </a:rPr>
              <a:t>cao</a:t>
            </a:r>
            <a:r>
              <a:rPr lang="en-US" b="0" i="0" dirty="0">
                <a:effectLst/>
                <a:latin typeface="Arial" panose="020B0604020202020204" pitchFamily="34" charset="0"/>
              </a:rPr>
              <a:t> </a:t>
            </a:r>
            <a:r>
              <a:rPr lang="en-US" b="0" i="0" dirty="0" err="1">
                <a:effectLst/>
                <a:latin typeface="Arial" panose="020B0604020202020204" pitchFamily="34" charset="0"/>
              </a:rPr>
              <a:t>tầng</a:t>
            </a:r>
            <a:r>
              <a:rPr lang="en-US" b="0" i="0" dirty="0">
                <a:effectLst/>
                <a:latin typeface="Arial" panose="020B0604020202020204" pitchFamily="34" charset="0"/>
              </a:rPr>
              <a:t> </a:t>
            </a:r>
            <a:r>
              <a:rPr lang="en-US" b="0" i="0" dirty="0" err="1">
                <a:effectLst/>
                <a:latin typeface="Arial" panose="020B0604020202020204" pitchFamily="34" charset="0"/>
              </a:rPr>
              <a:t>đang</a:t>
            </a:r>
            <a:r>
              <a:rPr lang="en-US" b="0" i="0" dirty="0">
                <a:effectLst/>
                <a:latin typeface="Arial" panose="020B0604020202020204" pitchFamily="34" charset="0"/>
              </a:rPr>
              <a:t> </a:t>
            </a:r>
            <a:r>
              <a:rPr lang="en-US" b="0" i="0" dirty="0" err="1">
                <a:effectLst/>
                <a:latin typeface="Arial" panose="020B0604020202020204" pitchFamily="34" charset="0"/>
              </a:rPr>
              <a:t>xảy</a:t>
            </a:r>
            <a:r>
              <a:rPr lang="en-US" b="0" i="0" dirty="0">
                <a:effectLst/>
                <a:latin typeface="Arial" panose="020B0604020202020204" pitchFamily="34" charset="0"/>
              </a:rPr>
              <a:t> ra </a:t>
            </a:r>
            <a:r>
              <a:rPr lang="en-US" b="0" i="0" dirty="0" err="1">
                <a:effectLst/>
                <a:latin typeface="Arial" panose="020B0604020202020204" pitchFamily="34" charset="0"/>
              </a:rPr>
              <a:t>một</a:t>
            </a:r>
            <a:r>
              <a:rPr lang="en-US" b="0" i="0" dirty="0">
                <a:effectLst/>
                <a:latin typeface="Arial" panose="020B0604020202020204" pitchFamily="34" charset="0"/>
              </a:rPr>
              <a:t> </a:t>
            </a:r>
            <a:r>
              <a:rPr lang="en-US" b="0" i="0" dirty="0" err="1">
                <a:effectLst/>
                <a:latin typeface="Arial" panose="020B0604020202020204" pitchFamily="34" charset="0"/>
              </a:rPr>
              <a:t>đám</a:t>
            </a:r>
            <a:r>
              <a:rPr lang="en-US" b="0" i="0" dirty="0">
                <a:effectLst/>
                <a:latin typeface="Arial" panose="020B0604020202020204" pitchFamily="34" charset="0"/>
              </a:rPr>
              <a:t> </a:t>
            </a:r>
            <a:r>
              <a:rPr lang="en-US" b="0" i="0" dirty="0" err="1">
                <a:effectLst/>
                <a:latin typeface="Arial" panose="020B0604020202020204" pitchFamily="34" charset="0"/>
              </a:rPr>
              <a:t>cháy</a:t>
            </a:r>
            <a:r>
              <a:rPr lang="en-US" b="0" i="0" dirty="0">
                <a:effectLst/>
                <a:latin typeface="Arial" panose="020B0604020202020204" pitchFamily="34" charset="0"/>
              </a:rPr>
              <a:t> </a:t>
            </a:r>
            <a:r>
              <a:rPr lang="en-US" b="0" i="0" dirty="0" err="1">
                <a:effectLst/>
                <a:latin typeface="Arial" panose="020B0604020202020204" pitchFamily="34" charset="0"/>
              </a:rPr>
              <a:t>lớn</a:t>
            </a:r>
            <a:r>
              <a:rPr lang="en-US" b="0" i="0" dirty="0">
                <a:effectLst/>
                <a:latin typeface="Arial" panose="020B0604020202020204" pitchFamily="34" charset="0"/>
              </a:rPr>
              <a:t>.</a:t>
            </a:r>
          </a:p>
          <a:p>
            <a:pPr algn="just"/>
            <a:r>
              <a:rPr lang="en-US" b="0" i="0" dirty="0">
                <a:effectLst/>
                <a:latin typeface="Arial" panose="020B0604020202020204" pitchFamily="34" charset="0"/>
              </a:rPr>
              <a:t>b. </a:t>
            </a:r>
            <a:r>
              <a:rPr lang="en-US" b="0" i="0" dirty="0" err="1">
                <a:effectLst/>
                <a:latin typeface="Arial" panose="020B0604020202020204" pitchFamily="34" charset="0"/>
              </a:rPr>
              <a:t>Chúng</a:t>
            </a:r>
            <a:r>
              <a:rPr lang="en-US" b="0" i="0" dirty="0">
                <a:effectLst/>
                <a:latin typeface="Arial" panose="020B0604020202020204" pitchFamily="34" charset="0"/>
              </a:rPr>
              <a:t> ta </a:t>
            </a:r>
            <a:r>
              <a:rPr lang="en-US" b="0" i="0" dirty="0" err="1">
                <a:effectLst/>
                <a:latin typeface="Arial" panose="020B0604020202020204" pitchFamily="34" charset="0"/>
              </a:rPr>
              <a:t>phải</a:t>
            </a:r>
            <a:r>
              <a:rPr lang="en-US" b="0" i="0" dirty="0">
                <a:effectLst/>
                <a:latin typeface="Arial" panose="020B0604020202020204" pitchFamily="34" charset="0"/>
              </a:rPr>
              <a:t> </a:t>
            </a:r>
            <a:r>
              <a:rPr lang="en-US" b="0" i="0" dirty="0" err="1">
                <a:effectLst/>
                <a:latin typeface="Arial" panose="020B0604020202020204" pitchFamily="34" charset="0"/>
              </a:rPr>
              <a:t>rời</a:t>
            </a:r>
            <a:r>
              <a:rPr lang="en-US" b="0" i="0" dirty="0">
                <a:effectLst/>
                <a:latin typeface="Arial" panose="020B0604020202020204" pitchFamily="34" charset="0"/>
              </a:rPr>
              <a:t> </a:t>
            </a:r>
            <a:r>
              <a:rPr lang="en-US" b="0" i="0" dirty="0" err="1">
                <a:effectLst/>
                <a:latin typeface="Arial" panose="020B0604020202020204" pitchFamily="34" charset="0"/>
              </a:rPr>
              <a:t>khỏi</a:t>
            </a:r>
            <a:r>
              <a:rPr lang="en-US" b="0" i="0" dirty="0">
                <a:effectLst/>
                <a:latin typeface="Arial" panose="020B0604020202020204" pitchFamily="34" charset="0"/>
              </a:rPr>
              <a:t> </a:t>
            </a:r>
            <a:r>
              <a:rPr lang="en-US" b="0" i="0" dirty="0" err="1">
                <a:effectLst/>
                <a:latin typeface="Arial" panose="020B0604020202020204" pitchFamily="34" charset="0"/>
              </a:rPr>
              <a:t>đám</a:t>
            </a:r>
            <a:r>
              <a:rPr lang="en-US" b="0" i="0" dirty="0">
                <a:effectLst/>
                <a:latin typeface="Arial" panose="020B0604020202020204" pitchFamily="34" charset="0"/>
              </a:rPr>
              <a:t> </a:t>
            </a:r>
            <a:r>
              <a:rPr lang="en-US" b="0" i="0" dirty="0" err="1">
                <a:effectLst/>
                <a:latin typeface="Arial" panose="020B0604020202020204" pitchFamily="34" charset="0"/>
              </a:rPr>
              <a:t>cháy</a:t>
            </a:r>
            <a:r>
              <a:rPr lang="en-US" b="0" i="0" dirty="0">
                <a:effectLst/>
                <a:latin typeface="Arial" panose="020B0604020202020204" pitchFamily="34" charset="0"/>
              </a:rPr>
              <a:t>, </a:t>
            </a:r>
            <a:r>
              <a:rPr lang="en-US" b="0" i="0" dirty="0" err="1">
                <a:effectLst/>
                <a:latin typeface="Arial" panose="020B0604020202020204" pitchFamily="34" charset="0"/>
              </a:rPr>
              <a:t>và</a:t>
            </a:r>
            <a:r>
              <a:rPr lang="en-US" b="0" i="0" dirty="0">
                <a:effectLst/>
                <a:latin typeface="Arial" panose="020B0604020202020204" pitchFamily="34" charset="0"/>
              </a:rPr>
              <a:t> </a:t>
            </a:r>
            <a:r>
              <a:rPr lang="en-US" b="0" i="0" dirty="0" err="1">
                <a:effectLst/>
                <a:latin typeface="Arial" panose="020B0604020202020204" pitchFamily="34" charset="0"/>
              </a:rPr>
              <a:t>gọi</a:t>
            </a:r>
            <a:r>
              <a:rPr lang="en-US" b="0" i="0" dirty="0">
                <a:effectLst/>
                <a:latin typeface="Arial" panose="020B0604020202020204" pitchFamily="34" charset="0"/>
              </a:rPr>
              <a:t> </a:t>
            </a:r>
            <a:r>
              <a:rPr lang="en-US" b="0" i="0" dirty="0" err="1">
                <a:effectLst/>
                <a:latin typeface="Arial" panose="020B0604020202020204" pitchFamily="34" charset="0"/>
              </a:rPr>
              <a:t>cho</a:t>
            </a:r>
            <a:r>
              <a:rPr lang="en-US" b="0" i="0" dirty="0">
                <a:effectLst/>
                <a:latin typeface="Arial" panose="020B0604020202020204" pitchFamily="34" charset="0"/>
              </a:rPr>
              <a:t> </a:t>
            </a:r>
            <a:r>
              <a:rPr lang="en-US" b="0" i="0" dirty="0" err="1">
                <a:effectLst/>
                <a:latin typeface="Arial" panose="020B0604020202020204" pitchFamily="34" charset="0"/>
              </a:rPr>
              <a:t>lính</a:t>
            </a:r>
            <a:r>
              <a:rPr lang="en-US" b="0" i="0" dirty="0">
                <a:effectLst/>
                <a:latin typeface="Arial" panose="020B0604020202020204" pitchFamily="34" charset="0"/>
              </a:rPr>
              <a:t> </a:t>
            </a:r>
            <a:r>
              <a:rPr lang="en-US" b="0" i="0" dirty="0" err="1">
                <a:effectLst/>
                <a:latin typeface="Arial" panose="020B0604020202020204" pitchFamily="34" charset="0"/>
              </a:rPr>
              <a:t>cứu</a:t>
            </a:r>
            <a:r>
              <a:rPr lang="en-US" b="0" i="0" dirty="0">
                <a:effectLst/>
                <a:latin typeface="Arial" panose="020B0604020202020204" pitchFamily="34" charset="0"/>
              </a:rPr>
              <a:t> </a:t>
            </a:r>
            <a:r>
              <a:rPr lang="en-US" b="0" i="0" dirty="0" err="1">
                <a:effectLst/>
                <a:latin typeface="Arial" panose="020B0604020202020204" pitchFamily="34" charset="0"/>
              </a:rPr>
              <a:t>hỏa</a:t>
            </a:r>
            <a:r>
              <a:rPr lang="en-US" b="0" i="0" dirty="0">
                <a:effectLst/>
                <a:latin typeface="Arial" panose="020B0604020202020204" pitchFamily="34" charset="0"/>
              </a:rPr>
              <a: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6CA6EE-D120-405B-A31A-77ED0FE27A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5443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0" i="0" dirty="0">
                <a:effectLst/>
                <a:latin typeface="Arial" panose="020B0604020202020204" pitchFamily="34" charset="0"/>
              </a:rPr>
              <a:t>c. Em nghĩ những người lính cứu hỏa rất nhanh nhẹn và dũng cảm.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6CA6EE-D120-405B-A31A-77ED0FE27A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17958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ECE5E2-E70B-48DC-B9DB-997D74FD3149}"/>
              </a:ext>
            </a:extLst>
          </p:cNvPr>
          <p:cNvPicPr>
            <a:picLocks noChangeAspect="1"/>
          </p:cNvPicPr>
          <p:nvPr userDrawn="1"/>
        </p:nvPicPr>
        <p:blipFill>
          <a:blip r:embed="rId2"/>
          <a:stretch>
            <a:fillRect/>
          </a:stretch>
        </p:blipFill>
        <p:spPr>
          <a:xfrm>
            <a:off x="2244842" y="2753298"/>
            <a:ext cx="8858256" cy="1981372"/>
          </a:xfrm>
          <a:prstGeom prst="rect">
            <a:avLst/>
          </a:prstGeom>
        </p:spPr>
      </p:pic>
      <p:sp>
        <p:nvSpPr>
          <p:cNvPr id="17" name="60">
            <a:extLst>
              <a:ext uri="{FF2B5EF4-FFF2-40B4-BE49-F238E27FC236}">
                <a16:creationId xmlns:a16="http://schemas.microsoft.com/office/drawing/2014/main" id="{B869F691-F7B6-474B-8E88-B60452543710}"/>
              </a:ext>
            </a:extLst>
          </p:cNvPr>
          <p:cNvSpPr/>
          <p:nvPr userDrawn="1"/>
        </p:nvSpPr>
        <p:spPr>
          <a:xfrm>
            <a:off x="0" y="0"/>
            <a:ext cx="12192000" cy="2853949"/>
          </a:xfrm>
          <a:custGeom>
            <a:avLst/>
            <a:gdLst>
              <a:gd name="connsiteX0" fmla="*/ 0 w 12587678"/>
              <a:gd name="connsiteY0" fmla="*/ 0 h 2853949"/>
              <a:gd name="connsiteX1" fmla="*/ 12586523 w 12587678"/>
              <a:gd name="connsiteY1" fmla="*/ 0 h 2853949"/>
              <a:gd name="connsiteX2" fmla="*/ 12587678 w 12587678"/>
              <a:gd name="connsiteY2" fmla="*/ 15270 h 2853949"/>
              <a:gd name="connsiteX3" fmla="*/ 11524550 w 12587678"/>
              <a:gd name="connsiteY3" fmla="*/ 1078397 h 2853949"/>
              <a:gd name="connsiteX4" fmla="*/ 11246151 w 12587678"/>
              <a:gd name="connsiteY4" fmla="*/ 1041573 h 2853949"/>
              <a:gd name="connsiteX5" fmla="*/ 11172395 w 12587678"/>
              <a:gd name="connsiteY5" fmla="*/ 1018139 h 2853949"/>
              <a:gd name="connsiteX6" fmla="*/ 11125892 w 12587678"/>
              <a:gd name="connsiteY6" fmla="*/ 1167950 h 2853949"/>
              <a:gd name="connsiteX7" fmla="*/ 9831625 w 12587678"/>
              <a:gd name="connsiteY7" fmla="*/ 2025847 h 2853949"/>
              <a:gd name="connsiteX8" fmla="*/ 8938137 w 12587678"/>
              <a:gd name="connsiteY8" fmla="*/ 1705093 h 2853949"/>
              <a:gd name="connsiteX9" fmla="*/ 8925820 w 12587678"/>
              <a:gd name="connsiteY9" fmla="*/ 1693899 h 2853949"/>
              <a:gd name="connsiteX10" fmla="*/ 8807004 w 12587678"/>
              <a:gd name="connsiteY10" fmla="*/ 1858217 h 2853949"/>
              <a:gd name="connsiteX11" fmla="*/ 6577976 w 12587678"/>
              <a:gd name="connsiteY11" fmla="*/ 2853949 h 2853949"/>
              <a:gd name="connsiteX12" fmla="*/ 4503697 w 12587678"/>
              <a:gd name="connsiteY12" fmla="*/ 2032080 h 2853949"/>
              <a:gd name="connsiteX13" fmla="*/ 4479477 w 12587678"/>
              <a:gd name="connsiteY13" fmla="*/ 2004869 h 2853949"/>
              <a:gd name="connsiteX14" fmla="*/ 4460387 w 12587678"/>
              <a:gd name="connsiteY14" fmla="*/ 2019145 h 2853949"/>
              <a:gd name="connsiteX15" fmla="*/ 3675033 w 12587678"/>
              <a:gd name="connsiteY15" fmla="*/ 2259037 h 2853949"/>
              <a:gd name="connsiteX16" fmla="*/ 2380766 w 12587678"/>
              <a:gd name="connsiteY16" fmla="*/ 1401140 h 2853949"/>
              <a:gd name="connsiteX17" fmla="*/ 2379500 w 12587678"/>
              <a:gd name="connsiteY17" fmla="*/ 1397060 h 2853949"/>
              <a:gd name="connsiteX18" fmla="*/ 2325832 w 12587678"/>
              <a:gd name="connsiteY18" fmla="*/ 1405250 h 2853949"/>
              <a:gd name="connsiteX19" fmla="*/ 2217133 w 12587678"/>
              <a:gd name="connsiteY19" fmla="*/ 1410739 h 2853949"/>
              <a:gd name="connsiteX20" fmla="*/ 1237551 w 12587678"/>
              <a:gd name="connsiteY20" fmla="*/ 761429 h 2853949"/>
              <a:gd name="connsiteX21" fmla="*/ 1198211 w 12587678"/>
              <a:gd name="connsiteY21" fmla="*/ 634694 h 2853949"/>
              <a:gd name="connsiteX22" fmla="*/ 1145387 w 12587678"/>
              <a:gd name="connsiteY22" fmla="*/ 654028 h 2853949"/>
              <a:gd name="connsiteX23" fmla="*/ 876748 w 12587678"/>
              <a:gd name="connsiteY23" fmla="*/ 694642 h 2853949"/>
              <a:gd name="connsiteX24" fmla="*/ 44357 w 12587678"/>
              <a:gd name="connsiteY24" fmla="*/ 142897 h 2853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2587678" h="2853949">
                <a:moveTo>
                  <a:pt x="0" y="0"/>
                </a:moveTo>
                <a:lnTo>
                  <a:pt x="12586523" y="0"/>
                </a:lnTo>
                <a:lnTo>
                  <a:pt x="12587678" y="15270"/>
                </a:lnTo>
                <a:cubicBezTo>
                  <a:pt x="12587678" y="602418"/>
                  <a:pt x="12111699" y="1078397"/>
                  <a:pt x="11524550" y="1078397"/>
                </a:cubicBezTo>
                <a:cubicBezTo>
                  <a:pt x="11428221" y="1078397"/>
                  <a:pt x="11334884" y="1065585"/>
                  <a:pt x="11246151" y="1041573"/>
                </a:cubicBezTo>
                <a:lnTo>
                  <a:pt x="11172395" y="1018139"/>
                </a:lnTo>
                <a:lnTo>
                  <a:pt x="11125892" y="1167950"/>
                </a:lnTo>
                <a:cubicBezTo>
                  <a:pt x="10912654" y="1672100"/>
                  <a:pt x="10413450" y="2025847"/>
                  <a:pt x="9831625" y="2025847"/>
                </a:cubicBezTo>
                <a:cubicBezTo>
                  <a:pt x="9492227" y="2025847"/>
                  <a:pt x="9180943" y="1905475"/>
                  <a:pt x="8938137" y="1705093"/>
                </a:cubicBezTo>
                <a:lnTo>
                  <a:pt x="8925820" y="1693899"/>
                </a:lnTo>
                <a:lnTo>
                  <a:pt x="8807004" y="1858217"/>
                </a:lnTo>
                <a:cubicBezTo>
                  <a:pt x="8323930" y="2458970"/>
                  <a:pt x="7505854" y="2853949"/>
                  <a:pt x="6577976" y="2853949"/>
                </a:cubicBezTo>
                <a:cubicBezTo>
                  <a:pt x="5742886" y="2853949"/>
                  <a:pt x="4996736" y="2534016"/>
                  <a:pt x="4503697" y="2032080"/>
                </a:cubicBezTo>
                <a:lnTo>
                  <a:pt x="4479477" y="2004869"/>
                </a:lnTo>
                <a:lnTo>
                  <a:pt x="4460387" y="2019145"/>
                </a:lnTo>
                <a:cubicBezTo>
                  <a:pt x="4236203" y="2170600"/>
                  <a:pt x="3965945" y="2259037"/>
                  <a:pt x="3675033" y="2259037"/>
                </a:cubicBezTo>
                <a:cubicBezTo>
                  <a:pt x="3093207" y="2259037"/>
                  <a:pt x="2594004" y="1905290"/>
                  <a:pt x="2380766" y="1401140"/>
                </a:cubicBezTo>
                <a:lnTo>
                  <a:pt x="2379500" y="1397060"/>
                </a:lnTo>
                <a:lnTo>
                  <a:pt x="2325832" y="1405250"/>
                </a:lnTo>
                <a:cubicBezTo>
                  <a:pt x="2290093" y="1408880"/>
                  <a:pt x="2253830" y="1410739"/>
                  <a:pt x="2217133" y="1410739"/>
                </a:cubicBezTo>
                <a:cubicBezTo>
                  <a:pt x="1776772" y="1410739"/>
                  <a:pt x="1398943" y="1143001"/>
                  <a:pt x="1237551" y="761429"/>
                </a:cubicBezTo>
                <a:lnTo>
                  <a:pt x="1198211" y="634694"/>
                </a:lnTo>
                <a:lnTo>
                  <a:pt x="1145387" y="654028"/>
                </a:lnTo>
                <a:cubicBezTo>
                  <a:pt x="1060524" y="680423"/>
                  <a:pt x="970297" y="694642"/>
                  <a:pt x="876748" y="694642"/>
                </a:cubicBezTo>
                <a:cubicBezTo>
                  <a:pt x="502554" y="694642"/>
                  <a:pt x="181498" y="467135"/>
                  <a:pt x="44357" y="142897"/>
                </a:cubicBezTo>
                <a:close/>
              </a:path>
            </a:pathLst>
          </a:custGeom>
          <a:solidFill>
            <a:schemeClr val="bg1"/>
          </a:solidFill>
          <a:ln>
            <a:noFill/>
          </a:ln>
          <a:effectLst>
            <a:outerShdw blurRad="457200" dist="152400" dir="4800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sym typeface="思源黑体 CN Regular" panose="020B0500000000000000" pitchFamily="34" charset="-122"/>
            </a:endParaRPr>
          </a:p>
        </p:txBody>
      </p:sp>
      <p:pic>
        <p:nvPicPr>
          <p:cNvPr id="2" name="Picture 1">
            <a:extLst>
              <a:ext uri="{FF2B5EF4-FFF2-40B4-BE49-F238E27FC236}">
                <a16:creationId xmlns:a16="http://schemas.microsoft.com/office/drawing/2014/main" id="{9B681BC1-6B86-45A9-9D51-69CE21A4FEED}"/>
              </a:ext>
            </a:extLst>
          </p:cNvPr>
          <p:cNvPicPr>
            <a:picLocks noChangeAspect="1"/>
          </p:cNvPicPr>
          <p:nvPr userDrawn="1"/>
        </p:nvPicPr>
        <p:blipFill>
          <a:blip r:embed="rId3"/>
          <a:stretch>
            <a:fillRect/>
          </a:stretch>
        </p:blipFill>
        <p:spPr>
          <a:xfrm>
            <a:off x="1203087" y="587425"/>
            <a:ext cx="1902117" cy="4157832"/>
          </a:xfrm>
          <a:prstGeom prst="rect">
            <a:avLst/>
          </a:prstGeom>
        </p:spPr>
      </p:pic>
      <p:sp>
        <p:nvSpPr>
          <p:cNvPr id="19" name="PHẠM DUYÊN">
            <a:extLst>
              <a:ext uri="{FF2B5EF4-FFF2-40B4-BE49-F238E27FC236}">
                <a16:creationId xmlns:a16="http://schemas.microsoft.com/office/drawing/2014/main" id="{8084F99C-D59C-4098-B834-2695320AC4BE}"/>
              </a:ext>
            </a:extLst>
          </p:cNvPr>
          <p:cNvSpPr/>
          <p:nvPr userDrawn="1"/>
        </p:nvSpPr>
        <p:spPr>
          <a:xfrm flipH="1">
            <a:off x="0" y="6477317"/>
            <a:ext cx="12192000" cy="380683"/>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949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sym typeface="思源黑体 CN Regular" panose="020B0500000000000000" pitchFamily="34" charset="-122"/>
            </a:endParaRPr>
          </a:p>
        </p:txBody>
      </p:sp>
      <p:sp>
        <p:nvSpPr>
          <p:cNvPr id="20" name="63">
            <a:extLst>
              <a:ext uri="{FF2B5EF4-FFF2-40B4-BE49-F238E27FC236}">
                <a16:creationId xmlns:a16="http://schemas.microsoft.com/office/drawing/2014/main" id="{77B07D87-CCEF-4463-BF58-240A8C9B3D23}"/>
              </a:ext>
            </a:extLst>
          </p:cNvPr>
          <p:cNvSpPr/>
          <p:nvPr userDrawn="1"/>
        </p:nvSpPr>
        <p:spPr>
          <a:xfrm>
            <a:off x="5309" y="-1326"/>
            <a:ext cx="12186692" cy="1933626"/>
          </a:xfrm>
          <a:custGeom>
            <a:avLst/>
            <a:gdLst>
              <a:gd name="connsiteX0" fmla="*/ 11228064 w 12305841"/>
              <a:gd name="connsiteY0" fmla="*/ 0 h 1933626"/>
              <a:gd name="connsiteX1" fmla="*/ 12305841 w 12305841"/>
              <a:gd name="connsiteY1" fmla="*/ 0 h 1933626"/>
              <a:gd name="connsiteX2" fmla="*/ 12305841 w 12305841"/>
              <a:gd name="connsiteY2" fmla="*/ 393287 h 1933626"/>
              <a:gd name="connsiteX3" fmla="*/ 12276808 w 12305841"/>
              <a:gd name="connsiteY3" fmla="*/ 402263 h 1933626"/>
              <a:gd name="connsiteX4" fmla="*/ 12049470 w 12305841"/>
              <a:gd name="connsiteY4" fmla="*/ 429815 h 1933626"/>
              <a:gd name="connsiteX5" fmla="*/ 11291005 w 12305841"/>
              <a:gd name="connsiteY5" fmla="*/ 77500 h 1933626"/>
              <a:gd name="connsiteX6" fmla="*/ 0 w 12305841"/>
              <a:gd name="connsiteY6" fmla="*/ 0 h 1933626"/>
              <a:gd name="connsiteX7" fmla="*/ 11211893 w 12305841"/>
              <a:gd name="connsiteY7" fmla="*/ 0 h 1933626"/>
              <a:gd name="connsiteX8" fmla="*/ 11211659 w 12305841"/>
              <a:gd name="connsiteY8" fmla="*/ 2398 h 1933626"/>
              <a:gd name="connsiteX9" fmla="*/ 9665212 w 12305841"/>
              <a:gd name="connsiteY9" fmla="*/ 1306270 h 1933626"/>
              <a:gd name="connsiteX10" fmla="*/ 8447151 w 12305841"/>
              <a:gd name="connsiteY10" fmla="*/ 712019 h 1933626"/>
              <a:gd name="connsiteX11" fmla="*/ 8440912 w 12305841"/>
              <a:gd name="connsiteY11" fmla="*/ 703389 h 1933626"/>
              <a:gd name="connsiteX12" fmla="*/ 8349789 w 12305841"/>
              <a:gd name="connsiteY12" fmla="*/ 936280 h 1933626"/>
              <a:gd name="connsiteX13" fmla="*/ 6453243 w 12305841"/>
              <a:gd name="connsiteY13" fmla="*/ 1933626 h 1933626"/>
              <a:gd name="connsiteX14" fmla="*/ 4436763 w 12305841"/>
              <a:gd name="connsiteY14" fmla="*/ 629754 h 1933626"/>
              <a:gd name="connsiteX15" fmla="*/ 4435336 w 12305841"/>
              <a:gd name="connsiteY15" fmla="*/ 618525 h 1933626"/>
              <a:gd name="connsiteX16" fmla="*/ 4418353 w 12305841"/>
              <a:gd name="connsiteY16" fmla="*/ 650889 h 1933626"/>
              <a:gd name="connsiteX17" fmla="*/ 3109422 w 12305841"/>
              <a:gd name="connsiteY17" fmla="*/ 1370851 h 1933626"/>
              <a:gd name="connsiteX18" fmla="*/ 1654953 w 12305841"/>
              <a:gd name="connsiteY18" fmla="*/ 373505 h 1933626"/>
              <a:gd name="connsiteX19" fmla="*/ 1575302 w 12305841"/>
              <a:gd name="connsiteY19" fmla="*/ 108059 h 1933626"/>
              <a:gd name="connsiteX20" fmla="*/ 1544784 w 12305841"/>
              <a:gd name="connsiteY20" fmla="*/ 152528 h 1933626"/>
              <a:gd name="connsiteX21" fmla="*/ 747142 w 12305841"/>
              <a:gd name="connsiteY21" fmla="*/ 549750 h 1933626"/>
              <a:gd name="connsiteX22" fmla="*/ 29607 w 12305841"/>
              <a:gd name="connsiteY22" fmla="*/ 240060 h 1933626"/>
              <a:gd name="connsiteX23" fmla="*/ 0 w 12305841"/>
              <a:gd name="connsiteY23" fmla="*/ 207709 h 193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305841" h="1933626">
                <a:moveTo>
                  <a:pt x="11228064" y="0"/>
                </a:moveTo>
                <a:lnTo>
                  <a:pt x="12305841" y="0"/>
                </a:lnTo>
                <a:lnTo>
                  <a:pt x="12305841" y="393287"/>
                </a:lnTo>
                <a:lnTo>
                  <a:pt x="12276808" y="402263"/>
                </a:lnTo>
                <a:cubicBezTo>
                  <a:pt x="12203376" y="420327"/>
                  <a:pt x="12127345" y="429815"/>
                  <a:pt x="12049470" y="429815"/>
                </a:cubicBezTo>
                <a:cubicBezTo>
                  <a:pt x="11757441" y="429815"/>
                  <a:pt x="11491330" y="296399"/>
                  <a:pt x="11291005" y="77500"/>
                </a:cubicBezTo>
                <a:close/>
                <a:moveTo>
                  <a:pt x="0" y="0"/>
                </a:moveTo>
                <a:lnTo>
                  <a:pt x="11211893" y="0"/>
                </a:lnTo>
                <a:lnTo>
                  <a:pt x="11211659" y="2398"/>
                </a:lnTo>
                <a:cubicBezTo>
                  <a:pt x="11064468" y="746517"/>
                  <a:pt x="10428028" y="1306270"/>
                  <a:pt x="9665212" y="1306270"/>
                </a:cubicBezTo>
                <a:cubicBezTo>
                  <a:pt x="9174829" y="1306270"/>
                  <a:pt x="8736675" y="1074943"/>
                  <a:pt x="8447151" y="712019"/>
                </a:cubicBezTo>
                <a:lnTo>
                  <a:pt x="8440912" y="703389"/>
                </a:lnTo>
                <a:lnTo>
                  <a:pt x="8349789" y="936280"/>
                </a:lnTo>
                <a:cubicBezTo>
                  <a:pt x="8037322" y="1522378"/>
                  <a:pt x="7305817" y="1933626"/>
                  <a:pt x="6453243" y="1933626"/>
                </a:cubicBezTo>
                <a:cubicBezTo>
                  <a:pt x="5458571" y="1933626"/>
                  <a:pt x="4628691" y="1373871"/>
                  <a:pt x="4436763" y="629754"/>
                </a:cubicBezTo>
                <a:lnTo>
                  <a:pt x="4435336" y="618525"/>
                </a:lnTo>
                <a:lnTo>
                  <a:pt x="4418353" y="650889"/>
                </a:lnTo>
                <a:cubicBezTo>
                  <a:pt x="4134683" y="1085262"/>
                  <a:pt x="3654292" y="1370851"/>
                  <a:pt x="3109422" y="1370851"/>
                </a:cubicBezTo>
                <a:cubicBezTo>
                  <a:pt x="2455579" y="1370851"/>
                  <a:pt x="1894585" y="959603"/>
                  <a:pt x="1654953" y="373505"/>
                </a:cubicBezTo>
                <a:lnTo>
                  <a:pt x="1575302" y="108059"/>
                </a:lnTo>
                <a:lnTo>
                  <a:pt x="1544784" y="152528"/>
                </a:lnTo>
                <a:cubicBezTo>
                  <a:pt x="1340650" y="397952"/>
                  <a:pt x="1058641" y="549750"/>
                  <a:pt x="747142" y="549750"/>
                </a:cubicBezTo>
                <a:cubicBezTo>
                  <a:pt x="474582" y="549750"/>
                  <a:pt x="224598" y="433530"/>
                  <a:pt x="29607" y="240060"/>
                </a:cubicBezTo>
                <a:lnTo>
                  <a:pt x="0" y="207709"/>
                </a:lnTo>
                <a:close/>
              </a:path>
            </a:pathLst>
          </a:custGeom>
          <a:solidFill>
            <a:schemeClr val="bg1"/>
          </a:solidFill>
          <a:ln>
            <a:noFill/>
          </a:ln>
          <a:effectLst>
            <a:outerShdw blurRad="457200" dist="152400" dir="4800000" algn="t"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sym typeface="思源黑体 CN Regular" panose="020B0500000000000000" pitchFamily="34" charset="-122"/>
            </a:endParaRPr>
          </a:p>
        </p:txBody>
      </p:sp>
      <p:sp>
        <p:nvSpPr>
          <p:cNvPr id="21" name="21">
            <a:extLst>
              <a:ext uri="{FF2B5EF4-FFF2-40B4-BE49-F238E27FC236}">
                <a16:creationId xmlns:a16="http://schemas.microsoft.com/office/drawing/2014/main" id="{645C648F-4E0C-44D7-8E6C-377D366B3F33}"/>
              </a:ext>
            </a:extLst>
          </p:cNvPr>
          <p:cNvSpPr/>
          <p:nvPr userDrawn="1"/>
        </p:nvSpPr>
        <p:spPr>
          <a:xfrm>
            <a:off x="1" y="0"/>
            <a:ext cx="12192000" cy="316523"/>
          </a:xfrm>
          <a:custGeom>
            <a:avLst/>
            <a:gdLst>
              <a:gd name="connsiteX0" fmla="*/ 12048977 w 12682023"/>
              <a:gd name="connsiteY0" fmla="*/ 0 h 316523"/>
              <a:gd name="connsiteX1" fmla="*/ 12682023 w 12682023"/>
              <a:gd name="connsiteY1" fmla="*/ 0 h 316523"/>
              <a:gd name="connsiteX2" fmla="*/ 12365500 w 12682023"/>
              <a:gd name="connsiteY2" fmla="*/ 316523 h 316523"/>
              <a:gd name="connsiteX3" fmla="*/ 12048977 w 12682023"/>
              <a:gd name="connsiteY3" fmla="*/ 0 h 316523"/>
              <a:gd name="connsiteX4" fmla="*/ 11412804 w 12682023"/>
              <a:gd name="connsiteY4" fmla="*/ 0 h 316523"/>
              <a:gd name="connsiteX5" fmla="*/ 12045850 w 12682023"/>
              <a:gd name="connsiteY5" fmla="*/ 0 h 316523"/>
              <a:gd name="connsiteX6" fmla="*/ 11729327 w 12682023"/>
              <a:gd name="connsiteY6" fmla="*/ 316523 h 316523"/>
              <a:gd name="connsiteX7" fmla="*/ 11412804 w 12682023"/>
              <a:gd name="connsiteY7" fmla="*/ 0 h 316523"/>
              <a:gd name="connsiteX8" fmla="*/ 10776632 w 12682023"/>
              <a:gd name="connsiteY8" fmla="*/ 0 h 316523"/>
              <a:gd name="connsiteX9" fmla="*/ 11409678 w 12682023"/>
              <a:gd name="connsiteY9" fmla="*/ 0 h 316523"/>
              <a:gd name="connsiteX10" fmla="*/ 11093155 w 12682023"/>
              <a:gd name="connsiteY10" fmla="*/ 316523 h 316523"/>
              <a:gd name="connsiteX11" fmla="*/ 10776632 w 12682023"/>
              <a:gd name="connsiteY11" fmla="*/ 0 h 316523"/>
              <a:gd name="connsiteX12" fmla="*/ 9513861 w 12682023"/>
              <a:gd name="connsiteY12" fmla="*/ 0 h 316523"/>
              <a:gd name="connsiteX13" fmla="*/ 10773506 w 12682023"/>
              <a:gd name="connsiteY13" fmla="*/ 0 h 316523"/>
              <a:gd name="connsiteX14" fmla="*/ 10456983 w 12682023"/>
              <a:gd name="connsiteY14" fmla="*/ 316523 h 316523"/>
              <a:gd name="connsiteX15" fmla="*/ 10165334 w 12682023"/>
              <a:gd name="connsiteY15" fmla="*/ 123205 h 316523"/>
              <a:gd name="connsiteX16" fmla="*/ 10143683 w 12682023"/>
              <a:gd name="connsiteY16" fmla="*/ 15966 h 316523"/>
              <a:gd name="connsiteX17" fmla="*/ 10122033 w 12682023"/>
              <a:gd name="connsiteY17" fmla="*/ 123205 h 316523"/>
              <a:gd name="connsiteX18" fmla="*/ 9830384 w 12682023"/>
              <a:gd name="connsiteY18" fmla="*/ 316523 h 316523"/>
              <a:gd name="connsiteX19" fmla="*/ 9513861 w 12682023"/>
              <a:gd name="connsiteY19" fmla="*/ 0 h 316523"/>
              <a:gd name="connsiteX20" fmla="*/ 8877688 w 12682023"/>
              <a:gd name="connsiteY20" fmla="*/ 0 h 316523"/>
              <a:gd name="connsiteX21" fmla="*/ 9510734 w 12682023"/>
              <a:gd name="connsiteY21" fmla="*/ 0 h 316523"/>
              <a:gd name="connsiteX22" fmla="*/ 9194211 w 12682023"/>
              <a:gd name="connsiteY22" fmla="*/ 316523 h 316523"/>
              <a:gd name="connsiteX23" fmla="*/ 8877688 w 12682023"/>
              <a:gd name="connsiteY23" fmla="*/ 0 h 316523"/>
              <a:gd name="connsiteX24" fmla="*/ 8241516 w 12682023"/>
              <a:gd name="connsiteY24" fmla="*/ 0 h 316523"/>
              <a:gd name="connsiteX25" fmla="*/ 8874562 w 12682023"/>
              <a:gd name="connsiteY25" fmla="*/ 0 h 316523"/>
              <a:gd name="connsiteX26" fmla="*/ 8558039 w 12682023"/>
              <a:gd name="connsiteY26" fmla="*/ 316523 h 316523"/>
              <a:gd name="connsiteX27" fmla="*/ 8241516 w 12682023"/>
              <a:gd name="connsiteY27" fmla="*/ 0 h 316523"/>
              <a:gd name="connsiteX28" fmla="*/ 6978746 w 12682023"/>
              <a:gd name="connsiteY28" fmla="*/ 0 h 316523"/>
              <a:gd name="connsiteX29" fmla="*/ 8238390 w 12682023"/>
              <a:gd name="connsiteY29" fmla="*/ 0 h 316523"/>
              <a:gd name="connsiteX30" fmla="*/ 7921867 w 12682023"/>
              <a:gd name="connsiteY30" fmla="*/ 316523 h 316523"/>
              <a:gd name="connsiteX31" fmla="*/ 7630218 w 12682023"/>
              <a:gd name="connsiteY31" fmla="*/ 123205 h 316523"/>
              <a:gd name="connsiteX32" fmla="*/ 7608568 w 12682023"/>
              <a:gd name="connsiteY32" fmla="*/ 15969 h 316523"/>
              <a:gd name="connsiteX33" fmla="*/ 7586918 w 12682023"/>
              <a:gd name="connsiteY33" fmla="*/ 123205 h 316523"/>
              <a:gd name="connsiteX34" fmla="*/ 7295269 w 12682023"/>
              <a:gd name="connsiteY34" fmla="*/ 316523 h 316523"/>
              <a:gd name="connsiteX35" fmla="*/ 6978746 w 12682023"/>
              <a:gd name="connsiteY35" fmla="*/ 0 h 316523"/>
              <a:gd name="connsiteX36" fmla="*/ 6342573 w 12682023"/>
              <a:gd name="connsiteY36" fmla="*/ 0 h 316523"/>
              <a:gd name="connsiteX37" fmla="*/ 6975619 w 12682023"/>
              <a:gd name="connsiteY37" fmla="*/ 0 h 316523"/>
              <a:gd name="connsiteX38" fmla="*/ 6659096 w 12682023"/>
              <a:gd name="connsiteY38" fmla="*/ 316523 h 316523"/>
              <a:gd name="connsiteX39" fmla="*/ 6342573 w 12682023"/>
              <a:gd name="connsiteY39" fmla="*/ 0 h 316523"/>
              <a:gd name="connsiteX40" fmla="*/ 5706401 w 12682023"/>
              <a:gd name="connsiteY40" fmla="*/ 0 h 316523"/>
              <a:gd name="connsiteX41" fmla="*/ 6339447 w 12682023"/>
              <a:gd name="connsiteY41" fmla="*/ 0 h 316523"/>
              <a:gd name="connsiteX42" fmla="*/ 6022924 w 12682023"/>
              <a:gd name="connsiteY42" fmla="*/ 316523 h 316523"/>
              <a:gd name="connsiteX43" fmla="*/ 5706401 w 12682023"/>
              <a:gd name="connsiteY43" fmla="*/ 0 h 316523"/>
              <a:gd name="connsiteX44" fmla="*/ 4443632 w 12682023"/>
              <a:gd name="connsiteY44" fmla="*/ 0 h 316523"/>
              <a:gd name="connsiteX45" fmla="*/ 5703275 w 12682023"/>
              <a:gd name="connsiteY45" fmla="*/ 0 h 316523"/>
              <a:gd name="connsiteX46" fmla="*/ 5386752 w 12682023"/>
              <a:gd name="connsiteY46" fmla="*/ 316523 h 316523"/>
              <a:gd name="connsiteX47" fmla="*/ 5095103 w 12682023"/>
              <a:gd name="connsiteY47" fmla="*/ 123205 h 316523"/>
              <a:gd name="connsiteX48" fmla="*/ 5073453 w 12682023"/>
              <a:gd name="connsiteY48" fmla="*/ 15969 h 316523"/>
              <a:gd name="connsiteX49" fmla="*/ 5051804 w 12682023"/>
              <a:gd name="connsiteY49" fmla="*/ 123205 h 316523"/>
              <a:gd name="connsiteX50" fmla="*/ 4760154 w 12682023"/>
              <a:gd name="connsiteY50" fmla="*/ 316523 h 316523"/>
              <a:gd name="connsiteX51" fmla="*/ 4443632 w 12682023"/>
              <a:gd name="connsiteY51" fmla="*/ 0 h 316523"/>
              <a:gd name="connsiteX52" fmla="*/ 3807458 w 12682023"/>
              <a:gd name="connsiteY52" fmla="*/ 0 h 316523"/>
              <a:gd name="connsiteX53" fmla="*/ 4440505 w 12682023"/>
              <a:gd name="connsiteY53" fmla="*/ 0 h 316523"/>
              <a:gd name="connsiteX54" fmla="*/ 4123982 w 12682023"/>
              <a:gd name="connsiteY54" fmla="*/ 316523 h 316523"/>
              <a:gd name="connsiteX55" fmla="*/ 3807458 w 12682023"/>
              <a:gd name="connsiteY55" fmla="*/ 0 h 316523"/>
              <a:gd name="connsiteX56" fmla="*/ 3171286 w 12682023"/>
              <a:gd name="connsiteY56" fmla="*/ 0 h 316523"/>
              <a:gd name="connsiteX57" fmla="*/ 3804332 w 12682023"/>
              <a:gd name="connsiteY57" fmla="*/ 0 h 316523"/>
              <a:gd name="connsiteX58" fmla="*/ 3487810 w 12682023"/>
              <a:gd name="connsiteY58" fmla="*/ 316523 h 316523"/>
              <a:gd name="connsiteX59" fmla="*/ 3171286 w 12682023"/>
              <a:gd name="connsiteY59" fmla="*/ 0 h 316523"/>
              <a:gd name="connsiteX60" fmla="*/ 1908517 w 12682023"/>
              <a:gd name="connsiteY60" fmla="*/ 0 h 316523"/>
              <a:gd name="connsiteX61" fmla="*/ 3168161 w 12682023"/>
              <a:gd name="connsiteY61" fmla="*/ 0 h 316523"/>
              <a:gd name="connsiteX62" fmla="*/ 2851637 w 12682023"/>
              <a:gd name="connsiteY62" fmla="*/ 316523 h 316523"/>
              <a:gd name="connsiteX63" fmla="*/ 2559989 w 12682023"/>
              <a:gd name="connsiteY63" fmla="*/ 123205 h 316523"/>
              <a:gd name="connsiteX64" fmla="*/ 2538339 w 12682023"/>
              <a:gd name="connsiteY64" fmla="*/ 15970 h 316523"/>
              <a:gd name="connsiteX65" fmla="*/ 2516689 w 12682023"/>
              <a:gd name="connsiteY65" fmla="*/ 123205 h 316523"/>
              <a:gd name="connsiteX66" fmla="*/ 2225040 w 12682023"/>
              <a:gd name="connsiteY66" fmla="*/ 316523 h 316523"/>
              <a:gd name="connsiteX67" fmla="*/ 1908517 w 12682023"/>
              <a:gd name="connsiteY67" fmla="*/ 0 h 316523"/>
              <a:gd name="connsiteX68" fmla="*/ 1272344 w 12682023"/>
              <a:gd name="connsiteY68" fmla="*/ 0 h 316523"/>
              <a:gd name="connsiteX69" fmla="*/ 1905390 w 12682023"/>
              <a:gd name="connsiteY69" fmla="*/ 0 h 316523"/>
              <a:gd name="connsiteX70" fmla="*/ 1588867 w 12682023"/>
              <a:gd name="connsiteY70" fmla="*/ 316523 h 316523"/>
              <a:gd name="connsiteX71" fmla="*/ 1272344 w 12682023"/>
              <a:gd name="connsiteY71" fmla="*/ 0 h 316523"/>
              <a:gd name="connsiteX72" fmla="*/ 636172 w 12682023"/>
              <a:gd name="connsiteY72" fmla="*/ 0 h 316523"/>
              <a:gd name="connsiteX73" fmla="*/ 1269218 w 12682023"/>
              <a:gd name="connsiteY73" fmla="*/ 0 h 316523"/>
              <a:gd name="connsiteX74" fmla="*/ 952695 w 12682023"/>
              <a:gd name="connsiteY74" fmla="*/ 316523 h 316523"/>
              <a:gd name="connsiteX75" fmla="*/ 636172 w 12682023"/>
              <a:gd name="connsiteY75" fmla="*/ 0 h 316523"/>
              <a:gd name="connsiteX76" fmla="*/ 0 w 12682023"/>
              <a:gd name="connsiteY76" fmla="*/ 0 h 316523"/>
              <a:gd name="connsiteX77" fmla="*/ 633046 w 12682023"/>
              <a:gd name="connsiteY77" fmla="*/ 0 h 316523"/>
              <a:gd name="connsiteX78" fmla="*/ 316523 w 12682023"/>
              <a:gd name="connsiteY78" fmla="*/ 316523 h 316523"/>
              <a:gd name="connsiteX79" fmla="*/ 0 w 12682023"/>
              <a:gd name="connsiteY79" fmla="*/ 0 h 31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2682023" h="316523">
                <a:moveTo>
                  <a:pt x="12048977" y="0"/>
                </a:moveTo>
                <a:lnTo>
                  <a:pt x="12682023" y="0"/>
                </a:lnTo>
                <a:cubicBezTo>
                  <a:pt x="12682023" y="174811"/>
                  <a:pt x="12540311" y="316523"/>
                  <a:pt x="12365500" y="316523"/>
                </a:cubicBezTo>
                <a:cubicBezTo>
                  <a:pt x="12190689" y="316523"/>
                  <a:pt x="12048977" y="174811"/>
                  <a:pt x="12048977" y="0"/>
                </a:cubicBezTo>
                <a:close/>
                <a:moveTo>
                  <a:pt x="11412804" y="0"/>
                </a:moveTo>
                <a:lnTo>
                  <a:pt x="12045850" y="0"/>
                </a:lnTo>
                <a:cubicBezTo>
                  <a:pt x="12045850" y="174811"/>
                  <a:pt x="11904138" y="316523"/>
                  <a:pt x="11729327" y="316523"/>
                </a:cubicBezTo>
                <a:cubicBezTo>
                  <a:pt x="11554516" y="316523"/>
                  <a:pt x="11412804" y="174811"/>
                  <a:pt x="11412804" y="0"/>
                </a:cubicBezTo>
                <a:close/>
                <a:moveTo>
                  <a:pt x="10776632" y="0"/>
                </a:moveTo>
                <a:lnTo>
                  <a:pt x="11409678" y="0"/>
                </a:lnTo>
                <a:cubicBezTo>
                  <a:pt x="11409678" y="174811"/>
                  <a:pt x="11267966" y="316523"/>
                  <a:pt x="11093155" y="316523"/>
                </a:cubicBezTo>
                <a:cubicBezTo>
                  <a:pt x="10918344" y="316523"/>
                  <a:pt x="10776632" y="174811"/>
                  <a:pt x="10776632" y="0"/>
                </a:cubicBezTo>
                <a:close/>
                <a:moveTo>
                  <a:pt x="9513861" y="0"/>
                </a:moveTo>
                <a:lnTo>
                  <a:pt x="10773506" y="0"/>
                </a:lnTo>
                <a:cubicBezTo>
                  <a:pt x="10773506" y="174811"/>
                  <a:pt x="10631794" y="316523"/>
                  <a:pt x="10456983" y="316523"/>
                </a:cubicBezTo>
                <a:cubicBezTo>
                  <a:pt x="10325875" y="316523"/>
                  <a:pt x="10213385" y="236810"/>
                  <a:pt x="10165334" y="123205"/>
                </a:cubicBezTo>
                <a:lnTo>
                  <a:pt x="10143683" y="15966"/>
                </a:lnTo>
                <a:lnTo>
                  <a:pt x="10122033" y="123205"/>
                </a:lnTo>
                <a:cubicBezTo>
                  <a:pt x="10073982" y="236810"/>
                  <a:pt x="9961492" y="316523"/>
                  <a:pt x="9830384" y="316523"/>
                </a:cubicBezTo>
                <a:cubicBezTo>
                  <a:pt x="9655573" y="316523"/>
                  <a:pt x="9513861" y="174811"/>
                  <a:pt x="9513861" y="0"/>
                </a:cubicBezTo>
                <a:close/>
                <a:moveTo>
                  <a:pt x="8877688" y="0"/>
                </a:moveTo>
                <a:lnTo>
                  <a:pt x="9510734" y="0"/>
                </a:lnTo>
                <a:cubicBezTo>
                  <a:pt x="9510734" y="174811"/>
                  <a:pt x="9369022" y="316523"/>
                  <a:pt x="9194211" y="316523"/>
                </a:cubicBezTo>
                <a:cubicBezTo>
                  <a:pt x="9019400" y="316523"/>
                  <a:pt x="8877688" y="174811"/>
                  <a:pt x="8877688" y="0"/>
                </a:cubicBezTo>
                <a:close/>
                <a:moveTo>
                  <a:pt x="8241516" y="0"/>
                </a:moveTo>
                <a:lnTo>
                  <a:pt x="8874562" y="0"/>
                </a:lnTo>
                <a:cubicBezTo>
                  <a:pt x="8874562" y="174811"/>
                  <a:pt x="8732850" y="316523"/>
                  <a:pt x="8558039" y="316523"/>
                </a:cubicBezTo>
                <a:cubicBezTo>
                  <a:pt x="8383228" y="316523"/>
                  <a:pt x="8241516" y="174811"/>
                  <a:pt x="8241516" y="0"/>
                </a:cubicBezTo>
                <a:close/>
                <a:moveTo>
                  <a:pt x="6978746" y="0"/>
                </a:moveTo>
                <a:lnTo>
                  <a:pt x="8238390" y="0"/>
                </a:lnTo>
                <a:cubicBezTo>
                  <a:pt x="8238390" y="174811"/>
                  <a:pt x="8096678" y="316523"/>
                  <a:pt x="7921867" y="316523"/>
                </a:cubicBezTo>
                <a:cubicBezTo>
                  <a:pt x="7790758" y="316523"/>
                  <a:pt x="7678268" y="236810"/>
                  <a:pt x="7630218" y="123205"/>
                </a:cubicBezTo>
                <a:lnTo>
                  <a:pt x="7608568" y="15969"/>
                </a:lnTo>
                <a:lnTo>
                  <a:pt x="7586918" y="123205"/>
                </a:lnTo>
                <a:cubicBezTo>
                  <a:pt x="7538867" y="236810"/>
                  <a:pt x="7426377" y="316523"/>
                  <a:pt x="7295269" y="316523"/>
                </a:cubicBezTo>
                <a:cubicBezTo>
                  <a:pt x="7120458" y="316523"/>
                  <a:pt x="6978746" y="174811"/>
                  <a:pt x="6978746" y="0"/>
                </a:cubicBezTo>
                <a:close/>
                <a:moveTo>
                  <a:pt x="6342573" y="0"/>
                </a:moveTo>
                <a:lnTo>
                  <a:pt x="6975619" y="0"/>
                </a:lnTo>
                <a:cubicBezTo>
                  <a:pt x="6975619" y="174811"/>
                  <a:pt x="6833907" y="316523"/>
                  <a:pt x="6659096" y="316523"/>
                </a:cubicBezTo>
                <a:cubicBezTo>
                  <a:pt x="6484285" y="316523"/>
                  <a:pt x="6342573" y="174811"/>
                  <a:pt x="6342573" y="0"/>
                </a:cubicBezTo>
                <a:close/>
                <a:moveTo>
                  <a:pt x="5706401" y="0"/>
                </a:moveTo>
                <a:lnTo>
                  <a:pt x="6339447" y="0"/>
                </a:lnTo>
                <a:cubicBezTo>
                  <a:pt x="6339447" y="174811"/>
                  <a:pt x="6197735" y="316523"/>
                  <a:pt x="6022924" y="316523"/>
                </a:cubicBezTo>
                <a:cubicBezTo>
                  <a:pt x="5848113" y="316523"/>
                  <a:pt x="5706401" y="174811"/>
                  <a:pt x="5706401" y="0"/>
                </a:cubicBezTo>
                <a:close/>
                <a:moveTo>
                  <a:pt x="4443632" y="0"/>
                </a:moveTo>
                <a:lnTo>
                  <a:pt x="5703275" y="0"/>
                </a:lnTo>
                <a:cubicBezTo>
                  <a:pt x="5703275" y="174811"/>
                  <a:pt x="5561563" y="316523"/>
                  <a:pt x="5386752" y="316523"/>
                </a:cubicBezTo>
                <a:cubicBezTo>
                  <a:pt x="5255645" y="316523"/>
                  <a:pt x="5143155" y="236810"/>
                  <a:pt x="5095103" y="123205"/>
                </a:cubicBezTo>
                <a:lnTo>
                  <a:pt x="5073453" y="15969"/>
                </a:lnTo>
                <a:lnTo>
                  <a:pt x="5051804" y="123205"/>
                </a:lnTo>
                <a:cubicBezTo>
                  <a:pt x="5003752" y="236810"/>
                  <a:pt x="4891263" y="316523"/>
                  <a:pt x="4760154" y="316523"/>
                </a:cubicBezTo>
                <a:cubicBezTo>
                  <a:pt x="4585344" y="316523"/>
                  <a:pt x="4443632" y="174811"/>
                  <a:pt x="4443632" y="0"/>
                </a:cubicBezTo>
                <a:close/>
                <a:moveTo>
                  <a:pt x="3807458" y="0"/>
                </a:moveTo>
                <a:lnTo>
                  <a:pt x="4440505" y="0"/>
                </a:lnTo>
                <a:cubicBezTo>
                  <a:pt x="4440505" y="174811"/>
                  <a:pt x="4298793" y="316523"/>
                  <a:pt x="4123982" y="316523"/>
                </a:cubicBezTo>
                <a:cubicBezTo>
                  <a:pt x="3949170" y="316523"/>
                  <a:pt x="3807458" y="174811"/>
                  <a:pt x="3807458" y="0"/>
                </a:cubicBezTo>
                <a:close/>
                <a:moveTo>
                  <a:pt x="3171286" y="0"/>
                </a:moveTo>
                <a:lnTo>
                  <a:pt x="3804332" y="0"/>
                </a:lnTo>
                <a:cubicBezTo>
                  <a:pt x="3804332" y="174811"/>
                  <a:pt x="3662620" y="316523"/>
                  <a:pt x="3487810" y="316523"/>
                </a:cubicBezTo>
                <a:cubicBezTo>
                  <a:pt x="3312999" y="316523"/>
                  <a:pt x="3171286" y="174811"/>
                  <a:pt x="3171286" y="0"/>
                </a:cubicBezTo>
                <a:close/>
                <a:moveTo>
                  <a:pt x="1908517" y="0"/>
                </a:moveTo>
                <a:lnTo>
                  <a:pt x="3168161" y="0"/>
                </a:lnTo>
                <a:cubicBezTo>
                  <a:pt x="3168161" y="174811"/>
                  <a:pt x="3026449" y="316523"/>
                  <a:pt x="2851637" y="316523"/>
                </a:cubicBezTo>
                <a:cubicBezTo>
                  <a:pt x="2720529" y="316523"/>
                  <a:pt x="2608039" y="236810"/>
                  <a:pt x="2559989" y="123205"/>
                </a:cubicBezTo>
                <a:lnTo>
                  <a:pt x="2538339" y="15970"/>
                </a:lnTo>
                <a:lnTo>
                  <a:pt x="2516689" y="123205"/>
                </a:lnTo>
                <a:cubicBezTo>
                  <a:pt x="2468638" y="236810"/>
                  <a:pt x="2356148" y="316523"/>
                  <a:pt x="2225040" y="316523"/>
                </a:cubicBezTo>
                <a:cubicBezTo>
                  <a:pt x="2050228" y="316523"/>
                  <a:pt x="1908517" y="174811"/>
                  <a:pt x="1908517" y="0"/>
                </a:cubicBezTo>
                <a:close/>
                <a:moveTo>
                  <a:pt x="1272344" y="0"/>
                </a:moveTo>
                <a:lnTo>
                  <a:pt x="1905390" y="0"/>
                </a:lnTo>
                <a:cubicBezTo>
                  <a:pt x="1905390" y="174811"/>
                  <a:pt x="1763678" y="316523"/>
                  <a:pt x="1588867" y="316523"/>
                </a:cubicBezTo>
                <a:cubicBezTo>
                  <a:pt x="1414056" y="316523"/>
                  <a:pt x="1272344" y="174811"/>
                  <a:pt x="1272344" y="0"/>
                </a:cubicBezTo>
                <a:close/>
                <a:moveTo>
                  <a:pt x="636172" y="0"/>
                </a:moveTo>
                <a:lnTo>
                  <a:pt x="1269218" y="0"/>
                </a:lnTo>
                <a:cubicBezTo>
                  <a:pt x="1269218" y="174811"/>
                  <a:pt x="1127506" y="316523"/>
                  <a:pt x="952695" y="316523"/>
                </a:cubicBezTo>
                <a:cubicBezTo>
                  <a:pt x="777884" y="316523"/>
                  <a:pt x="636172" y="174811"/>
                  <a:pt x="636172" y="0"/>
                </a:cubicBezTo>
                <a:close/>
                <a:moveTo>
                  <a:pt x="0" y="0"/>
                </a:moveTo>
                <a:lnTo>
                  <a:pt x="633046" y="0"/>
                </a:lnTo>
                <a:cubicBezTo>
                  <a:pt x="633046" y="174811"/>
                  <a:pt x="491334" y="316523"/>
                  <a:pt x="316523" y="316523"/>
                </a:cubicBezTo>
                <a:cubicBezTo>
                  <a:pt x="141712" y="316523"/>
                  <a:pt x="0" y="174811"/>
                  <a:pt x="0" y="0"/>
                </a:cubicBezTo>
                <a:close/>
              </a:path>
            </a:pathLst>
          </a:custGeom>
          <a:solidFill>
            <a:srgbClr val="B9B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sym typeface="思源黑体 CN Regular" panose="020B0500000000000000" pitchFamily="34" charset="-122"/>
            </a:endParaRPr>
          </a:p>
        </p:txBody>
      </p:sp>
      <p:sp>
        <p:nvSpPr>
          <p:cNvPr id="22" name="58">
            <a:extLst>
              <a:ext uri="{FF2B5EF4-FFF2-40B4-BE49-F238E27FC236}">
                <a16:creationId xmlns:a16="http://schemas.microsoft.com/office/drawing/2014/main" id="{2FE99999-830C-4F24-85B7-46A866E77291}"/>
              </a:ext>
            </a:extLst>
          </p:cNvPr>
          <p:cNvSpPr/>
          <p:nvPr userDrawn="1"/>
        </p:nvSpPr>
        <p:spPr>
          <a:xfrm rot="1532284">
            <a:off x="8205933" y="1075397"/>
            <a:ext cx="403104" cy="433137"/>
          </a:xfrm>
          <a:prstGeom prst="star5">
            <a:avLst>
              <a:gd name="adj" fmla="val 30364"/>
              <a:gd name="hf" fmla="val 105146"/>
              <a:gd name="vf" fmla="val 110557"/>
            </a:avLst>
          </a:prstGeom>
          <a:noFill/>
          <a:ln w="69850">
            <a:solidFill>
              <a:srgbClr val="DF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sym typeface="思源黑体 CN Regular" panose="020B0500000000000000" pitchFamily="34" charset="-122"/>
            </a:endParaRPr>
          </a:p>
        </p:txBody>
      </p:sp>
      <p:pic>
        <p:nvPicPr>
          <p:cNvPr id="8" name="Picture 7">
            <a:extLst>
              <a:ext uri="{FF2B5EF4-FFF2-40B4-BE49-F238E27FC236}">
                <a16:creationId xmlns:a16="http://schemas.microsoft.com/office/drawing/2014/main" id="{CEC8DABD-659F-49B1-97A2-8BB18508D774}"/>
              </a:ext>
            </a:extLst>
          </p:cNvPr>
          <p:cNvPicPr>
            <a:picLocks noChangeAspect="1"/>
          </p:cNvPicPr>
          <p:nvPr userDrawn="1"/>
        </p:nvPicPr>
        <p:blipFill>
          <a:blip r:embed="rId4"/>
          <a:stretch>
            <a:fillRect/>
          </a:stretch>
        </p:blipFill>
        <p:spPr>
          <a:xfrm>
            <a:off x="4831245" y="336619"/>
            <a:ext cx="3096904" cy="1239504"/>
          </a:xfrm>
          <a:prstGeom prst="rect">
            <a:avLst/>
          </a:prstGeom>
        </p:spPr>
      </p:pic>
      <p:pic>
        <p:nvPicPr>
          <p:cNvPr id="11" name="Picture 10">
            <a:extLst>
              <a:ext uri="{FF2B5EF4-FFF2-40B4-BE49-F238E27FC236}">
                <a16:creationId xmlns:a16="http://schemas.microsoft.com/office/drawing/2014/main" id="{75BEF45B-24AF-48EE-8ED9-E6C3B0A0C75C}"/>
              </a:ext>
            </a:extLst>
          </p:cNvPr>
          <p:cNvPicPr>
            <a:picLocks noChangeAspect="1"/>
          </p:cNvPicPr>
          <p:nvPr userDrawn="1"/>
        </p:nvPicPr>
        <p:blipFill rotWithShape="1">
          <a:blip r:embed="rId5"/>
          <a:srcRect r="39076" b="27772"/>
          <a:stretch/>
        </p:blipFill>
        <p:spPr>
          <a:xfrm>
            <a:off x="1957867" y="137912"/>
            <a:ext cx="2021281" cy="664660"/>
          </a:xfrm>
          <a:prstGeom prst="rect">
            <a:avLst/>
          </a:prstGeom>
        </p:spPr>
      </p:pic>
      <p:pic>
        <p:nvPicPr>
          <p:cNvPr id="12" name="Picture 11">
            <a:extLst>
              <a:ext uri="{FF2B5EF4-FFF2-40B4-BE49-F238E27FC236}">
                <a16:creationId xmlns:a16="http://schemas.microsoft.com/office/drawing/2014/main" id="{5FEE542F-477A-44AA-88D8-9B77596B1110}"/>
              </a:ext>
            </a:extLst>
          </p:cNvPr>
          <p:cNvPicPr>
            <a:picLocks noChangeAspect="1"/>
          </p:cNvPicPr>
          <p:nvPr userDrawn="1"/>
        </p:nvPicPr>
        <p:blipFill rotWithShape="1">
          <a:blip r:embed="rId6"/>
          <a:srcRect l="28729" t="19651" r="25218" b="36006"/>
          <a:stretch/>
        </p:blipFill>
        <p:spPr>
          <a:xfrm>
            <a:off x="2757013" y="627777"/>
            <a:ext cx="696383" cy="778991"/>
          </a:xfrm>
          <a:prstGeom prst="rect">
            <a:avLst/>
          </a:prstGeom>
        </p:spPr>
      </p:pic>
    </p:spTree>
    <p:extLst>
      <p:ext uri="{BB962C8B-B14F-4D97-AF65-F5344CB8AC3E}">
        <p14:creationId xmlns:p14="http://schemas.microsoft.com/office/powerpoint/2010/main" val="3852847298"/>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50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100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31" presetClass="entr" presetSubtype="0" fill="hold" grpId="0" nodeType="withEffect">
                                      <p:stCondLst>
                                        <p:cond delay="175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 calcmode="lin" valueType="num">
                                          <p:cBhvr>
                                            <p:cTn id="24" dur="500" fill="hold"/>
                                            <p:tgtEl>
                                              <p:spTgt spid="22"/>
                                            </p:tgtEl>
                                            <p:attrNameLst>
                                              <p:attrName>style.rotation</p:attrName>
                                            </p:attrNameLst>
                                          </p:cBhvr>
                                          <p:tavLst>
                                            <p:tav tm="0">
                                              <p:val>
                                                <p:fltVal val="90"/>
                                              </p:val>
                                            </p:tav>
                                            <p:tav tm="100000">
                                              <p:val>
                                                <p:fltVal val="0"/>
                                              </p:val>
                                            </p:tav>
                                          </p:tavLst>
                                        </p:anim>
                                        <p:animEffect transition="in" filter="fade">
                                          <p:cBhvr>
                                            <p:cTn id="25" dur="500"/>
                                            <p:tgtEl>
                                              <p:spTgt spid="22"/>
                                            </p:tgtEl>
                                          </p:cBhvr>
                                        </p:animEffect>
                                      </p:childTnLst>
                                    </p:cTn>
                                  </p:par>
                                  <p:par>
                                    <p:cTn id="26" presetID="22" presetClass="entr" presetSubtype="8" fill="hold" nodeType="withEffect">
                                      <p:stCondLst>
                                        <p:cond delay="200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750"/>
                                            <p:tgtEl>
                                              <p:spTgt spid="11"/>
                                            </p:tgtEl>
                                          </p:cBhvr>
                                        </p:animEffect>
                                      </p:childTnLst>
                                    </p:cTn>
                                  </p:par>
                                </p:childTnLst>
                              </p:cTn>
                            </p:par>
                            <p:par>
                              <p:cTn id="29" fill="hold">
                                <p:stCondLst>
                                  <p:cond delay="2750"/>
                                </p:stCondLst>
                                <p:childTnLst>
                                  <p:par>
                                    <p:cTn id="30" presetID="22" presetClass="entr" presetSubtype="8"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par>
                              <p:cTn id="33" fill="hold">
                                <p:stCondLst>
                                  <p:cond delay="325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14:presetBounceEnd="56000">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14:bounceEnd="56000">
                                          <p:cBhvr additive="base">
                                            <p:cTn id="43" dur="1500" fill="hold"/>
                                            <p:tgtEl>
                                              <p:spTgt spid="2"/>
                                            </p:tgtEl>
                                            <p:attrNameLst>
                                              <p:attrName>ppt_x</p:attrName>
                                            </p:attrNameLst>
                                          </p:cBhvr>
                                          <p:tavLst>
                                            <p:tav tm="0">
                                              <p:val>
                                                <p:strVal val="#ppt_x"/>
                                              </p:val>
                                            </p:tav>
                                            <p:tav tm="100000">
                                              <p:val>
                                                <p:strVal val="#ppt_x"/>
                                              </p:val>
                                            </p:tav>
                                          </p:tavLst>
                                        </p:anim>
                                        <p:anim calcmode="lin" valueType="num" p14:bounceEnd="56000">
                                          <p:cBhvr additive="base">
                                            <p:cTn id="44" dur="1500" fill="hold"/>
                                            <p:tgtEl>
                                              <p:spTgt spid="2"/>
                                            </p:tgtEl>
                                            <p:attrNameLst>
                                              <p:attrName>ppt_y</p:attrName>
                                            </p:attrNameLst>
                                          </p:cBhvr>
                                          <p:tavLst>
                                            <p:tav tm="0">
                                              <p:val>
                                                <p:strVal val="0-#ppt_h/2"/>
                                              </p:val>
                                            </p:tav>
                                            <p:tav tm="100000">
                                              <p:val>
                                                <p:strVal val="#ppt_y"/>
                                              </p:val>
                                            </p:tav>
                                          </p:tavLst>
                                        </p:anim>
                                      </p:childTnLst>
                                    </p:cTn>
                                  </p:par>
                                </p:childTnLst>
                              </p:cTn>
                            </p:par>
                            <p:par>
                              <p:cTn id="45" fill="hold">
                                <p:stCondLst>
                                  <p:cond delay="1500"/>
                                </p:stCondLst>
                                <p:childTnLst>
                                  <p:par>
                                    <p:cTn id="46" presetID="22" presetClass="entr" presetSubtype="8"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left)">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1" grpId="0" animBg="1"/>
          <p:bldP spid="2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50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100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31" presetClass="entr" presetSubtype="0" fill="hold" grpId="0" nodeType="withEffect">
                                      <p:stCondLst>
                                        <p:cond delay="175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 calcmode="lin" valueType="num">
                                          <p:cBhvr>
                                            <p:cTn id="24" dur="500" fill="hold"/>
                                            <p:tgtEl>
                                              <p:spTgt spid="22"/>
                                            </p:tgtEl>
                                            <p:attrNameLst>
                                              <p:attrName>style.rotation</p:attrName>
                                            </p:attrNameLst>
                                          </p:cBhvr>
                                          <p:tavLst>
                                            <p:tav tm="0">
                                              <p:val>
                                                <p:fltVal val="90"/>
                                              </p:val>
                                            </p:tav>
                                            <p:tav tm="100000">
                                              <p:val>
                                                <p:fltVal val="0"/>
                                              </p:val>
                                            </p:tav>
                                          </p:tavLst>
                                        </p:anim>
                                        <p:animEffect transition="in" filter="fade">
                                          <p:cBhvr>
                                            <p:cTn id="25" dur="500"/>
                                            <p:tgtEl>
                                              <p:spTgt spid="22"/>
                                            </p:tgtEl>
                                          </p:cBhvr>
                                        </p:animEffect>
                                      </p:childTnLst>
                                    </p:cTn>
                                  </p:par>
                                  <p:par>
                                    <p:cTn id="26" presetID="22" presetClass="entr" presetSubtype="8" fill="hold" nodeType="withEffect">
                                      <p:stCondLst>
                                        <p:cond delay="200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750"/>
                                            <p:tgtEl>
                                              <p:spTgt spid="11"/>
                                            </p:tgtEl>
                                          </p:cBhvr>
                                        </p:animEffect>
                                      </p:childTnLst>
                                    </p:cTn>
                                  </p:par>
                                </p:childTnLst>
                              </p:cTn>
                            </p:par>
                            <p:par>
                              <p:cTn id="29" fill="hold">
                                <p:stCondLst>
                                  <p:cond delay="2750"/>
                                </p:stCondLst>
                                <p:childTnLst>
                                  <p:par>
                                    <p:cTn id="30" presetID="22" presetClass="entr" presetSubtype="8"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par>
                              <p:cTn id="33" fill="hold">
                                <p:stCondLst>
                                  <p:cond delay="325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1500" fill="hold"/>
                                            <p:tgtEl>
                                              <p:spTgt spid="2"/>
                                            </p:tgtEl>
                                            <p:attrNameLst>
                                              <p:attrName>ppt_x</p:attrName>
                                            </p:attrNameLst>
                                          </p:cBhvr>
                                          <p:tavLst>
                                            <p:tav tm="0">
                                              <p:val>
                                                <p:strVal val="#ppt_x"/>
                                              </p:val>
                                            </p:tav>
                                            <p:tav tm="100000">
                                              <p:val>
                                                <p:strVal val="#ppt_x"/>
                                              </p:val>
                                            </p:tav>
                                          </p:tavLst>
                                        </p:anim>
                                        <p:anim calcmode="lin" valueType="num">
                                          <p:cBhvr additive="base">
                                            <p:cTn id="44" dur="1500" fill="hold"/>
                                            <p:tgtEl>
                                              <p:spTgt spid="2"/>
                                            </p:tgtEl>
                                            <p:attrNameLst>
                                              <p:attrName>ppt_y</p:attrName>
                                            </p:attrNameLst>
                                          </p:cBhvr>
                                          <p:tavLst>
                                            <p:tav tm="0">
                                              <p:val>
                                                <p:strVal val="0-#ppt_h/2"/>
                                              </p:val>
                                            </p:tav>
                                            <p:tav tm="100000">
                                              <p:val>
                                                <p:strVal val="#ppt_y"/>
                                              </p:val>
                                            </p:tav>
                                          </p:tavLst>
                                        </p:anim>
                                      </p:childTnLst>
                                    </p:cTn>
                                  </p:par>
                                </p:childTnLst>
                              </p:cTn>
                            </p:par>
                            <p:par>
                              <p:cTn id="45" fill="hold">
                                <p:stCondLst>
                                  <p:cond delay="1500"/>
                                </p:stCondLst>
                                <p:childTnLst>
                                  <p:par>
                                    <p:cTn id="46" presetID="22" presetClass="entr" presetSubtype="8"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left)">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1" grpId="0" animBg="1"/>
          <p:bldP spid="22" grpId="0" animBg="1"/>
        </p:bldLst>
      </p:timing>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1" y="1535114"/>
            <a:ext cx="5386918" cy="639762"/>
          </a:xfrm>
        </p:spPr>
        <p:txBody>
          <a:bodyPr anchor="b"/>
          <a:lstStyle>
            <a:lvl1pPr marL="0" indent="0">
              <a:buNone/>
              <a:defRPr sz="2900" b="1"/>
            </a:lvl1pPr>
            <a:lvl2pPr marL="550547" indent="0">
              <a:buNone/>
              <a:defRPr sz="2400" b="1"/>
            </a:lvl2pPr>
            <a:lvl3pPr marL="1101096" indent="0">
              <a:buNone/>
              <a:defRPr sz="2200" b="1"/>
            </a:lvl3pPr>
            <a:lvl4pPr marL="1651643" indent="0">
              <a:buNone/>
              <a:defRPr sz="1900" b="1"/>
            </a:lvl4pPr>
            <a:lvl5pPr marL="2202192" indent="0">
              <a:buNone/>
              <a:defRPr sz="1900" b="1"/>
            </a:lvl5pPr>
            <a:lvl6pPr marL="2752739" indent="0">
              <a:buNone/>
              <a:defRPr sz="1900" b="1"/>
            </a:lvl6pPr>
            <a:lvl7pPr marL="3303286" indent="0">
              <a:buNone/>
              <a:defRPr sz="1900" b="1"/>
            </a:lvl7pPr>
            <a:lvl8pPr marL="3853835" indent="0">
              <a:buNone/>
              <a:defRPr sz="1900" b="1"/>
            </a:lvl8pPr>
            <a:lvl9pPr marL="4404382"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609601" y="2174875"/>
            <a:ext cx="5386918" cy="3951288"/>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2" y="1535114"/>
            <a:ext cx="5389033" cy="639762"/>
          </a:xfrm>
        </p:spPr>
        <p:txBody>
          <a:bodyPr anchor="b"/>
          <a:lstStyle>
            <a:lvl1pPr marL="0" indent="0">
              <a:buNone/>
              <a:defRPr sz="2900" b="1"/>
            </a:lvl1pPr>
            <a:lvl2pPr marL="550547" indent="0">
              <a:buNone/>
              <a:defRPr sz="2400" b="1"/>
            </a:lvl2pPr>
            <a:lvl3pPr marL="1101096" indent="0">
              <a:buNone/>
              <a:defRPr sz="2200" b="1"/>
            </a:lvl3pPr>
            <a:lvl4pPr marL="1651643" indent="0">
              <a:buNone/>
              <a:defRPr sz="1900" b="1"/>
            </a:lvl4pPr>
            <a:lvl5pPr marL="2202192" indent="0">
              <a:buNone/>
              <a:defRPr sz="1900" b="1"/>
            </a:lvl5pPr>
            <a:lvl6pPr marL="2752739" indent="0">
              <a:buNone/>
              <a:defRPr sz="1900" b="1"/>
            </a:lvl6pPr>
            <a:lvl7pPr marL="3303286" indent="0">
              <a:buNone/>
              <a:defRPr sz="1900" b="1"/>
            </a:lvl7pPr>
            <a:lvl8pPr marL="3853835" indent="0">
              <a:buNone/>
              <a:defRPr sz="1900" b="1"/>
            </a:lvl8pPr>
            <a:lvl9pPr marL="4404382"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1101096"/>
            <a:fld id="{4CEF851F-4C9B-4ED8-A706-7687066F5A2C}" type="datetimeFigureOut">
              <a:rPr lang="en-US" smtClean="0">
                <a:solidFill>
                  <a:prstClr val="black">
                    <a:tint val="75000"/>
                  </a:prstClr>
                </a:solidFill>
              </a:rPr>
              <a:pPr defTabSz="1101096"/>
              <a:t>5/3/2022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101096"/>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101096"/>
            <a:fld id="{46F2045C-80A1-433A-B3B9-3018D210B466}" type="slidenum">
              <a:rPr lang="en-US" smtClean="0">
                <a:solidFill>
                  <a:prstClr val="black">
                    <a:tint val="75000"/>
                  </a:prstClr>
                </a:solidFill>
              </a:rPr>
              <a:pPr defTabSz="1101096"/>
              <a:t>‹#›</a:t>
            </a:fld>
            <a:endParaRPr lang="en-US">
              <a:solidFill>
                <a:prstClr val="black">
                  <a:tint val="75000"/>
                </a:prstClr>
              </a:solidFill>
            </a:endParaRPr>
          </a:p>
        </p:txBody>
      </p:sp>
    </p:spTree>
    <p:extLst>
      <p:ext uri="{BB962C8B-B14F-4D97-AF65-F5344CB8AC3E}">
        <p14:creationId xmlns:p14="http://schemas.microsoft.com/office/powerpoint/2010/main" val="1915146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1101096"/>
            <a:fld id="{4CEF851F-4C9B-4ED8-A706-7687066F5A2C}" type="datetimeFigureOut">
              <a:rPr lang="en-US" smtClean="0">
                <a:solidFill>
                  <a:prstClr val="black">
                    <a:tint val="75000"/>
                  </a:prstClr>
                </a:solidFill>
              </a:rPr>
              <a:pPr defTabSz="1101096"/>
              <a:t>5/3/2022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101096"/>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101096"/>
            <a:fld id="{46F2045C-80A1-433A-B3B9-3018D210B466}" type="slidenum">
              <a:rPr lang="en-US" smtClean="0">
                <a:solidFill>
                  <a:prstClr val="black">
                    <a:tint val="75000"/>
                  </a:prstClr>
                </a:solidFill>
              </a:rPr>
              <a:pPr defTabSz="1101096"/>
              <a:t>‹#›</a:t>
            </a:fld>
            <a:endParaRPr lang="en-US">
              <a:solidFill>
                <a:prstClr val="black">
                  <a:tint val="75000"/>
                </a:prstClr>
              </a:solidFill>
            </a:endParaRPr>
          </a:p>
        </p:txBody>
      </p:sp>
    </p:spTree>
    <p:extLst>
      <p:ext uri="{BB962C8B-B14F-4D97-AF65-F5344CB8AC3E}">
        <p14:creationId xmlns:p14="http://schemas.microsoft.com/office/powerpoint/2010/main" val="3686584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101096"/>
            <a:fld id="{4CEF851F-4C9B-4ED8-A706-7687066F5A2C}" type="datetimeFigureOut">
              <a:rPr lang="en-US" smtClean="0">
                <a:solidFill>
                  <a:prstClr val="black">
                    <a:tint val="75000"/>
                  </a:prstClr>
                </a:solidFill>
              </a:rPr>
              <a:pPr defTabSz="1101096"/>
              <a:t>5/3/2022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101096"/>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101096"/>
            <a:fld id="{46F2045C-80A1-433A-B3B9-3018D210B466}" type="slidenum">
              <a:rPr lang="en-US" smtClean="0">
                <a:solidFill>
                  <a:prstClr val="black">
                    <a:tint val="75000"/>
                  </a:prstClr>
                </a:solidFill>
              </a:rPr>
              <a:pPr defTabSz="1101096"/>
              <a:t>‹#›</a:t>
            </a:fld>
            <a:endParaRPr lang="en-US">
              <a:solidFill>
                <a:prstClr val="black">
                  <a:tint val="75000"/>
                </a:prstClr>
              </a:solidFill>
            </a:endParaRPr>
          </a:p>
        </p:txBody>
      </p:sp>
    </p:spTree>
    <p:extLst>
      <p:ext uri="{BB962C8B-B14F-4D97-AF65-F5344CB8AC3E}">
        <p14:creationId xmlns:p14="http://schemas.microsoft.com/office/powerpoint/2010/main" val="588216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0"/>
            <a:ext cx="4011084" cy="1162051"/>
          </a:xfrm>
        </p:spPr>
        <p:txBody>
          <a:bodyPr anchor="b"/>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4766736" y="273054"/>
            <a:ext cx="6815666" cy="5853113"/>
          </a:xfrm>
        </p:spPr>
        <p:txBody>
          <a:bodyPr/>
          <a:lstStyle>
            <a:lvl1pPr>
              <a:defRPr sz="39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7" y="1435106"/>
            <a:ext cx="4011084" cy="4691063"/>
          </a:xfrm>
        </p:spPr>
        <p:txBody>
          <a:bodyPr/>
          <a:lstStyle>
            <a:lvl1pPr marL="0" indent="0">
              <a:buNone/>
              <a:defRPr sz="1700"/>
            </a:lvl1pPr>
            <a:lvl2pPr marL="550547" indent="0">
              <a:buNone/>
              <a:defRPr sz="1400"/>
            </a:lvl2pPr>
            <a:lvl3pPr marL="1101096" indent="0">
              <a:buNone/>
              <a:defRPr sz="1200"/>
            </a:lvl3pPr>
            <a:lvl4pPr marL="1651643" indent="0">
              <a:buNone/>
              <a:defRPr sz="1100"/>
            </a:lvl4pPr>
            <a:lvl5pPr marL="2202192" indent="0">
              <a:buNone/>
              <a:defRPr sz="1100"/>
            </a:lvl5pPr>
            <a:lvl6pPr marL="2752739" indent="0">
              <a:buNone/>
              <a:defRPr sz="1100"/>
            </a:lvl6pPr>
            <a:lvl7pPr marL="3303286" indent="0">
              <a:buNone/>
              <a:defRPr sz="1100"/>
            </a:lvl7pPr>
            <a:lvl8pPr marL="3853835" indent="0">
              <a:buNone/>
              <a:defRPr sz="1100"/>
            </a:lvl8pPr>
            <a:lvl9pPr marL="4404382"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1101096"/>
            <a:fld id="{4CEF851F-4C9B-4ED8-A706-7687066F5A2C}" type="datetimeFigureOut">
              <a:rPr lang="en-US" smtClean="0">
                <a:solidFill>
                  <a:prstClr val="black">
                    <a:tint val="75000"/>
                  </a:prstClr>
                </a:solidFill>
              </a:rPr>
              <a:pPr defTabSz="1101096"/>
              <a:t>5/3/2022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101096"/>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101096"/>
            <a:fld id="{46F2045C-80A1-433A-B3B9-3018D210B466}" type="slidenum">
              <a:rPr lang="en-US" smtClean="0">
                <a:solidFill>
                  <a:prstClr val="black">
                    <a:tint val="75000"/>
                  </a:prstClr>
                </a:solidFill>
              </a:rPr>
              <a:pPr defTabSz="1101096"/>
              <a:t>‹#›</a:t>
            </a:fld>
            <a:endParaRPr lang="en-US">
              <a:solidFill>
                <a:prstClr val="black">
                  <a:tint val="75000"/>
                </a:prstClr>
              </a:solidFill>
            </a:endParaRPr>
          </a:p>
        </p:txBody>
      </p:sp>
    </p:spTree>
    <p:extLst>
      <p:ext uri="{BB962C8B-B14F-4D97-AF65-F5344CB8AC3E}">
        <p14:creationId xmlns:p14="http://schemas.microsoft.com/office/powerpoint/2010/main" val="2588936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9" y="4800602"/>
            <a:ext cx="7315200" cy="566738"/>
          </a:xfrm>
        </p:spPr>
        <p:txBody>
          <a:bodyPr anchor="b"/>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2389719" y="612775"/>
            <a:ext cx="7315200" cy="4114800"/>
          </a:xfrm>
        </p:spPr>
        <p:txBody>
          <a:bodyPr/>
          <a:lstStyle>
            <a:lvl1pPr marL="0" indent="0">
              <a:buNone/>
              <a:defRPr sz="3900"/>
            </a:lvl1pPr>
            <a:lvl2pPr marL="550547" indent="0">
              <a:buNone/>
              <a:defRPr sz="3400"/>
            </a:lvl2pPr>
            <a:lvl3pPr marL="1101096" indent="0">
              <a:buNone/>
              <a:defRPr sz="2900"/>
            </a:lvl3pPr>
            <a:lvl4pPr marL="1651643" indent="0">
              <a:buNone/>
              <a:defRPr sz="2400"/>
            </a:lvl4pPr>
            <a:lvl5pPr marL="2202192" indent="0">
              <a:buNone/>
              <a:defRPr sz="2400"/>
            </a:lvl5pPr>
            <a:lvl6pPr marL="2752739" indent="0">
              <a:buNone/>
              <a:defRPr sz="2400"/>
            </a:lvl6pPr>
            <a:lvl7pPr marL="3303286" indent="0">
              <a:buNone/>
              <a:defRPr sz="2400"/>
            </a:lvl7pPr>
            <a:lvl8pPr marL="3853835" indent="0">
              <a:buNone/>
              <a:defRPr sz="2400"/>
            </a:lvl8pPr>
            <a:lvl9pPr marL="4404382" indent="0">
              <a:buNone/>
              <a:defRPr sz="2400"/>
            </a:lvl9pPr>
          </a:lstStyle>
          <a:p>
            <a:endParaRPr lang="en-US"/>
          </a:p>
        </p:txBody>
      </p:sp>
      <p:sp>
        <p:nvSpPr>
          <p:cNvPr id="4" name="Text Placeholder 3"/>
          <p:cNvSpPr>
            <a:spLocks noGrp="1"/>
          </p:cNvSpPr>
          <p:nvPr>
            <p:ph type="body" sz="half" idx="2"/>
          </p:nvPr>
        </p:nvSpPr>
        <p:spPr>
          <a:xfrm>
            <a:off x="2389719" y="5367342"/>
            <a:ext cx="7315200" cy="804863"/>
          </a:xfrm>
        </p:spPr>
        <p:txBody>
          <a:bodyPr/>
          <a:lstStyle>
            <a:lvl1pPr marL="0" indent="0">
              <a:buNone/>
              <a:defRPr sz="1700"/>
            </a:lvl1pPr>
            <a:lvl2pPr marL="550547" indent="0">
              <a:buNone/>
              <a:defRPr sz="1400"/>
            </a:lvl2pPr>
            <a:lvl3pPr marL="1101096" indent="0">
              <a:buNone/>
              <a:defRPr sz="1200"/>
            </a:lvl3pPr>
            <a:lvl4pPr marL="1651643" indent="0">
              <a:buNone/>
              <a:defRPr sz="1100"/>
            </a:lvl4pPr>
            <a:lvl5pPr marL="2202192" indent="0">
              <a:buNone/>
              <a:defRPr sz="1100"/>
            </a:lvl5pPr>
            <a:lvl6pPr marL="2752739" indent="0">
              <a:buNone/>
              <a:defRPr sz="1100"/>
            </a:lvl6pPr>
            <a:lvl7pPr marL="3303286" indent="0">
              <a:buNone/>
              <a:defRPr sz="1100"/>
            </a:lvl7pPr>
            <a:lvl8pPr marL="3853835" indent="0">
              <a:buNone/>
              <a:defRPr sz="1100"/>
            </a:lvl8pPr>
            <a:lvl9pPr marL="4404382"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1101096"/>
            <a:fld id="{4CEF851F-4C9B-4ED8-A706-7687066F5A2C}" type="datetimeFigureOut">
              <a:rPr lang="en-US" smtClean="0">
                <a:solidFill>
                  <a:prstClr val="black">
                    <a:tint val="75000"/>
                  </a:prstClr>
                </a:solidFill>
              </a:rPr>
              <a:pPr defTabSz="1101096"/>
              <a:t>5/3/2022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101096"/>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101096"/>
            <a:fld id="{46F2045C-80A1-433A-B3B9-3018D210B466}" type="slidenum">
              <a:rPr lang="en-US" smtClean="0">
                <a:solidFill>
                  <a:prstClr val="black">
                    <a:tint val="75000"/>
                  </a:prstClr>
                </a:solidFill>
              </a:rPr>
              <a:pPr defTabSz="1101096"/>
              <a:t>‹#›</a:t>
            </a:fld>
            <a:endParaRPr lang="en-US">
              <a:solidFill>
                <a:prstClr val="black">
                  <a:tint val="75000"/>
                </a:prstClr>
              </a:solidFill>
            </a:endParaRPr>
          </a:p>
        </p:txBody>
      </p:sp>
    </p:spTree>
    <p:extLst>
      <p:ext uri="{BB962C8B-B14F-4D97-AF65-F5344CB8AC3E}">
        <p14:creationId xmlns:p14="http://schemas.microsoft.com/office/powerpoint/2010/main" val="1274600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101096"/>
            <a:fld id="{4CEF851F-4C9B-4ED8-A706-7687066F5A2C}" type="datetimeFigureOut">
              <a:rPr lang="en-US" smtClean="0">
                <a:solidFill>
                  <a:prstClr val="black">
                    <a:tint val="75000"/>
                  </a:prstClr>
                </a:solidFill>
              </a:rPr>
              <a:pPr defTabSz="1101096"/>
              <a:t>5/3/2022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101096"/>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101096"/>
            <a:fld id="{46F2045C-80A1-433A-B3B9-3018D210B466}" type="slidenum">
              <a:rPr lang="en-US" smtClean="0">
                <a:solidFill>
                  <a:prstClr val="black">
                    <a:tint val="75000"/>
                  </a:prstClr>
                </a:solidFill>
              </a:rPr>
              <a:pPr defTabSz="1101096"/>
              <a:t>‹#›</a:t>
            </a:fld>
            <a:endParaRPr lang="en-US">
              <a:solidFill>
                <a:prstClr val="black">
                  <a:tint val="75000"/>
                </a:prstClr>
              </a:solidFill>
            </a:endParaRPr>
          </a:p>
        </p:txBody>
      </p:sp>
    </p:spTree>
    <p:extLst>
      <p:ext uri="{BB962C8B-B14F-4D97-AF65-F5344CB8AC3E}">
        <p14:creationId xmlns:p14="http://schemas.microsoft.com/office/powerpoint/2010/main" val="2156242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101096"/>
            <a:fld id="{4CEF851F-4C9B-4ED8-A706-7687066F5A2C}" type="datetimeFigureOut">
              <a:rPr lang="en-US" smtClean="0">
                <a:solidFill>
                  <a:prstClr val="black">
                    <a:tint val="75000"/>
                  </a:prstClr>
                </a:solidFill>
              </a:rPr>
              <a:pPr defTabSz="1101096"/>
              <a:t>5/3/2022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101096"/>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101096"/>
            <a:fld id="{46F2045C-80A1-433A-B3B9-3018D210B466}" type="slidenum">
              <a:rPr lang="en-US" smtClean="0">
                <a:solidFill>
                  <a:prstClr val="black">
                    <a:tint val="75000"/>
                  </a:prstClr>
                </a:solidFill>
              </a:rPr>
              <a:pPr defTabSz="1101096"/>
              <a:t>‹#›</a:t>
            </a:fld>
            <a:endParaRPr lang="en-US">
              <a:solidFill>
                <a:prstClr val="black">
                  <a:tint val="75000"/>
                </a:prstClr>
              </a:solidFill>
            </a:endParaRPr>
          </a:p>
        </p:txBody>
      </p:sp>
    </p:spTree>
    <p:extLst>
      <p:ext uri="{BB962C8B-B14F-4D97-AF65-F5344CB8AC3E}">
        <p14:creationId xmlns:p14="http://schemas.microsoft.com/office/powerpoint/2010/main" val="3636798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 y="4610927"/>
            <a:ext cx="12192015" cy="2247075"/>
          </a:xfrm>
          <a:prstGeom prst="rect">
            <a:avLst/>
          </a:prstGeom>
        </p:spPr>
      </p:pic>
    </p:spTree>
    <p:extLst>
      <p:ext uri="{BB962C8B-B14F-4D97-AF65-F5344CB8AC3E}">
        <p14:creationId xmlns:p14="http://schemas.microsoft.com/office/powerpoint/2010/main" val="3721714791"/>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31"/>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2"/>
            <a:ext cx="8534401" cy="1752600"/>
          </a:xfrm>
        </p:spPr>
        <p:txBody>
          <a:bodyPr/>
          <a:lstStyle>
            <a:lvl1pPr marL="0" indent="0" algn="ctr">
              <a:buNone/>
              <a:defRPr>
                <a:solidFill>
                  <a:schemeClr val="tx1">
                    <a:tint val="75000"/>
                  </a:schemeClr>
                </a:solidFill>
              </a:defRPr>
            </a:lvl1pPr>
            <a:lvl2pPr marL="550547" indent="0" algn="ctr">
              <a:buNone/>
              <a:defRPr>
                <a:solidFill>
                  <a:schemeClr val="tx1">
                    <a:tint val="75000"/>
                  </a:schemeClr>
                </a:solidFill>
              </a:defRPr>
            </a:lvl2pPr>
            <a:lvl3pPr marL="1101096" indent="0" algn="ctr">
              <a:buNone/>
              <a:defRPr>
                <a:solidFill>
                  <a:schemeClr val="tx1">
                    <a:tint val="75000"/>
                  </a:schemeClr>
                </a:solidFill>
              </a:defRPr>
            </a:lvl3pPr>
            <a:lvl4pPr marL="1651643" indent="0" algn="ctr">
              <a:buNone/>
              <a:defRPr>
                <a:solidFill>
                  <a:schemeClr val="tx1">
                    <a:tint val="75000"/>
                  </a:schemeClr>
                </a:solidFill>
              </a:defRPr>
            </a:lvl4pPr>
            <a:lvl5pPr marL="2202192" indent="0" algn="ctr">
              <a:buNone/>
              <a:defRPr>
                <a:solidFill>
                  <a:schemeClr val="tx1">
                    <a:tint val="75000"/>
                  </a:schemeClr>
                </a:solidFill>
              </a:defRPr>
            </a:lvl5pPr>
            <a:lvl6pPr marL="2752739" indent="0" algn="ctr">
              <a:buNone/>
              <a:defRPr>
                <a:solidFill>
                  <a:schemeClr val="tx1">
                    <a:tint val="75000"/>
                  </a:schemeClr>
                </a:solidFill>
              </a:defRPr>
            </a:lvl6pPr>
            <a:lvl7pPr marL="3303286" indent="0" algn="ctr">
              <a:buNone/>
              <a:defRPr>
                <a:solidFill>
                  <a:schemeClr val="tx1">
                    <a:tint val="75000"/>
                  </a:schemeClr>
                </a:solidFill>
              </a:defRPr>
            </a:lvl7pPr>
            <a:lvl8pPr marL="3853835" indent="0" algn="ctr">
              <a:buNone/>
              <a:defRPr>
                <a:solidFill>
                  <a:schemeClr val="tx1">
                    <a:tint val="75000"/>
                  </a:schemeClr>
                </a:solidFill>
              </a:defRPr>
            </a:lvl8pPr>
            <a:lvl9pPr marL="44043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1101096"/>
            <a:fld id="{4CEF851F-4C9B-4ED8-A706-7687066F5A2C}" type="datetimeFigureOut">
              <a:rPr lang="en-US" smtClean="0">
                <a:solidFill>
                  <a:prstClr val="black">
                    <a:tint val="75000"/>
                  </a:prstClr>
                </a:solidFill>
              </a:rPr>
              <a:pPr defTabSz="1101096"/>
              <a:t>5/3/2022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101096"/>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101096"/>
            <a:fld id="{46F2045C-80A1-433A-B3B9-3018D210B466}" type="slidenum">
              <a:rPr lang="en-US" smtClean="0">
                <a:solidFill>
                  <a:prstClr val="black">
                    <a:tint val="75000"/>
                  </a:prstClr>
                </a:solidFill>
              </a:rPr>
              <a:pPr defTabSz="1101096"/>
              <a:t>‹#›</a:t>
            </a:fld>
            <a:endParaRPr lang="en-US">
              <a:solidFill>
                <a:prstClr val="black">
                  <a:tint val="75000"/>
                </a:prstClr>
              </a:solidFill>
            </a:endParaRPr>
          </a:p>
        </p:txBody>
      </p:sp>
    </p:spTree>
    <p:extLst>
      <p:ext uri="{BB962C8B-B14F-4D97-AF65-F5344CB8AC3E}">
        <p14:creationId xmlns:p14="http://schemas.microsoft.com/office/powerpoint/2010/main" val="4280009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101096"/>
            <a:fld id="{4CEF851F-4C9B-4ED8-A706-7687066F5A2C}" type="datetimeFigureOut">
              <a:rPr lang="en-US" smtClean="0">
                <a:solidFill>
                  <a:prstClr val="black">
                    <a:tint val="75000"/>
                  </a:prstClr>
                </a:solidFill>
              </a:rPr>
              <a:pPr defTabSz="1101096"/>
              <a:t>5/3/2022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101096"/>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101096"/>
            <a:fld id="{46F2045C-80A1-433A-B3B9-3018D210B466}" type="slidenum">
              <a:rPr lang="en-US" smtClean="0">
                <a:solidFill>
                  <a:prstClr val="black">
                    <a:tint val="75000"/>
                  </a:prstClr>
                </a:solidFill>
              </a:rPr>
              <a:pPr defTabSz="1101096"/>
              <a:t>‹#›</a:t>
            </a:fld>
            <a:endParaRPr lang="en-US">
              <a:solidFill>
                <a:prstClr val="black">
                  <a:tint val="75000"/>
                </a:prstClr>
              </a:solidFill>
            </a:endParaRPr>
          </a:p>
        </p:txBody>
      </p:sp>
    </p:spTree>
    <p:extLst>
      <p:ext uri="{BB962C8B-B14F-4D97-AF65-F5344CB8AC3E}">
        <p14:creationId xmlns:p14="http://schemas.microsoft.com/office/powerpoint/2010/main" val="74335271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21">
            <a:extLst>
              <a:ext uri="{FF2B5EF4-FFF2-40B4-BE49-F238E27FC236}">
                <a16:creationId xmlns:a16="http://schemas.microsoft.com/office/drawing/2014/main" id="{1B90A153-0D7E-4326-93F5-B852304F5AF2}"/>
              </a:ext>
            </a:extLst>
          </p:cNvPr>
          <p:cNvSpPr/>
          <p:nvPr userDrawn="1"/>
        </p:nvSpPr>
        <p:spPr>
          <a:xfrm>
            <a:off x="0" y="0"/>
            <a:ext cx="12192000" cy="316523"/>
          </a:xfrm>
          <a:custGeom>
            <a:avLst/>
            <a:gdLst>
              <a:gd name="connsiteX0" fmla="*/ 12048977 w 12682023"/>
              <a:gd name="connsiteY0" fmla="*/ 0 h 316523"/>
              <a:gd name="connsiteX1" fmla="*/ 12682023 w 12682023"/>
              <a:gd name="connsiteY1" fmla="*/ 0 h 316523"/>
              <a:gd name="connsiteX2" fmla="*/ 12365500 w 12682023"/>
              <a:gd name="connsiteY2" fmla="*/ 316523 h 316523"/>
              <a:gd name="connsiteX3" fmla="*/ 12048977 w 12682023"/>
              <a:gd name="connsiteY3" fmla="*/ 0 h 316523"/>
              <a:gd name="connsiteX4" fmla="*/ 11412804 w 12682023"/>
              <a:gd name="connsiteY4" fmla="*/ 0 h 316523"/>
              <a:gd name="connsiteX5" fmla="*/ 12045850 w 12682023"/>
              <a:gd name="connsiteY5" fmla="*/ 0 h 316523"/>
              <a:gd name="connsiteX6" fmla="*/ 11729327 w 12682023"/>
              <a:gd name="connsiteY6" fmla="*/ 316523 h 316523"/>
              <a:gd name="connsiteX7" fmla="*/ 11412804 w 12682023"/>
              <a:gd name="connsiteY7" fmla="*/ 0 h 316523"/>
              <a:gd name="connsiteX8" fmla="*/ 10776632 w 12682023"/>
              <a:gd name="connsiteY8" fmla="*/ 0 h 316523"/>
              <a:gd name="connsiteX9" fmla="*/ 11409678 w 12682023"/>
              <a:gd name="connsiteY9" fmla="*/ 0 h 316523"/>
              <a:gd name="connsiteX10" fmla="*/ 11093155 w 12682023"/>
              <a:gd name="connsiteY10" fmla="*/ 316523 h 316523"/>
              <a:gd name="connsiteX11" fmla="*/ 10776632 w 12682023"/>
              <a:gd name="connsiteY11" fmla="*/ 0 h 316523"/>
              <a:gd name="connsiteX12" fmla="*/ 9513861 w 12682023"/>
              <a:gd name="connsiteY12" fmla="*/ 0 h 316523"/>
              <a:gd name="connsiteX13" fmla="*/ 10773506 w 12682023"/>
              <a:gd name="connsiteY13" fmla="*/ 0 h 316523"/>
              <a:gd name="connsiteX14" fmla="*/ 10456983 w 12682023"/>
              <a:gd name="connsiteY14" fmla="*/ 316523 h 316523"/>
              <a:gd name="connsiteX15" fmla="*/ 10165334 w 12682023"/>
              <a:gd name="connsiteY15" fmla="*/ 123205 h 316523"/>
              <a:gd name="connsiteX16" fmla="*/ 10143683 w 12682023"/>
              <a:gd name="connsiteY16" fmla="*/ 15966 h 316523"/>
              <a:gd name="connsiteX17" fmla="*/ 10122033 w 12682023"/>
              <a:gd name="connsiteY17" fmla="*/ 123205 h 316523"/>
              <a:gd name="connsiteX18" fmla="*/ 9830384 w 12682023"/>
              <a:gd name="connsiteY18" fmla="*/ 316523 h 316523"/>
              <a:gd name="connsiteX19" fmla="*/ 9513861 w 12682023"/>
              <a:gd name="connsiteY19" fmla="*/ 0 h 316523"/>
              <a:gd name="connsiteX20" fmla="*/ 8877688 w 12682023"/>
              <a:gd name="connsiteY20" fmla="*/ 0 h 316523"/>
              <a:gd name="connsiteX21" fmla="*/ 9510734 w 12682023"/>
              <a:gd name="connsiteY21" fmla="*/ 0 h 316523"/>
              <a:gd name="connsiteX22" fmla="*/ 9194211 w 12682023"/>
              <a:gd name="connsiteY22" fmla="*/ 316523 h 316523"/>
              <a:gd name="connsiteX23" fmla="*/ 8877688 w 12682023"/>
              <a:gd name="connsiteY23" fmla="*/ 0 h 316523"/>
              <a:gd name="connsiteX24" fmla="*/ 8241516 w 12682023"/>
              <a:gd name="connsiteY24" fmla="*/ 0 h 316523"/>
              <a:gd name="connsiteX25" fmla="*/ 8874562 w 12682023"/>
              <a:gd name="connsiteY25" fmla="*/ 0 h 316523"/>
              <a:gd name="connsiteX26" fmla="*/ 8558039 w 12682023"/>
              <a:gd name="connsiteY26" fmla="*/ 316523 h 316523"/>
              <a:gd name="connsiteX27" fmla="*/ 8241516 w 12682023"/>
              <a:gd name="connsiteY27" fmla="*/ 0 h 316523"/>
              <a:gd name="connsiteX28" fmla="*/ 6978746 w 12682023"/>
              <a:gd name="connsiteY28" fmla="*/ 0 h 316523"/>
              <a:gd name="connsiteX29" fmla="*/ 8238390 w 12682023"/>
              <a:gd name="connsiteY29" fmla="*/ 0 h 316523"/>
              <a:gd name="connsiteX30" fmla="*/ 7921867 w 12682023"/>
              <a:gd name="connsiteY30" fmla="*/ 316523 h 316523"/>
              <a:gd name="connsiteX31" fmla="*/ 7630218 w 12682023"/>
              <a:gd name="connsiteY31" fmla="*/ 123205 h 316523"/>
              <a:gd name="connsiteX32" fmla="*/ 7608568 w 12682023"/>
              <a:gd name="connsiteY32" fmla="*/ 15969 h 316523"/>
              <a:gd name="connsiteX33" fmla="*/ 7586918 w 12682023"/>
              <a:gd name="connsiteY33" fmla="*/ 123205 h 316523"/>
              <a:gd name="connsiteX34" fmla="*/ 7295269 w 12682023"/>
              <a:gd name="connsiteY34" fmla="*/ 316523 h 316523"/>
              <a:gd name="connsiteX35" fmla="*/ 6978746 w 12682023"/>
              <a:gd name="connsiteY35" fmla="*/ 0 h 316523"/>
              <a:gd name="connsiteX36" fmla="*/ 6342573 w 12682023"/>
              <a:gd name="connsiteY36" fmla="*/ 0 h 316523"/>
              <a:gd name="connsiteX37" fmla="*/ 6975619 w 12682023"/>
              <a:gd name="connsiteY37" fmla="*/ 0 h 316523"/>
              <a:gd name="connsiteX38" fmla="*/ 6659096 w 12682023"/>
              <a:gd name="connsiteY38" fmla="*/ 316523 h 316523"/>
              <a:gd name="connsiteX39" fmla="*/ 6342573 w 12682023"/>
              <a:gd name="connsiteY39" fmla="*/ 0 h 316523"/>
              <a:gd name="connsiteX40" fmla="*/ 5706401 w 12682023"/>
              <a:gd name="connsiteY40" fmla="*/ 0 h 316523"/>
              <a:gd name="connsiteX41" fmla="*/ 6339447 w 12682023"/>
              <a:gd name="connsiteY41" fmla="*/ 0 h 316523"/>
              <a:gd name="connsiteX42" fmla="*/ 6022924 w 12682023"/>
              <a:gd name="connsiteY42" fmla="*/ 316523 h 316523"/>
              <a:gd name="connsiteX43" fmla="*/ 5706401 w 12682023"/>
              <a:gd name="connsiteY43" fmla="*/ 0 h 316523"/>
              <a:gd name="connsiteX44" fmla="*/ 4443632 w 12682023"/>
              <a:gd name="connsiteY44" fmla="*/ 0 h 316523"/>
              <a:gd name="connsiteX45" fmla="*/ 5703275 w 12682023"/>
              <a:gd name="connsiteY45" fmla="*/ 0 h 316523"/>
              <a:gd name="connsiteX46" fmla="*/ 5386752 w 12682023"/>
              <a:gd name="connsiteY46" fmla="*/ 316523 h 316523"/>
              <a:gd name="connsiteX47" fmla="*/ 5095103 w 12682023"/>
              <a:gd name="connsiteY47" fmla="*/ 123205 h 316523"/>
              <a:gd name="connsiteX48" fmla="*/ 5073453 w 12682023"/>
              <a:gd name="connsiteY48" fmla="*/ 15969 h 316523"/>
              <a:gd name="connsiteX49" fmla="*/ 5051804 w 12682023"/>
              <a:gd name="connsiteY49" fmla="*/ 123205 h 316523"/>
              <a:gd name="connsiteX50" fmla="*/ 4760154 w 12682023"/>
              <a:gd name="connsiteY50" fmla="*/ 316523 h 316523"/>
              <a:gd name="connsiteX51" fmla="*/ 4443632 w 12682023"/>
              <a:gd name="connsiteY51" fmla="*/ 0 h 316523"/>
              <a:gd name="connsiteX52" fmla="*/ 3807458 w 12682023"/>
              <a:gd name="connsiteY52" fmla="*/ 0 h 316523"/>
              <a:gd name="connsiteX53" fmla="*/ 4440505 w 12682023"/>
              <a:gd name="connsiteY53" fmla="*/ 0 h 316523"/>
              <a:gd name="connsiteX54" fmla="*/ 4123982 w 12682023"/>
              <a:gd name="connsiteY54" fmla="*/ 316523 h 316523"/>
              <a:gd name="connsiteX55" fmla="*/ 3807458 w 12682023"/>
              <a:gd name="connsiteY55" fmla="*/ 0 h 316523"/>
              <a:gd name="connsiteX56" fmla="*/ 3171286 w 12682023"/>
              <a:gd name="connsiteY56" fmla="*/ 0 h 316523"/>
              <a:gd name="connsiteX57" fmla="*/ 3804332 w 12682023"/>
              <a:gd name="connsiteY57" fmla="*/ 0 h 316523"/>
              <a:gd name="connsiteX58" fmla="*/ 3487810 w 12682023"/>
              <a:gd name="connsiteY58" fmla="*/ 316523 h 316523"/>
              <a:gd name="connsiteX59" fmla="*/ 3171286 w 12682023"/>
              <a:gd name="connsiteY59" fmla="*/ 0 h 316523"/>
              <a:gd name="connsiteX60" fmla="*/ 1908517 w 12682023"/>
              <a:gd name="connsiteY60" fmla="*/ 0 h 316523"/>
              <a:gd name="connsiteX61" fmla="*/ 3168161 w 12682023"/>
              <a:gd name="connsiteY61" fmla="*/ 0 h 316523"/>
              <a:gd name="connsiteX62" fmla="*/ 2851637 w 12682023"/>
              <a:gd name="connsiteY62" fmla="*/ 316523 h 316523"/>
              <a:gd name="connsiteX63" fmla="*/ 2559989 w 12682023"/>
              <a:gd name="connsiteY63" fmla="*/ 123205 h 316523"/>
              <a:gd name="connsiteX64" fmla="*/ 2538339 w 12682023"/>
              <a:gd name="connsiteY64" fmla="*/ 15970 h 316523"/>
              <a:gd name="connsiteX65" fmla="*/ 2516689 w 12682023"/>
              <a:gd name="connsiteY65" fmla="*/ 123205 h 316523"/>
              <a:gd name="connsiteX66" fmla="*/ 2225040 w 12682023"/>
              <a:gd name="connsiteY66" fmla="*/ 316523 h 316523"/>
              <a:gd name="connsiteX67" fmla="*/ 1908517 w 12682023"/>
              <a:gd name="connsiteY67" fmla="*/ 0 h 316523"/>
              <a:gd name="connsiteX68" fmla="*/ 1272344 w 12682023"/>
              <a:gd name="connsiteY68" fmla="*/ 0 h 316523"/>
              <a:gd name="connsiteX69" fmla="*/ 1905390 w 12682023"/>
              <a:gd name="connsiteY69" fmla="*/ 0 h 316523"/>
              <a:gd name="connsiteX70" fmla="*/ 1588867 w 12682023"/>
              <a:gd name="connsiteY70" fmla="*/ 316523 h 316523"/>
              <a:gd name="connsiteX71" fmla="*/ 1272344 w 12682023"/>
              <a:gd name="connsiteY71" fmla="*/ 0 h 316523"/>
              <a:gd name="connsiteX72" fmla="*/ 636172 w 12682023"/>
              <a:gd name="connsiteY72" fmla="*/ 0 h 316523"/>
              <a:gd name="connsiteX73" fmla="*/ 1269218 w 12682023"/>
              <a:gd name="connsiteY73" fmla="*/ 0 h 316523"/>
              <a:gd name="connsiteX74" fmla="*/ 952695 w 12682023"/>
              <a:gd name="connsiteY74" fmla="*/ 316523 h 316523"/>
              <a:gd name="connsiteX75" fmla="*/ 636172 w 12682023"/>
              <a:gd name="connsiteY75" fmla="*/ 0 h 316523"/>
              <a:gd name="connsiteX76" fmla="*/ 0 w 12682023"/>
              <a:gd name="connsiteY76" fmla="*/ 0 h 316523"/>
              <a:gd name="connsiteX77" fmla="*/ 633046 w 12682023"/>
              <a:gd name="connsiteY77" fmla="*/ 0 h 316523"/>
              <a:gd name="connsiteX78" fmla="*/ 316523 w 12682023"/>
              <a:gd name="connsiteY78" fmla="*/ 316523 h 316523"/>
              <a:gd name="connsiteX79" fmla="*/ 0 w 12682023"/>
              <a:gd name="connsiteY79" fmla="*/ 0 h 31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2682023" h="316523">
                <a:moveTo>
                  <a:pt x="12048977" y="0"/>
                </a:moveTo>
                <a:lnTo>
                  <a:pt x="12682023" y="0"/>
                </a:lnTo>
                <a:cubicBezTo>
                  <a:pt x="12682023" y="174811"/>
                  <a:pt x="12540311" y="316523"/>
                  <a:pt x="12365500" y="316523"/>
                </a:cubicBezTo>
                <a:cubicBezTo>
                  <a:pt x="12190689" y="316523"/>
                  <a:pt x="12048977" y="174811"/>
                  <a:pt x="12048977" y="0"/>
                </a:cubicBezTo>
                <a:close/>
                <a:moveTo>
                  <a:pt x="11412804" y="0"/>
                </a:moveTo>
                <a:lnTo>
                  <a:pt x="12045850" y="0"/>
                </a:lnTo>
                <a:cubicBezTo>
                  <a:pt x="12045850" y="174811"/>
                  <a:pt x="11904138" y="316523"/>
                  <a:pt x="11729327" y="316523"/>
                </a:cubicBezTo>
                <a:cubicBezTo>
                  <a:pt x="11554516" y="316523"/>
                  <a:pt x="11412804" y="174811"/>
                  <a:pt x="11412804" y="0"/>
                </a:cubicBezTo>
                <a:close/>
                <a:moveTo>
                  <a:pt x="10776632" y="0"/>
                </a:moveTo>
                <a:lnTo>
                  <a:pt x="11409678" y="0"/>
                </a:lnTo>
                <a:cubicBezTo>
                  <a:pt x="11409678" y="174811"/>
                  <a:pt x="11267966" y="316523"/>
                  <a:pt x="11093155" y="316523"/>
                </a:cubicBezTo>
                <a:cubicBezTo>
                  <a:pt x="10918344" y="316523"/>
                  <a:pt x="10776632" y="174811"/>
                  <a:pt x="10776632" y="0"/>
                </a:cubicBezTo>
                <a:close/>
                <a:moveTo>
                  <a:pt x="9513861" y="0"/>
                </a:moveTo>
                <a:lnTo>
                  <a:pt x="10773506" y="0"/>
                </a:lnTo>
                <a:cubicBezTo>
                  <a:pt x="10773506" y="174811"/>
                  <a:pt x="10631794" y="316523"/>
                  <a:pt x="10456983" y="316523"/>
                </a:cubicBezTo>
                <a:cubicBezTo>
                  <a:pt x="10325875" y="316523"/>
                  <a:pt x="10213385" y="236810"/>
                  <a:pt x="10165334" y="123205"/>
                </a:cubicBezTo>
                <a:lnTo>
                  <a:pt x="10143683" y="15966"/>
                </a:lnTo>
                <a:lnTo>
                  <a:pt x="10122033" y="123205"/>
                </a:lnTo>
                <a:cubicBezTo>
                  <a:pt x="10073982" y="236810"/>
                  <a:pt x="9961492" y="316523"/>
                  <a:pt x="9830384" y="316523"/>
                </a:cubicBezTo>
                <a:cubicBezTo>
                  <a:pt x="9655573" y="316523"/>
                  <a:pt x="9513861" y="174811"/>
                  <a:pt x="9513861" y="0"/>
                </a:cubicBezTo>
                <a:close/>
                <a:moveTo>
                  <a:pt x="8877688" y="0"/>
                </a:moveTo>
                <a:lnTo>
                  <a:pt x="9510734" y="0"/>
                </a:lnTo>
                <a:cubicBezTo>
                  <a:pt x="9510734" y="174811"/>
                  <a:pt x="9369022" y="316523"/>
                  <a:pt x="9194211" y="316523"/>
                </a:cubicBezTo>
                <a:cubicBezTo>
                  <a:pt x="9019400" y="316523"/>
                  <a:pt x="8877688" y="174811"/>
                  <a:pt x="8877688" y="0"/>
                </a:cubicBezTo>
                <a:close/>
                <a:moveTo>
                  <a:pt x="8241516" y="0"/>
                </a:moveTo>
                <a:lnTo>
                  <a:pt x="8874562" y="0"/>
                </a:lnTo>
                <a:cubicBezTo>
                  <a:pt x="8874562" y="174811"/>
                  <a:pt x="8732850" y="316523"/>
                  <a:pt x="8558039" y="316523"/>
                </a:cubicBezTo>
                <a:cubicBezTo>
                  <a:pt x="8383228" y="316523"/>
                  <a:pt x="8241516" y="174811"/>
                  <a:pt x="8241516" y="0"/>
                </a:cubicBezTo>
                <a:close/>
                <a:moveTo>
                  <a:pt x="6978746" y="0"/>
                </a:moveTo>
                <a:lnTo>
                  <a:pt x="8238390" y="0"/>
                </a:lnTo>
                <a:cubicBezTo>
                  <a:pt x="8238390" y="174811"/>
                  <a:pt x="8096678" y="316523"/>
                  <a:pt x="7921867" y="316523"/>
                </a:cubicBezTo>
                <a:cubicBezTo>
                  <a:pt x="7790758" y="316523"/>
                  <a:pt x="7678268" y="236810"/>
                  <a:pt x="7630218" y="123205"/>
                </a:cubicBezTo>
                <a:lnTo>
                  <a:pt x="7608568" y="15969"/>
                </a:lnTo>
                <a:lnTo>
                  <a:pt x="7586918" y="123205"/>
                </a:lnTo>
                <a:cubicBezTo>
                  <a:pt x="7538867" y="236810"/>
                  <a:pt x="7426377" y="316523"/>
                  <a:pt x="7295269" y="316523"/>
                </a:cubicBezTo>
                <a:cubicBezTo>
                  <a:pt x="7120458" y="316523"/>
                  <a:pt x="6978746" y="174811"/>
                  <a:pt x="6978746" y="0"/>
                </a:cubicBezTo>
                <a:close/>
                <a:moveTo>
                  <a:pt x="6342573" y="0"/>
                </a:moveTo>
                <a:lnTo>
                  <a:pt x="6975619" y="0"/>
                </a:lnTo>
                <a:cubicBezTo>
                  <a:pt x="6975619" y="174811"/>
                  <a:pt x="6833907" y="316523"/>
                  <a:pt x="6659096" y="316523"/>
                </a:cubicBezTo>
                <a:cubicBezTo>
                  <a:pt x="6484285" y="316523"/>
                  <a:pt x="6342573" y="174811"/>
                  <a:pt x="6342573" y="0"/>
                </a:cubicBezTo>
                <a:close/>
                <a:moveTo>
                  <a:pt x="5706401" y="0"/>
                </a:moveTo>
                <a:lnTo>
                  <a:pt x="6339447" y="0"/>
                </a:lnTo>
                <a:cubicBezTo>
                  <a:pt x="6339447" y="174811"/>
                  <a:pt x="6197735" y="316523"/>
                  <a:pt x="6022924" y="316523"/>
                </a:cubicBezTo>
                <a:cubicBezTo>
                  <a:pt x="5848113" y="316523"/>
                  <a:pt x="5706401" y="174811"/>
                  <a:pt x="5706401" y="0"/>
                </a:cubicBezTo>
                <a:close/>
                <a:moveTo>
                  <a:pt x="4443632" y="0"/>
                </a:moveTo>
                <a:lnTo>
                  <a:pt x="5703275" y="0"/>
                </a:lnTo>
                <a:cubicBezTo>
                  <a:pt x="5703275" y="174811"/>
                  <a:pt x="5561563" y="316523"/>
                  <a:pt x="5386752" y="316523"/>
                </a:cubicBezTo>
                <a:cubicBezTo>
                  <a:pt x="5255645" y="316523"/>
                  <a:pt x="5143155" y="236810"/>
                  <a:pt x="5095103" y="123205"/>
                </a:cubicBezTo>
                <a:lnTo>
                  <a:pt x="5073453" y="15969"/>
                </a:lnTo>
                <a:lnTo>
                  <a:pt x="5051804" y="123205"/>
                </a:lnTo>
                <a:cubicBezTo>
                  <a:pt x="5003752" y="236810"/>
                  <a:pt x="4891263" y="316523"/>
                  <a:pt x="4760154" y="316523"/>
                </a:cubicBezTo>
                <a:cubicBezTo>
                  <a:pt x="4585344" y="316523"/>
                  <a:pt x="4443632" y="174811"/>
                  <a:pt x="4443632" y="0"/>
                </a:cubicBezTo>
                <a:close/>
                <a:moveTo>
                  <a:pt x="3807458" y="0"/>
                </a:moveTo>
                <a:lnTo>
                  <a:pt x="4440505" y="0"/>
                </a:lnTo>
                <a:cubicBezTo>
                  <a:pt x="4440505" y="174811"/>
                  <a:pt x="4298793" y="316523"/>
                  <a:pt x="4123982" y="316523"/>
                </a:cubicBezTo>
                <a:cubicBezTo>
                  <a:pt x="3949170" y="316523"/>
                  <a:pt x="3807458" y="174811"/>
                  <a:pt x="3807458" y="0"/>
                </a:cubicBezTo>
                <a:close/>
                <a:moveTo>
                  <a:pt x="3171286" y="0"/>
                </a:moveTo>
                <a:lnTo>
                  <a:pt x="3804332" y="0"/>
                </a:lnTo>
                <a:cubicBezTo>
                  <a:pt x="3804332" y="174811"/>
                  <a:pt x="3662620" y="316523"/>
                  <a:pt x="3487810" y="316523"/>
                </a:cubicBezTo>
                <a:cubicBezTo>
                  <a:pt x="3312999" y="316523"/>
                  <a:pt x="3171286" y="174811"/>
                  <a:pt x="3171286" y="0"/>
                </a:cubicBezTo>
                <a:close/>
                <a:moveTo>
                  <a:pt x="1908517" y="0"/>
                </a:moveTo>
                <a:lnTo>
                  <a:pt x="3168161" y="0"/>
                </a:lnTo>
                <a:cubicBezTo>
                  <a:pt x="3168161" y="174811"/>
                  <a:pt x="3026449" y="316523"/>
                  <a:pt x="2851637" y="316523"/>
                </a:cubicBezTo>
                <a:cubicBezTo>
                  <a:pt x="2720529" y="316523"/>
                  <a:pt x="2608039" y="236810"/>
                  <a:pt x="2559989" y="123205"/>
                </a:cubicBezTo>
                <a:lnTo>
                  <a:pt x="2538339" y="15970"/>
                </a:lnTo>
                <a:lnTo>
                  <a:pt x="2516689" y="123205"/>
                </a:lnTo>
                <a:cubicBezTo>
                  <a:pt x="2468638" y="236810"/>
                  <a:pt x="2356148" y="316523"/>
                  <a:pt x="2225040" y="316523"/>
                </a:cubicBezTo>
                <a:cubicBezTo>
                  <a:pt x="2050228" y="316523"/>
                  <a:pt x="1908517" y="174811"/>
                  <a:pt x="1908517" y="0"/>
                </a:cubicBezTo>
                <a:close/>
                <a:moveTo>
                  <a:pt x="1272344" y="0"/>
                </a:moveTo>
                <a:lnTo>
                  <a:pt x="1905390" y="0"/>
                </a:lnTo>
                <a:cubicBezTo>
                  <a:pt x="1905390" y="174811"/>
                  <a:pt x="1763678" y="316523"/>
                  <a:pt x="1588867" y="316523"/>
                </a:cubicBezTo>
                <a:cubicBezTo>
                  <a:pt x="1414056" y="316523"/>
                  <a:pt x="1272344" y="174811"/>
                  <a:pt x="1272344" y="0"/>
                </a:cubicBezTo>
                <a:close/>
                <a:moveTo>
                  <a:pt x="636172" y="0"/>
                </a:moveTo>
                <a:lnTo>
                  <a:pt x="1269218" y="0"/>
                </a:lnTo>
                <a:cubicBezTo>
                  <a:pt x="1269218" y="174811"/>
                  <a:pt x="1127506" y="316523"/>
                  <a:pt x="952695" y="316523"/>
                </a:cubicBezTo>
                <a:cubicBezTo>
                  <a:pt x="777884" y="316523"/>
                  <a:pt x="636172" y="174811"/>
                  <a:pt x="636172" y="0"/>
                </a:cubicBezTo>
                <a:close/>
                <a:moveTo>
                  <a:pt x="0" y="0"/>
                </a:moveTo>
                <a:lnTo>
                  <a:pt x="633046" y="0"/>
                </a:lnTo>
                <a:cubicBezTo>
                  <a:pt x="633046" y="174811"/>
                  <a:pt x="491334" y="316523"/>
                  <a:pt x="316523" y="316523"/>
                </a:cubicBezTo>
                <a:cubicBezTo>
                  <a:pt x="141712" y="316523"/>
                  <a:pt x="0" y="174811"/>
                  <a:pt x="0" y="0"/>
                </a:cubicBezTo>
                <a:close/>
              </a:path>
            </a:pathLst>
          </a:custGeom>
          <a:solidFill>
            <a:srgbClr val="B9B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sym typeface="思源黑体 CN Regular" panose="020B0500000000000000" pitchFamily="34" charset="-122"/>
            </a:endParaRPr>
          </a:p>
        </p:txBody>
      </p:sp>
      <p:sp>
        <p:nvSpPr>
          <p:cNvPr id="10" name="PHẠM DUYÊN">
            <a:extLst>
              <a:ext uri="{FF2B5EF4-FFF2-40B4-BE49-F238E27FC236}">
                <a16:creationId xmlns:a16="http://schemas.microsoft.com/office/drawing/2014/main" id="{378B9758-1E6C-45FB-A79E-4C45CD61D00B}"/>
              </a:ext>
            </a:extLst>
          </p:cNvPr>
          <p:cNvSpPr/>
          <p:nvPr userDrawn="1"/>
        </p:nvSpPr>
        <p:spPr>
          <a:xfrm flipH="1">
            <a:off x="0" y="6625087"/>
            <a:ext cx="12192000" cy="232913"/>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949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sym typeface="思源黑体 CN Regular" panose="020B0500000000000000" pitchFamily="34" charset="-122"/>
            </a:endParaRPr>
          </a:p>
        </p:txBody>
      </p:sp>
    </p:spTree>
    <p:extLst>
      <p:ext uri="{BB962C8B-B14F-4D97-AF65-F5344CB8AC3E}">
        <p14:creationId xmlns:p14="http://schemas.microsoft.com/office/powerpoint/2010/main" val="971145763"/>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2"/>
            <a:ext cx="10363200" cy="1362075"/>
          </a:xfrm>
        </p:spPr>
        <p:txBody>
          <a:bodyPr anchor="t"/>
          <a:lstStyle>
            <a:lvl1pPr algn="l">
              <a:defRPr sz="4800" b="1" cap="all"/>
            </a:lvl1pPr>
          </a:lstStyle>
          <a:p>
            <a:r>
              <a:rPr lang="en-US" smtClean="0"/>
              <a:t>Click to edit Master title style</a:t>
            </a:r>
            <a:endParaRPr lang="en-US"/>
          </a:p>
        </p:txBody>
      </p:sp>
      <p:sp>
        <p:nvSpPr>
          <p:cNvPr id="3" name="Text Placeholder 2"/>
          <p:cNvSpPr>
            <a:spLocks noGrp="1"/>
          </p:cNvSpPr>
          <p:nvPr>
            <p:ph type="body" idx="1"/>
          </p:nvPr>
        </p:nvSpPr>
        <p:spPr>
          <a:xfrm>
            <a:off x="963085" y="2906716"/>
            <a:ext cx="10363200" cy="1500187"/>
          </a:xfrm>
        </p:spPr>
        <p:txBody>
          <a:bodyPr anchor="b"/>
          <a:lstStyle>
            <a:lvl1pPr marL="0" indent="0">
              <a:buNone/>
              <a:defRPr sz="2400">
                <a:solidFill>
                  <a:schemeClr val="tx1">
                    <a:tint val="75000"/>
                  </a:schemeClr>
                </a:solidFill>
              </a:defRPr>
            </a:lvl1pPr>
            <a:lvl2pPr marL="550547" indent="0">
              <a:buNone/>
              <a:defRPr sz="2200">
                <a:solidFill>
                  <a:schemeClr val="tx1">
                    <a:tint val="75000"/>
                  </a:schemeClr>
                </a:solidFill>
              </a:defRPr>
            </a:lvl2pPr>
            <a:lvl3pPr marL="1101096" indent="0">
              <a:buNone/>
              <a:defRPr sz="1900">
                <a:solidFill>
                  <a:schemeClr val="tx1">
                    <a:tint val="75000"/>
                  </a:schemeClr>
                </a:solidFill>
              </a:defRPr>
            </a:lvl3pPr>
            <a:lvl4pPr marL="1651643" indent="0">
              <a:buNone/>
              <a:defRPr sz="1700">
                <a:solidFill>
                  <a:schemeClr val="tx1">
                    <a:tint val="75000"/>
                  </a:schemeClr>
                </a:solidFill>
              </a:defRPr>
            </a:lvl4pPr>
            <a:lvl5pPr marL="2202192" indent="0">
              <a:buNone/>
              <a:defRPr sz="1700">
                <a:solidFill>
                  <a:schemeClr val="tx1">
                    <a:tint val="75000"/>
                  </a:schemeClr>
                </a:solidFill>
              </a:defRPr>
            </a:lvl5pPr>
            <a:lvl6pPr marL="2752739" indent="0">
              <a:buNone/>
              <a:defRPr sz="1700">
                <a:solidFill>
                  <a:schemeClr val="tx1">
                    <a:tint val="75000"/>
                  </a:schemeClr>
                </a:solidFill>
              </a:defRPr>
            </a:lvl6pPr>
            <a:lvl7pPr marL="3303286" indent="0">
              <a:buNone/>
              <a:defRPr sz="1700">
                <a:solidFill>
                  <a:schemeClr val="tx1">
                    <a:tint val="75000"/>
                  </a:schemeClr>
                </a:solidFill>
              </a:defRPr>
            </a:lvl7pPr>
            <a:lvl8pPr marL="3853835" indent="0">
              <a:buNone/>
              <a:defRPr sz="1700">
                <a:solidFill>
                  <a:schemeClr val="tx1">
                    <a:tint val="75000"/>
                  </a:schemeClr>
                </a:solidFill>
              </a:defRPr>
            </a:lvl8pPr>
            <a:lvl9pPr marL="4404382"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1101096"/>
            <a:fld id="{4CEF851F-4C9B-4ED8-A706-7687066F5A2C}" type="datetimeFigureOut">
              <a:rPr lang="en-US" smtClean="0">
                <a:solidFill>
                  <a:prstClr val="black">
                    <a:tint val="75000"/>
                  </a:prstClr>
                </a:solidFill>
              </a:rPr>
              <a:pPr defTabSz="1101096"/>
              <a:t>5/3/2022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101096"/>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101096"/>
            <a:fld id="{46F2045C-80A1-433A-B3B9-3018D210B466}" type="slidenum">
              <a:rPr lang="en-US" smtClean="0">
                <a:solidFill>
                  <a:prstClr val="black">
                    <a:tint val="75000"/>
                  </a:prstClr>
                </a:solidFill>
              </a:rPr>
              <a:pPr defTabSz="1101096"/>
              <a:t>‹#›</a:t>
            </a:fld>
            <a:endParaRPr lang="en-US">
              <a:solidFill>
                <a:prstClr val="black">
                  <a:tint val="75000"/>
                </a:prstClr>
              </a:solidFill>
            </a:endParaRPr>
          </a:p>
        </p:txBody>
      </p:sp>
    </p:spTree>
    <p:extLst>
      <p:ext uri="{BB962C8B-B14F-4D97-AF65-F5344CB8AC3E}">
        <p14:creationId xmlns:p14="http://schemas.microsoft.com/office/powerpoint/2010/main" val="30489855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2"/>
            <a:ext cx="5384800" cy="4525962"/>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2"/>
            <a:ext cx="5384800" cy="4525962"/>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1101096"/>
            <a:fld id="{4CEF851F-4C9B-4ED8-A706-7687066F5A2C}" type="datetimeFigureOut">
              <a:rPr lang="en-US" smtClean="0">
                <a:solidFill>
                  <a:prstClr val="black">
                    <a:tint val="75000"/>
                  </a:prstClr>
                </a:solidFill>
              </a:rPr>
              <a:pPr defTabSz="1101096"/>
              <a:t>5/3/2022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101096"/>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101096"/>
            <a:fld id="{46F2045C-80A1-433A-B3B9-3018D210B466}" type="slidenum">
              <a:rPr lang="en-US" smtClean="0">
                <a:solidFill>
                  <a:prstClr val="black">
                    <a:tint val="75000"/>
                  </a:prstClr>
                </a:solidFill>
              </a:rPr>
              <a:pPr defTabSz="1101096"/>
              <a:t>‹#›</a:t>
            </a:fld>
            <a:endParaRPr lang="en-US">
              <a:solidFill>
                <a:prstClr val="black">
                  <a:tint val="75000"/>
                </a:prstClr>
              </a:solidFill>
            </a:endParaRPr>
          </a:p>
        </p:txBody>
      </p:sp>
    </p:spTree>
    <p:extLst>
      <p:ext uri="{BB962C8B-B14F-4D97-AF65-F5344CB8AC3E}">
        <p14:creationId xmlns:p14="http://schemas.microsoft.com/office/powerpoint/2010/main" val="2787874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1" y="1535114"/>
            <a:ext cx="5386918" cy="639762"/>
          </a:xfrm>
        </p:spPr>
        <p:txBody>
          <a:bodyPr anchor="b"/>
          <a:lstStyle>
            <a:lvl1pPr marL="0" indent="0">
              <a:buNone/>
              <a:defRPr sz="2900" b="1"/>
            </a:lvl1pPr>
            <a:lvl2pPr marL="550547" indent="0">
              <a:buNone/>
              <a:defRPr sz="2400" b="1"/>
            </a:lvl2pPr>
            <a:lvl3pPr marL="1101096" indent="0">
              <a:buNone/>
              <a:defRPr sz="2200" b="1"/>
            </a:lvl3pPr>
            <a:lvl4pPr marL="1651643" indent="0">
              <a:buNone/>
              <a:defRPr sz="1900" b="1"/>
            </a:lvl4pPr>
            <a:lvl5pPr marL="2202192" indent="0">
              <a:buNone/>
              <a:defRPr sz="1900" b="1"/>
            </a:lvl5pPr>
            <a:lvl6pPr marL="2752739" indent="0">
              <a:buNone/>
              <a:defRPr sz="1900" b="1"/>
            </a:lvl6pPr>
            <a:lvl7pPr marL="3303286" indent="0">
              <a:buNone/>
              <a:defRPr sz="1900" b="1"/>
            </a:lvl7pPr>
            <a:lvl8pPr marL="3853835" indent="0">
              <a:buNone/>
              <a:defRPr sz="1900" b="1"/>
            </a:lvl8pPr>
            <a:lvl9pPr marL="4404382"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609601" y="2174875"/>
            <a:ext cx="5386918" cy="3951288"/>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2" y="1535114"/>
            <a:ext cx="5389033" cy="639762"/>
          </a:xfrm>
        </p:spPr>
        <p:txBody>
          <a:bodyPr anchor="b"/>
          <a:lstStyle>
            <a:lvl1pPr marL="0" indent="0">
              <a:buNone/>
              <a:defRPr sz="2900" b="1"/>
            </a:lvl1pPr>
            <a:lvl2pPr marL="550547" indent="0">
              <a:buNone/>
              <a:defRPr sz="2400" b="1"/>
            </a:lvl2pPr>
            <a:lvl3pPr marL="1101096" indent="0">
              <a:buNone/>
              <a:defRPr sz="2200" b="1"/>
            </a:lvl3pPr>
            <a:lvl4pPr marL="1651643" indent="0">
              <a:buNone/>
              <a:defRPr sz="1900" b="1"/>
            </a:lvl4pPr>
            <a:lvl5pPr marL="2202192" indent="0">
              <a:buNone/>
              <a:defRPr sz="1900" b="1"/>
            </a:lvl5pPr>
            <a:lvl6pPr marL="2752739" indent="0">
              <a:buNone/>
              <a:defRPr sz="1900" b="1"/>
            </a:lvl6pPr>
            <a:lvl7pPr marL="3303286" indent="0">
              <a:buNone/>
              <a:defRPr sz="1900" b="1"/>
            </a:lvl7pPr>
            <a:lvl8pPr marL="3853835" indent="0">
              <a:buNone/>
              <a:defRPr sz="1900" b="1"/>
            </a:lvl8pPr>
            <a:lvl9pPr marL="4404382"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1101096"/>
            <a:fld id="{4CEF851F-4C9B-4ED8-A706-7687066F5A2C}" type="datetimeFigureOut">
              <a:rPr lang="en-US" smtClean="0">
                <a:solidFill>
                  <a:prstClr val="black">
                    <a:tint val="75000"/>
                  </a:prstClr>
                </a:solidFill>
              </a:rPr>
              <a:pPr defTabSz="1101096"/>
              <a:t>5/3/2022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1101096"/>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101096"/>
            <a:fld id="{46F2045C-80A1-433A-B3B9-3018D210B466}" type="slidenum">
              <a:rPr lang="en-US" smtClean="0">
                <a:solidFill>
                  <a:prstClr val="black">
                    <a:tint val="75000"/>
                  </a:prstClr>
                </a:solidFill>
              </a:rPr>
              <a:pPr defTabSz="1101096"/>
              <a:t>‹#›</a:t>
            </a:fld>
            <a:endParaRPr lang="en-US">
              <a:solidFill>
                <a:prstClr val="black">
                  <a:tint val="75000"/>
                </a:prstClr>
              </a:solidFill>
            </a:endParaRPr>
          </a:p>
        </p:txBody>
      </p:sp>
    </p:spTree>
    <p:extLst>
      <p:ext uri="{BB962C8B-B14F-4D97-AF65-F5344CB8AC3E}">
        <p14:creationId xmlns:p14="http://schemas.microsoft.com/office/powerpoint/2010/main" val="4746640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1101096"/>
            <a:fld id="{4CEF851F-4C9B-4ED8-A706-7687066F5A2C}" type="datetimeFigureOut">
              <a:rPr lang="en-US" smtClean="0">
                <a:solidFill>
                  <a:prstClr val="black">
                    <a:tint val="75000"/>
                  </a:prstClr>
                </a:solidFill>
              </a:rPr>
              <a:pPr defTabSz="1101096"/>
              <a:t>5/3/2022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101096"/>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101096"/>
            <a:fld id="{46F2045C-80A1-433A-B3B9-3018D210B466}" type="slidenum">
              <a:rPr lang="en-US" smtClean="0">
                <a:solidFill>
                  <a:prstClr val="black">
                    <a:tint val="75000"/>
                  </a:prstClr>
                </a:solidFill>
              </a:rPr>
              <a:pPr defTabSz="1101096"/>
              <a:t>‹#›</a:t>
            </a:fld>
            <a:endParaRPr lang="en-US">
              <a:solidFill>
                <a:prstClr val="black">
                  <a:tint val="75000"/>
                </a:prstClr>
              </a:solidFill>
            </a:endParaRPr>
          </a:p>
        </p:txBody>
      </p:sp>
    </p:spTree>
    <p:extLst>
      <p:ext uri="{BB962C8B-B14F-4D97-AF65-F5344CB8AC3E}">
        <p14:creationId xmlns:p14="http://schemas.microsoft.com/office/powerpoint/2010/main" val="8137228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101096"/>
            <a:fld id="{4CEF851F-4C9B-4ED8-A706-7687066F5A2C}" type="datetimeFigureOut">
              <a:rPr lang="en-US" smtClean="0">
                <a:solidFill>
                  <a:prstClr val="black">
                    <a:tint val="75000"/>
                  </a:prstClr>
                </a:solidFill>
              </a:rPr>
              <a:pPr defTabSz="1101096"/>
              <a:t>5/3/2022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101096"/>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101096"/>
            <a:fld id="{46F2045C-80A1-433A-B3B9-3018D210B466}" type="slidenum">
              <a:rPr lang="en-US" smtClean="0">
                <a:solidFill>
                  <a:prstClr val="black">
                    <a:tint val="75000"/>
                  </a:prstClr>
                </a:solidFill>
              </a:rPr>
              <a:pPr defTabSz="1101096"/>
              <a:t>‹#›</a:t>
            </a:fld>
            <a:endParaRPr lang="en-US">
              <a:solidFill>
                <a:prstClr val="black">
                  <a:tint val="75000"/>
                </a:prstClr>
              </a:solidFill>
            </a:endParaRPr>
          </a:p>
        </p:txBody>
      </p:sp>
    </p:spTree>
    <p:extLst>
      <p:ext uri="{BB962C8B-B14F-4D97-AF65-F5344CB8AC3E}">
        <p14:creationId xmlns:p14="http://schemas.microsoft.com/office/powerpoint/2010/main" val="13488267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0"/>
            <a:ext cx="4011084" cy="1162051"/>
          </a:xfrm>
        </p:spPr>
        <p:txBody>
          <a:bodyPr anchor="b"/>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4766736" y="273054"/>
            <a:ext cx="6815666" cy="5853113"/>
          </a:xfrm>
        </p:spPr>
        <p:txBody>
          <a:bodyPr/>
          <a:lstStyle>
            <a:lvl1pPr>
              <a:defRPr sz="39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7" y="1435106"/>
            <a:ext cx="4011084" cy="4691063"/>
          </a:xfrm>
        </p:spPr>
        <p:txBody>
          <a:bodyPr/>
          <a:lstStyle>
            <a:lvl1pPr marL="0" indent="0">
              <a:buNone/>
              <a:defRPr sz="1700"/>
            </a:lvl1pPr>
            <a:lvl2pPr marL="550547" indent="0">
              <a:buNone/>
              <a:defRPr sz="1400"/>
            </a:lvl2pPr>
            <a:lvl3pPr marL="1101096" indent="0">
              <a:buNone/>
              <a:defRPr sz="1200"/>
            </a:lvl3pPr>
            <a:lvl4pPr marL="1651643" indent="0">
              <a:buNone/>
              <a:defRPr sz="1100"/>
            </a:lvl4pPr>
            <a:lvl5pPr marL="2202192" indent="0">
              <a:buNone/>
              <a:defRPr sz="1100"/>
            </a:lvl5pPr>
            <a:lvl6pPr marL="2752739" indent="0">
              <a:buNone/>
              <a:defRPr sz="1100"/>
            </a:lvl6pPr>
            <a:lvl7pPr marL="3303286" indent="0">
              <a:buNone/>
              <a:defRPr sz="1100"/>
            </a:lvl7pPr>
            <a:lvl8pPr marL="3853835" indent="0">
              <a:buNone/>
              <a:defRPr sz="1100"/>
            </a:lvl8pPr>
            <a:lvl9pPr marL="4404382"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1101096"/>
            <a:fld id="{4CEF851F-4C9B-4ED8-A706-7687066F5A2C}" type="datetimeFigureOut">
              <a:rPr lang="en-US" smtClean="0">
                <a:solidFill>
                  <a:prstClr val="black">
                    <a:tint val="75000"/>
                  </a:prstClr>
                </a:solidFill>
              </a:rPr>
              <a:pPr defTabSz="1101096"/>
              <a:t>5/3/2022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101096"/>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101096"/>
            <a:fld id="{46F2045C-80A1-433A-B3B9-3018D210B466}" type="slidenum">
              <a:rPr lang="en-US" smtClean="0">
                <a:solidFill>
                  <a:prstClr val="black">
                    <a:tint val="75000"/>
                  </a:prstClr>
                </a:solidFill>
              </a:rPr>
              <a:pPr defTabSz="1101096"/>
              <a:t>‹#›</a:t>
            </a:fld>
            <a:endParaRPr lang="en-US">
              <a:solidFill>
                <a:prstClr val="black">
                  <a:tint val="75000"/>
                </a:prstClr>
              </a:solidFill>
            </a:endParaRPr>
          </a:p>
        </p:txBody>
      </p:sp>
    </p:spTree>
    <p:extLst>
      <p:ext uri="{BB962C8B-B14F-4D97-AF65-F5344CB8AC3E}">
        <p14:creationId xmlns:p14="http://schemas.microsoft.com/office/powerpoint/2010/main" val="20388568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9" y="4800602"/>
            <a:ext cx="7315200" cy="566738"/>
          </a:xfrm>
        </p:spPr>
        <p:txBody>
          <a:bodyPr anchor="b"/>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2389719" y="612775"/>
            <a:ext cx="7315200" cy="4114800"/>
          </a:xfrm>
        </p:spPr>
        <p:txBody>
          <a:bodyPr/>
          <a:lstStyle>
            <a:lvl1pPr marL="0" indent="0">
              <a:buNone/>
              <a:defRPr sz="3900"/>
            </a:lvl1pPr>
            <a:lvl2pPr marL="550547" indent="0">
              <a:buNone/>
              <a:defRPr sz="3400"/>
            </a:lvl2pPr>
            <a:lvl3pPr marL="1101096" indent="0">
              <a:buNone/>
              <a:defRPr sz="2900"/>
            </a:lvl3pPr>
            <a:lvl4pPr marL="1651643" indent="0">
              <a:buNone/>
              <a:defRPr sz="2400"/>
            </a:lvl4pPr>
            <a:lvl5pPr marL="2202192" indent="0">
              <a:buNone/>
              <a:defRPr sz="2400"/>
            </a:lvl5pPr>
            <a:lvl6pPr marL="2752739" indent="0">
              <a:buNone/>
              <a:defRPr sz="2400"/>
            </a:lvl6pPr>
            <a:lvl7pPr marL="3303286" indent="0">
              <a:buNone/>
              <a:defRPr sz="2400"/>
            </a:lvl7pPr>
            <a:lvl8pPr marL="3853835" indent="0">
              <a:buNone/>
              <a:defRPr sz="2400"/>
            </a:lvl8pPr>
            <a:lvl9pPr marL="4404382" indent="0">
              <a:buNone/>
              <a:defRPr sz="2400"/>
            </a:lvl9pPr>
          </a:lstStyle>
          <a:p>
            <a:endParaRPr lang="en-US"/>
          </a:p>
        </p:txBody>
      </p:sp>
      <p:sp>
        <p:nvSpPr>
          <p:cNvPr id="4" name="Text Placeholder 3"/>
          <p:cNvSpPr>
            <a:spLocks noGrp="1"/>
          </p:cNvSpPr>
          <p:nvPr>
            <p:ph type="body" sz="half" idx="2"/>
          </p:nvPr>
        </p:nvSpPr>
        <p:spPr>
          <a:xfrm>
            <a:off x="2389719" y="5367342"/>
            <a:ext cx="7315200" cy="804863"/>
          </a:xfrm>
        </p:spPr>
        <p:txBody>
          <a:bodyPr/>
          <a:lstStyle>
            <a:lvl1pPr marL="0" indent="0">
              <a:buNone/>
              <a:defRPr sz="1700"/>
            </a:lvl1pPr>
            <a:lvl2pPr marL="550547" indent="0">
              <a:buNone/>
              <a:defRPr sz="1400"/>
            </a:lvl2pPr>
            <a:lvl3pPr marL="1101096" indent="0">
              <a:buNone/>
              <a:defRPr sz="1200"/>
            </a:lvl3pPr>
            <a:lvl4pPr marL="1651643" indent="0">
              <a:buNone/>
              <a:defRPr sz="1100"/>
            </a:lvl4pPr>
            <a:lvl5pPr marL="2202192" indent="0">
              <a:buNone/>
              <a:defRPr sz="1100"/>
            </a:lvl5pPr>
            <a:lvl6pPr marL="2752739" indent="0">
              <a:buNone/>
              <a:defRPr sz="1100"/>
            </a:lvl6pPr>
            <a:lvl7pPr marL="3303286" indent="0">
              <a:buNone/>
              <a:defRPr sz="1100"/>
            </a:lvl7pPr>
            <a:lvl8pPr marL="3853835" indent="0">
              <a:buNone/>
              <a:defRPr sz="1100"/>
            </a:lvl8pPr>
            <a:lvl9pPr marL="4404382"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1101096"/>
            <a:fld id="{4CEF851F-4C9B-4ED8-A706-7687066F5A2C}" type="datetimeFigureOut">
              <a:rPr lang="en-US" smtClean="0">
                <a:solidFill>
                  <a:prstClr val="black">
                    <a:tint val="75000"/>
                  </a:prstClr>
                </a:solidFill>
              </a:rPr>
              <a:pPr defTabSz="1101096"/>
              <a:t>5/3/2022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101096"/>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101096"/>
            <a:fld id="{46F2045C-80A1-433A-B3B9-3018D210B466}" type="slidenum">
              <a:rPr lang="en-US" smtClean="0">
                <a:solidFill>
                  <a:prstClr val="black">
                    <a:tint val="75000"/>
                  </a:prstClr>
                </a:solidFill>
              </a:rPr>
              <a:pPr defTabSz="1101096"/>
              <a:t>‹#›</a:t>
            </a:fld>
            <a:endParaRPr lang="en-US">
              <a:solidFill>
                <a:prstClr val="black">
                  <a:tint val="75000"/>
                </a:prstClr>
              </a:solidFill>
            </a:endParaRPr>
          </a:p>
        </p:txBody>
      </p:sp>
    </p:spTree>
    <p:extLst>
      <p:ext uri="{BB962C8B-B14F-4D97-AF65-F5344CB8AC3E}">
        <p14:creationId xmlns:p14="http://schemas.microsoft.com/office/powerpoint/2010/main" val="8315254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101096"/>
            <a:fld id="{4CEF851F-4C9B-4ED8-A706-7687066F5A2C}" type="datetimeFigureOut">
              <a:rPr lang="en-US" smtClean="0">
                <a:solidFill>
                  <a:prstClr val="black">
                    <a:tint val="75000"/>
                  </a:prstClr>
                </a:solidFill>
              </a:rPr>
              <a:pPr defTabSz="1101096"/>
              <a:t>5/3/2022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101096"/>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101096"/>
            <a:fld id="{46F2045C-80A1-433A-B3B9-3018D210B466}" type="slidenum">
              <a:rPr lang="en-US" smtClean="0">
                <a:solidFill>
                  <a:prstClr val="black">
                    <a:tint val="75000"/>
                  </a:prstClr>
                </a:solidFill>
              </a:rPr>
              <a:pPr defTabSz="1101096"/>
              <a:t>‹#›</a:t>
            </a:fld>
            <a:endParaRPr lang="en-US">
              <a:solidFill>
                <a:prstClr val="black">
                  <a:tint val="75000"/>
                </a:prstClr>
              </a:solidFill>
            </a:endParaRPr>
          </a:p>
        </p:txBody>
      </p:sp>
    </p:spTree>
    <p:extLst>
      <p:ext uri="{BB962C8B-B14F-4D97-AF65-F5344CB8AC3E}">
        <p14:creationId xmlns:p14="http://schemas.microsoft.com/office/powerpoint/2010/main" val="25567761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101096"/>
            <a:fld id="{4CEF851F-4C9B-4ED8-A706-7687066F5A2C}" type="datetimeFigureOut">
              <a:rPr lang="en-US" smtClean="0">
                <a:solidFill>
                  <a:prstClr val="black">
                    <a:tint val="75000"/>
                  </a:prstClr>
                </a:solidFill>
              </a:rPr>
              <a:pPr defTabSz="1101096"/>
              <a:t>5/3/2022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101096"/>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101096"/>
            <a:fld id="{46F2045C-80A1-433A-B3B9-3018D210B466}" type="slidenum">
              <a:rPr lang="en-US" smtClean="0">
                <a:solidFill>
                  <a:prstClr val="black">
                    <a:tint val="75000"/>
                  </a:prstClr>
                </a:solidFill>
              </a:rPr>
              <a:pPr defTabSz="1101096"/>
              <a:t>‹#›</a:t>
            </a:fld>
            <a:endParaRPr lang="en-US">
              <a:solidFill>
                <a:prstClr val="black">
                  <a:tint val="75000"/>
                </a:prstClr>
              </a:solidFill>
            </a:endParaRPr>
          </a:p>
        </p:txBody>
      </p:sp>
    </p:spTree>
    <p:extLst>
      <p:ext uri="{BB962C8B-B14F-4D97-AF65-F5344CB8AC3E}">
        <p14:creationId xmlns:p14="http://schemas.microsoft.com/office/powerpoint/2010/main" val="2939402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 y="4610927"/>
            <a:ext cx="12192015" cy="2247075"/>
          </a:xfrm>
          <a:prstGeom prst="rect">
            <a:avLst/>
          </a:prstGeom>
        </p:spPr>
      </p:pic>
    </p:spTree>
    <p:extLst>
      <p:ext uri="{BB962C8B-B14F-4D97-AF65-F5344CB8AC3E}">
        <p14:creationId xmlns:p14="http://schemas.microsoft.com/office/powerpoint/2010/main" val="1766034142"/>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21">
            <a:extLst>
              <a:ext uri="{FF2B5EF4-FFF2-40B4-BE49-F238E27FC236}">
                <a16:creationId xmlns:a16="http://schemas.microsoft.com/office/drawing/2014/main" id="{0B6560E7-D93E-4310-941D-611496C4C285}"/>
              </a:ext>
            </a:extLst>
          </p:cNvPr>
          <p:cNvSpPr/>
          <p:nvPr userDrawn="1"/>
        </p:nvSpPr>
        <p:spPr>
          <a:xfrm>
            <a:off x="0" y="0"/>
            <a:ext cx="12192000" cy="316523"/>
          </a:xfrm>
          <a:custGeom>
            <a:avLst/>
            <a:gdLst>
              <a:gd name="connsiteX0" fmla="*/ 12048977 w 12682023"/>
              <a:gd name="connsiteY0" fmla="*/ 0 h 316523"/>
              <a:gd name="connsiteX1" fmla="*/ 12682023 w 12682023"/>
              <a:gd name="connsiteY1" fmla="*/ 0 h 316523"/>
              <a:gd name="connsiteX2" fmla="*/ 12365500 w 12682023"/>
              <a:gd name="connsiteY2" fmla="*/ 316523 h 316523"/>
              <a:gd name="connsiteX3" fmla="*/ 12048977 w 12682023"/>
              <a:gd name="connsiteY3" fmla="*/ 0 h 316523"/>
              <a:gd name="connsiteX4" fmla="*/ 11412804 w 12682023"/>
              <a:gd name="connsiteY4" fmla="*/ 0 h 316523"/>
              <a:gd name="connsiteX5" fmla="*/ 12045850 w 12682023"/>
              <a:gd name="connsiteY5" fmla="*/ 0 h 316523"/>
              <a:gd name="connsiteX6" fmla="*/ 11729327 w 12682023"/>
              <a:gd name="connsiteY6" fmla="*/ 316523 h 316523"/>
              <a:gd name="connsiteX7" fmla="*/ 11412804 w 12682023"/>
              <a:gd name="connsiteY7" fmla="*/ 0 h 316523"/>
              <a:gd name="connsiteX8" fmla="*/ 10776632 w 12682023"/>
              <a:gd name="connsiteY8" fmla="*/ 0 h 316523"/>
              <a:gd name="connsiteX9" fmla="*/ 11409678 w 12682023"/>
              <a:gd name="connsiteY9" fmla="*/ 0 h 316523"/>
              <a:gd name="connsiteX10" fmla="*/ 11093155 w 12682023"/>
              <a:gd name="connsiteY10" fmla="*/ 316523 h 316523"/>
              <a:gd name="connsiteX11" fmla="*/ 10776632 w 12682023"/>
              <a:gd name="connsiteY11" fmla="*/ 0 h 316523"/>
              <a:gd name="connsiteX12" fmla="*/ 9513861 w 12682023"/>
              <a:gd name="connsiteY12" fmla="*/ 0 h 316523"/>
              <a:gd name="connsiteX13" fmla="*/ 10773506 w 12682023"/>
              <a:gd name="connsiteY13" fmla="*/ 0 h 316523"/>
              <a:gd name="connsiteX14" fmla="*/ 10456983 w 12682023"/>
              <a:gd name="connsiteY14" fmla="*/ 316523 h 316523"/>
              <a:gd name="connsiteX15" fmla="*/ 10165334 w 12682023"/>
              <a:gd name="connsiteY15" fmla="*/ 123205 h 316523"/>
              <a:gd name="connsiteX16" fmla="*/ 10143683 w 12682023"/>
              <a:gd name="connsiteY16" fmla="*/ 15966 h 316523"/>
              <a:gd name="connsiteX17" fmla="*/ 10122033 w 12682023"/>
              <a:gd name="connsiteY17" fmla="*/ 123205 h 316523"/>
              <a:gd name="connsiteX18" fmla="*/ 9830384 w 12682023"/>
              <a:gd name="connsiteY18" fmla="*/ 316523 h 316523"/>
              <a:gd name="connsiteX19" fmla="*/ 9513861 w 12682023"/>
              <a:gd name="connsiteY19" fmla="*/ 0 h 316523"/>
              <a:gd name="connsiteX20" fmla="*/ 8877688 w 12682023"/>
              <a:gd name="connsiteY20" fmla="*/ 0 h 316523"/>
              <a:gd name="connsiteX21" fmla="*/ 9510734 w 12682023"/>
              <a:gd name="connsiteY21" fmla="*/ 0 h 316523"/>
              <a:gd name="connsiteX22" fmla="*/ 9194211 w 12682023"/>
              <a:gd name="connsiteY22" fmla="*/ 316523 h 316523"/>
              <a:gd name="connsiteX23" fmla="*/ 8877688 w 12682023"/>
              <a:gd name="connsiteY23" fmla="*/ 0 h 316523"/>
              <a:gd name="connsiteX24" fmla="*/ 8241516 w 12682023"/>
              <a:gd name="connsiteY24" fmla="*/ 0 h 316523"/>
              <a:gd name="connsiteX25" fmla="*/ 8874562 w 12682023"/>
              <a:gd name="connsiteY25" fmla="*/ 0 h 316523"/>
              <a:gd name="connsiteX26" fmla="*/ 8558039 w 12682023"/>
              <a:gd name="connsiteY26" fmla="*/ 316523 h 316523"/>
              <a:gd name="connsiteX27" fmla="*/ 8241516 w 12682023"/>
              <a:gd name="connsiteY27" fmla="*/ 0 h 316523"/>
              <a:gd name="connsiteX28" fmla="*/ 6978746 w 12682023"/>
              <a:gd name="connsiteY28" fmla="*/ 0 h 316523"/>
              <a:gd name="connsiteX29" fmla="*/ 8238390 w 12682023"/>
              <a:gd name="connsiteY29" fmla="*/ 0 h 316523"/>
              <a:gd name="connsiteX30" fmla="*/ 7921867 w 12682023"/>
              <a:gd name="connsiteY30" fmla="*/ 316523 h 316523"/>
              <a:gd name="connsiteX31" fmla="*/ 7630218 w 12682023"/>
              <a:gd name="connsiteY31" fmla="*/ 123205 h 316523"/>
              <a:gd name="connsiteX32" fmla="*/ 7608568 w 12682023"/>
              <a:gd name="connsiteY32" fmla="*/ 15969 h 316523"/>
              <a:gd name="connsiteX33" fmla="*/ 7586918 w 12682023"/>
              <a:gd name="connsiteY33" fmla="*/ 123205 h 316523"/>
              <a:gd name="connsiteX34" fmla="*/ 7295269 w 12682023"/>
              <a:gd name="connsiteY34" fmla="*/ 316523 h 316523"/>
              <a:gd name="connsiteX35" fmla="*/ 6978746 w 12682023"/>
              <a:gd name="connsiteY35" fmla="*/ 0 h 316523"/>
              <a:gd name="connsiteX36" fmla="*/ 6342573 w 12682023"/>
              <a:gd name="connsiteY36" fmla="*/ 0 h 316523"/>
              <a:gd name="connsiteX37" fmla="*/ 6975619 w 12682023"/>
              <a:gd name="connsiteY37" fmla="*/ 0 h 316523"/>
              <a:gd name="connsiteX38" fmla="*/ 6659096 w 12682023"/>
              <a:gd name="connsiteY38" fmla="*/ 316523 h 316523"/>
              <a:gd name="connsiteX39" fmla="*/ 6342573 w 12682023"/>
              <a:gd name="connsiteY39" fmla="*/ 0 h 316523"/>
              <a:gd name="connsiteX40" fmla="*/ 5706401 w 12682023"/>
              <a:gd name="connsiteY40" fmla="*/ 0 h 316523"/>
              <a:gd name="connsiteX41" fmla="*/ 6339447 w 12682023"/>
              <a:gd name="connsiteY41" fmla="*/ 0 h 316523"/>
              <a:gd name="connsiteX42" fmla="*/ 6022924 w 12682023"/>
              <a:gd name="connsiteY42" fmla="*/ 316523 h 316523"/>
              <a:gd name="connsiteX43" fmla="*/ 5706401 w 12682023"/>
              <a:gd name="connsiteY43" fmla="*/ 0 h 316523"/>
              <a:gd name="connsiteX44" fmla="*/ 4443632 w 12682023"/>
              <a:gd name="connsiteY44" fmla="*/ 0 h 316523"/>
              <a:gd name="connsiteX45" fmla="*/ 5703275 w 12682023"/>
              <a:gd name="connsiteY45" fmla="*/ 0 h 316523"/>
              <a:gd name="connsiteX46" fmla="*/ 5386752 w 12682023"/>
              <a:gd name="connsiteY46" fmla="*/ 316523 h 316523"/>
              <a:gd name="connsiteX47" fmla="*/ 5095103 w 12682023"/>
              <a:gd name="connsiteY47" fmla="*/ 123205 h 316523"/>
              <a:gd name="connsiteX48" fmla="*/ 5073453 w 12682023"/>
              <a:gd name="connsiteY48" fmla="*/ 15969 h 316523"/>
              <a:gd name="connsiteX49" fmla="*/ 5051804 w 12682023"/>
              <a:gd name="connsiteY49" fmla="*/ 123205 h 316523"/>
              <a:gd name="connsiteX50" fmla="*/ 4760154 w 12682023"/>
              <a:gd name="connsiteY50" fmla="*/ 316523 h 316523"/>
              <a:gd name="connsiteX51" fmla="*/ 4443632 w 12682023"/>
              <a:gd name="connsiteY51" fmla="*/ 0 h 316523"/>
              <a:gd name="connsiteX52" fmla="*/ 3807458 w 12682023"/>
              <a:gd name="connsiteY52" fmla="*/ 0 h 316523"/>
              <a:gd name="connsiteX53" fmla="*/ 4440505 w 12682023"/>
              <a:gd name="connsiteY53" fmla="*/ 0 h 316523"/>
              <a:gd name="connsiteX54" fmla="*/ 4123982 w 12682023"/>
              <a:gd name="connsiteY54" fmla="*/ 316523 h 316523"/>
              <a:gd name="connsiteX55" fmla="*/ 3807458 w 12682023"/>
              <a:gd name="connsiteY55" fmla="*/ 0 h 316523"/>
              <a:gd name="connsiteX56" fmla="*/ 3171286 w 12682023"/>
              <a:gd name="connsiteY56" fmla="*/ 0 h 316523"/>
              <a:gd name="connsiteX57" fmla="*/ 3804332 w 12682023"/>
              <a:gd name="connsiteY57" fmla="*/ 0 h 316523"/>
              <a:gd name="connsiteX58" fmla="*/ 3487810 w 12682023"/>
              <a:gd name="connsiteY58" fmla="*/ 316523 h 316523"/>
              <a:gd name="connsiteX59" fmla="*/ 3171286 w 12682023"/>
              <a:gd name="connsiteY59" fmla="*/ 0 h 316523"/>
              <a:gd name="connsiteX60" fmla="*/ 1908517 w 12682023"/>
              <a:gd name="connsiteY60" fmla="*/ 0 h 316523"/>
              <a:gd name="connsiteX61" fmla="*/ 3168161 w 12682023"/>
              <a:gd name="connsiteY61" fmla="*/ 0 h 316523"/>
              <a:gd name="connsiteX62" fmla="*/ 2851637 w 12682023"/>
              <a:gd name="connsiteY62" fmla="*/ 316523 h 316523"/>
              <a:gd name="connsiteX63" fmla="*/ 2559989 w 12682023"/>
              <a:gd name="connsiteY63" fmla="*/ 123205 h 316523"/>
              <a:gd name="connsiteX64" fmla="*/ 2538339 w 12682023"/>
              <a:gd name="connsiteY64" fmla="*/ 15970 h 316523"/>
              <a:gd name="connsiteX65" fmla="*/ 2516689 w 12682023"/>
              <a:gd name="connsiteY65" fmla="*/ 123205 h 316523"/>
              <a:gd name="connsiteX66" fmla="*/ 2225040 w 12682023"/>
              <a:gd name="connsiteY66" fmla="*/ 316523 h 316523"/>
              <a:gd name="connsiteX67" fmla="*/ 1908517 w 12682023"/>
              <a:gd name="connsiteY67" fmla="*/ 0 h 316523"/>
              <a:gd name="connsiteX68" fmla="*/ 1272344 w 12682023"/>
              <a:gd name="connsiteY68" fmla="*/ 0 h 316523"/>
              <a:gd name="connsiteX69" fmla="*/ 1905390 w 12682023"/>
              <a:gd name="connsiteY69" fmla="*/ 0 h 316523"/>
              <a:gd name="connsiteX70" fmla="*/ 1588867 w 12682023"/>
              <a:gd name="connsiteY70" fmla="*/ 316523 h 316523"/>
              <a:gd name="connsiteX71" fmla="*/ 1272344 w 12682023"/>
              <a:gd name="connsiteY71" fmla="*/ 0 h 316523"/>
              <a:gd name="connsiteX72" fmla="*/ 636172 w 12682023"/>
              <a:gd name="connsiteY72" fmla="*/ 0 h 316523"/>
              <a:gd name="connsiteX73" fmla="*/ 1269218 w 12682023"/>
              <a:gd name="connsiteY73" fmla="*/ 0 h 316523"/>
              <a:gd name="connsiteX74" fmla="*/ 952695 w 12682023"/>
              <a:gd name="connsiteY74" fmla="*/ 316523 h 316523"/>
              <a:gd name="connsiteX75" fmla="*/ 636172 w 12682023"/>
              <a:gd name="connsiteY75" fmla="*/ 0 h 316523"/>
              <a:gd name="connsiteX76" fmla="*/ 0 w 12682023"/>
              <a:gd name="connsiteY76" fmla="*/ 0 h 316523"/>
              <a:gd name="connsiteX77" fmla="*/ 633046 w 12682023"/>
              <a:gd name="connsiteY77" fmla="*/ 0 h 316523"/>
              <a:gd name="connsiteX78" fmla="*/ 316523 w 12682023"/>
              <a:gd name="connsiteY78" fmla="*/ 316523 h 316523"/>
              <a:gd name="connsiteX79" fmla="*/ 0 w 12682023"/>
              <a:gd name="connsiteY79" fmla="*/ 0 h 31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2682023" h="316523">
                <a:moveTo>
                  <a:pt x="12048977" y="0"/>
                </a:moveTo>
                <a:lnTo>
                  <a:pt x="12682023" y="0"/>
                </a:lnTo>
                <a:cubicBezTo>
                  <a:pt x="12682023" y="174811"/>
                  <a:pt x="12540311" y="316523"/>
                  <a:pt x="12365500" y="316523"/>
                </a:cubicBezTo>
                <a:cubicBezTo>
                  <a:pt x="12190689" y="316523"/>
                  <a:pt x="12048977" y="174811"/>
                  <a:pt x="12048977" y="0"/>
                </a:cubicBezTo>
                <a:close/>
                <a:moveTo>
                  <a:pt x="11412804" y="0"/>
                </a:moveTo>
                <a:lnTo>
                  <a:pt x="12045850" y="0"/>
                </a:lnTo>
                <a:cubicBezTo>
                  <a:pt x="12045850" y="174811"/>
                  <a:pt x="11904138" y="316523"/>
                  <a:pt x="11729327" y="316523"/>
                </a:cubicBezTo>
                <a:cubicBezTo>
                  <a:pt x="11554516" y="316523"/>
                  <a:pt x="11412804" y="174811"/>
                  <a:pt x="11412804" y="0"/>
                </a:cubicBezTo>
                <a:close/>
                <a:moveTo>
                  <a:pt x="10776632" y="0"/>
                </a:moveTo>
                <a:lnTo>
                  <a:pt x="11409678" y="0"/>
                </a:lnTo>
                <a:cubicBezTo>
                  <a:pt x="11409678" y="174811"/>
                  <a:pt x="11267966" y="316523"/>
                  <a:pt x="11093155" y="316523"/>
                </a:cubicBezTo>
                <a:cubicBezTo>
                  <a:pt x="10918344" y="316523"/>
                  <a:pt x="10776632" y="174811"/>
                  <a:pt x="10776632" y="0"/>
                </a:cubicBezTo>
                <a:close/>
                <a:moveTo>
                  <a:pt x="9513861" y="0"/>
                </a:moveTo>
                <a:lnTo>
                  <a:pt x="10773506" y="0"/>
                </a:lnTo>
                <a:cubicBezTo>
                  <a:pt x="10773506" y="174811"/>
                  <a:pt x="10631794" y="316523"/>
                  <a:pt x="10456983" y="316523"/>
                </a:cubicBezTo>
                <a:cubicBezTo>
                  <a:pt x="10325875" y="316523"/>
                  <a:pt x="10213385" y="236810"/>
                  <a:pt x="10165334" y="123205"/>
                </a:cubicBezTo>
                <a:lnTo>
                  <a:pt x="10143683" y="15966"/>
                </a:lnTo>
                <a:lnTo>
                  <a:pt x="10122033" y="123205"/>
                </a:lnTo>
                <a:cubicBezTo>
                  <a:pt x="10073982" y="236810"/>
                  <a:pt x="9961492" y="316523"/>
                  <a:pt x="9830384" y="316523"/>
                </a:cubicBezTo>
                <a:cubicBezTo>
                  <a:pt x="9655573" y="316523"/>
                  <a:pt x="9513861" y="174811"/>
                  <a:pt x="9513861" y="0"/>
                </a:cubicBezTo>
                <a:close/>
                <a:moveTo>
                  <a:pt x="8877688" y="0"/>
                </a:moveTo>
                <a:lnTo>
                  <a:pt x="9510734" y="0"/>
                </a:lnTo>
                <a:cubicBezTo>
                  <a:pt x="9510734" y="174811"/>
                  <a:pt x="9369022" y="316523"/>
                  <a:pt x="9194211" y="316523"/>
                </a:cubicBezTo>
                <a:cubicBezTo>
                  <a:pt x="9019400" y="316523"/>
                  <a:pt x="8877688" y="174811"/>
                  <a:pt x="8877688" y="0"/>
                </a:cubicBezTo>
                <a:close/>
                <a:moveTo>
                  <a:pt x="8241516" y="0"/>
                </a:moveTo>
                <a:lnTo>
                  <a:pt x="8874562" y="0"/>
                </a:lnTo>
                <a:cubicBezTo>
                  <a:pt x="8874562" y="174811"/>
                  <a:pt x="8732850" y="316523"/>
                  <a:pt x="8558039" y="316523"/>
                </a:cubicBezTo>
                <a:cubicBezTo>
                  <a:pt x="8383228" y="316523"/>
                  <a:pt x="8241516" y="174811"/>
                  <a:pt x="8241516" y="0"/>
                </a:cubicBezTo>
                <a:close/>
                <a:moveTo>
                  <a:pt x="6978746" y="0"/>
                </a:moveTo>
                <a:lnTo>
                  <a:pt x="8238390" y="0"/>
                </a:lnTo>
                <a:cubicBezTo>
                  <a:pt x="8238390" y="174811"/>
                  <a:pt x="8096678" y="316523"/>
                  <a:pt x="7921867" y="316523"/>
                </a:cubicBezTo>
                <a:cubicBezTo>
                  <a:pt x="7790758" y="316523"/>
                  <a:pt x="7678268" y="236810"/>
                  <a:pt x="7630218" y="123205"/>
                </a:cubicBezTo>
                <a:lnTo>
                  <a:pt x="7608568" y="15969"/>
                </a:lnTo>
                <a:lnTo>
                  <a:pt x="7586918" y="123205"/>
                </a:lnTo>
                <a:cubicBezTo>
                  <a:pt x="7538867" y="236810"/>
                  <a:pt x="7426377" y="316523"/>
                  <a:pt x="7295269" y="316523"/>
                </a:cubicBezTo>
                <a:cubicBezTo>
                  <a:pt x="7120458" y="316523"/>
                  <a:pt x="6978746" y="174811"/>
                  <a:pt x="6978746" y="0"/>
                </a:cubicBezTo>
                <a:close/>
                <a:moveTo>
                  <a:pt x="6342573" y="0"/>
                </a:moveTo>
                <a:lnTo>
                  <a:pt x="6975619" y="0"/>
                </a:lnTo>
                <a:cubicBezTo>
                  <a:pt x="6975619" y="174811"/>
                  <a:pt x="6833907" y="316523"/>
                  <a:pt x="6659096" y="316523"/>
                </a:cubicBezTo>
                <a:cubicBezTo>
                  <a:pt x="6484285" y="316523"/>
                  <a:pt x="6342573" y="174811"/>
                  <a:pt x="6342573" y="0"/>
                </a:cubicBezTo>
                <a:close/>
                <a:moveTo>
                  <a:pt x="5706401" y="0"/>
                </a:moveTo>
                <a:lnTo>
                  <a:pt x="6339447" y="0"/>
                </a:lnTo>
                <a:cubicBezTo>
                  <a:pt x="6339447" y="174811"/>
                  <a:pt x="6197735" y="316523"/>
                  <a:pt x="6022924" y="316523"/>
                </a:cubicBezTo>
                <a:cubicBezTo>
                  <a:pt x="5848113" y="316523"/>
                  <a:pt x="5706401" y="174811"/>
                  <a:pt x="5706401" y="0"/>
                </a:cubicBezTo>
                <a:close/>
                <a:moveTo>
                  <a:pt x="4443632" y="0"/>
                </a:moveTo>
                <a:lnTo>
                  <a:pt x="5703275" y="0"/>
                </a:lnTo>
                <a:cubicBezTo>
                  <a:pt x="5703275" y="174811"/>
                  <a:pt x="5561563" y="316523"/>
                  <a:pt x="5386752" y="316523"/>
                </a:cubicBezTo>
                <a:cubicBezTo>
                  <a:pt x="5255645" y="316523"/>
                  <a:pt x="5143155" y="236810"/>
                  <a:pt x="5095103" y="123205"/>
                </a:cubicBezTo>
                <a:lnTo>
                  <a:pt x="5073453" y="15969"/>
                </a:lnTo>
                <a:lnTo>
                  <a:pt x="5051804" y="123205"/>
                </a:lnTo>
                <a:cubicBezTo>
                  <a:pt x="5003752" y="236810"/>
                  <a:pt x="4891263" y="316523"/>
                  <a:pt x="4760154" y="316523"/>
                </a:cubicBezTo>
                <a:cubicBezTo>
                  <a:pt x="4585344" y="316523"/>
                  <a:pt x="4443632" y="174811"/>
                  <a:pt x="4443632" y="0"/>
                </a:cubicBezTo>
                <a:close/>
                <a:moveTo>
                  <a:pt x="3807458" y="0"/>
                </a:moveTo>
                <a:lnTo>
                  <a:pt x="4440505" y="0"/>
                </a:lnTo>
                <a:cubicBezTo>
                  <a:pt x="4440505" y="174811"/>
                  <a:pt x="4298793" y="316523"/>
                  <a:pt x="4123982" y="316523"/>
                </a:cubicBezTo>
                <a:cubicBezTo>
                  <a:pt x="3949170" y="316523"/>
                  <a:pt x="3807458" y="174811"/>
                  <a:pt x="3807458" y="0"/>
                </a:cubicBezTo>
                <a:close/>
                <a:moveTo>
                  <a:pt x="3171286" y="0"/>
                </a:moveTo>
                <a:lnTo>
                  <a:pt x="3804332" y="0"/>
                </a:lnTo>
                <a:cubicBezTo>
                  <a:pt x="3804332" y="174811"/>
                  <a:pt x="3662620" y="316523"/>
                  <a:pt x="3487810" y="316523"/>
                </a:cubicBezTo>
                <a:cubicBezTo>
                  <a:pt x="3312999" y="316523"/>
                  <a:pt x="3171286" y="174811"/>
                  <a:pt x="3171286" y="0"/>
                </a:cubicBezTo>
                <a:close/>
                <a:moveTo>
                  <a:pt x="1908517" y="0"/>
                </a:moveTo>
                <a:lnTo>
                  <a:pt x="3168161" y="0"/>
                </a:lnTo>
                <a:cubicBezTo>
                  <a:pt x="3168161" y="174811"/>
                  <a:pt x="3026449" y="316523"/>
                  <a:pt x="2851637" y="316523"/>
                </a:cubicBezTo>
                <a:cubicBezTo>
                  <a:pt x="2720529" y="316523"/>
                  <a:pt x="2608039" y="236810"/>
                  <a:pt x="2559989" y="123205"/>
                </a:cubicBezTo>
                <a:lnTo>
                  <a:pt x="2538339" y="15970"/>
                </a:lnTo>
                <a:lnTo>
                  <a:pt x="2516689" y="123205"/>
                </a:lnTo>
                <a:cubicBezTo>
                  <a:pt x="2468638" y="236810"/>
                  <a:pt x="2356148" y="316523"/>
                  <a:pt x="2225040" y="316523"/>
                </a:cubicBezTo>
                <a:cubicBezTo>
                  <a:pt x="2050228" y="316523"/>
                  <a:pt x="1908517" y="174811"/>
                  <a:pt x="1908517" y="0"/>
                </a:cubicBezTo>
                <a:close/>
                <a:moveTo>
                  <a:pt x="1272344" y="0"/>
                </a:moveTo>
                <a:lnTo>
                  <a:pt x="1905390" y="0"/>
                </a:lnTo>
                <a:cubicBezTo>
                  <a:pt x="1905390" y="174811"/>
                  <a:pt x="1763678" y="316523"/>
                  <a:pt x="1588867" y="316523"/>
                </a:cubicBezTo>
                <a:cubicBezTo>
                  <a:pt x="1414056" y="316523"/>
                  <a:pt x="1272344" y="174811"/>
                  <a:pt x="1272344" y="0"/>
                </a:cubicBezTo>
                <a:close/>
                <a:moveTo>
                  <a:pt x="636172" y="0"/>
                </a:moveTo>
                <a:lnTo>
                  <a:pt x="1269218" y="0"/>
                </a:lnTo>
                <a:cubicBezTo>
                  <a:pt x="1269218" y="174811"/>
                  <a:pt x="1127506" y="316523"/>
                  <a:pt x="952695" y="316523"/>
                </a:cubicBezTo>
                <a:cubicBezTo>
                  <a:pt x="777884" y="316523"/>
                  <a:pt x="636172" y="174811"/>
                  <a:pt x="636172" y="0"/>
                </a:cubicBezTo>
                <a:close/>
                <a:moveTo>
                  <a:pt x="0" y="0"/>
                </a:moveTo>
                <a:lnTo>
                  <a:pt x="633046" y="0"/>
                </a:lnTo>
                <a:cubicBezTo>
                  <a:pt x="633046" y="174811"/>
                  <a:pt x="491334" y="316523"/>
                  <a:pt x="316523" y="316523"/>
                </a:cubicBezTo>
                <a:cubicBezTo>
                  <a:pt x="141712" y="316523"/>
                  <a:pt x="0" y="174811"/>
                  <a:pt x="0" y="0"/>
                </a:cubicBezTo>
                <a:close/>
              </a:path>
            </a:pathLst>
          </a:custGeom>
          <a:solidFill>
            <a:srgbClr val="B9B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sym typeface="思源黑体 CN Regular" panose="020B0500000000000000" pitchFamily="34" charset="-122"/>
            </a:endParaRPr>
          </a:p>
        </p:txBody>
      </p:sp>
      <p:sp>
        <p:nvSpPr>
          <p:cNvPr id="5" name="PHẠM DUYÊN">
            <a:extLst>
              <a:ext uri="{FF2B5EF4-FFF2-40B4-BE49-F238E27FC236}">
                <a16:creationId xmlns:a16="http://schemas.microsoft.com/office/drawing/2014/main" id="{8A529948-350F-429C-A5EA-630E407DFA38}"/>
              </a:ext>
            </a:extLst>
          </p:cNvPr>
          <p:cNvSpPr/>
          <p:nvPr userDrawn="1"/>
        </p:nvSpPr>
        <p:spPr>
          <a:xfrm flipH="1">
            <a:off x="0" y="6625087"/>
            <a:ext cx="12192000" cy="232913"/>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949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sym typeface="思源黑体 CN Regular" panose="020B0500000000000000" pitchFamily="34" charset="-122"/>
            </a:endParaRPr>
          </a:p>
        </p:txBody>
      </p:sp>
    </p:spTree>
    <p:extLst>
      <p:ext uri="{BB962C8B-B14F-4D97-AF65-F5344CB8AC3E}">
        <p14:creationId xmlns:p14="http://schemas.microsoft.com/office/powerpoint/2010/main" val="1677341113"/>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11" name="97">
            <a:extLst>
              <a:ext uri="{FF2B5EF4-FFF2-40B4-BE49-F238E27FC236}">
                <a16:creationId xmlns:a16="http://schemas.microsoft.com/office/drawing/2014/main" id="{23EAD84B-CA07-4073-9A80-75CD5791E056}"/>
              </a:ext>
            </a:extLst>
          </p:cNvPr>
          <p:cNvCxnSpPr>
            <a:cxnSpLocks/>
          </p:cNvCxnSpPr>
          <p:nvPr userDrawn="1"/>
        </p:nvCxnSpPr>
        <p:spPr>
          <a:xfrm>
            <a:off x="336892" y="683105"/>
            <a:ext cx="394168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101">
            <a:extLst>
              <a:ext uri="{FF2B5EF4-FFF2-40B4-BE49-F238E27FC236}">
                <a16:creationId xmlns:a16="http://schemas.microsoft.com/office/drawing/2014/main" id="{A51429CE-22C6-436F-BB4F-BDE6E1C14ABE}"/>
              </a:ext>
            </a:extLst>
          </p:cNvPr>
          <p:cNvCxnSpPr>
            <a:cxnSpLocks/>
          </p:cNvCxnSpPr>
          <p:nvPr userDrawn="1"/>
        </p:nvCxnSpPr>
        <p:spPr>
          <a:xfrm>
            <a:off x="336892" y="740294"/>
            <a:ext cx="3945093"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97">
            <a:extLst>
              <a:ext uri="{FF2B5EF4-FFF2-40B4-BE49-F238E27FC236}">
                <a16:creationId xmlns:a16="http://schemas.microsoft.com/office/drawing/2014/main" id="{76F5E8FB-E764-4C8A-97D5-BC0EDF6FFBE8}"/>
              </a:ext>
            </a:extLst>
          </p:cNvPr>
          <p:cNvCxnSpPr>
            <a:cxnSpLocks/>
          </p:cNvCxnSpPr>
          <p:nvPr userDrawn="1"/>
        </p:nvCxnSpPr>
        <p:spPr>
          <a:xfrm>
            <a:off x="7892174" y="683105"/>
            <a:ext cx="394168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101">
            <a:extLst>
              <a:ext uri="{FF2B5EF4-FFF2-40B4-BE49-F238E27FC236}">
                <a16:creationId xmlns:a16="http://schemas.microsoft.com/office/drawing/2014/main" id="{DA75C233-071E-4117-9D66-8A70A58EA5C1}"/>
              </a:ext>
            </a:extLst>
          </p:cNvPr>
          <p:cNvCxnSpPr>
            <a:cxnSpLocks/>
          </p:cNvCxnSpPr>
          <p:nvPr userDrawn="1"/>
        </p:nvCxnSpPr>
        <p:spPr>
          <a:xfrm>
            <a:off x="7892174" y="740294"/>
            <a:ext cx="3945093"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21">
            <a:extLst>
              <a:ext uri="{FF2B5EF4-FFF2-40B4-BE49-F238E27FC236}">
                <a16:creationId xmlns:a16="http://schemas.microsoft.com/office/drawing/2014/main" id="{5DF2418A-53AC-4F7C-8173-923447226257}"/>
              </a:ext>
            </a:extLst>
          </p:cNvPr>
          <p:cNvSpPr/>
          <p:nvPr userDrawn="1"/>
        </p:nvSpPr>
        <p:spPr>
          <a:xfrm>
            <a:off x="0" y="0"/>
            <a:ext cx="12192000" cy="316523"/>
          </a:xfrm>
          <a:custGeom>
            <a:avLst/>
            <a:gdLst>
              <a:gd name="connsiteX0" fmla="*/ 12048977 w 12682023"/>
              <a:gd name="connsiteY0" fmla="*/ 0 h 316523"/>
              <a:gd name="connsiteX1" fmla="*/ 12682023 w 12682023"/>
              <a:gd name="connsiteY1" fmla="*/ 0 h 316523"/>
              <a:gd name="connsiteX2" fmla="*/ 12365500 w 12682023"/>
              <a:gd name="connsiteY2" fmla="*/ 316523 h 316523"/>
              <a:gd name="connsiteX3" fmla="*/ 12048977 w 12682023"/>
              <a:gd name="connsiteY3" fmla="*/ 0 h 316523"/>
              <a:gd name="connsiteX4" fmla="*/ 11412804 w 12682023"/>
              <a:gd name="connsiteY4" fmla="*/ 0 h 316523"/>
              <a:gd name="connsiteX5" fmla="*/ 12045850 w 12682023"/>
              <a:gd name="connsiteY5" fmla="*/ 0 h 316523"/>
              <a:gd name="connsiteX6" fmla="*/ 11729327 w 12682023"/>
              <a:gd name="connsiteY6" fmla="*/ 316523 h 316523"/>
              <a:gd name="connsiteX7" fmla="*/ 11412804 w 12682023"/>
              <a:gd name="connsiteY7" fmla="*/ 0 h 316523"/>
              <a:gd name="connsiteX8" fmla="*/ 10776632 w 12682023"/>
              <a:gd name="connsiteY8" fmla="*/ 0 h 316523"/>
              <a:gd name="connsiteX9" fmla="*/ 11409678 w 12682023"/>
              <a:gd name="connsiteY9" fmla="*/ 0 h 316523"/>
              <a:gd name="connsiteX10" fmla="*/ 11093155 w 12682023"/>
              <a:gd name="connsiteY10" fmla="*/ 316523 h 316523"/>
              <a:gd name="connsiteX11" fmla="*/ 10776632 w 12682023"/>
              <a:gd name="connsiteY11" fmla="*/ 0 h 316523"/>
              <a:gd name="connsiteX12" fmla="*/ 9513861 w 12682023"/>
              <a:gd name="connsiteY12" fmla="*/ 0 h 316523"/>
              <a:gd name="connsiteX13" fmla="*/ 10773506 w 12682023"/>
              <a:gd name="connsiteY13" fmla="*/ 0 h 316523"/>
              <a:gd name="connsiteX14" fmla="*/ 10456983 w 12682023"/>
              <a:gd name="connsiteY14" fmla="*/ 316523 h 316523"/>
              <a:gd name="connsiteX15" fmla="*/ 10165334 w 12682023"/>
              <a:gd name="connsiteY15" fmla="*/ 123205 h 316523"/>
              <a:gd name="connsiteX16" fmla="*/ 10143683 w 12682023"/>
              <a:gd name="connsiteY16" fmla="*/ 15966 h 316523"/>
              <a:gd name="connsiteX17" fmla="*/ 10122033 w 12682023"/>
              <a:gd name="connsiteY17" fmla="*/ 123205 h 316523"/>
              <a:gd name="connsiteX18" fmla="*/ 9830384 w 12682023"/>
              <a:gd name="connsiteY18" fmla="*/ 316523 h 316523"/>
              <a:gd name="connsiteX19" fmla="*/ 9513861 w 12682023"/>
              <a:gd name="connsiteY19" fmla="*/ 0 h 316523"/>
              <a:gd name="connsiteX20" fmla="*/ 8877688 w 12682023"/>
              <a:gd name="connsiteY20" fmla="*/ 0 h 316523"/>
              <a:gd name="connsiteX21" fmla="*/ 9510734 w 12682023"/>
              <a:gd name="connsiteY21" fmla="*/ 0 h 316523"/>
              <a:gd name="connsiteX22" fmla="*/ 9194211 w 12682023"/>
              <a:gd name="connsiteY22" fmla="*/ 316523 h 316523"/>
              <a:gd name="connsiteX23" fmla="*/ 8877688 w 12682023"/>
              <a:gd name="connsiteY23" fmla="*/ 0 h 316523"/>
              <a:gd name="connsiteX24" fmla="*/ 8241516 w 12682023"/>
              <a:gd name="connsiteY24" fmla="*/ 0 h 316523"/>
              <a:gd name="connsiteX25" fmla="*/ 8874562 w 12682023"/>
              <a:gd name="connsiteY25" fmla="*/ 0 h 316523"/>
              <a:gd name="connsiteX26" fmla="*/ 8558039 w 12682023"/>
              <a:gd name="connsiteY26" fmla="*/ 316523 h 316523"/>
              <a:gd name="connsiteX27" fmla="*/ 8241516 w 12682023"/>
              <a:gd name="connsiteY27" fmla="*/ 0 h 316523"/>
              <a:gd name="connsiteX28" fmla="*/ 6978746 w 12682023"/>
              <a:gd name="connsiteY28" fmla="*/ 0 h 316523"/>
              <a:gd name="connsiteX29" fmla="*/ 8238390 w 12682023"/>
              <a:gd name="connsiteY29" fmla="*/ 0 h 316523"/>
              <a:gd name="connsiteX30" fmla="*/ 7921867 w 12682023"/>
              <a:gd name="connsiteY30" fmla="*/ 316523 h 316523"/>
              <a:gd name="connsiteX31" fmla="*/ 7630218 w 12682023"/>
              <a:gd name="connsiteY31" fmla="*/ 123205 h 316523"/>
              <a:gd name="connsiteX32" fmla="*/ 7608568 w 12682023"/>
              <a:gd name="connsiteY32" fmla="*/ 15969 h 316523"/>
              <a:gd name="connsiteX33" fmla="*/ 7586918 w 12682023"/>
              <a:gd name="connsiteY33" fmla="*/ 123205 h 316523"/>
              <a:gd name="connsiteX34" fmla="*/ 7295269 w 12682023"/>
              <a:gd name="connsiteY34" fmla="*/ 316523 h 316523"/>
              <a:gd name="connsiteX35" fmla="*/ 6978746 w 12682023"/>
              <a:gd name="connsiteY35" fmla="*/ 0 h 316523"/>
              <a:gd name="connsiteX36" fmla="*/ 6342573 w 12682023"/>
              <a:gd name="connsiteY36" fmla="*/ 0 h 316523"/>
              <a:gd name="connsiteX37" fmla="*/ 6975619 w 12682023"/>
              <a:gd name="connsiteY37" fmla="*/ 0 h 316523"/>
              <a:gd name="connsiteX38" fmla="*/ 6659096 w 12682023"/>
              <a:gd name="connsiteY38" fmla="*/ 316523 h 316523"/>
              <a:gd name="connsiteX39" fmla="*/ 6342573 w 12682023"/>
              <a:gd name="connsiteY39" fmla="*/ 0 h 316523"/>
              <a:gd name="connsiteX40" fmla="*/ 5706401 w 12682023"/>
              <a:gd name="connsiteY40" fmla="*/ 0 h 316523"/>
              <a:gd name="connsiteX41" fmla="*/ 6339447 w 12682023"/>
              <a:gd name="connsiteY41" fmla="*/ 0 h 316523"/>
              <a:gd name="connsiteX42" fmla="*/ 6022924 w 12682023"/>
              <a:gd name="connsiteY42" fmla="*/ 316523 h 316523"/>
              <a:gd name="connsiteX43" fmla="*/ 5706401 w 12682023"/>
              <a:gd name="connsiteY43" fmla="*/ 0 h 316523"/>
              <a:gd name="connsiteX44" fmla="*/ 4443632 w 12682023"/>
              <a:gd name="connsiteY44" fmla="*/ 0 h 316523"/>
              <a:gd name="connsiteX45" fmla="*/ 5703275 w 12682023"/>
              <a:gd name="connsiteY45" fmla="*/ 0 h 316523"/>
              <a:gd name="connsiteX46" fmla="*/ 5386752 w 12682023"/>
              <a:gd name="connsiteY46" fmla="*/ 316523 h 316523"/>
              <a:gd name="connsiteX47" fmla="*/ 5095103 w 12682023"/>
              <a:gd name="connsiteY47" fmla="*/ 123205 h 316523"/>
              <a:gd name="connsiteX48" fmla="*/ 5073453 w 12682023"/>
              <a:gd name="connsiteY48" fmla="*/ 15969 h 316523"/>
              <a:gd name="connsiteX49" fmla="*/ 5051804 w 12682023"/>
              <a:gd name="connsiteY49" fmla="*/ 123205 h 316523"/>
              <a:gd name="connsiteX50" fmla="*/ 4760154 w 12682023"/>
              <a:gd name="connsiteY50" fmla="*/ 316523 h 316523"/>
              <a:gd name="connsiteX51" fmla="*/ 4443632 w 12682023"/>
              <a:gd name="connsiteY51" fmla="*/ 0 h 316523"/>
              <a:gd name="connsiteX52" fmla="*/ 3807458 w 12682023"/>
              <a:gd name="connsiteY52" fmla="*/ 0 h 316523"/>
              <a:gd name="connsiteX53" fmla="*/ 4440505 w 12682023"/>
              <a:gd name="connsiteY53" fmla="*/ 0 h 316523"/>
              <a:gd name="connsiteX54" fmla="*/ 4123982 w 12682023"/>
              <a:gd name="connsiteY54" fmla="*/ 316523 h 316523"/>
              <a:gd name="connsiteX55" fmla="*/ 3807458 w 12682023"/>
              <a:gd name="connsiteY55" fmla="*/ 0 h 316523"/>
              <a:gd name="connsiteX56" fmla="*/ 3171286 w 12682023"/>
              <a:gd name="connsiteY56" fmla="*/ 0 h 316523"/>
              <a:gd name="connsiteX57" fmla="*/ 3804332 w 12682023"/>
              <a:gd name="connsiteY57" fmla="*/ 0 h 316523"/>
              <a:gd name="connsiteX58" fmla="*/ 3487810 w 12682023"/>
              <a:gd name="connsiteY58" fmla="*/ 316523 h 316523"/>
              <a:gd name="connsiteX59" fmla="*/ 3171286 w 12682023"/>
              <a:gd name="connsiteY59" fmla="*/ 0 h 316523"/>
              <a:gd name="connsiteX60" fmla="*/ 1908517 w 12682023"/>
              <a:gd name="connsiteY60" fmla="*/ 0 h 316523"/>
              <a:gd name="connsiteX61" fmla="*/ 3168161 w 12682023"/>
              <a:gd name="connsiteY61" fmla="*/ 0 h 316523"/>
              <a:gd name="connsiteX62" fmla="*/ 2851637 w 12682023"/>
              <a:gd name="connsiteY62" fmla="*/ 316523 h 316523"/>
              <a:gd name="connsiteX63" fmla="*/ 2559989 w 12682023"/>
              <a:gd name="connsiteY63" fmla="*/ 123205 h 316523"/>
              <a:gd name="connsiteX64" fmla="*/ 2538339 w 12682023"/>
              <a:gd name="connsiteY64" fmla="*/ 15970 h 316523"/>
              <a:gd name="connsiteX65" fmla="*/ 2516689 w 12682023"/>
              <a:gd name="connsiteY65" fmla="*/ 123205 h 316523"/>
              <a:gd name="connsiteX66" fmla="*/ 2225040 w 12682023"/>
              <a:gd name="connsiteY66" fmla="*/ 316523 h 316523"/>
              <a:gd name="connsiteX67" fmla="*/ 1908517 w 12682023"/>
              <a:gd name="connsiteY67" fmla="*/ 0 h 316523"/>
              <a:gd name="connsiteX68" fmla="*/ 1272344 w 12682023"/>
              <a:gd name="connsiteY68" fmla="*/ 0 h 316523"/>
              <a:gd name="connsiteX69" fmla="*/ 1905390 w 12682023"/>
              <a:gd name="connsiteY69" fmla="*/ 0 h 316523"/>
              <a:gd name="connsiteX70" fmla="*/ 1588867 w 12682023"/>
              <a:gd name="connsiteY70" fmla="*/ 316523 h 316523"/>
              <a:gd name="connsiteX71" fmla="*/ 1272344 w 12682023"/>
              <a:gd name="connsiteY71" fmla="*/ 0 h 316523"/>
              <a:gd name="connsiteX72" fmla="*/ 636172 w 12682023"/>
              <a:gd name="connsiteY72" fmla="*/ 0 h 316523"/>
              <a:gd name="connsiteX73" fmla="*/ 1269218 w 12682023"/>
              <a:gd name="connsiteY73" fmla="*/ 0 h 316523"/>
              <a:gd name="connsiteX74" fmla="*/ 952695 w 12682023"/>
              <a:gd name="connsiteY74" fmla="*/ 316523 h 316523"/>
              <a:gd name="connsiteX75" fmla="*/ 636172 w 12682023"/>
              <a:gd name="connsiteY75" fmla="*/ 0 h 316523"/>
              <a:gd name="connsiteX76" fmla="*/ 0 w 12682023"/>
              <a:gd name="connsiteY76" fmla="*/ 0 h 316523"/>
              <a:gd name="connsiteX77" fmla="*/ 633046 w 12682023"/>
              <a:gd name="connsiteY77" fmla="*/ 0 h 316523"/>
              <a:gd name="connsiteX78" fmla="*/ 316523 w 12682023"/>
              <a:gd name="connsiteY78" fmla="*/ 316523 h 316523"/>
              <a:gd name="connsiteX79" fmla="*/ 0 w 12682023"/>
              <a:gd name="connsiteY79" fmla="*/ 0 h 31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2682023" h="316523">
                <a:moveTo>
                  <a:pt x="12048977" y="0"/>
                </a:moveTo>
                <a:lnTo>
                  <a:pt x="12682023" y="0"/>
                </a:lnTo>
                <a:cubicBezTo>
                  <a:pt x="12682023" y="174811"/>
                  <a:pt x="12540311" y="316523"/>
                  <a:pt x="12365500" y="316523"/>
                </a:cubicBezTo>
                <a:cubicBezTo>
                  <a:pt x="12190689" y="316523"/>
                  <a:pt x="12048977" y="174811"/>
                  <a:pt x="12048977" y="0"/>
                </a:cubicBezTo>
                <a:close/>
                <a:moveTo>
                  <a:pt x="11412804" y="0"/>
                </a:moveTo>
                <a:lnTo>
                  <a:pt x="12045850" y="0"/>
                </a:lnTo>
                <a:cubicBezTo>
                  <a:pt x="12045850" y="174811"/>
                  <a:pt x="11904138" y="316523"/>
                  <a:pt x="11729327" y="316523"/>
                </a:cubicBezTo>
                <a:cubicBezTo>
                  <a:pt x="11554516" y="316523"/>
                  <a:pt x="11412804" y="174811"/>
                  <a:pt x="11412804" y="0"/>
                </a:cubicBezTo>
                <a:close/>
                <a:moveTo>
                  <a:pt x="10776632" y="0"/>
                </a:moveTo>
                <a:lnTo>
                  <a:pt x="11409678" y="0"/>
                </a:lnTo>
                <a:cubicBezTo>
                  <a:pt x="11409678" y="174811"/>
                  <a:pt x="11267966" y="316523"/>
                  <a:pt x="11093155" y="316523"/>
                </a:cubicBezTo>
                <a:cubicBezTo>
                  <a:pt x="10918344" y="316523"/>
                  <a:pt x="10776632" y="174811"/>
                  <a:pt x="10776632" y="0"/>
                </a:cubicBezTo>
                <a:close/>
                <a:moveTo>
                  <a:pt x="9513861" y="0"/>
                </a:moveTo>
                <a:lnTo>
                  <a:pt x="10773506" y="0"/>
                </a:lnTo>
                <a:cubicBezTo>
                  <a:pt x="10773506" y="174811"/>
                  <a:pt x="10631794" y="316523"/>
                  <a:pt x="10456983" y="316523"/>
                </a:cubicBezTo>
                <a:cubicBezTo>
                  <a:pt x="10325875" y="316523"/>
                  <a:pt x="10213385" y="236810"/>
                  <a:pt x="10165334" y="123205"/>
                </a:cubicBezTo>
                <a:lnTo>
                  <a:pt x="10143683" y="15966"/>
                </a:lnTo>
                <a:lnTo>
                  <a:pt x="10122033" y="123205"/>
                </a:lnTo>
                <a:cubicBezTo>
                  <a:pt x="10073982" y="236810"/>
                  <a:pt x="9961492" y="316523"/>
                  <a:pt x="9830384" y="316523"/>
                </a:cubicBezTo>
                <a:cubicBezTo>
                  <a:pt x="9655573" y="316523"/>
                  <a:pt x="9513861" y="174811"/>
                  <a:pt x="9513861" y="0"/>
                </a:cubicBezTo>
                <a:close/>
                <a:moveTo>
                  <a:pt x="8877688" y="0"/>
                </a:moveTo>
                <a:lnTo>
                  <a:pt x="9510734" y="0"/>
                </a:lnTo>
                <a:cubicBezTo>
                  <a:pt x="9510734" y="174811"/>
                  <a:pt x="9369022" y="316523"/>
                  <a:pt x="9194211" y="316523"/>
                </a:cubicBezTo>
                <a:cubicBezTo>
                  <a:pt x="9019400" y="316523"/>
                  <a:pt x="8877688" y="174811"/>
                  <a:pt x="8877688" y="0"/>
                </a:cubicBezTo>
                <a:close/>
                <a:moveTo>
                  <a:pt x="8241516" y="0"/>
                </a:moveTo>
                <a:lnTo>
                  <a:pt x="8874562" y="0"/>
                </a:lnTo>
                <a:cubicBezTo>
                  <a:pt x="8874562" y="174811"/>
                  <a:pt x="8732850" y="316523"/>
                  <a:pt x="8558039" y="316523"/>
                </a:cubicBezTo>
                <a:cubicBezTo>
                  <a:pt x="8383228" y="316523"/>
                  <a:pt x="8241516" y="174811"/>
                  <a:pt x="8241516" y="0"/>
                </a:cubicBezTo>
                <a:close/>
                <a:moveTo>
                  <a:pt x="6978746" y="0"/>
                </a:moveTo>
                <a:lnTo>
                  <a:pt x="8238390" y="0"/>
                </a:lnTo>
                <a:cubicBezTo>
                  <a:pt x="8238390" y="174811"/>
                  <a:pt x="8096678" y="316523"/>
                  <a:pt x="7921867" y="316523"/>
                </a:cubicBezTo>
                <a:cubicBezTo>
                  <a:pt x="7790758" y="316523"/>
                  <a:pt x="7678268" y="236810"/>
                  <a:pt x="7630218" y="123205"/>
                </a:cubicBezTo>
                <a:lnTo>
                  <a:pt x="7608568" y="15969"/>
                </a:lnTo>
                <a:lnTo>
                  <a:pt x="7586918" y="123205"/>
                </a:lnTo>
                <a:cubicBezTo>
                  <a:pt x="7538867" y="236810"/>
                  <a:pt x="7426377" y="316523"/>
                  <a:pt x="7295269" y="316523"/>
                </a:cubicBezTo>
                <a:cubicBezTo>
                  <a:pt x="7120458" y="316523"/>
                  <a:pt x="6978746" y="174811"/>
                  <a:pt x="6978746" y="0"/>
                </a:cubicBezTo>
                <a:close/>
                <a:moveTo>
                  <a:pt x="6342573" y="0"/>
                </a:moveTo>
                <a:lnTo>
                  <a:pt x="6975619" y="0"/>
                </a:lnTo>
                <a:cubicBezTo>
                  <a:pt x="6975619" y="174811"/>
                  <a:pt x="6833907" y="316523"/>
                  <a:pt x="6659096" y="316523"/>
                </a:cubicBezTo>
                <a:cubicBezTo>
                  <a:pt x="6484285" y="316523"/>
                  <a:pt x="6342573" y="174811"/>
                  <a:pt x="6342573" y="0"/>
                </a:cubicBezTo>
                <a:close/>
                <a:moveTo>
                  <a:pt x="5706401" y="0"/>
                </a:moveTo>
                <a:lnTo>
                  <a:pt x="6339447" y="0"/>
                </a:lnTo>
                <a:cubicBezTo>
                  <a:pt x="6339447" y="174811"/>
                  <a:pt x="6197735" y="316523"/>
                  <a:pt x="6022924" y="316523"/>
                </a:cubicBezTo>
                <a:cubicBezTo>
                  <a:pt x="5848113" y="316523"/>
                  <a:pt x="5706401" y="174811"/>
                  <a:pt x="5706401" y="0"/>
                </a:cubicBezTo>
                <a:close/>
                <a:moveTo>
                  <a:pt x="4443632" y="0"/>
                </a:moveTo>
                <a:lnTo>
                  <a:pt x="5703275" y="0"/>
                </a:lnTo>
                <a:cubicBezTo>
                  <a:pt x="5703275" y="174811"/>
                  <a:pt x="5561563" y="316523"/>
                  <a:pt x="5386752" y="316523"/>
                </a:cubicBezTo>
                <a:cubicBezTo>
                  <a:pt x="5255645" y="316523"/>
                  <a:pt x="5143155" y="236810"/>
                  <a:pt x="5095103" y="123205"/>
                </a:cubicBezTo>
                <a:lnTo>
                  <a:pt x="5073453" y="15969"/>
                </a:lnTo>
                <a:lnTo>
                  <a:pt x="5051804" y="123205"/>
                </a:lnTo>
                <a:cubicBezTo>
                  <a:pt x="5003752" y="236810"/>
                  <a:pt x="4891263" y="316523"/>
                  <a:pt x="4760154" y="316523"/>
                </a:cubicBezTo>
                <a:cubicBezTo>
                  <a:pt x="4585344" y="316523"/>
                  <a:pt x="4443632" y="174811"/>
                  <a:pt x="4443632" y="0"/>
                </a:cubicBezTo>
                <a:close/>
                <a:moveTo>
                  <a:pt x="3807458" y="0"/>
                </a:moveTo>
                <a:lnTo>
                  <a:pt x="4440505" y="0"/>
                </a:lnTo>
                <a:cubicBezTo>
                  <a:pt x="4440505" y="174811"/>
                  <a:pt x="4298793" y="316523"/>
                  <a:pt x="4123982" y="316523"/>
                </a:cubicBezTo>
                <a:cubicBezTo>
                  <a:pt x="3949170" y="316523"/>
                  <a:pt x="3807458" y="174811"/>
                  <a:pt x="3807458" y="0"/>
                </a:cubicBezTo>
                <a:close/>
                <a:moveTo>
                  <a:pt x="3171286" y="0"/>
                </a:moveTo>
                <a:lnTo>
                  <a:pt x="3804332" y="0"/>
                </a:lnTo>
                <a:cubicBezTo>
                  <a:pt x="3804332" y="174811"/>
                  <a:pt x="3662620" y="316523"/>
                  <a:pt x="3487810" y="316523"/>
                </a:cubicBezTo>
                <a:cubicBezTo>
                  <a:pt x="3312999" y="316523"/>
                  <a:pt x="3171286" y="174811"/>
                  <a:pt x="3171286" y="0"/>
                </a:cubicBezTo>
                <a:close/>
                <a:moveTo>
                  <a:pt x="1908517" y="0"/>
                </a:moveTo>
                <a:lnTo>
                  <a:pt x="3168161" y="0"/>
                </a:lnTo>
                <a:cubicBezTo>
                  <a:pt x="3168161" y="174811"/>
                  <a:pt x="3026449" y="316523"/>
                  <a:pt x="2851637" y="316523"/>
                </a:cubicBezTo>
                <a:cubicBezTo>
                  <a:pt x="2720529" y="316523"/>
                  <a:pt x="2608039" y="236810"/>
                  <a:pt x="2559989" y="123205"/>
                </a:cubicBezTo>
                <a:lnTo>
                  <a:pt x="2538339" y="15970"/>
                </a:lnTo>
                <a:lnTo>
                  <a:pt x="2516689" y="123205"/>
                </a:lnTo>
                <a:cubicBezTo>
                  <a:pt x="2468638" y="236810"/>
                  <a:pt x="2356148" y="316523"/>
                  <a:pt x="2225040" y="316523"/>
                </a:cubicBezTo>
                <a:cubicBezTo>
                  <a:pt x="2050228" y="316523"/>
                  <a:pt x="1908517" y="174811"/>
                  <a:pt x="1908517" y="0"/>
                </a:cubicBezTo>
                <a:close/>
                <a:moveTo>
                  <a:pt x="1272344" y="0"/>
                </a:moveTo>
                <a:lnTo>
                  <a:pt x="1905390" y="0"/>
                </a:lnTo>
                <a:cubicBezTo>
                  <a:pt x="1905390" y="174811"/>
                  <a:pt x="1763678" y="316523"/>
                  <a:pt x="1588867" y="316523"/>
                </a:cubicBezTo>
                <a:cubicBezTo>
                  <a:pt x="1414056" y="316523"/>
                  <a:pt x="1272344" y="174811"/>
                  <a:pt x="1272344" y="0"/>
                </a:cubicBezTo>
                <a:close/>
                <a:moveTo>
                  <a:pt x="636172" y="0"/>
                </a:moveTo>
                <a:lnTo>
                  <a:pt x="1269218" y="0"/>
                </a:lnTo>
                <a:cubicBezTo>
                  <a:pt x="1269218" y="174811"/>
                  <a:pt x="1127506" y="316523"/>
                  <a:pt x="952695" y="316523"/>
                </a:cubicBezTo>
                <a:cubicBezTo>
                  <a:pt x="777884" y="316523"/>
                  <a:pt x="636172" y="174811"/>
                  <a:pt x="636172" y="0"/>
                </a:cubicBezTo>
                <a:close/>
                <a:moveTo>
                  <a:pt x="0" y="0"/>
                </a:moveTo>
                <a:lnTo>
                  <a:pt x="633046" y="0"/>
                </a:lnTo>
                <a:cubicBezTo>
                  <a:pt x="633046" y="174811"/>
                  <a:pt x="491334" y="316523"/>
                  <a:pt x="316523" y="316523"/>
                </a:cubicBezTo>
                <a:cubicBezTo>
                  <a:pt x="141712" y="316523"/>
                  <a:pt x="0" y="174811"/>
                  <a:pt x="0" y="0"/>
                </a:cubicBezTo>
                <a:close/>
              </a:path>
            </a:pathLst>
          </a:custGeom>
          <a:solidFill>
            <a:srgbClr val="B9B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sym typeface="思源黑体 CN Regular" panose="020B0500000000000000" pitchFamily="34" charset="-122"/>
            </a:endParaRPr>
          </a:p>
        </p:txBody>
      </p:sp>
      <p:sp>
        <p:nvSpPr>
          <p:cNvPr id="12" name="PHẠM DUYÊN">
            <a:extLst>
              <a:ext uri="{FF2B5EF4-FFF2-40B4-BE49-F238E27FC236}">
                <a16:creationId xmlns:a16="http://schemas.microsoft.com/office/drawing/2014/main" id="{EA11FCB9-16DF-41CC-816A-2460D103E2EB}"/>
              </a:ext>
            </a:extLst>
          </p:cNvPr>
          <p:cNvSpPr/>
          <p:nvPr userDrawn="1"/>
        </p:nvSpPr>
        <p:spPr>
          <a:xfrm flipH="1">
            <a:off x="0" y="6625087"/>
            <a:ext cx="12192000" cy="232913"/>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949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sym typeface="思源黑体 CN Regular" panose="020B0500000000000000" pitchFamily="34" charset="-122"/>
            </a:endParaRPr>
          </a:p>
        </p:txBody>
      </p:sp>
      <p:pic>
        <p:nvPicPr>
          <p:cNvPr id="2" name="Picture 1">
            <a:extLst>
              <a:ext uri="{FF2B5EF4-FFF2-40B4-BE49-F238E27FC236}">
                <a16:creationId xmlns:a16="http://schemas.microsoft.com/office/drawing/2014/main" id="{ED38E49A-9041-4B73-98D3-957AB88535B7}"/>
              </a:ext>
            </a:extLst>
          </p:cNvPr>
          <p:cNvPicPr>
            <a:picLocks noChangeAspect="1"/>
          </p:cNvPicPr>
          <p:nvPr userDrawn="1"/>
        </p:nvPicPr>
        <p:blipFill>
          <a:blip r:embed="rId2"/>
          <a:stretch>
            <a:fillRect/>
          </a:stretch>
        </p:blipFill>
        <p:spPr>
          <a:xfrm>
            <a:off x="4176974" y="185777"/>
            <a:ext cx="3794009" cy="1170529"/>
          </a:xfrm>
          <a:prstGeom prst="rect">
            <a:avLst/>
          </a:prstGeom>
        </p:spPr>
      </p:pic>
    </p:spTree>
    <p:extLst>
      <p:ext uri="{BB962C8B-B14F-4D97-AF65-F5344CB8AC3E}">
        <p14:creationId xmlns:p14="http://schemas.microsoft.com/office/powerpoint/2010/main" val="846134660"/>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1+#ppt_w/2"/>
                                          </p:val>
                                        </p:tav>
                                        <p:tav tm="100000">
                                          <p:val>
                                            <p:strVal val="#ppt_x"/>
                                          </p:val>
                                        </p:tav>
                                      </p:tavLst>
                                    </p:anim>
                                    <p:anim calcmode="lin" valueType="num">
                                      <p:cBhvr additive="base">
                                        <p:cTn id="16" dur="50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25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1+#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21">
            <a:extLst>
              <a:ext uri="{FF2B5EF4-FFF2-40B4-BE49-F238E27FC236}">
                <a16:creationId xmlns:a16="http://schemas.microsoft.com/office/drawing/2014/main" id="{66A19588-8A0E-4846-8C3A-8EB49C7D590A}"/>
              </a:ext>
            </a:extLst>
          </p:cNvPr>
          <p:cNvSpPr/>
          <p:nvPr userDrawn="1"/>
        </p:nvSpPr>
        <p:spPr>
          <a:xfrm>
            <a:off x="0" y="0"/>
            <a:ext cx="12192000" cy="316523"/>
          </a:xfrm>
          <a:custGeom>
            <a:avLst/>
            <a:gdLst>
              <a:gd name="connsiteX0" fmla="*/ 12048977 w 12682023"/>
              <a:gd name="connsiteY0" fmla="*/ 0 h 316523"/>
              <a:gd name="connsiteX1" fmla="*/ 12682023 w 12682023"/>
              <a:gd name="connsiteY1" fmla="*/ 0 h 316523"/>
              <a:gd name="connsiteX2" fmla="*/ 12365500 w 12682023"/>
              <a:gd name="connsiteY2" fmla="*/ 316523 h 316523"/>
              <a:gd name="connsiteX3" fmla="*/ 12048977 w 12682023"/>
              <a:gd name="connsiteY3" fmla="*/ 0 h 316523"/>
              <a:gd name="connsiteX4" fmla="*/ 11412804 w 12682023"/>
              <a:gd name="connsiteY4" fmla="*/ 0 h 316523"/>
              <a:gd name="connsiteX5" fmla="*/ 12045850 w 12682023"/>
              <a:gd name="connsiteY5" fmla="*/ 0 h 316523"/>
              <a:gd name="connsiteX6" fmla="*/ 11729327 w 12682023"/>
              <a:gd name="connsiteY6" fmla="*/ 316523 h 316523"/>
              <a:gd name="connsiteX7" fmla="*/ 11412804 w 12682023"/>
              <a:gd name="connsiteY7" fmla="*/ 0 h 316523"/>
              <a:gd name="connsiteX8" fmla="*/ 10776632 w 12682023"/>
              <a:gd name="connsiteY8" fmla="*/ 0 h 316523"/>
              <a:gd name="connsiteX9" fmla="*/ 11409678 w 12682023"/>
              <a:gd name="connsiteY9" fmla="*/ 0 h 316523"/>
              <a:gd name="connsiteX10" fmla="*/ 11093155 w 12682023"/>
              <a:gd name="connsiteY10" fmla="*/ 316523 h 316523"/>
              <a:gd name="connsiteX11" fmla="*/ 10776632 w 12682023"/>
              <a:gd name="connsiteY11" fmla="*/ 0 h 316523"/>
              <a:gd name="connsiteX12" fmla="*/ 9513861 w 12682023"/>
              <a:gd name="connsiteY12" fmla="*/ 0 h 316523"/>
              <a:gd name="connsiteX13" fmla="*/ 10773506 w 12682023"/>
              <a:gd name="connsiteY13" fmla="*/ 0 h 316523"/>
              <a:gd name="connsiteX14" fmla="*/ 10456983 w 12682023"/>
              <a:gd name="connsiteY14" fmla="*/ 316523 h 316523"/>
              <a:gd name="connsiteX15" fmla="*/ 10165334 w 12682023"/>
              <a:gd name="connsiteY15" fmla="*/ 123205 h 316523"/>
              <a:gd name="connsiteX16" fmla="*/ 10143683 w 12682023"/>
              <a:gd name="connsiteY16" fmla="*/ 15966 h 316523"/>
              <a:gd name="connsiteX17" fmla="*/ 10122033 w 12682023"/>
              <a:gd name="connsiteY17" fmla="*/ 123205 h 316523"/>
              <a:gd name="connsiteX18" fmla="*/ 9830384 w 12682023"/>
              <a:gd name="connsiteY18" fmla="*/ 316523 h 316523"/>
              <a:gd name="connsiteX19" fmla="*/ 9513861 w 12682023"/>
              <a:gd name="connsiteY19" fmla="*/ 0 h 316523"/>
              <a:gd name="connsiteX20" fmla="*/ 8877688 w 12682023"/>
              <a:gd name="connsiteY20" fmla="*/ 0 h 316523"/>
              <a:gd name="connsiteX21" fmla="*/ 9510734 w 12682023"/>
              <a:gd name="connsiteY21" fmla="*/ 0 h 316523"/>
              <a:gd name="connsiteX22" fmla="*/ 9194211 w 12682023"/>
              <a:gd name="connsiteY22" fmla="*/ 316523 h 316523"/>
              <a:gd name="connsiteX23" fmla="*/ 8877688 w 12682023"/>
              <a:gd name="connsiteY23" fmla="*/ 0 h 316523"/>
              <a:gd name="connsiteX24" fmla="*/ 8241516 w 12682023"/>
              <a:gd name="connsiteY24" fmla="*/ 0 h 316523"/>
              <a:gd name="connsiteX25" fmla="*/ 8874562 w 12682023"/>
              <a:gd name="connsiteY25" fmla="*/ 0 h 316523"/>
              <a:gd name="connsiteX26" fmla="*/ 8558039 w 12682023"/>
              <a:gd name="connsiteY26" fmla="*/ 316523 h 316523"/>
              <a:gd name="connsiteX27" fmla="*/ 8241516 w 12682023"/>
              <a:gd name="connsiteY27" fmla="*/ 0 h 316523"/>
              <a:gd name="connsiteX28" fmla="*/ 6978746 w 12682023"/>
              <a:gd name="connsiteY28" fmla="*/ 0 h 316523"/>
              <a:gd name="connsiteX29" fmla="*/ 8238390 w 12682023"/>
              <a:gd name="connsiteY29" fmla="*/ 0 h 316523"/>
              <a:gd name="connsiteX30" fmla="*/ 7921867 w 12682023"/>
              <a:gd name="connsiteY30" fmla="*/ 316523 h 316523"/>
              <a:gd name="connsiteX31" fmla="*/ 7630218 w 12682023"/>
              <a:gd name="connsiteY31" fmla="*/ 123205 h 316523"/>
              <a:gd name="connsiteX32" fmla="*/ 7608568 w 12682023"/>
              <a:gd name="connsiteY32" fmla="*/ 15969 h 316523"/>
              <a:gd name="connsiteX33" fmla="*/ 7586918 w 12682023"/>
              <a:gd name="connsiteY33" fmla="*/ 123205 h 316523"/>
              <a:gd name="connsiteX34" fmla="*/ 7295269 w 12682023"/>
              <a:gd name="connsiteY34" fmla="*/ 316523 h 316523"/>
              <a:gd name="connsiteX35" fmla="*/ 6978746 w 12682023"/>
              <a:gd name="connsiteY35" fmla="*/ 0 h 316523"/>
              <a:gd name="connsiteX36" fmla="*/ 6342573 w 12682023"/>
              <a:gd name="connsiteY36" fmla="*/ 0 h 316523"/>
              <a:gd name="connsiteX37" fmla="*/ 6975619 w 12682023"/>
              <a:gd name="connsiteY37" fmla="*/ 0 h 316523"/>
              <a:gd name="connsiteX38" fmla="*/ 6659096 w 12682023"/>
              <a:gd name="connsiteY38" fmla="*/ 316523 h 316523"/>
              <a:gd name="connsiteX39" fmla="*/ 6342573 w 12682023"/>
              <a:gd name="connsiteY39" fmla="*/ 0 h 316523"/>
              <a:gd name="connsiteX40" fmla="*/ 5706401 w 12682023"/>
              <a:gd name="connsiteY40" fmla="*/ 0 h 316523"/>
              <a:gd name="connsiteX41" fmla="*/ 6339447 w 12682023"/>
              <a:gd name="connsiteY41" fmla="*/ 0 h 316523"/>
              <a:gd name="connsiteX42" fmla="*/ 6022924 w 12682023"/>
              <a:gd name="connsiteY42" fmla="*/ 316523 h 316523"/>
              <a:gd name="connsiteX43" fmla="*/ 5706401 w 12682023"/>
              <a:gd name="connsiteY43" fmla="*/ 0 h 316523"/>
              <a:gd name="connsiteX44" fmla="*/ 4443632 w 12682023"/>
              <a:gd name="connsiteY44" fmla="*/ 0 h 316523"/>
              <a:gd name="connsiteX45" fmla="*/ 5703275 w 12682023"/>
              <a:gd name="connsiteY45" fmla="*/ 0 h 316523"/>
              <a:gd name="connsiteX46" fmla="*/ 5386752 w 12682023"/>
              <a:gd name="connsiteY46" fmla="*/ 316523 h 316523"/>
              <a:gd name="connsiteX47" fmla="*/ 5095103 w 12682023"/>
              <a:gd name="connsiteY47" fmla="*/ 123205 h 316523"/>
              <a:gd name="connsiteX48" fmla="*/ 5073453 w 12682023"/>
              <a:gd name="connsiteY48" fmla="*/ 15969 h 316523"/>
              <a:gd name="connsiteX49" fmla="*/ 5051804 w 12682023"/>
              <a:gd name="connsiteY49" fmla="*/ 123205 h 316523"/>
              <a:gd name="connsiteX50" fmla="*/ 4760154 w 12682023"/>
              <a:gd name="connsiteY50" fmla="*/ 316523 h 316523"/>
              <a:gd name="connsiteX51" fmla="*/ 4443632 w 12682023"/>
              <a:gd name="connsiteY51" fmla="*/ 0 h 316523"/>
              <a:gd name="connsiteX52" fmla="*/ 3807458 w 12682023"/>
              <a:gd name="connsiteY52" fmla="*/ 0 h 316523"/>
              <a:gd name="connsiteX53" fmla="*/ 4440505 w 12682023"/>
              <a:gd name="connsiteY53" fmla="*/ 0 h 316523"/>
              <a:gd name="connsiteX54" fmla="*/ 4123982 w 12682023"/>
              <a:gd name="connsiteY54" fmla="*/ 316523 h 316523"/>
              <a:gd name="connsiteX55" fmla="*/ 3807458 w 12682023"/>
              <a:gd name="connsiteY55" fmla="*/ 0 h 316523"/>
              <a:gd name="connsiteX56" fmla="*/ 3171286 w 12682023"/>
              <a:gd name="connsiteY56" fmla="*/ 0 h 316523"/>
              <a:gd name="connsiteX57" fmla="*/ 3804332 w 12682023"/>
              <a:gd name="connsiteY57" fmla="*/ 0 h 316523"/>
              <a:gd name="connsiteX58" fmla="*/ 3487810 w 12682023"/>
              <a:gd name="connsiteY58" fmla="*/ 316523 h 316523"/>
              <a:gd name="connsiteX59" fmla="*/ 3171286 w 12682023"/>
              <a:gd name="connsiteY59" fmla="*/ 0 h 316523"/>
              <a:gd name="connsiteX60" fmla="*/ 1908517 w 12682023"/>
              <a:gd name="connsiteY60" fmla="*/ 0 h 316523"/>
              <a:gd name="connsiteX61" fmla="*/ 3168161 w 12682023"/>
              <a:gd name="connsiteY61" fmla="*/ 0 h 316523"/>
              <a:gd name="connsiteX62" fmla="*/ 2851637 w 12682023"/>
              <a:gd name="connsiteY62" fmla="*/ 316523 h 316523"/>
              <a:gd name="connsiteX63" fmla="*/ 2559989 w 12682023"/>
              <a:gd name="connsiteY63" fmla="*/ 123205 h 316523"/>
              <a:gd name="connsiteX64" fmla="*/ 2538339 w 12682023"/>
              <a:gd name="connsiteY64" fmla="*/ 15970 h 316523"/>
              <a:gd name="connsiteX65" fmla="*/ 2516689 w 12682023"/>
              <a:gd name="connsiteY65" fmla="*/ 123205 h 316523"/>
              <a:gd name="connsiteX66" fmla="*/ 2225040 w 12682023"/>
              <a:gd name="connsiteY66" fmla="*/ 316523 h 316523"/>
              <a:gd name="connsiteX67" fmla="*/ 1908517 w 12682023"/>
              <a:gd name="connsiteY67" fmla="*/ 0 h 316523"/>
              <a:gd name="connsiteX68" fmla="*/ 1272344 w 12682023"/>
              <a:gd name="connsiteY68" fmla="*/ 0 h 316523"/>
              <a:gd name="connsiteX69" fmla="*/ 1905390 w 12682023"/>
              <a:gd name="connsiteY69" fmla="*/ 0 h 316523"/>
              <a:gd name="connsiteX70" fmla="*/ 1588867 w 12682023"/>
              <a:gd name="connsiteY70" fmla="*/ 316523 h 316523"/>
              <a:gd name="connsiteX71" fmla="*/ 1272344 w 12682023"/>
              <a:gd name="connsiteY71" fmla="*/ 0 h 316523"/>
              <a:gd name="connsiteX72" fmla="*/ 636172 w 12682023"/>
              <a:gd name="connsiteY72" fmla="*/ 0 h 316523"/>
              <a:gd name="connsiteX73" fmla="*/ 1269218 w 12682023"/>
              <a:gd name="connsiteY73" fmla="*/ 0 h 316523"/>
              <a:gd name="connsiteX74" fmla="*/ 952695 w 12682023"/>
              <a:gd name="connsiteY74" fmla="*/ 316523 h 316523"/>
              <a:gd name="connsiteX75" fmla="*/ 636172 w 12682023"/>
              <a:gd name="connsiteY75" fmla="*/ 0 h 316523"/>
              <a:gd name="connsiteX76" fmla="*/ 0 w 12682023"/>
              <a:gd name="connsiteY76" fmla="*/ 0 h 316523"/>
              <a:gd name="connsiteX77" fmla="*/ 633046 w 12682023"/>
              <a:gd name="connsiteY77" fmla="*/ 0 h 316523"/>
              <a:gd name="connsiteX78" fmla="*/ 316523 w 12682023"/>
              <a:gd name="connsiteY78" fmla="*/ 316523 h 316523"/>
              <a:gd name="connsiteX79" fmla="*/ 0 w 12682023"/>
              <a:gd name="connsiteY79" fmla="*/ 0 h 31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2682023" h="316523">
                <a:moveTo>
                  <a:pt x="12048977" y="0"/>
                </a:moveTo>
                <a:lnTo>
                  <a:pt x="12682023" y="0"/>
                </a:lnTo>
                <a:cubicBezTo>
                  <a:pt x="12682023" y="174811"/>
                  <a:pt x="12540311" y="316523"/>
                  <a:pt x="12365500" y="316523"/>
                </a:cubicBezTo>
                <a:cubicBezTo>
                  <a:pt x="12190689" y="316523"/>
                  <a:pt x="12048977" y="174811"/>
                  <a:pt x="12048977" y="0"/>
                </a:cubicBezTo>
                <a:close/>
                <a:moveTo>
                  <a:pt x="11412804" y="0"/>
                </a:moveTo>
                <a:lnTo>
                  <a:pt x="12045850" y="0"/>
                </a:lnTo>
                <a:cubicBezTo>
                  <a:pt x="12045850" y="174811"/>
                  <a:pt x="11904138" y="316523"/>
                  <a:pt x="11729327" y="316523"/>
                </a:cubicBezTo>
                <a:cubicBezTo>
                  <a:pt x="11554516" y="316523"/>
                  <a:pt x="11412804" y="174811"/>
                  <a:pt x="11412804" y="0"/>
                </a:cubicBezTo>
                <a:close/>
                <a:moveTo>
                  <a:pt x="10776632" y="0"/>
                </a:moveTo>
                <a:lnTo>
                  <a:pt x="11409678" y="0"/>
                </a:lnTo>
                <a:cubicBezTo>
                  <a:pt x="11409678" y="174811"/>
                  <a:pt x="11267966" y="316523"/>
                  <a:pt x="11093155" y="316523"/>
                </a:cubicBezTo>
                <a:cubicBezTo>
                  <a:pt x="10918344" y="316523"/>
                  <a:pt x="10776632" y="174811"/>
                  <a:pt x="10776632" y="0"/>
                </a:cubicBezTo>
                <a:close/>
                <a:moveTo>
                  <a:pt x="9513861" y="0"/>
                </a:moveTo>
                <a:lnTo>
                  <a:pt x="10773506" y="0"/>
                </a:lnTo>
                <a:cubicBezTo>
                  <a:pt x="10773506" y="174811"/>
                  <a:pt x="10631794" y="316523"/>
                  <a:pt x="10456983" y="316523"/>
                </a:cubicBezTo>
                <a:cubicBezTo>
                  <a:pt x="10325875" y="316523"/>
                  <a:pt x="10213385" y="236810"/>
                  <a:pt x="10165334" y="123205"/>
                </a:cubicBezTo>
                <a:lnTo>
                  <a:pt x="10143683" y="15966"/>
                </a:lnTo>
                <a:lnTo>
                  <a:pt x="10122033" y="123205"/>
                </a:lnTo>
                <a:cubicBezTo>
                  <a:pt x="10073982" y="236810"/>
                  <a:pt x="9961492" y="316523"/>
                  <a:pt x="9830384" y="316523"/>
                </a:cubicBezTo>
                <a:cubicBezTo>
                  <a:pt x="9655573" y="316523"/>
                  <a:pt x="9513861" y="174811"/>
                  <a:pt x="9513861" y="0"/>
                </a:cubicBezTo>
                <a:close/>
                <a:moveTo>
                  <a:pt x="8877688" y="0"/>
                </a:moveTo>
                <a:lnTo>
                  <a:pt x="9510734" y="0"/>
                </a:lnTo>
                <a:cubicBezTo>
                  <a:pt x="9510734" y="174811"/>
                  <a:pt x="9369022" y="316523"/>
                  <a:pt x="9194211" y="316523"/>
                </a:cubicBezTo>
                <a:cubicBezTo>
                  <a:pt x="9019400" y="316523"/>
                  <a:pt x="8877688" y="174811"/>
                  <a:pt x="8877688" y="0"/>
                </a:cubicBezTo>
                <a:close/>
                <a:moveTo>
                  <a:pt x="8241516" y="0"/>
                </a:moveTo>
                <a:lnTo>
                  <a:pt x="8874562" y="0"/>
                </a:lnTo>
                <a:cubicBezTo>
                  <a:pt x="8874562" y="174811"/>
                  <a:pt x="8732850" y="316523"/>
                  <a:pt x="8558039" y="316523"/>
                </a:cubicBezTo>
                <a:cubicBezTo>
                  <a:pt x="8383228" y="316523"/>
                  <a:pt x="8241516" y="174811"/>
                  <a:pt x="8241516" y="0"/>
                </a:cubicBezTo>
                <a:close/>
                <a:moveTo>
                  <a:pt x="6978746" y="0"/>
                </a:moveTo>
                <a:lnTo>
                  <a:pt x="8238390" y="0"/>
                </a:lnTo>
                <a:cubicBezTo>
                  <a:pt x="8238390" y="174811"/>
                  <a:pt x="8096678" y="316523"/>
                  <a:pt x="7921867" y="316523"/>
                </a:cubicBezTo>
                <a:cubicBezTo>
                  <a:pt x="7790758" y="316523"/>
                  <a:pt x="7678268" y="236810"/>
                  <a:pt x="7630218" y="123205"/>
                </a:cubicBezTo>
                <a:lnTo>
                  <a:pt x="7608568" y="15969"/>
                </a:lnTo>
                <a:lnTo>
                  <a:pt x="7586918" y="123205"/>
                </a:lnTo>
                <a:cubicBezTo>
                  <a:pt x="7538867" y="236810"/>
                  <a:pt x="7426377" y="316523"/>
                  <a:pt x="7295269" y="316523"/>
                </a:cubicBezTo>
                <a:cubicBezTo>
                  <a:pt x="7120458" y="316523"/>
                  <a:pt x="6978746" y="174811"/>
                  <a:pt x="6978746" y="0"/>
                </a:cubicBezTo>
                <a:close/>
                <a:moveTo>
                  <a:pt x="6342573" y="0"/>
                </a:moveTo>
                <a:lnTo>
                  <a:pt x="6975619" y="0"/>
                </a:lnTo>
                <a:cubicBezTo>
                  <a:pt x="6975619" y="174811"/>
                  <a:pt x="6833907" y="316523"/>
                  <a:pt x="6659096" y="316523"/>
                </a:cubicBezTo>
                <a:cubicBezTo>
                  <a:pt x="6484285" y="316523"/>
                  <a:pt x="6342573" y="174811"/>
                  <a:pt x="6342573" y="0"/>
                </a:cubicBezTo>
                <a:close/>
                <a:moveTo>
                  <a:pt x="5706401" y="0"/>
                </a:moveTo>
                <a:lnTo>
                  <a:pt x="6339447" y="0"/>
                </a:lnTo>
                <a:cubicBezTo>
                  <a:pt x="6339447" y="174811"/>
                  <a:pt x="6197735" y="316523"/>
                  <a:pt x="6022924" y="316523"/>
                </a:cubicBezTo>
                <a:cubicBezTo>
                  <a:pt x="5848113" y="316523"/>
                  <a:pt x="5706401" y="174811"/>
                  <a:pt x="5706401" y="0"/>
                </a:cubicBezTo>
                <a:close/>
                <a:moveTo>
                  <a:pt x="4443632" y="0"/>
                </a:moveTo>
                <a:lnTo>
                  <a:pt x="5703275" y="0"/>
                </a:lnTo>
                <a:cubicBezTo>
                  <a:pt x="5703275" y="174811"/>
                  <a:pt x="5561563" y="316523"/>
                  <a:pt x="5386752" y="316523"/>
                </a:cubicBezTo>
                <a:cubicBezTo>
                  <a:pt x="5255645" y="316523"/>
                  <a:pt x="5143155" y="236810"/>
                  <a:pt x="5095103" y="123205"/>
                </a:cubicBezTo>
                <a:lnTo>
                  <a:pt x="5073453" y="15969"/>
                </a:lnTo>
                <a:lnTo>
                  <a:pt x="5051804" y="123205"/>
                </a:lnTo>
                <a:cubicBezTo>
                  <a:pt x="5003752" y="236810"/>
                  <a:pt x="4891263" y="316523"/>
                  <a:pt x="4760154" y="316523"/>
                </a:cubicBezTo>
                <a:cubicBezTo>
                  <a:pt x="4585344" y="316523"/>
                  <a:pt x="4443632" y="174811"/>
                  <a:pt x="4443632" y="0"/>
                </a:cubicBezTo>
                <a:close/>
                <a:moveTo>
                  <a:pt x="3807458" y="0"/>
                </a:moveTo>
                <a:lnTo>
                  <a:pt x="4440505" y="0"/>
                </a:lnTo>
                <a:cubicBezTo>
                  <a:pt x="4440505" y="174811"/>
                  <a:pt x="4298793" y="316523"/>
                  <a:pt x="4123982" y="316523"/>
                </a:cubicBezTo>
                <a:cubicBezTo>
                  <a:pt x="3949170" y="316523"/>
                  <a:pt x="3807458" y="174811"/>
                  <a:pt x="3807458" y="0"/>
                </a:cubicBezTo>
                <a:close/>
                <a:moveTo>
                  <a:pt x="3171286" y="0"/>
                </a:moveTo>
                <a:lnTo>
                  <a:pt x="3804332" y="0"/>
                </a:lnTo>
                <a:cubicBezTo>
                  <a:pt x="3804332" y="174811"/>
                  <a:pt x="3662620" y="316523"/>
                  <a:pt x="3487810" y="316523"/>
                </a:cubicBezTo>
                <a:cubicBezTo>
                  <a:pt x="3312999" y="316523"/>
                  <a:pt x="3171286" y="174811"/>
                  <a:pt x="3171286" y="0"/>
                </a:cubicBezTo>
                <a:close/>
                <a:moveTo>
                  <a:pt x="1908517" y="0"/>
                </a:moveTo>
                <a:lnTo>
                  <a:pt x="3168161" y="0"/>
                </a:lnTo>
                <a:cubicBezTo>
                  <a:pt x="3168161" y="174811"/>
                  <a:pt x="3026449" y="316523"/>
                  <a:pt x="2851637" y="316523"/>
                </a:cubicBezTo>
                <a:cubicBezTo>
                  <a:pt x="2720529" y="316523"/>
                  <a:pt x="2608039" y="236810"/>
                  <a:pt x="2559989" y="123205"/>
                </a:cubicBezTo>
                <a:lnTo>
                  <a:pt x="2538339" y="15970"/>
                </a:lnTo>
                <a:lnTo>
                  <a:pt x="2516689" y="123205"/>
                </a:lnTo>
                <a:cubicBezTo>
                  <a:pt x="2468638" y="236810"/>
                  <a:pt x="2356148" y="316523"/>
                  <a:pt x="2225040" y="316523"/>
                </a:cubicBezTo>
                <a:cubicBezTo>
                  <a:pt x="2050228" y="316523"/>
                  <a:pt x="1908517" y="174811"/>
                  <a:pt x="1908517" y="0"/>
                </a:cubicBezTo>
                <a:close/>
                <a:moveTo>
                  <a:pt x="1272344" y="0"/>
                </a:moveTo>
                <a:lnTo>
                  <a:pt x="1905390" y="0"/>
                </a:lnTo>
                <a:cubicBezTo>
                  <a:pt x="1905390" y="174811"/>
                  <a:pt x="1763678" y="316523"/>
                  <a:pt x="1588867" y="316523"/>
                </a:cubicBezTo>
                <a:cubicBezTo>
                  <a:pt x="1414056" y="316523"/>
                  <a:pt x="1272344" y="174811"/>
                  <a:pt x="1272344" y="0"/>
                </a:cubicBezTo>
                <a:close/>
                <a:moveTo>
                  <a:pt x="636172" y="0"/>
                </a:moveTo>
                <a:lnTo>
                  <a:pt x="1269218" y="0"/>
                </a:lnTo>
                <a:cubicBezTo>
                  <a:pt x="1269218" y="174811"/>
                  <a:pt x="1127506" y="316523"/>
                  <a:pt x="952695" y="316523"/>
                </a:cubicBezTo>
                <a:cubicBezTo>
                  <a:pt x="777884" y="316523"/>
                  <a:pt x="636172" y="174811"/>
                  <a:pt x="636172" y="0"/>
                </a:cubicBezTo>
                <a:close/>
                <a:moveTo>
                  <a:pt x="0" y="0"/>
                </a:moveTo>
                <a:lnTo>
                  <a:pt x="633046" y="0"/>
                </a:lnTo>
                <a:cubicBezTo>
                  <a:pt x="633046" y="174811"/>
                  <a:pt x="491334" y="316523"/>
                  <a:pt x="316523" y="316523"/>
                </a:cubicBezTo>
                <a:cubicBezTo>
                  <a:pt x="141712" y="316523"/>
                  <a:pt x="0" y="174811"/>
                  <a:pt x="0" y="0"/>
                </a:cubicBezTo>
                <a:close/>
              </a:path>
            </a:pathLst>
          </a:custGeom>
          <a:solidFill>
            <a:srgbClr val="B9B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sym typeface="思源黑体 CN Regular" panose="020B0500000000000000" pitchFamily="34" charset="-122"/>
            </a:endParaRPr>
          </a:p>
        </p:txBody>
      </p:sp>
      <p:sp>
        <p:nvSpPr>
          <p:cNvPr id="5" name="PHẠM DUYÊN">
            <a:extLst>
              <a:ext uri="{FF2B5EF4-FFF2-40B4-BE49-F238E27FC236}">
                <a16:creationId xmlns:a16="http://schemas.microsoft.com/office/drawing/2014/main" id="{C72A4965-2C4D-4095-8A7B-1880FD0C619A}"/>
              </a:ext>
            </a:extLst>
          </p:cNvPr>
          <p:cNvSpPr/>
          <p:nvPr userDrawn="1"/>
        </p:nvSpPr>
        <p:spPr>
          <a:xfrm flipH="1">
            <a:off x="0" y="6625087"/>
            <a:ext cx="12192000" cy="232913"/>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9491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sym typeface="思源黑体 CN Regular" panose="020B0500000000000000" pitchFamily="34" charset="-122"/>
            </a:endParaRPr>
          </a:p>
        </p:txBody>
      </p:sp>
    </p:spTree>
    <p:extLst>
      <p:ext uri="{BB962C8B-B14F-4D97-AF65-F5344CB8AC3E}">
        <p14:creationId xmlns:p14="http://schemas.microsoft.com/office/powerpoint/2010/main" val="1589261741"/>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31"/>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2"/>
            <a:ext cx="8534401" cy="1752600"/>
          </a:xfrm>
        </p:spPr>
        <p:txBody>
          <a:bodyPr/>
          <a:lstStyle>
            <a:lvl1pPr marL="0" indent="0" algn="ctr">
              <a:buNone/>
              <a:defRPr>
                <a:solidFill>
                  <a:schemeClr val="tx1">
                    <a:tint val="75000"/>
                  </a:schemeClr>
                </a:solidFill>
              </a:defRPr>
            </a:lvl1pPr>
            <a:lvl2pPr marL="550547" indent="0" algn="ctr">
              <a:buNone/>
              <a:defRPr>
                <a:solidFill>
                  <a:schemeClr val="tx1">
                    <a:tint val="75000"/>
                  </a:schemeClr>
                </a:solidFill>
              </a:defRPr>
            </a:lvl2pPr>
            <a:lvl3pPr marL="1101096" indent="0" algn="ctr">
              <a:buNone/>
              <a:defRPr>
                <a:solidFill>
                  <a:schemeClr val="tx1">
                    <a:tint val="75000"/>
                  </a:schemeClr>
                </a:solidFill>
              </a:defRPr>
            </a:lvl3pPr>
            <a:lvl4pPr marL="1651643" indent="0" algn="ctr">
              <a:buNone/>
              <a:defRPr>
                <a:solidFill>
                  <a:schemeClr val="tx1">
                    <a:tint val="75000"/>
                  </a:schemeClr>
                </a:solidFill>
              </a:defRPr>
            </a:lvl4pPr>
            <a:lvl5pPr marL="2202192" indent="0" algn="ctr">
              <a:buNone/>
              <a:defRPr>
                <a:solidFill>
                  <a:schemeClr val="tx1">
                    <a:tint val="75000"/>
                  </a:schemeClr>
                </a:solidFill>
              </a:defRPr>
            </a:lvl5pPr>
            <a:lvl6pPr marL="2752739" indent="0" algn="ctr">
              <a:buNone/>
              <a:defRPr>
                <a:solidFill>
                  <a:schemeClr val="tx1">
                    <a:tint val="75000"/>
                  </a:schemeClr>
                </a:solidFill>
              </a:defRPr>
            </a:lvl6pPr>
            <a:lvl7pPr marL="3303286" indent="0" algn="ctr">
              <a:buNone/>
              <a:defRPr>
                <a:solidFill>
                  <a:schemeClr val="tx1">
                    <a:tint val="75000"/>
                  </a:schemeClr>
                </a:solidFill>
              </a:defRPr>
            </a:lvl7pPr>
            <a:lvl8pPr marL="3853835" indent="0" algn="ctr">
              <a:buNone/>
              <a:defRPr>
                <a:solidFill>
                  <a:schemeClr val="tx1">
                    <a:tint val="75000"/>
                  </a:schemeClr>
                </a:solidFill>
              </a:defRPr>
            </a:lvl8pPr>
            <a:lvl9pPr marL="44043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1101096"/>
            <a:fld id="{4CEF851F-4C9B-4ED8-A706-7687066F5A2C}" type="datetimeFigureOut">
              <a:rPr lang="en-US" smtClean="0">
                <a:solidFill>
                  <a:prstClr val="black">
                    <a:tint val="75000"/>
                  </a:prstClr>
                </a:solidFill>
              </a:rPr>
              <a:pPr defTabSz="1101096"/>
              <a:t>5/3/2022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101096"/>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101096"/>
            <a:fld id="{46F2045C-80A1-433A-B3B9-3018D210B466}" type="slidenum">
              <a:rPr lang="en-US" smtClean="0">
                <a:solidFill>
                  <a:prstClr val="black">
                    <a:tint val="75000"/>
                  </a:prstClr>
                </a:solidFill>
              </a:rPr>
              <a:pPr defTabSz="1101096"/>
              <a:t>‹#›</a:t>
            </a:fld>
            <a:endParaRPr lang="en-US">
              <a:solidFill>
                <a:prstClr val="black">
                  <a:tint val="75000"/>
                </a:prstClr>
              </a:solidFill>
            </a:endParaRPr>
          </a:p>
        </p:txBody>
      </p:sp>
    </p:spTree>
    <p:extLst>
      <p:ext uri="{BB962C8B-B14F-4D97-AF65-F5344CB8AC3E}">
        <p14:creationId xmlns:p14="http://schemas.microsoft.com/office/powerpoint/2010/main" val="1531433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1101096"/>
            <a:fld id="{4CEF851F-4C9B-4ED8-A706-7687066F5A2C}" type="datetimeFigureOut">
              <a:rPr lang="en-US" smtClean="0">
                <a:solidFill>
                  <a:prstClr val="black">
                    <a:tint val="75000"/>
                  </a:prstClr>
                </a:solidFill>
              </a:rPr>
              <a:pPr defTabSz="1101096"/>
              <a:t>5/3/2022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101096"/>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101096"/>
            <a:fld id="{46F2045C-80A1-433A-B3B9-3018D210B466}" type="slidenum">
              <a:rPr lang="en-US" smtClean="0">
                <a:solidFill>
                  <a:prstClr val="black">
                    <a:tint val="75000"/>
                  </a:prstClr>
                </a:solidFill>
              </a:rPr>
              <a:pPr defTabSz="1101096"/>
              <a:t>‹#›</a:t>
            </a:fld>
            <a:endParaRPr lang="en-US">
              <a:solidFill>
                <a:prstClr val="black">
                  <a:tint val="75000"/>
                </a:prstClr>
              </a:solidFill>
            </a:endParaRPr>
          </a:p>
        </p:txBody>
      </p:sp>
    </p:spTree>
    <p:extLst>
      <p:ext uri="{BB962C8B-B14F-4D97-AF65-F5344CB8AC3E}">
        <p14:creationId xmlns:p14="http://schemas.microsoft.com/office/powerpoint/2010/main" val="35995776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2"/>
            <a:ext cx="10363200" cy="1362075"/>
          </a:xfrm>
        </p:spPr>
        <p:txBody>
          <a:bodyPr anchor="t"/>
          <a:lstStyle>
            <a:lvl1pPr algn="l">
              <a:defRPr sz="4800" b="1" cap="all"/>
            </a:lvl1pPr>
          </a:lstStyle>
          <a:p>
            <a:r>
              <a:rPr lang="en-US" smtClean="0"/>
              <a:t>Click to edit Master title style</a:t>
            </a:r>
            <a:endParaRPr lang="en-US"/>
          </a:p>
        </p:txBody>
      </p:sp>
      <p:sp>
        <p:nvSpPr>
          <p:cNvPr id="3" name="Text Placeholder 2"/>
          <p:cNvSpPr>
            <a:spLocks noGrp="1"/>
          </p:cNvSpPr>
          <p:nvPr>
            <p:ph type="body" idx="1"/>
          </p:nvPr>
        </p:nvSpPr>
        <p:spPr>
          <a:xfrm>
            <a:off x="963085" y="2906716"/>
            <a:ext cx="10363200" cy="1500187"/>
          </a:xfrm>
        </p:spPr>
        <p:txBody>
          <a:bodyPr anchor="b"/>
          <a:lstStyle>
            <a:lvl1pPr marL="0" indent="0">
              <a:buNone/>
              <a:defRPr sz="2400">
                <a:solidFill>
                  <a:schemeClr val="tx1">
                    <a:tint val="75000"/>
                  </a:schemeClr>
                </a:solidFill>
              </a:defRPr>
            </a:lvl1pPr>
            <a:lvl2pPr marL="550547" indent="0">
              <a:buNone/>
              <a:defRPr sz="2200">
                <a:solidFill>
                  <a:schemeClr val="tx1">
                    <a:tint val="75000"/>
                  </a:schemeClr>
                </a:solidFill>
              </a:defRPr>
            </a:lvl2pPr>
            <a:lvl3pPr marL="1101096" indent="0">
              <a:buNone/>
              <a:defRPr sz="1900">
                <a:solidFill>
                  <a:schemeClr val="tx1">
                    <a:tint val="75000"/>
                  </a:schemeClr>
                </a:solidFill>
              </a:defRPr>
            </a:lvl3pPr>
            <a:lvl4pPr marL="1651643" indent="0">
              <a:buNone/>
              <a:defRPr sz="1700">
                <a:solidFill>
                  <a:schemeClr val="tx1">
                    <a:tint val="75000"/>
                  </a:schemeClr>
                </a:solidFill>
              </a:defRPr>
            </a:lvl4pPr>
            <a:lvl5pPr marL="2202192" indent="0">
              <a:buNone/>
              <a:defRPr sz="1700">
                <a:solidFill>
                  <a:schemeClr val="tx1">
                    <a:tint val="75000"/>
                  </a:schemeClr>
                </a:solidFill>
              </a:defRPr>
            </a:lvl5pPr>
            <a:lvl6pPr marL="2752739" indent="0">
              <a:buNone/>
              <a:defRPr sz="1700">
                <a:solidFill>
                  <a:schemeClr val="tx1">
                    <a:tint val="75000"/>
                  </a:schemeClr>
                </a:solidFill>
              </a:defRPr>
            </a:lvl6pPr>
            <a:lvl7pPr marL="3303286" indent="0">
              <a:buNone/>
              <a:defRPr sz="1700">
                <a:solidFill>
                  <a:schemeClr val="tx1">
                    <a:tint val="75000"/>
                  </a:schemeClr>
                </a:solidFill>
              </a:defRPr>
            </a:lvl7pPr>
            <a:lvl8pPr marL="3853835" indent="0">
              <a:buNone/>
              <a:defRPr sz="1700">
                <a:solidFill>
                  <a:schemeClr val="tx1">
                    <a:tint val="75000"/>
                  </a:schemeClr>
                </a:solidFill>
              </a:defRPr>
            </a:lvl8pPr>
            <a:lvl9pPr marL="4404382"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1101096"/>
            <a:fld id="{4CEF851F-4C9B-4ED8-A706-7687066F5A2C}" type="datetimeFigureOut">
              <a:rPr lang="en-US" smtClean="0">
                <a:solidFill>
                  <a:prstClr val="black">
                    <a:tint val="75000"/>
                  </a:prstClr>
                </a:solidFill>
              </a:rPr>
              <a:pPr defTabSz="1101096"/>
              <a:t>5/3/2022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1101096"/>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101096"/>
            <a:fld id="{46F2045C-80A1-433A-B3B9-3018D210B466}" type="slidenum">
              <a:rPr lang="en-US" smtClean="0">
                <a:solidFill>
                  <a:prstClr val="black">
                    <a:tint val="75000"/>
                  </a:prstClr>
                </a:solidFill>
              </a:rPr>
              <a:pPr defTabSz="1101096"/>
              <a:t>‹#›</a:t>
            </a:fld>
            <a:endParaRPr lang="en-US">
              <a:solidFill>
                <a:prstClr val="black">
                  <a:tint val="75000"/>
                </a:prstClr>
              </a:solidFill>
            </a:endParaRPr>
          </a:p>
        </p:txBody>
      </p:sp>
    </p:spTree>
    <p:extLst>
      <p:ext uri="{BB962C8B-B14F-4D97-AF65-F5344CB8AC3E}">
        <p14:creationId xmlns:p14="http://schemas.microsoft.com/office/powerpoint/2010/main" val="3824620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2"/>
            <a:ext cx="5384800" cy="4525962"/>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2"/>
            <a:ext cx="5384800" cy="4525962"/>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1101096"/>
            <a:fld id="{4CEF851F-4C9B-4ED8-A706-7687066F5A2C}" type="datetimeFigureOut">
              <a:rPr lang="en-US" smtClean="0">
                <a:solidFill>
                  <a:prstClr val="black">
                    <a:tint val="75000"/>
                  </a:prstClr>
                </a:solidFill>
              </a:rPr>
              <a:pPr defTabSz="1101096"/>
              <a:t>5/3/2022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1101096"/>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101096"/>
            <a:fld id="{46F2045C-80A1-433A-B3B9-3018D210B466}" type="slidenum">
              <a:rPr lang="en-US" smtClean="0">
                <a:solidFill>
                  <a:prstClr val="black">
                    <a:tint val="75000"/>
                  </a:prstClr>
                </a:solidFill>
              </a:rPr>
              <a:pPr defTabSz="1101096"/>
              <a:t>‹#›</a:t>
            </a:fld>
            <a:endParaRPr lang="en-US">
              <a:solidFill>
                <a:prstClr val="black">
                  <a:tint val="75000"/>
                </a:prstClr>
              </a:solidFill>
            </a:endParaRPr>
          </a:p>
        </p:txBody>
      </p:sp>
    </p:spTree>
    <p:extLst>
      <p:ext uri="{BB962C8B-B14F-4D97-AF65-F5344CB8AC3E}">
        <p14:creationId xmlns:p14="http://schemas.microsoft.com/office/powerpoint/2010/main" val="4025508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9.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9.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alphaModFix amt="48000"/>
            <a:lum/>
          </a:blip>
          <a:srcRect/>
          <a:stretch>
            <a:fillRect/>
          </a:stretch>
        </a:blipFill>
        <a:effectLst/>
      </p:bgPr>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00D27C54-CD6E-406E-B101-CC48B1967BA1}"/>
              </a:ext>
            </a:extLst>
          </p:cNvPr>
          <p:cNvSpPr txBox="1"/>
          <p:nvPr userDrawn="1"/>
        </p:nvSpPr>
        <p:spPr>
          <a:xfrm>
            <a:off x="0" y="-1604665"/>
            <a:ext cx="12192000" cy="461665"/>
          </a:xfrm>
          <a:prstGeom prst="rect">
            <a:avLst/>
          </a:prstGeom>
          <a:noFill/>
        </p:spPr>
        <p:txBody>
          <a:bodyPr vert="horz"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FCFCF"/>
                </a:solidFill>
                <a:effectLst/>
                <a:uLnTx/>
                <a:uFillTx/>
                <a:latin typeface="Calibri" panose="020F0502020204030204"/>
                <a:ea typeface="+mn-ea"/>
                <a:cs typeface="+mn-cs"/>
              </a:rPr>
              <a:t>www.9slide.vn</a:t>
            </a:r>
          </a:p>
        </p:txBody>
      </p:sp>
      <p:sp>
        <p:nvSpPr>
          <p:cNvPr id="2" name="Title Placeholder 1">
            <a:extLst>
              <a:ext uri="{FF2B5EF4-FFF2-40B4-BE49-F238E27FC236}">
                <a16:creationId xmlns:a16="http://schemas.microsoft.com/office/drawing/2014/main" id="{EECCF764-E5F8-4985-8CA5-6B44000F3A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0621B5-79FC-4B38-86F6-37FFD3F288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B4906C-6B6D-457A-9B0D-D0E3FF697B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3AF918C-415C-4299-9F97-D5FD12D3444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E6B0A12-9D9C-4C2E-BD38-CA115F9EC4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969EC5B7-FBD3-4184-A73A-C0916646E5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CAD753B-A9D4-4EC9-8DC5-93D937E40A9C}"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7E41046C-0EA5-431E-B783-D8D8DEBC86D2}"/>
              </a:ext>
            </a:extLst>
          </p:cNvPr>
          <p:cNvPicPr>
            <a:picLocks noChangeAspect="1"/>
          </p:cNvPicPr>
          <p:nvPr userDrawn="1"/>
        </p:nvPicPr>
        <p:blipFill>
          <a:blip r:embed="rId8"/>
          <a:stretch>
            <a:fillRect/>
          </a:stretch>
        </p:blipFill>
        <p:spPr>
          <a:xfrm>
            <a:off x="-11683019" y="2999195"/>
            <a:ext cx="810838" cy="859611"/>
          </a:xfrm>
          <a:prstGeom prst="rect">
            <a:avLst/>
          </a:prstGeom>
        </p:spPr>
      </p:pic>
      <p:pic>
        <p:nvPicPr>
          <p:cNvPr id="8" name="Picture 7">
            <a:extLst>
              <a:ext uri="{FF2B5EF4-FFF2-40B4-BE49-F238E27FC236}">
                <a16:creationId xmlns:a16="http://schemas.microsoft.com/office/drawing/2014/main" id="{C1818B08-3E26-4350-9848-7C5951A8E15F}"/>
              </a:ext>
            </a:extLst>
          </p:cNvPr>
          <p:cNvPicPr>
            <a:picLocks noChangeAspect="1"/>
          </p:cNvPicPr>
          <p:nvPr userDrawn="1"/>
        </p:nvPicPr>
        <p:blipFill>
          <a:blip r:embed="rId8"/>
          <a:stretch>
            <a:fillRect/>
          </a:stretch>
        </p:blipFill>
        <p:spPr>
          <a:xfrm>
            <a:off x="5690581" y="13534721"/>
            <a:ext cx="810838" cy="859611"/>
          </a:xfrm>
          <a:prstGeom prst="rect">
            <a:avLst/>
          </a:prstGeom>
        </p:spPr>
      </p:pic>
      <p:pic>
        <p:nvPicPr>
          <p:cNvPr id="9" name="Picture 8">
            <a:extLst>
              <a:ext uri="{FF2B5EF4-FFF2-40B4-BE49-F238E27FC236}">
                <a16:creationId xmlns:a16="http://schemas.microsoft.com/office/drawing/2014/main" id="{BBF47B7B-BCA2-4E31-A253-420F3D349FA2}"/>
              </a:ext>
            </a:extLst>
          </p:cNvPr>
          <p:cNvPicPr>
            <a:picLocks noChangeAspect="1"/>
          </p:cNvPicPr>
          <p:nvPr userDrawn="1"/>
        </p:nvPicPr>
        <p:blipFill>
          <a:blip r:embed="rId8"/>
          <a:stretch>
            <a:fillRect/>
          </a:stretch>
        </p:blipFill>
        <p:spPr>
          <a:xfrm>
            <a:off x="23064181" y="2999195"/>
            <a:ext cx="810838" cy="859611"/>
          </a:xfrm>
          <a:prstGeom prst="rect">
            <a:avLst/>
          </a:prstGeom>
        </p:spPr>
      </p:pic>
      <p:pic>
        <p:nvPicPr>
          <p:cNvPr id="10" name="Picture 9">
            <a:extLst>
              <a:ext uri="{FF2B5EF4-FFF2-40B4-BE49-F238E27FC236}">
                <a16:creationId xmlns:a16="http://schemas.microsoft.com/office/drawing/2014/main" id="{F74560EF-B19B-44B9-9E2F-7962B55870FC}"/>
              </a:ext>
            </a:extLst>
          </p:cNvPr>
          <p:cNvPicPr>
            <a:picLocks noChangeAspect="1"/>
          </p:cNvPicPr>
          <p:nvPr userDrawn="1"/>
        </p:nvPicPr>
        <p:blipFill>
          <a:blip r:embed="rId8"/>
          <a:stretch>
            <a:fillRect/>
          </a:stretch>
        </p:blipFill>
        <p:spPr>
          <a:xfrm>
            <a:off x="5690581" y="-7536333"/>
            <a:ext cx="810838" cy="859611"/>
          </a:xfrm>
          <a:prstGeom prst="rect">
            <a:avLst/>
          </a:prstGeom>
        </p:spPr>
      </p:pic>
    </p:spTree>
    <p:extLst>
      <p:ext uri="{BB962C8B-B14F-4D97-AF65-F5344CB8AC3E}">
        <p14:creationId xmlns:p14="http://schemas.microsoft.com/office/powerpoint/2010/main" val="16019425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9"/>
            <a:ext cx="10972801" cy="1143000"/>
          </a:xfrm>
          <a:prstGeom prst="rect">
            <a:avLst/>
          </a:prstGeom>
        </p:spPr>
        <p:txBody>
          <a:bodyPr vert="horz" lIns="110109" tIns="55056" rIns="110109" bIns="550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1" y="1600202"/>
            <a:ext cx="10972801" cy="4525962"/>
          </a:xfrm>
          <a:prstGeom prst="rect">
            <a:avLst/>
          </a:prstGeom>
        </p:spPr>
        <p:txBody>
          <a:bodyPr vert="horz" lIns="110109" tIns="55056" rIns="110109" bIns="550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4"/>
            <a:ext cx="2844800" cy="365125"/>
          </a:xfrm>
          <a:prstGeom prst="rect">
            <a:avLst/>
          </a:prstGeom>
        </p:spPr>
        <p:txBody>
          <a:bodyPr vert="horz" lIns="110109" tIns="55056" rIns="110109" bIns="55056" rtlCol="0" anchor="ctr"/>
          <a:lstStyle>
            <a:lvl1pPr algn="l">
              <a:defRPr sz="1400">
                <a:solidFill>
                  <a:schemeClr val="tx1">
                    <a:tint val="75000"/>
                  </a:schemeClr>
                </a:solidFill>
              </a:defRPr>
            </a:lvl1pPr>
          </a:lstStyle>
          <a:p>
            <a:pPr defTabSz="1101096"/>
            <a:fld id="{4CEF851F-4C9B-4ED8-A706-7687066F5A2C}" type="datetimeFigureOut">
              <a:rPr lang="en-US" smtClean="0">
                <a:solidFill>
                  <a:prstClr val="black">
                    <a:tint val="75000"/>
                  </a:prstClr>
                </a:solidFill>
              </a:rPr>
              <a:pPr defTabSz="1101096"/>
              <a:t>5/3/2022</a:t>
            </a:fld>
            <a:endParaRPr lang="en-US">
              <a:solidFill>
                <a:prstClr val="black">
                  <a:tint val="75000"/>
                </a:prstClr>
              </a:solidFill>
            </a:endParaRPr>
          </a:p>
        </p:txBody>
      </p:sp>
      <p:sp>
        <p:nvSpPr>
          <p:cNvPr id="5" name="Footer Placeholder 4"/>
          <p:cNvSpPr>
            <a:spLocks noGrp="1"/>
          </p:cNvSpPr>
          <p:nvPr>
            <p:ph type="ftr" sz="quarter" idx="3"/>
          </p:nvPr>
        </p:nvSpPr>
        <p:spPr>
          <a:xfrm>
            <a:off x="4165602" y="6356354"/>
            <a:ext cx="3860800" cy="365125"/>
          </a:xfrm>
          <a:prstGeom prst="rect">
            <a:avLst/>
          </a:prstGeom>
        </p:spPr>
        <p:txBody>
          <a:bodyPr vert="horz" lIns="110109" tIns="55056" rIns="110109" bIns="55056" rtlCol="0" anchor="ctr"/>
          <a:lstStyle>
            <a:lvl1pPr algn="ctr">
              <a:defRPr sz="1400">
                <a:solidFill>
                  <a:schemeClr val="tx1">
                    <a:tint val="75000"/>
                  </a:schemeClr>
                </a:solidFill>
              </a:defRPr>
            </a:lvl1pPr>
          </a:lstStyle>
          <a:p>
            <a:pPr defTabSz="1101096"/>
            <a:endParaRPr lang="en-US">
              <a:solidFill>
                <a:prstClr val="black">
                  <a:tint val="75000"/>
                </a:prstClr>
              </a:solidFill>
            </a:endParaRPr>
          </a:p>
        </p:txBody>
      </p:sp>
      <p:sp>
        <p:nvSpPr>
          <p:cNvPr id="6" name="Slide Number Placeholder 5"/>
          <p:cNvSpPr>
            <a:spLocks noGrp="1"/>
          </p:cNvSpPr>
          <p:nvPr>
            <p:ph type="sldNum" sz="quarter" idx="4"/>
          </p:nvPr>
        </p:nvSpPr>
        <p:spPr>
          <a:xfrm>
            <a:off x="8737602" y="6356354"/>
            <a:ext cx="2844800" cy="365125"/>
          </a:xfrm>
          <a:prstGeom prst="rect">
            <a:avLst/>
          </a:prstGeom>
        </p:spPr>
        <p:txBody>
          <a:bodyPr vert="horz" lIns="110109" tIns="55056" rIns="110109" bIns="55056" rtlCol="0" anchor="ctr"/>
          <a:lstStyle>
            <a:lvl1pPr algn="r">
              <a:defRPr sz="1400">
                <a:solidFill>
                  <a:schemeClr val="tx1">
                    <a:tint val="75000"/>
                  </a:schemeClr>
                </a:solidFill>
              </a:defRPr>
            </a:lvl1pPr>
          </a:lstStyle>
          <a:p>
            <a:pPr defTabSz="1101096"/>
            <a:fld id="{46F2045C-80A1-433A-B3B9-3018D210B466}" type="slidenum">
              <a:rPr lang="en-US" smtClean="0">
                <a:solidFill>
                  <a:prstClr val="black">
                    <a:tint val="75000"/>
                  </a:prstClr>
                </a:solidFill>
              </a:rPr>
              <a:pPr defTabSz="1101096"/>
              <a:t>‹#›</a:t>
            </a:fld>
            <a:endParaRPr lang="en-US">
              <a:solidFill>
                <a:prstClr val="black">
                  <a:tint val="75000"/>
                </a:prstClr>
              </a:solidFill>
            </a:endParaRPr>
          </a:p>
        </p:txBody>
      </p:sp>
    </p:spTree>
    <p:extLst>
      <p:ext uri="{BB962C8B-B14F-4D97-AF65-F5344CB8AC3E}">
        <p14:creationId xmlns:p14="http://schemas.microsoft.com/office/powerpoint/2010/main" val="23808444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ctr" defTabSz="1101096" rtl="0" eaLnBrk="1" latinLnBrk="0" hangingPunct="1">
        <a:spcBef>
          <a:spcPct val="0"/>
        </a:spcBef>
        <a:buNone/>
        <a:defRPr sz="5300" kern="1200">
          <a:solidFill>
            <a:schemeClr val="tx1"/>
          </a:solidFill>
          <a:latin typeface="+mj-lt"/>
          <a:ea typeface="+mj-ea"/>
          <a:cs typeface="+mj-cs"/>
        </a:defRPr>
      </a:lvl1pPr>
    </p:titleStyle>
    <p:bodyStyle>
      <a:lvl1pPr marL="412910" indent="-412910" algn="l" defTabSz="1101096"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894640" indent="-344093" algn="l" defTabSz="1101096"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376369" indent="-275275" algn="l" defTabSz="1101096"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26917"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77465"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28013"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78560"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29108"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79656"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101096" rtl="0" eaLnBrk="1" latinLnBrk="0" hangingPunct="1">
        <a:defRPr sz="2200" kern="1200">
          <a:solidFill>
            <a:schemeClr val="tx1"/>
          </a:solidFill>
          <a:latin typeface="+mn-lt"/>
          <a:ea typeface="+mn-ea"/>
          <a:cs typeface="+mn-cs"/>
        </a:defRPr>
      </a:lvl1pPr>
      <a:lvl2pPr marL="550547" algn="l" defTabSz="1101096" rtl="0" eaLnBrk="1" latinLnBrk="0" hangingPunct="1">
        <a:defRPr sz="2200" kern="1200">
          <a:solidFill>
            <a:schemeClr val="tx1"/>
          </a:solidFill>
          <a:latin typeface="+mn-lt"/>
          <a:ea typeface="+mn-ea"/>
          <a:cs typeface="+mn-cs"/>
        </a:defRPr>
      </a:lvl2pPr>
      <a:lvl3pPr marL="1101096" algn="l" defTabSz="1101096" rtl="0" eaLnBrk="1" latinLnBrk="0" hangingPunct="1">
        <a:defRPr sz="2200" kern="1200">
          <a:solidFill>
            <a:schemeClr val="tx1"/>
          </a:solidFill>
          <a:latin typeface="+mn-lt"/>
          <a:ea typeface="+mn-ea"/>
          <a:cs typeface="+mn-cs"/>
        </a:defRPr>
      </a:lvl3pPr>
      <a:lvl4pPr marL="1651643" algn="l" defTabSz="1101096" rtl="0" eaLnBrk="1" latinLnBrk="0" hangingPunct="1">
        <a:defRPr sz="2200" kern="1200">
          <a:solidFill>
            <a:schemeClr val="tx1"/>
          </a:solidFill>
          <a:latin typeface="+mn-lt"/>
          <a:ea typeface="+mn-ea"/>
          <a:cs typeface="+mn-cs"/>
        </a:defRPr>
      </a:lvl4pPr>
      <a:lvl5pPr marL="2202192" algn="l" defTabSz="1101096" rtl="0" eaLnBrk="1" latinLnBrk="0" hangingPunct="1">
        <a:defRPr sz="2200" kern="1200">
          <a:solidFill>
            <a:schemeClr val="tx1"/>
          </a:solidFill>
          <a:latin typeface="+mn-lt"/>
          <a:ea typeface="+mn-ea"/>
          <a:cs typeface="+mn-cs"/>
        </a:defRPr>
      </a:lvl5pPr>
      <a:lvl6pPr marL="2752739" algn="l" defTabSz="1101096" rtl="0" eaLnBrk="1" latinLnBrk="0" hangingPunct="1">
        <a:defRPr sz="2200" kern="1200">
          <a:solidFill>
            <a:schemeClr val="tx1"/>
          </a:solidFill>
          <a:latin typeface="+mn-lt"/>
          <a:ea typeface="+mn-ea"/>
          <a:cs typeface="+mn-cs"/>
        </a:defRPr>
      </a:lvl6pPr>
      <a:lvl7pPr marL="3303286" algn="l" defTabSz="1101096" rtl="0" eaLnBrk="1" latinLnBrk="0" hangingPunct="1">
        <a:defRPr sz="2200" kern="1200">
          <a:solidFill>
            <a:schemeClr val="tx1"/>
          </a:solidFill>
          <a:latin typeface="+mn-lt"/>
          <a:ea typeface="+mn-ea"/>
          <a:cs typeface="+mn-cs"/>
        </a:defRPr>
      </a:lvl7pPr>
      <a:lvl8pPr marL="3853835" algn="l" defTabSz="1101096" rtl="0" eaLnBrk="1" latinLnBrk="0" hangingPunct="1">
        <a:defRPr sz="2200" kern="1200">
          <a:solidFill>
            <a:schemeClr val="tx1"/>
          </a:solidFill>
          <a:latin typeface="+mn-lt"/>
          <a:ea typeface="+mn-ea"/>
          <a:cs typeface="+mn-cs"/>
        </a:defRPr>
      </a:lvl8pPr>
      <a:lvl9pPr marL="4404382" algn="l" defTabSz="1101096" rtl="0" eaLnBrk="1" latinLnBrk="0" hangingPunct="1">
        <a:defRPr sz="2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9"/>
            <a:ext cx="10972801" cy="1143000"/>
          </a:xfrm>
          <a:prstGeom prst="rect">
            <a:avLst/>
          </a:prstGeom>
        </p:spPr>
        <p:txBody>
          <a:bodyPr vert="horz" lIns="110109" tIns="55056" rIns="110109" bIns="550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1" y="1600202"/>
            <a:ext cx="10972801" cy="4525962"/>
          </a:xfrm>
          <a:prstGeom prst="rect">
            <a:avLst/>
          </a:prstGeom>
        </p:spPr>
        <p:txBody>
          <a:bodyPr vert="horz" lIns="110109" tIns="55056" rIns="110109" bIns="550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4"/>
            <a:ext cx="2844800" cy="365125"/>
          </a:xfrm>
          <a:prstGeom prst="rect">
            <a:avLst/>
          </a:prstGeom>
        </p:spPr>
        <p:txBody>
          <a:bodyPr vert="horz" lIns="110109" tIns="55056" rIns="110109" bIns="55056" rtlCol="0" anchor="ctr"/>
          <a:lstStyle>
            <a:lvl1pPr algn="l">
              <a:defRPr sz="1400">
                <a:solidFill>
                  <a:schemeClr val="tx1">
                    <a:tint val="75000"/>
                  </a:schemeClr>
                </a:solidFill>
              </a:defRPr>
            </a:lvl1pPr>
          </a:lstStyle>
          <a:p>
            <a:pPr defTabSz="1101096"/>
            <a:fld id="{4CEF851F-4C9B-4ED8-A706-7687066F5A2C}" type="datetimeFigureOut">
              <a:rPr lang="en-US" smtClean="0">
                <a:solidFill>
                  <a:prstClr val="black">
                    <a:tint val="75000"/>
                  </a:prstClr>
                </a:solidFill>
              </a:rPr>
              <a:pPr defTabSz="1101096"/>
              <a:t>5/3/2022</a:t>
            </a:fld>
            <a:endParaRPr lang="en-US">
              <a:solidFill>
                <a:prstClr val="black">
                  <a:tint val="75000"/>
                </a:prstClr>
              </a:solidFill>
            </a:endParaRPr>
          </a:p>
        </p:txBody>
      </p:sp>
      <p:sp>
        <p:nvSpPr>
          <p:cNvPr id="5" name="Footer Placeholder 4"/>
          <p:cNvSpPr>
            <a:spLocks noGrp="1"/>
          </p:cNvSpPr>
          <p:nvPr>
            <p:ph type="ftr" sz="quarter" idx="3"/>
          </p:nvPr>
        </p:nvSpPr>
        <p:spPr>
          <a:xfrm>
            <a:off x="4165602" y="6356354"/>
            <a:ext cx="3860800" cy="365125"/>
          </a:xfrm>
          <a:prstGeom prst="rect">
            <a:avLst/>
          </a:prstGeom>
        </p:spPr>
        <p:txBody>
          <a:bodyPr vert="horz" lIns="110109" tIns="55056" rIns="110109" bIns="55056" rtlCol="0" anchor="ctr"/>
          <a:lstStyle>
            <a:lvl1pPr algn="ctr">
              <a:defRPr sz="1400">
                <a:solidFill>
                  <a:schemeClr val="tx1">
                    <a:tint val="75000"/>
                  </a:schemeClr>
                </a:solidFill>
              </a:defRPr>
            </a:lvl1pPr>
          </a:lstStyle>
          <a:p>
            <a:pPr defTabSz="1101096"/>
            <a:endParaRPr lang="en-US">
              <a:solidFill>
                <a:prstClr val="black">
                  <a:tint val="75000"/>
                </a:prstClr>
              </a:solidFill>
            </a:endParaRPr>
          </a:p>
        </p:txBody>
      </p:sp>
      <p:sp>
        <p:nvSpPr>
          <p:cNvPr id="6" name="Slide Number Placeholder 5"/>
          <p:cNvSpPr>
            <a:spLocks noGrp="1"/>
          </p:cNvSpPr>
          <p:nvPr>
            <p:ph type="sldNum" sz="quarter" idx="4"/>
          </p:nvPr>
        </p:nvSpPr>
        <p:spPr>
          <a:xfrm>
            <a:off x="8737602" y="6356354"/>
            <a:ext cx="2844800" cy="365125"/>
          </a:xfrm>
          <a:prstGeom prst="rect">
            <a:avLst/>
          </a:prstGeom>
        </p:spPr>
        <p:txBody>
          <a:bodyPr vert="horz" lIns="110109" tIns="55056" rIns="110109" bIns="55056" rtlCol="0" anchor="ctr"/>
          <a:lstStyle>
            <a:lvl1pPr algn="r">
              <a:defRPr sz="1400">
                <a:solidFill>
                  <a:schemeClr val="tx1">
                    <a:tint val="75000"/>
                  </a:schemeClr>
                </a:solidFill>
              </a:defRPr>
            </a:lvl1pPr>
          </a:lstStyle>
          <a:p>
            <a:pPr defTabSz="1101096"/>
            <a:fld id="{46F2045C-80A1-433A-B3B9-3018D210B466}" type="slidenum">
              <a:rPr lang="en-US" smtClean="0">
                <a:solidFill>
                  <a:prstClr val="black">
                    <a:tint val="75000"/>
                  </a:prstClr>
                </a:solidFill>
              </a:rPr>
              <a:pPr defTabSz="1101096"/>
              <a:t>‹#›</a:t>
            </a:fld>
            <a:endParaRPr lang="en-US">
              <a:solidFill>
                <a:prstClr val="black">
                  <a:tint val="75000"/>
                </a:prstClr>
              </a:solidFill>
            </a:endParaRPr>
          </a:p>
        </p:txBody>
      </p:sp>
    </p:spTree>
    <p:extLst>
      <p:ext uri="{BB962C8B-B14F-4D97-AF65-F5344CB8AC3E}">
        <p14:creationId xmlns:p14="http://schemas.microsoft.com/office/powerpoint/2010/main" val="138907253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ctr" defTabSz="1101096" rtl="0" eaLnBrk="1" latinLnBrk="0" hangingPunct="1">
        <a:spcBef>
          <a:spcPct val="0"/>
        </a:spcBef>
        <a:buNone/>
        <a:defRPr sz="5300" kern="1200">
          <a:solidFill>
            <a:schemeClr val="tx1"/>
          </a:solidFill>
          <a:latin typeface="+mj-lt"/>
          <a:ea typeface="+mj-ea"/>
          <a:cs typeface="+mj-cs"/>
        </a:defRPr>
      </a:lvl1pPr>
    </p:titleStyle>
    <p:bodyStyle>
      <a:lvl1pPr marL="412910" indent="-412910" algn="l" defTabSz="1101096"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894640" indent="-344093" algn="l" defTabSz="1101096"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376369" indent="-275275" algn="l" defTabSz="1101096"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26917"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77465"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28013"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78560"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29108"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79656"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101096" rtl="0" eaLnBrk="1" latinLnBrk="0" hangingPunct="1">
        <a:defRPr sz="2200" kern="1200">
          <a:solidFill>
            <a:schemeClr val="tx1"/>
          </a:solidFill>
          <a:latin typeface="+mn-lt"/>
          <a:ea typeface="+mn-ea"/>
          <a:cs typeface="+mn-cs"/>
        </a:defRPr>
      </a:lvl1pPr>
      <a:lvl2pPr marL="550547" algn="l" defTabSz="1101096" rtl="0" eaLnBrk="1" latinLnBrk="0" hangingPunct="1">
        <a:defRPr sz="2200" kern="1200">
          <a:solidFill>
            <a:schemeClr val="tx1"/>
          </a:solidFill>
          <a:latin typeface="+mn-lt"/>
          <a:ea typeface="+mn-ea"/>
          <a:cs typeface="+mn-cs"/>
        </a:defRPr>
      </a:lvl2pPr>
      <a:lvl3pPr marL="1101096" algn="l" defTabSz="1101096" rtl="0" eaLnBrk="1" latinLnBrk="0" hangingPunct="1">
        <a:defRPr sz="2200" kern="1200">
          <a:solidFill>
            <a:schemeClr val="tx1"/>
          </a:solidFill>
          <a:latin typeface="+mn-lt"/>
          <a:ea typeface="+mn-ea"/>
          <a:cs typeface="+mn-cs"/>
        </a:defRPr>
      </a:lvl3pPr>
      <a:lvl4pPr marL="1651643" algn="l" defTabSz="1101096" rtl="0" eaLnBrk="1" latinLnBrk="0" hangingPunct="1">
        <a:defRPr sz="2200" kern="1200">
          <a:solidFill>
            <a:schemeClr val="tx1"/>
          </a:solidFill>
          <a:latin typeface="+mn-lt"/>
          <a:ea typeface="+mn-ea"/>
          <a:cs typeface="+mn-cs"/>
        </a:defRPr>
      </a:lvl4pPr>
      <a:lvl5pPr marL="2202192" algn="l" defTabSz="1101096" rtl="0" eaLnBrk="1" latinLnBrk="0" hangingPunct="1">
        <a:defRPr sz="2200" kern="1200">
          <a:solidFill>
            <a:schemeClr val="tx1"/>
          </a:solidFill>
          <a:latin typeface="+mn-lt"/>
          <a:ea typeface="+mn-ea"/>
          <a:cs typeface="+mn-cs"/>
        </a:defRPr>
      </a:lvl5pPr>
      <a:lvl6pPr marL="2752739" algn="l" defTabSz="1101096" rtl="0" eaLnBrk="1" latinLnBrk="0" hangingPunct="1">
        <a:defRPr sz="2200" kern="1200">
          <a:solidFill>
            <a:schemeClr val="tx1"/>
          </a:solidFill>
          <a:latin typeface="+mn-lt"/>
          <a:ea typeface="+mn-ea"/>
          <a:cs typeface="+mn-cs"/>
        </a:defRPr>
      </a:lvl6pPr>
      <a:lvl7pPr marL="3303286" algn="l" defTabSz="1101096" rtl="0" eaLnBrk="1" latinLnBrk="0" hangingPunct="1">
        <a:defRPr sz="2200" kern="1200">
          <a:solidFill>
            <a:schemeClr val="tx1"/>
          </a:solidFill>
          <a:latin typeface="+mn-lt"/>
          <a:ea typeface="+mn-ea"/>
          <a:cs typeface="+mn-cs"/>
        </a:defRPr>
      </a:lvl7pPr>
      <a:lvl8pPr marL="3853835" algn="l" defTabSz="1101096" rtl="0" eaLnBrk="1" latinLnBrk="0" hangingPunct="1">
        <a:defRPr sz="2200" kern="1200">
          <a:solidFill>
            <a:schemeClr val="tx1"/>
          </a:solidFill>
          <a:latin typeface="+mn-lt"/>
          <a:ea typeface="+mn-ea"/>
          <a:cs typeface="+mn-cs"/>
        </a:defRPr>
      </a:lvl8pPr>
      <a:lvl9pPr marL="4404382" algn="l" defTabSz="1101096"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9.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7" Type="http://schemas.microsoft.com/office/2007/relationships/hdphoto" Target="../media/hdphoto2.wdp"/><Relationship Id="rId2" Type="http://schemas.openxmlformats.org/officeDocument/2006/relationships/image" Target="../media/image30.png"/><Relationship Id="rId1" Type="http://schemas.openxmlformats.org/officeDocument/2006/relationships/slideLayout" Target="../slideLayouts/slideLayout17.xml"/><Relationship Id="rId6" Type="http://schemas.openxmlformats.org/officeDocument/2006/relationships/image" Target="../media/image33.png"/><Relationship Id="rId5" Type="http://schemas.openxmlformats.org/officeDocument/2006/relationships/image" Target="../media/image32.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5.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36.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F34341-1709-4E92-AAB7-8D9A3319897D}"/>
              </a:ext>
            </a:extLst>
          </p:cNvPr>
          <p:cNvSpPr txBox="1"/>
          <p:nvPr/>
        </p:nvSpPr>
        <p:spPr>
          <a:xfrm>
            <a:off x="5161139" y="5120633"/>
            <a:ext cx="1869722" cy="86203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3733" b="1"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a:sym typeface="Arial"/>
              </a:rPr>
              <a:t>TIẾT </a:t>
            </a:r>
            <a:r>
              <a:rPr kumimoji="0" lang="en-US" sz="3733" b="1"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Arial"/>
                <a:sym typeface="Arial"/>
              </a:rPr>
              <a:t>1</a:t>
            </a:r>
          </a:p>
        </p:txBody>
      </p:sp>
    </p:spTree>
    <p:extLst>
      <p:ext uri="{BB962C8B-B14F-4D97-AF65-F5344CB8AC3E}">
        <p14:creationId xmlns:p14="http://schemas.microsoft.com/office/powerpoint/2010/main" val="3933026769"/>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Box 82">
            <a:extLst>
              <a:ext uri="{FF2B5EF4-FFF2-40B4-BE49-F238E27FC236}">
                <a16:creationId xmlns:a16="http://schemas.microsoft.com/office/drawing/2014/main" id="{EE3A2325-1BE4-4440-9D0C-54ED12124F90}"/>
              </a:ext>
            </a:extLst>
          </p:cNvPr>
          <p:cNvSpPr txBox="1"/>
          <p:nvPr/>
        </p:nvSpPr>
        <p:spPr>
          <a:xfrm>
            <a:off x="2117243" y="2184240"/>
            <a:ext cx="3988299"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giày cổ cao đến gần hoặc quá đầu gối, dùng để đi trong mưa, nước, lội bùn,...</a:t>
            </a:r>
            <a:endParaRPr kumimoji="0" lang="en-US" sz="3200" b="1" i="0" u="none" strike="noStrike" kern="1200" cap="none" spc="30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sp>
        <p:nvSpPr>
          <p:cNvPr id="29" name="Freeform 34">
            <a:extLst>
              <a:ext uri="{FF2B5EF4-FFF2-40B4-BE49-F238E27FC236}">
                <a16:creationId xmlns:a16="http://schemas.microsoft.com/office/drawing/2014/main" id="{3B108DC6-D780-4D5E-9627-86BF863CFD99}"/>
              </a:ext>
            </a:extLst>
          </p:cNvPr>
          <p:cNvSpPr>
            <a:spLocks noEditPoints="1"/>
          </p:cNvSpPr>
          <p:nvPr/>
        </p:nvSpPr>
        <p:spPr bwMode="auto">
          <a:xfrm>
            <a:off x="11471563" y="814896"/>
            <a:ext cx="585223" cy="3794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F5A3C5"/>
          </a:solidFill>
          <a:ln>
            <a:solidFill>
              <a:srgbClr val="9474B5"/>
            </a:solid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cs typeface="+mn-cs"/>
            </a:endParaRPr>
          </a:p>
        </p:txBody>
      </p:sp>
      <p:sp>
        <p:nvSpPr>
          <p:cNvPr id="31" name="7">
            <a:extLst>
              <a:ext uri="{FF2B5EF4-FFF2-40B4-BE49-F238E27FC236}">
                <a16:creationId xmlns:a16="http://schemas.microsoft.com/office/drawing/2014/main" id="{DEB206CA-1DDB-48B0-ABC5-E8D8962376F4}"/>
              </a:ext>
            </a:extLst>
          </p:cNvPr>
          <p:cNvSpPr/>
          <p:nvPr/>
        </p:nvSpPr>
        <p:spPr>
          <a:xfrm flipH="1">
            <a:off x="10883975" y="1138543"/>
            <a:ext cx="466974" cy="800526"/>
          </a:xfrm>
          <a:custGeom>
            <a:avLst/>
            <a:gdLst>
              <a:gd name="connsiteX0" fmla="*/ 0 w 786063"/>
              <a:gd name="connsiteY0" fmla="*/ 0 h 1347536"/>
              <a:gd name="connsiteX1" fmla="*/ 513347 w 786063"/>
              <a:gd name="connsiteY1" fmla="*/ 401052 h 1347536"/>
              <a:gd name="connsiteX2" fmla="*/ 336884 w 786063"/>
              <a:gd name="connsiteY2" fmla="*/ 1155031 h 1347536"/>
              <a:gd name="connsiteX3" fmla="*/ 786063 w 786063"/>
              <a:gd name="connsiteY3" fmla="*/ 1347536 h 1347536"/>
            </a:gdLst>
            <a:ahLst/>
            <a:cxnLst>
              <a:cxn ang="0">
                <a:pos x="connsiteX0" y="connsiteY0"/>
              </a:cxn>
              <a:cxn ang="0">
                <a:pos x="connsiteX1" y="connsiteY1"/>
              </a:cxn>
              <a:cxn ang="0">
                <a:pos x="connsiteX2" y="connsiteY2"/>
              </a:cxn>
              <a:cxn ang="0">
                <a:pos x="connsiteX3" y="connsiteY3"/>
              </a:cxn>
            </a:cxnLst>
            <a:rect l="l" t="t" r="r" b="b"/>
            <a:pathLst>
              <a:path w="786063" h="1347536">
                <a:moveTo>
                  <a:pt x="0" y="0"/>
                </a:moveTo>
                <a:cubicBezTo>
                  <a:pt x="228600" y="104273"/>
                  <a:pt x="457200" y="208547"/>
                  <a:pt x="513347" y="401052"/>
                </a:cubicBezTo>
                <a:cubicBezTo>
                  <a:pt x="569494" y="593557"/>
                  <a:pt x="291431" y="997284"/>
                  <a:pt x="336884" y="1155031"/>
                </a:cubicBezTo>
                <a:cubicBezTo>
                  <a:pt x="382337" y="1312778"/>
                  <a:pt x="584200" y="1330157"/>
                  <a:pt x="786063" y="1347536"/>
                </a:cubicBezTo>
              </a:path>
            </a:pathLst>
          </a:custGeom>
          <a:noFill/>
          <a:ln w="25400" cap="rnd">
            <a:solidFill>
              <a:srgbClr val="9474B5"/>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79" name="5">
            <a:extLst>
              <a:ext uri="{FF2B5EF4-FFF2-40B4-BE49-F238E27FC236}">
                <a16:creationId xmlns:a16="http://schemas.microsoft.com/office/drawing/2014/main" id="{D7622ECE-F73A-4ADA-93BB-47CA0EA74719}"/>
              </a:ext>
            </a:extLst>
          </p:cNvPr>
          <p:cNvSpPr>
            <a:spLocks noChangeAspect="1"/>
          </p:cNvSpPr>
          <p:nvPr/>
        </p:nvSpPr>
        <p:spPr>
          <a:xfrm rot="10800000">
            <a:off x="7823506" y="1752397"/>
            <a:ext cx="2794000" cy="3022304"/>
          </a:xfrm>
          <a:custGeom>
            <a:avLst/>
            <a:gdLst>
              <a:gd name="connsiteX0" fmla="*/ 2682494 w 2836097"/>
              <a:gd name="connsiteY0" fmla="*/ 3067706 h 3067706"/>
              <a:gd name="connsiteX1" fmla="*/ 876045 w 2836097"/>
              <a:gd name="connsiteY1" fmla="*/ 3067706 h 3067706"/>
              <a:gd name="connsiteX2" fmla="*/ 0 w 2836097"/>
              <a:gd name="connsiteY2" fmla="*/ 1533853 h 3067706"/>
              <a:gd name="connsiteX3" fmla="*/ 876045 w 2836097"/>
              <a:gd name="connsiteY3" fmla="*/ 0 h 3067706"/>
              <a:gd name="connsiteX4" fmla="*/ 2682494 w 2836097"/>
              <a:gd name="connsiteY4" fmla="*/ 0 h 3067706"/>
              <a:gd name="connsiteX5" fmla="*/ 2836097 w 2836097"/>
              <a:gd name="connsiteY5" fmla="*/ 268941 h 3067706"/>
              <a:gd name="connsiteX6" fmla="*/ 1473384 w 2836097"/>
              <a:gd name="connsiteY6" fmla="*/ 268941 h 3067706"/>
              <a:gd name="connsiteX7" fmla="*/ 747356 w 2836097"/>
              <a:gd name="connsiteY7" fmla="*/ 1540132 h 3067706"/>
              <a:gd name="connsiteX8" fmla="*/ 1473384 w 2836097"/>
              <a:gd name="connsiteY8" fmla="*/ 2811322 h 3067706"/>
              <a:gd name="connsiteX9" fmla="*/ 2828925 w 2836097"/>
              <a:gd name="connsiteY9" fmla="*/ 2811322 h 306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solidFill>
            <a:srgbClr val="F5A3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Calibri" panose="020F0502020204030204"/>
              <a:cs typeface="+mn-cs"/>
            </a:endParaRPr>
          </a:p>
        </p:txBody>
      </p:sp>
      <p:sp>
        <p:nvSpPr>
          <p:cNvPr id="80" name="12">
            <a:extLst>
              <a:ext uri="{FF2B5EF4-FFF2-40B4-BE49-F238E27FC236}">
                <a16:creationId xmlns:a16="http://schemas.microsoft.com/office/drawing/2014/main" id="{1F31D5DE-D1D3-471D-8958-F45C10860910}"/>
              </a:ext>
            </a:extLst>
          </p:cNvPr>
          <p:cNvSpPr txBox="1">
            <a:spLocks noChangeArrowheads="1"/>
          </p:cNvSpPr>
          <p:nvPr/>
        </p:nvSpPr>
        <p:spPr bwMode="auto">
          <a:xfrm>
            <a:off x="9885010" y="2922905"/>
            <a:ext cx="6414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Impact" pitchFamily="34" charset="0"/>
                <a:cs typeface="+mn-cs"/>
              </a:rPr>
              <a:t>02</a:t>
            </a:r>
            <a:endParaRPr kumimoji="0" lang="zh-CN" altLang="en-US" sz="3200" b="0" i="0" u="none" strike="noStrike" kern="1200" cap="none" spc="0" normalizeH="0" baseline="0" noProof="0" dirty="0">
              <a:ln>
                <a:noFill/>
              </a:ln>
              <a:solidFill>
                <a:prstClr val="white"/>
              </a:solidFill>
              <a:effectLst/>
              <a:uLnTx/>
              <a:uFillTx/>
              <a:latin typeface="Impact" pitchFamily="34" charset="0"/>
              <a:cs typeface="+mn-cs"/>
            </a:endParaRPr>
          </a:p>
        </p:txBody>
      </p:sp>
      <p:sp>
        <p:nvSpPr>
          <p:cNvPr id="81" name="15">
            <a:extLst>
              <a:ext uri="{FF2B5EF4-FFF2-40B4-BE49-F238E27FC236}">
                <a16:creationId xmlns:a16="http://schemas.microsoft.com/office/drawing/2014/main" id="{4793101C-59FA-48E1-95E8-32AB7550A9D9}"/>
              </a:ext>
            </a:extLst>
          </p:cNvPr>
          <p:cNvSpPr txBox="1">
            <a:spLocks noChangeArrowheads="1"/>
          </p:cNvSpPr>
          <p:nvPr/>
        </p:nvSpPr>
        <p:spPr bwMode="auto">
          <a:xfrm>
            <a:off x="7362324" y="2759899"/>
            <a:ext cx="243161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000" b="1" i="0" u="none" strike="noStrike" kern="1200" cap="none" spc="0" normalizeH="0" baseline="0" noProof="0">
                <a:ln>
                  <a:noFill/>
                </a:ln>
                <a:solidFill>
                  <a:prstClr val="black">
                    <a:lumMod val="75000"/>
                    <a:lumOff val="2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ủng</a:t>
            </a:r>
            <a:endParaRPr kumimoji="0" lang="en-US" altLang="zh-CN" sz="5000" b="0" i="0" u="none" strike="noStrike" kern="1200" cap="none" spc="0" normalizeH="0" baseline="0" noProof="0" dirty="0">
              <a:ln>
                <a:noFill/>
              </a:ln>
              <a:solidFill>
                <a:prstClr val="black">
                  <a:lumMod val="75000"/>
                  <a:lumOff val="2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2" name="Oval 81">
            <a:extLst>
              <a:ext uri="{FF2B5EF4-FFF2-40B4-BE49-F238E27FC236}">
                <a16:creationId xmlns:a16="http://schemas.microsoft.com/office/drawing/2014/main" id="{1B9E82C6-4451-4BCA-8C6C-29DAB8D394E3}"/>
              </a:ext>
            </a:extLst>
          </p:cNvPr>
          <p:cNvSpPr/>
          <p:nvPr/>
        </p:nvSpPr>
        <p:spPr>
          <a:xfrm>
            <a:off x="1256513" y="2887151"/>
            <a:ext cx="769660" cy="769660"/>
          </a:xfrm>
          <a:prstGeom prst="ellipse">
            <a:avLst/>
          </a:prstGeom>
          <a:solidFill>
            <a:srgbClr val="E4A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mn-lt"/>
            </a:endParaRPr>
          </a:p>
        </p:txBody>
      </p:sp>
      <p:pic>
        <p:nvPicPr>
          <p:cNvPr id="3" name="Picture 2">
            <a:extLst>
              <a:ext uri="{FF2B5EF4-FFF2-40B4-BE49-F238E27FC236}">
                <a16:creationId xmlns:a16="http://schemas.microsoft.com/office/drawing/2014/main" id="{FF2CB743-2E81-43C8-B6B0-C82B349B1115}"/>
              </a:ext>
            </a:extLst>
          </p:cNvPr>
          <p:cNvPicPr>
            <a:picLocks noChangeAspect="1"/>
          </p:cNvPicPr>
          <p:nvPr/>
        </p:nvPicPr>
        <p:blipFill>
          <a:blip r:embed="rId2"/>
          <a:stretch>
            <a:fillRect/>
          </a:stretch>
        </p:blipFill>
        <p:spPr>
          <a:xfrm>
            <a:off x="2914580" y="4299612"/>
            <a:ext cx="2341067" cy="109738"/>
          </a:xfrm>
          <a:prstGeom prst="rect">
            <a:avLst/>
          </a:prstGeom>
        </p:spPr>
      </p:pic>
      <p:pic>
        <p:nvPicPr>
          <p:cNvPr id="5" name="Picture 4" descr="A picture containing yellow, footwear&#10;&#10;Description automatically generated">
            <a:extLst>
              <a:ext uri="{FF2B5EF4-FFF2-40B4-BE49-F238E27FC236}">
                <a16:creationId xmlns:a16="http://schemas.microsoft.com/office/drawing/2014/main" id="{816226A9-4C1A-44D9-964E-4CBB04418A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2487" y="4354481"/>
            <a:ext cx="3557810" cy="2371315"/>
          </a:xfrm>
          <a:prstGeom prst="rect">
            <a:avLst/>
          </a:prstGeom>
        </p:spPr>
      </p:pic>
    </p:spTree>
    <p:extLst>
      <p:ext uri="{BB962C8B-B14F-4D97-AF65-F5344CB8AC3E}">
        <p14:creationId xmlns:p14="http://schemas.microsoft.com/office/powerpoint/2010/main" val="2599280483"/>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250"/>
                                        <p:tgtEl>
                                          <p:spTgt spid="79"/>
                                        </p:tgtEl>
                                      </p:cBhvr>
                                    </p:animEffect>
                                    <p:anim calcmode="lin" valueType="num">
                                      <p:cBhvr>
                                        <p:cTn id="8" dur="250" fill="hold"/>
                                        <p:tgtEl>
                                          <p:spTgt spid="79"/>
                                        </p:tgtEl>
                                        <p:attrNameLst>
                                          <p:attrName>ppt_x</p:attrName>
                                        </p:attrNameLst>
                                      </p:cBhvr>
                                      <p:tavLst>
                                        <p:tav tm="0">
                                          <p:val>
                                            <p:strVal val="#ppt_x"/>
                                          </p:val>
                                        </p:tav>
                                        <p:tav tm="100000">
                                          <p:val>
                                            <p:strVal val="#ppt_x"/>
                                          </p:val>
                                        </p:tav>
                                      </p:tavLst>
                                    </p:anim>
                                    <p:anim calcmode="lin" valueType="num">
                                      <p:cBhvr>
                                        <p:cTn id="9" dur="250" fill="hold"/>
                                        <p:tgtEl>
                                          <p:spTgt spid="79"/>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42" presetClass="entr" presetSubtype="0" fill="hold" grpId="0" nodeType="after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fade">
                                      <p:cBhvr>
                                        <p:cTn id="13" dur="250"/>
                                        <p:tgtEl>
                                          <p:spTgt spid="80"/>
                                        </p:tgtEl>
                                      </p:cBhvr>
                                    </p:animEffect>
                                    <p:anim calcmode="lin" valueType="num">
                                      <p:cBhvr>
                                        <p:cTn id="14" dur="250" fill="hold"/>
                                        <p:tgtEl>
                                          <p:spTgt spid="80"/>
                                        </p:tgtEl>
                                        <p:attrNameLst>
                                          <p:attrName>ppt_x</p:attrName>
                                        </p:attrNameLst>
                                      </p:cBhvr>
                                      <p:tavLst>
                                        <p:tav tm="0">
                                          <p:val>
                                            <p:strVal val="#ppt_x"/>
                                          </p:val>
                                        </p:tav>
                                        <p:tav tm="100000">
                                          <p:val>
                                            <p:strVal val="#ppt_x"/>
                                          </p:val>
                                        </p:tav>
                                      </p:tavLst>
                                    </p:anim>
                                    <p:anim calcmode="lin" valueType="num">
                                      <p:cBhvr>
                                        <p:cTn id="15" dur="250" fill="hold"/>
                                        <p:tgtEl>
                                          <p:spTgt spid="80"/>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fade">
                                      <p:cBhvr>
                                        <p:cTn id="19" dur="250"/>
                                        <p:tgtEl>
                                          <p:spTgt spid="81"/>
                                        </p:tgtEl>
                                      </p:cBhvr>
                                    </p:animEffect>
                                    <p:anim calcmode="lin" valueType="num">
                                      <p:cBhvr>
                                        <p:cTn id="20" dur="250" fill="hold"/>
                                        <p:tgtEl>
                                          <p:spTgt spid="81"/>
                                        </p:tgtEl>
                                        <p:attrNameLst>
                                          <p:attrName>ppt_x</p:attrName>
                                        </p:attrNameLst>
                                      </p:cBhvr>
                                      <p:tavLst>
                                        <p:tav tm="0">
                                          <p:val>
                                            <p:strVal val="#ppt_x"/>
                                          </p:val>
                                        </p:tav>
                                        <p:tav tm="100000">
                                          <p:val>
                                            <p:strVal val="#ppt_x"/>
                                          </p:val>
                                        </p:tav>
                                      </p:tavLst>
                                    </p:anim>
                                    <p:anim calcmode="lin" valueType="num">
                                      <p:cBhvr>
                                        <p:cTn id="21" dur="25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82"/>
                                        </p:tgtEl>
                                        <p:attrNameLst>
                                          <p:attrName>style.visibility</p:attrName>
                                        </p:attrNameLst>
                                      </p:cBhvr>
                                      <p:to>
                                        <p:strVal val="visible"/>
                                      </p:to>
                                    </p:set>
                                    <p:animEffect transition="in" filter="randombar(horizontal)">
                                      <p:cBhvr>
                                        <p:cTn id="26" dur="500"/>
                                        <p:tgtEl>
                                          <p:spTgt spid="82"/>
                                        </p:tgtEl>
                                      </p:cBhvr>
                                    </p:animEffect>
                                  </p:childTnLst>
                                </p:cTn>
                              </p:par>
                              <p:par>
                                <p:cTn id="27" presetID="16" presetClass="entr" presetSubtype="37"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outVertical)">
                                      <p:cBhvr>
                                        <p:cTn id="29" dur="500"/>
                                        <p:tgtEl>
                                          <p:spTgt spid="3"/>
                                        </p:tgtEl>
                                      </p:cBhvr>
                                    </p:animEffect>
                                  </p:childTnLst>
                                </p:cTn>
                              </p:par>
                              <p:par>
                                <p:cTn id="30" presetID="42" presetClass="entr" presetSubtype="0" fill="hold" grpId="0" nodeType="withEffect">
                                  <p:stCondLst>
                                    <p:cond delay="500"/>
                                  </p:stCondLst>
                                  <p:childTnLst>
                                    <p:set>
                                      <p:cBhvr>
                                        <p:cTn id="31" dur="1" fill="hold">
                                          <p:stCondLst>
                                            <p:cond delay="0"/>
                                          </p:stCondLst>
                                        </p:cTn>
                                        <p:tgtEl>
                                          <p:spTgt spid="83"/>
                                        </p:tgtEl>
                                        <p:attrNameLst>
                                          <p:attrName>style.visibility</p:attrName>
                                        </p:attrNameLst>
                                      </p:cBhvr>
                                      <p:to>
                                        <p:strVal val="visible"/>
                                      </p:to>
                                    </p:set>
                                    <p:animEffect transition="in" filter="fade">
                                      <p:cBhvr>
                                        <p:cTn id="32" dur="1000"/>
                                        <p:tgtEl>
                                          <p:spTgt spid="83"/>
                                        </p:tgtEl>
                                      </p:cBhvr>
                                    </p:animEffect>
                                    <p:anim calcmode="lin" valueType="num">
                                      <p:cBhvr>
                                        <p:cTn id="33" dur="1000" fill="hold"/>
                                        <p:tgtEl>
                                          <p:spTgt spid="83"/>
                                        </p:tgtEl>
                                        <p:attrNameLst>
                                          <p:attrName>ppt_x</p:attrName>
                                        </p:attrNameLst>
                                      </p:cBhvr>
                                      <p:tavLst>
                                        <p:tav tm="0">
                                          <p:val>
                                            <p:strVal val="#ppt_x"/>
                                          </p:val>
                                        </p:tav>
                                        <p:tav tm="100000">
                                          <p:val>
                                            <p:strVal val="#ppt_x"/>
                                          </p:val>
                                        </p:tav>
                                      </p:tavLst>
                                    </p:anim>
                                    <p:anim calcmode="lin" valueType="num">
                                      <p:cBhvr>
                                        <p:cTn id="34" dur="1000" fill="hold"/>
                                        <p:tgtEl>
                                          <p:spTgt spid="83"/>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2" presetClass="entr" presetSubtype="4"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ppt_x"/>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79" grpId="0" animBg="1"/>
      <p:bldP spid="80" grpId="0"/>
      <p:bldP spid="81" grpId="0"/>
      <p:bldP spid="8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34">
            <a:extLst>
              <a:ext uri="{FF2B5EF4-FFF2-40B4-BE49-F238E27FC236}">
                <a16:creationId xmlns:a16="http://schemas.microsoft.com/office/drawing/2014/main" id="{3B108DC6-D780-4D5E-9627-86BF863CFD99}"/>
              </a:ext>
            </a:extLst>
          </p:cNvPr>
          <p:cNvSpPr>
            <a:spLocks noEditPoints="1"/>
          </p:cNvSpPr>
          <p:nvPr/>
        </p:nvSpPr>
        <p:spPr bwMode="auto">
          <a:xfrm>
            <a:off x="11471563" y="814896"/>
            <a:ext cx="585223" cy="3794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F5A3C5"/>
          </a:solidFill>
          <a:ln>
            <a:solidFill>
              <a:srgbClr val="9474B5"/>
            </a:solid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cs typeface="+mn-cs"/>
            </a:endParaRPr>
          </a:p>
        </p:txBody>
      </p:sp>
      <p:sp>
        <p:nvSpPr>
          <p:cNvPr id="31" name="7">
            <a:extLst>
              <a:ext uri="{FF2B5EF4-FFF2-40B4-BE49-F238E27FC236}">
                <a16:creationId xmlns:a16="http://schemas.microsoft.com/office/drawing/2014/main" id="{DEB206CA-1DDB-48B0-ABC5-E8D8962376F4}"/>
              </a:ext>
            </a:extLst>
          </p:cNvPr>
          <p:cNvSpPr/>
          <p:nvPr/>
        </p:nvSpPr>
        <p:spPr>
          <a:xfrm flipH="1">
            <a:off x="10883975" y="1138543"/>
            <a:ext cx="466974" cy="800526"/>
          </a:xfrm>
          <a:custGeom>
            <a:avLst/>
            <a:gdLst>
              <a:gd name="connsiteX0" fmla="*/ 0 w 786063"/>
              <a:gd name="connsiteY0" fmla="*/ 0 h 1347536"/>
              <a:gd name="connsiteX1" fmla="*/ 513347 w 786063"/>
              <a:gd name="connsiteY1" fmla="*/ 401052 h 1347536"/>
              <a:gd name="connsiteX2" fmla="*/ 336884 w 786063"/>
              <a:gd name="connsiteY2" fmla="*/ 1155031 h 1347536"/>
              <a:gd name="connsiteX3" fmla="*/ 786063 w 786063"/>
              <a:gd name="connsiteY3" fmla="*/ 1347536 h 1347536"/>
            </a:gdLst>
            <a:ahLst/>
            <a:cxnLst>
              <a:cxn ang="0">
                <a:pos x="connsiteX0" y="connsiteY0"/>
              </a:cxn>
              <a:cxn ang="0">
                <a:pos x="connsiteX1" y="connsiteY1"/>
              </a:cxn>
              <a:cxn ang="0">
                <a:pos x="connsiteX2" y="connsiteY2"/>
              </a:cxn>
              <a:cxn ang="0">
                <a:pos x="connsiteX3" y="connsiteY3"/>
              </a:cxn>
            </a:cxnLst>
            <a:rect l="l" t="t" r="r" b="b"/>
            <a:pathLst>
              <a:path w="786063" h="1347536">
                <a:moveTo>
                  <a:pt x="0" y="0"/>
                </a:moveTo>
                <a:cubicBezTo>
                  <a:pt x="228600" y="104273"/>
                  <a:pt x="457200" y="208547"/>
                  <a:pt x="513347" y="401052"/>
                </a:cubicBezTo>
                <a:cubicBezTo>
                  <a:pt x="569494" y="593557"/>
                  <a:pt x="291431" y="997284"/>
                  <a:pt x="336884" y="1155031"/>
                </a:cubicBezTo>
                <a:cubicBezTo>
                  <a:pt x="382337" y="1312778"/>
                  <a:pt x="584200" y="1330157"/>
                  <a:pt x="786063" y="1347536"/>
                </a:cubicBezTo>
              </a:path>
            </a:pathLst>
          </a:custGeom>
          <a:noFill/>
          <a:ln w="25400" cap="rnd">
            <a:solidFill>
              <a:srgbClr val="9474B5"/>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79" name="5">
            <a:extLst>
              <a:ext uri="{FF2B5EF4-FFF2-40B4-BE49-F238E27FC236}">
                <a16:creationId xmlns:a16="http://schemas.microsoft.com/office/drawing/2014/main" id="{D7622ECE-F73A-4ADA-93BB-47CA0EA74719}"/>
              </a:ext>
            </a:extLst>
          </p:cNvPr>
          <p:cNvSpPr>
            <a:spLocks noChangeAspect="1"/>
          </p:cNvSpPr>
          <p:nvPr/>
        </p:nvSpPr>
        <p:spPr>
          <a:xfrm rot="10800000">
            <a:off x="7823506" y="1909416"/>
            <a:ext cx="2794000" cy="3022304"/>
          </a:xfrm>
          <a:custGeom>
            <a:avLst/>
            <a:gdLst>
              <a:gd name="connsiteX0" fmla="*/ 2682494 w 2836097"/>
              <a:gd name="connsiteY0" fmla="*/ 3067706 h 3067706"/>
              <a:gd name="connsiteX1" fmla="*/ 876045 w 2836097"/>
              <a:gd name="connsiteY1" fmla="*/ 3067706 h 3067706"/>
              <a:gd name="connsiteX2" fmla="*/ 0 w 2836097"/>
              <a:gd name="connsiteY2" fmla="*/ 1533853 h 3067706"/>
              <a:gd name="connsiteX3" fmla="*/ 876045 w 2836097"/>
              <a:gd name="connsiteY3" fmla="*/ 0 h 3067706"/>
              <a:gd name="connsiteX4" fmla="*/ 2682494 w 2836097"/>
              <a:gd name="connsiteY4" fmla="*/ 0 h 3067706"/>
              <a:gd name="connsiteX5" fmla="*/ 2836097 w 2836097"/>
              <a:gd name="connsiteY5" fmla="*/ 268941 h 3067706"/>
              <a:gd name="connsiteX6" fmla="*/ 1473384 w 2836097"/>
              <a:gd name="connsiteY6" fmla="*/ 268941 h 3067706"/>
              <a:gd name="connsiteX7" fmla="*/ 747356 w 2836097"/>
              <a:gd name="connsiteY7" fmla="*/ 1540132 h 3067706"/>
              <a:gd name="connsiteX8" fmla="*/ 1473384 w 2836097"/>
              <a:gd name="connsiteY8" fmla="*/ 2811322 h 3067706"/>
              <a:gd name="connsiteX9" fmla="*/ 2828925 w 2836097"/>
              <a:gd name="connsiteY9" fmla="*/ 2811322 h 306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solidFill>
            <a:srgbClr val="F5A3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Calibri" panose="020F0502020204030204"/>
              <a:cs typeface="+mn-cs"/>
            </a:endParaRPr>
          </a:p>
        </p:txBody>
      </p:sp>
      <p:sp>
        <p:nvSpPr>
          <p:cNvPr id="80" name="12">
            <a:extLst>
              <a:ext uri="{FF2B5EF4-FFF2-40B4-BE49-F238E27FC236}">
                <a16:creationId xmlns:a16="http://schemas.microsoft.com/office/drawing/2014/main" id="{1F31D5DE-D1D3-471D-8958-F45C10860910}"/>
              </a:ext>
            </a:extLst>
          </p:cNvPr>
          <p:cNvSpPr txBox="1">
            <a:spLocks noChangeArrowheads="1"/>
          </p:cNvSpPr>
          <p:nvPr/>
        </p:nvSpPr>
        <p:spPr bwMode="auto">
          <a:xfrm>
            <a:off x="9885010" y="3079924"/>
            <a:ext cx="6414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Impact" pitchFamily="34" charset="0"/>
                <a:cs typeface="+mn-cs"/>
              </a:rPr>
              <a:t>03</a:t>
            </a:r>
            <a:endParaRPr kumimoji="0" lang="zh-CN" altLang="en-US" sz="3200" b="0" i="0" u="none" strike="noStrike" kern="1200" cap="none" spc="0" normalizeH="0" baseline="0" noProof="0" dirty="0">
              <a:ln>
                <a:noFill/>
              </a:ln>
              <a:solidFill>
                <a:prstClr val="white"/>
              </a:solidFill>
              <a:effectLst/>
              <a:uLnTx/>
              <a:uFillTx/>
              <a:latin typeface="Impact" pitchFamily="34" charset="0"/>
              <a:cs typeface="+mn-cs"/>
            </a:endParaRPr>
          </a:p>
        </p:txBody>
      </p:sp>
      <p:sp>
        <p:nvSpPr>
          <p:cNvPr id="81" name="15">
            <a:extLst>
              <a:ext uri="{FF2B5EF4-FFF2-40B4-BE49-F238E27FC236}">
                <a16:creationId xmlns:a16="http://schemas.microsoft.com/office/drawing/2014/main" id="{4793101C-59FA-48E1-95E8-32AB7550A9D9}"/>
              </a:ext>
            </a:extLst>
          </p:cNvPr>
          <p:cNvSpPr txBox="1">
            <a:spLocks noChangeArrowheads="1"/>
          </p:cNvSpPr>
          <p:nvPr/>
        </p:nvSpPr>
        <p:spPr bwMode="auto">
          <a:xfrm>
            <a:off x="7114094" y="2923722"/>
            <a:ext cx="253305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000" b="1" i="0" u="none" strike="noStrike" kern="1200" cap="none" spc="0" normalizeH="0" baseline="0" noProof="0" dirty="0" err="1">
                <a:ln>
                  <a:noFill/>
                </a:ln>
                <a:solidFill>
                  <a:prstClr val="black">
                    <a:lumMod val="75000"/>
                    <a:lumOff val="2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găng</a:t>
            </a:r>
            <a:endParaRPr kumimoji="0" lang="en-US" altLang="zh-CN" sz="5000" b="0" i="0" u="none" strike="noStrike" kern="1200" cap="none" spc="0" normalizeH="0" baseline="0" noProof="0" dirty="0">
              <a:ln>
                <a:noFill/>
              </a:ln>
              <a:solidFill>
                <a:prstClr val="black">
                  <a:lumMod val="75000"/>
                  <a:lumOff val="2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2" name="Oval 81">
            <a:extLst>
              <a:ext uri="{FF2B5EF4-FFF2-40B4-BE49-F238E27FC236}">
                <a16:creationId xmlns:a16="http://schemas.microsoft.com/office/drawing/2014/main" id="{1B9E82C6-4451-4BCA-8C6C-29DAB8D394E3}"/>
              </a:ext>
            </a:extLst>
          </p:cNvPr>
          <p:cNvSpPr/>
          <p:nvPr/>
        </p:nvSpPr>
        <p:spPr>
          <a:xfrm>
            <a:off x="1095740" y="3044170"/>
            <a:ext cx="769660" cy="769660"/>
          </a:xfrm>
          <a:prstGeom prst="ellipse">
            <a:avLst/>
          </a:prstGeom>
          <a:solidFill>
            <a:srgbClr val="E4A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mn-lt"/>
            </a:endParaRPr>
          </a:p>
        </p:txBody>
      </p:sp>
      <p:sp>
        <p:nvSpPr>
          <p:cNvPr id="83" name="TextBox 82">
            <a:extLst>
              <a:ext uri="{FF2B5EF4-FFF2-40B4-BE49-F238E27FC236}">
                <a16:creationId xmlns:a16="http://schemas.microsoft.com/office/drawing/2014/main" id="{EE3A2325-1BE4-4440-9D0C-54ED12124F90}"/>
              </a:ext>
            </a:extLst>
          </p:cNvPr>
          <p:cNvSpPr txBox="1"/>
          <p:nvPr/>
        </p:nvSpPr>
        <p:spPr>
          <a:xfrm>
            <a:off x="1900969" y="2525536"/>
            <a:ext cx="4327638"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dụng cụ chuyên (cho lính cứu hoả) đeo vào tay, chống được cháy</a:t>
            </a:r>
            <a:endParaRPr kumimoji="0" lang="en-US" sz="3600" b="1" i="0" u="none" strike="noStrike" kern="1200" cap="none" spc="30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3" name="Picture 2">
            <a:extLst>
              <a:ext uri="{FF2B5EF4-FFF2-40B4-BE49-F238E27FC236}">
                <a16:creationId xmlns:a16="http://schemas.microsoft.com/office/drawing/2014/main" id="{FF2CB743-2E81-43C8-B6B0-C82B349B1115}"/>
              </a:ext>
            </a:extLst>
          </p:cNvPr>
          <p:cNvPicPr>
            <a:picLocks noChangeAspect="1"/>
          </p:cNvPicPr>
          <p:nvPr/>
        </p:nvPicPr>
        <p:blipFill>
          <a:blip r:embed="rId2"/>
          <a:stretch>
            <a:fillRect/>
          </a:stretch>
        </p:blipFill>
        <p:spPr>
          <a:xfrm>
            <a:off x="2894255" y="4306104"/>
            <a:ext cx="2341067" cy="109738"/>
          </a:xfrm>
          <a:prstGeom prst="rect">
            <a:avLst/>
          </a:prstGeom>
        </p:spPr>
      </p:pic>
      <p:pic>
        <p:nvPicPr>
          <p:cNvPr id="13" name="Picture 12">
            <a:extLst>
              <a:ext uri="{FF2B5EF4-FFF2-40B4-BE49-F238E27FC236}">
                <a16:creationId xmlns:a16="http://schemas.microsoft.com/office/drawing/2014/main" id="{A281BC3A-224A-4669-BB2A-E15ADF025A0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753171" y="4306104"/>
            <a:ext cx="2371315" cy="2371315"/>
          </a:xfrm>
          <a:prstGeom prst="rect">
            <a:avLst/>
          </a:prstGeom>
        </p:spPr>
      </p:pic>
    </p:spTree>
    <p:extLst>
      <p:ext uri="{BB962C8B-B14F-4D97-AF65-F5344CB8AC3E}">
        <p14:creationId xmlns:p14="http://schemas.microsoft.com/office/powerpoint/2010/main" val="3494547874"/>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250"/>
                                        <p:tgtEl>
                                          <p:spTgt spid="79"/>
                                        </p:tgtEl>
                                      </p:cBhvr>
                                    </p:animEffect>
                                    <p:anim calcmode="lin" valueType="num">
                                      <p:cBhvr>
                                        <p:cTn id="8" dur="250" fill="hold"/>
                                        <p:tgtEl>
                                          <p:spTgt spid="79"/>
                                        </p:tgtEl>
                                        <p:attrNameLst>
                                          <p:attrName>ppt_x</p:attrName>
                                        </p:attrNameLst>
                                      </p:cBhvr>
                                      <p:tavLst>
                                        <p:tav tm="0">
                                          <p:val>
                                            <p:strVal val="#ppt_x"/>
                                          </p:val>
                                        </p:tav>
                                        <p:tav tm="100000">
                                          <p:val>
                                            <p:strVal val="#ppt_x"/>
                                          </p:val>
                                        </p:tav>
                                      </p:tavLst>
                                    </p:anim>
                                    <p:anim calcmode="lin" valueType="num">
                                      <p:cBhvr>
                                        <p:cTn id="9" dur="250" fill="hold"/>
                                        <p:tgtEl>
                                          <p:spTgt spid="79"/>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42" presetClass="entr" presetSubtype="0" fill="hold" grpId="0" nodeType="after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fade">
                                      <p:cBhvr>
                                        <p:cTn id="13" dur="250"/>
                                        <p:tgtEl>
                                          <p:spTgt spid="80"/>
                                        </p:tgtEl>
                                      </p:cBhvr>
                                    </p:animEffect>
                                    <p:anim calcmode="lin" valueType="num">
                                      <p:cBhvr>
                                        <p:cTn id="14" dur="250" fill="hold"/>
                                        <p:tgtEl>
                                          <p:spTgt spid="80"/>
                                        </p:tgtEl>
                                        <p:attrNameLst>
                                          <p:attrName>ppt_x</p:attrName>
                                        </p:attrNameLst>
                                      </p:cBhvr>
                                      <p:tavLst>
                                        <p:tav tm="0">
                                          <p:val>
                                            <p:strVal val="#ppt_x"/>
                                          </p:val>
                                        </p:tav>
                                        <p:tav tm="100000">
                                          <p:val>
                                            <p:strVal val="#ppt_x"/>
                                          </p:val>
                                        </p:tav>
                                      </p:tavLst>
                                    </p:anim>
                                    <p:anim calcmode="lin" valueType="num">
                                      <p:cBhvr>
                                        <p:cTn id="15" dur="250" fill="hold"/>
                                        <p:tgtEl>
                                          <p:spTgt spid="80"/>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fade">
                                      <p:cBhvr>
                                        <p:cTn id="19" dur="250"/>
                                        <p:tgtEl>
                                          <p:spTgt spid="81"/>
                                        </p:tgtEl>
                                      </p:cBhvr>
                                    </p:animEffect>
                                    <p:anim calcmode="lin" valueType="num">
                                      <p:cBhvr>
                                        <p:cTn id="20" dur="250" fill="hold"/>
                                        <p:tgtEl>
                                          <p:spTgt spid="81"/>
                                        </p:tgtEl>
                                        <p:attrNameLst>
                                          <p:attrName>ppt_x</p:attrName>
                                        </p:attrNameLst>
                                      </p:cBhvr>
                                      <p:tavLst>
                                        <p:tav tm="0">
                                          <p:val>
                                            <p:strVal val="#ppt_x"/>
                                          </p:val>
                                        </p:tav>
                                        <p:tav tm="100000">
                                          <p:val>
                                            <p:strVal val="#ppt_x"/>
                                          </p:val>
                                        </p:tav>
                                      </p:tavLst>
                                    </p:anim>
                                    <p:anim calcmode="lin" valueType="num">
                                      <p:cBhvr>
                                        <p:cTn id="21" dur="25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82"/>
                                        </p:tgtEl>
                                        <p:attrNameLst>
                                          <p:attrName>style.visibility</p:attrName>
                                        </p:attrNameLst>
                                      </p:cBhvr>
                                      <p:to>
                                        <p:strVal val="visible"/>
                                      </p:to>
                                    </p:set>
                                    <p:animEffect transition="in" filter="randombar(horizontal)">
                                      <p:cBhvr>
                                        <p:cTn id="26" dur="500"/>
                                        <p:tgtEl>
                                          <p:spTgt spid="82"/>
                                        </p:tgtEl>
                                      </p:cBhvr>
                                    </p:animEffect>
                                  </p:childTnLst>
                                </p:cTn>
                              </p:par>
                              <p:par>
                                <p:cTn id="27" presetID="16" presetClass="entr" presetSubtype="37"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outVertical)">
                                      <p:cBhvr>
                                        <p:cTn id="29" dur="500"/>
                                        <p:tgtEl>
                                          <p:spTgt spid="3"/>
                                        </p:tgtEl>
                                      </p:cBhvr>
                                    </p:animEffect>
                                  </p:childTnLst>
                                </p:cTn>
                              </p:par>
                              <p:par>
                                <p:cTn id="30" presetID="42" presetClass="entr" presetSubtype="0" fill="hold" grpId="0" nodeType="withEffect">
                                  <p:stCondLst>
                                    <p:cond delay="500"/>
                                  </p:stCondLst>
                                  <p:childTnLst>
                                    <p:set>
                                      <p:cBhvr>
                                        <p:cTn id="31" dur="1" fill="hold">
                                          <p:stCondLst>
                                            <p:cond delay="0"/>
                                          </p:stCondLst>
                                        </p:cTn>
                                        <p:tgtEl>
                                          <p:spTgt spid="83"/>
                                        </p:tgtEl>
                                        <p:attrNameLst>
                                          <p:attrName>style.visibility</p:attrName>
                                        </p:attrNameLst>
                                      </p:cBhvr>
                                      <p:to>
                                        <p:strVal val="visible"/>
                                      </p:to>
                                    </p:set>
                                    <p:animEffect transition="in" filter="fade">
                                      <p:cBhvr>
                                        <p:cTn id="32" dur="1000"/>
                                        <p:tgtEl>
                                          <p:spTgt spid="83"/>
                                        </p:tgtEl>
                                      </p:cBhvr>
                                    </p:animEffect>
                                    <p:anim calcmode="lin" valueType="num">
                                      <p:cBhvr>
                                        <p:cTn id="33" dur="1000" fill="hold"/>
                                        <p:tgtEl>
                                          <p:spTgt spid="83"/>
                                        </p:tgtEl>
                                        <p:attrNameLst>
                                          <p:attrName>ppt_x</p:attrName>
                                        </p:attrNameLst>
                                      </p:cBhvr>
                                      <p:tavLst>
                                        <p:tav tm="0">
                                          <p:val>
                                            <p:strVal val="#ppt_x"/>
                                          </p:val>
                                        </p:tav>
                                        <p:tav tm="100000">
                                          <p:val>
                                            <p:strVal val="#ppt_x"/>
                                          </p:val>
                                        </p:tav>
                                      </p:tavLst>
                                    </p:anim>
                                    <p:anim calcmode="lin" valueType="num">
                                      <p:cBhvr>
                                        <p:cTn id="34" dur="1000" fill="hold"/>
                                        <p:tgtEl>
                                          <p:spTgt spid="83"/>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2" presetClass="entr" presetSubtype="4"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p:bldP spid="81" grpId="0"/>
      <p:bldP spid="82" grpId="0" animBg="1"/>
      <p:bldP spid="8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34">
            <a:extLst>
              <a:ext uri="{FF2B5EF4-FFF2-40B4-BE49-F238E27FC236}">
                <a16:creationId xmlns:a16="http://schemas.microsoft.com/office/drawing/2014/main" id="{3B108DC6-D780-4D5E-9627-86BF863CFD99}"/>
              </a:ext>
            </a:extLst>
          </p:cNvPr>
          <p:cNvSpPr>
            <a:spLocks noEditPoints="1"/>
          </p:cNvSpPr>
          <p:nvPr/>
        </p:nvSpPr>
        <p:spPr bwMode="auto">
          <a:xfrm>
            <a:off x="11471563" y="814896"/>
            <a:ext cx="585223" cy="3794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F5A3C5"/>
          </a:solidFill>
          <a:ln>
            <a:solidFill>
              <a:srgbClr val="9474B5"/>
            </a:solid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cs typeface="+mn-cs"/>
            </a:endParaRPr>
          </a:p>
        </p:txBody>
      </p:sp>
      <p:sp>
        <p:nvSpPr>
          <p:cNvPr id="31" name="7">
            <a:extLst>
              <a:ext uri="{FF2B5EF4-FFF2-40B4-BE49-F238E27FC236}">
                <a16:creationId xmlns:a16="http://schemas.microsoft.com/office/drawing/2014/main" id="{DEB206CA-1DDB-48B0-ABC5-E8D8962376F4}"/>
              </a:ext>
            </a:extLst>
          </p:cNvPr>
          <p:cNvSpPr/>
          <p:nvPr/>
        </p:nvSpPr>
        <p:spPr>
          <a:xfrm flipH="1">
            <a:off x="10883975" y="1138543"/>
            <a:ext cx="466974" cy="800526"/>
          </a:xfrm>
          <a:custGeom>
            <a:avLst/>
            <a:gdLst>
              <a:gd name="connsiteX0" fmla="*/ 0 w 786063"/>
              <a:gd name="connsiteY0" fmla="*/ 0 h 1347536"/>
              <a:gd name="connsiteX1" fmla="*/ 513347 w 786063"/>
              <a:gd name="connsiteY1" fmla="*/ 401052 h 1347536"/>
              <a:gd name="connsiteX2" fmla="*/ 336884 w 786063"/>
              <a:gd name="connsiteY2" fmla="*/ 1155031 h 1347536"/>
              <a:gd name="connsiteX3" fmla="*/ 786063 w 786063"/>
              <a:gd name="connsiteY3" fmla="*/ 1347536 h 1347536"/>
            </a:gdLst>
            <a:ahLst/>
            <a:cxnLst>
              <a:cxn ang="0">
                <a:pos x="connsiteX0" y="connsiteY0"/>
              </a:cxn>
              <a:cxn ang="0">
                <a:pos x="connsiteX1" y="connsiteY1"/>
              </a:cxn>
              <a:cxn ang="0">
                <a:pos x="connsiteX2" y="connsiteY2"/>
              </a:cxn>
              <a:cxn ang="0">
                <a:pos x="connsiteX3" y="connsiteY3"/>
              </a:cxn>
            </a:cxnLst>
            <a:rect l="l" t="t" r="r" b="b"/>
            <a:pathLst>
              <a:path w="786063" h="1347536">
                <a:moveTo>
                  <a:pt x="0" y="0"/>
                </a:moveTo>
                <a:cubicBezTo>
                  <a:pt x="228600" y="104273"/>
                  <a:pt x="457200" y="208547"/>
                  <a:pt x="513347" y="401052"/>
                </a:cubicBezTo>
                <a:cubicBezTo>
                  <a:pt x="569494" y="593557"/>
                  <a:pt x="291431" y="997284"/>
                  <a:pt x="336884" y="1155031"/>
                </a:cubicBezTo>
                <a:cubicBezTo>
                  <a:pt x="382337" y="1312778"/>
                  <a:pt x="584200" y="1330157"/>
                  <a:pt x="786063" y="1347536"/>
                </a:cubicBezTo>
              </a:path>
            </a:pathLst>
          </a:custGeom>
          <a:noFill/>
          <a:ln w="25400" cap="rnd">
            <a:solidFill>
              <a:srgbClr val="9474B5"/>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79" name="5">
            <a:extLst>
              <a:ext uri="{FF2B5EF4-FFF2-40B4-BE49-F238E27FC236}">
                <a16:creationId xmlns:a16="http://schemas.microsoft.com/office/drawing/2014/main" id="{D7622ECE-F73A-4ADA-93BB-47CA0EA74719}"/>
              </a:ext>
            </a:extLst>
          </p:cNvPr>
          <p:cNvSpPr>
            <a:spLocks noChangeAspect="1"/>
          </p:cNvSpPr>
          <p:nvPr/>
        </p:nvSpPr>
        <p:spPr>
          <a:xfrm rot="10800000">
            <a:off x="7823506" y="1909416"/>
            <a:ext cx="2794000" cy="3022304"/>
          </a:xfrm>
          <a:custGeom>
            <a:avLst/>
            <a:gdLst>
              <a:gd name="connsiteX0" fmla="*/ 2682494 w 2836097"/>
              <a:gd name="connsiteY0" fmla="*/ 3067706 h 3067706"/>
              <a:gd name="connsiteX1" fmla="*/ 876045 w 2836097"/>
              <a:gd name="connsiteY1" fmla="*/ 3067706 h 3067706"/>
              <a:gd name="connsiteX2" fmla="*/ 0 w 2836097"/>
              <a:gd name="connsiteY2" fmla="*/ 1533853 h 3067706"/>
              <a:gd name="connsiteX3" fmla="*/ 876045 w 2836097"/>
              <a:gd name="connsiteY3" fmla="*/ 0 h 3067706"/>
              <a:gd name="connsiteX4" fmla="*/ 2682494 w 2836097"/>
              <a:gd name="connsiteY4" fmla="*/ 0 h 3067706"/>
              <a:gd name="connsiteX5" fmla="*/ 2836097 w 2836097"/>
              <a:gd name="connsiteY5" fmla="*/ 268941 h 3067706"/>
              <a:gd name="connsiteX6" fmla="*/ 1473384 w 2836097"/>
              <a:gd name="connsiteY6" fmla="*/ 268941 h 3067706"/>
              <a:gd name="connsiteX7" fmla="*/ 747356 w 2836097"/>
              <a:gd name="connsiteY7" fmla="*/ 1540132 h 3067706"/>
              <a:gd name="connsiteX8" fmla="*/ 1473384 w 2836097"/>
              <a:gd name="connsiteY8" fmla="*/ 2811322 h 3067706"/>
              <a:gd name="connsiteX9" fmla="*/ 2828925 w 2836097"/>
              <a:gd name="connsiteY9" fmla="*/ 2811322 h 306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solidFill>
            <a:srgbClr val="F5A3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Calibri" panose="020F0502020204030204"/>
              <a:cs typeface="+mn-cs"/>
            </a:endParaRPr>
          </a:p>
        </p:txBody>
      </p:sp>
      <p:sp>
        <p:nvSpPr>
          <p:cNvPr id="80" name="12">
            <a:extLst>
              <a:ext uri="{FF2B5EF4-FFF2-40B4-BE49-F238E27FC236}">
                <a16:creationId xmlns:a16="http://schemas.microsoft.com/office/drawing/2014/main" id="{1F31D5DE-D1D3-471D-8958-F45C10860910}"/>
              </a:ext>
            </a:extLst>
          </p:cNvPr>
          <p:cNvSpPr txBox="1">
            <a:spLocks noChangeArrowheads="1"/>
          </p:cNvSpPr>
          <p:nvPr/>
        </p:nvSpPr>
        <p:spPr bwMode="auto">
          <a:xfrm>
            <a:off x="9885010" y="3079924"/>
            <a:ext cx="6414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Impact" pitchFamily="34" charset="0"/>
                <a:cs typeface="+mn-cs"/>
              </a:rPr>
              <a:t>04</a:t>
            </a:r>
            <a:endParaRPr kumimoji="0" lang="zh-CN" altLang="en-US" sz="3200" b="0" i="0" u="none" strike="noStrike" kern="1200" cap="none" spc="0" normalizeH="0" baseline="0" noProof="0" dirty="0">
              <a:ln>
                <a:noFill/>
              </a:ln>
              <a:solidFill>
                <a:prstClr val="white"/>
              </a:solidFill>
              <a:effectLst/>
              <a:uLnTx/>
              <a:uFillTx/>
              <a:latin typeface="Impact" pitchFamily="34" charset="0"/>
              <a:cs typeface="+mn-cs"/>
            </a:endParaRPr>
          </a:p>
        </p:txBody>
      </p:sp>
      <p:sp>
        <p:nvSpPr>
          <p:cNvPr id="81" name="15">
            <a:extLst>
              <a:ext uri="{FF2B5EF4-FFF2-40B4-BE49-F238E27FC236}">
                <a16:creationId xmlns:a16="http://schemas.microsoft.com/office/drawing/2014/main" id="{4793101C-59FA-48E1-95E8-32AB7550A9D9}"/>
              </a:ext>
            </a:extLst>
          </p:cNvPr>
          <p:cNvSpPr txBox="1">
            <a:spLocks noChangeArrowheads="1"/>
          </p:cNvSpPr>
          <p:nvPr/>
        </p:nvSpPr>
        <p:spPr bwMode="auto">
          <a:xfrm>
            <a:off x="7283594" y="2561925"/>
            <a:ext cx="2431616"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000" b="1" i="0" u="none" strike="noStrike" kern="1200" cap="none" spc="0" normalizeH="0" baseline="0" noProof="0" dirty="0" err="1">
                <a:ln>
                  <a:noFill/>
                </a:ln>
                <a:solidFill>
                  <a:prstClr val="black">
                    <a:lumMod val="75000"/>
                    <a:lumOff val="2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hoả</a:t>
            </a:r>
            <a:r>
              <a:rPr kumimoji="0" lang="en-US" altLang="zh-CN" sz="5000" b="1" i="0" u="none" strike="noStrike" kern="1200" cap="none" spc="0" normalizeH="0" baseline="0" noProof="0" dirty="0">
                <a:ln>
                  <a:noFill/>
                </a:ln>
                <a:solidFill>
                  <a:prstClr val="black">
                    <a:lumMod val="75000"/>
                    <a:lumOff val="2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5000" b="1" i="0" u="none" strike="noStrike" kern="1200" cap="none" spc="0" normalizeH="0" baseline="0" noProof="0" dirty="0" err="1">
                <a:ln>
                  <a:noFill/>
                </a:ln>
                <a:solidFill>
                  <a:prstClr val="black">
                    <a:lumMod val="75000"/>
                    <a:lumOff val="2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hoạn</a:t>
            </a:r>
            <a:endParaRPr kumimoji="0" lang="en-US" altLang="zh-CN" sz="5000" b="0" i="0" u="none" strike="noStrike" kern="1200" cap="none" spc="0" normalizeH="0" baseline="0" noProof="0" dirty="0">
              <a:ln>
                <a:noFill/>
              </a:ln>
              <a:solidFill>
                <a:prstClr val="black">
                  <a:lumMod val="75000"/>
                  <a:lumOff val="2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2" name="Oval 81">
            <a:extLst>
              <a:ext uri="{FF2B5EF4-FFF2-40B4-BE49-F238E27FC236}">
                <a16:creationId xmlns:a16="http://schemas.microsoft.com/office/drawing/2014/main" id="{1B9E82C6-4451-4BCA-8C6C-29DAB8D394E3}"/>
              </a:ext>
            </a:extLst>
          </p:cNvPr>
          <p:cNvSpPr/>
          <p:nvPr/>
        </p:nvSpPr>
        <p:spPr>
          <a:xfrm>
            <a:off x="1256513" y="2969522"/>
            <a:ext cx="769660" cy="769660"/>
          </a:xfrm>
          <a:prstGeom prst="ellipse">
            <a:avLst/>
          </a:prstGeom>
          <a:solidFill>
            <a:srgbClr val="E4A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mn-lt"/>
            </a:endParaRPr>
          </a:p>
        </p:txBody>
      </p:sp>
      <p:sp>
        <p:nvSpPr>
          <p:cNvPr id="83" name="TextBox 82">
            <a:extLst>
              <a:ext uri="{FF2B5EF4-FFF2-40B4-BE49-F238E27FC236}">
                <a16:creationId xmlns:a16="http://schemas.microsoft.com/office/drawing/2014/main" id="{EE3A2325-1BE4-4440-9D0C-54ED12124F90}"/>
              </a:ext>
            </a:extLst>
          </p:cNvPr>
          <p:cNvSpPr txBox="1"/>
          <p:nvPr/>
        </p:nvSpPr>
        <p:spPr>
          <a:xfrm>
            <a:off x="2067864" y="2819633"/>
            <a:ext cx="414261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231F20"/>
                </a:solidFill>
                <a:effectLst/>
                <a:uLnTx/>
                <a:uFillTx/>
                <a:latin typeface="Arial-Rounded" panose="020B0500000000000000" pitchFamily="34" charset="0"/>
                <a:ea typeface="Arial-Rounded" panose="020B0500000000000000" pitchFamily="34" charset="0"/>
                <a:cs typeface="Arial-Rounded" panose="020B0500000000000000" pitchFamily="34" charset="0"/>
              </a:rPr>
              <a:t>nạn cháy</a:t>
            </a:r>
            <a:endParaRPr kumimoji="0" lang="en-US" sz="4400" b="1" i="0" u="none" strike="noStrike" kern="1200" cap="none" spc="30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3" name="Picture 2">
            <a:extLst>
              <a:ext uri="{FF2B5EF4-FFF2-40B4-BE49-F238E27FC236}">
                <a16:creationId xmlns:a16="http://schemas.microsoft.com/office/drawing/2014/main" id="{FF2CB743-2E81-43C8-B6B0-C82B349B1115}"/>
              </a:ext>
            </a:extLst>
          </p:cNvPr>
          <p:cNvPicPr>
            <a:picLocks noChangeAspect="1"/>
          </p:cNvPicPr>
          <p:nvPr/>
        </p:nvPicPr>
        <p:blipFill>
          <a:blip r:embed="rId2"/>
          <a:stretch>
            <a:fillRect/>
          </a:stretch>
        </p:blipFill>
        <p:spPr>
          <a:xfrm>
            <a:off x="2968636" y="3690559"/>
            <a:ext cx="2341067" cy="109738"/>
          </a:xfrm>
          <a:prstGeom prst="rect">
            <a:avLst/>
          </a:prstGeom>
        </p:spPr>
      </p:pic>
      <p:pic>
        <p:nvPicPr>
          <p:cNvPr id="4" name="Picture 3">
            <a:extLst>
              <a:ext uri="{FF2B5EF4-FFF2-40B4-BE49-F238E27FC236}">
                <a16:creationId xmlns:a16="http://schemas.microsoft.com/office/drawing/2014/main" id="{7DBFD2CC-EA88-47A0-BE84-CCFED7DA1C82}"/>
              </a:ext>
            </a:extLst>
          </p:cNvPr>
          <p:cNvPicPr>
            <a:picLocks noChangeAspect="1"/>
          </p:cNvPicPr>
          <p:nvPr/>
        </p:nvPicPr>
        <p:blipFill>
          <a:blip r:embed="rId3"/>
          <a:stretch>
            <a:fillRect/>
          </a:stretch>
        </p:blipFill>
        <p:spPr>
          <a:xfrm>
            <a:off x="1256513" y="4033708"/>
            <a:ext cx="5515019" cy="2374621"/>
          </a:xfrm>
          <a:prstGeom prst="rect">
            <a:avLst/>
          </a:prstGeom>
          <a:ln>
            <a:noFill/>
          </a:ln>
          <a:effectLst>
            <a:softEdge rad="112500"/>
          </a:effectLst>
        </p:spPr>
      </p:pic>
    </p:spTree>
    <p:extLst>
      <p:ext uri="{BB962C8B-B14F-4D97-AF65-F5344CB8AC3E}">
        <p14:creationId xmlns:p14="http://schemas.microsoft.com/office/powerpoint/2010/main" val="192770277"/>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250"/>
                                        <p:tgtEl>
                                          <p:spTgt spid="79"/>
                                        </p:tgtEl>
                                      </p:cBhvr>
                                    </p:animEffect>
                                    <p:anim calcmode="lin" valueType="num">
                                      <p:cBhvr>
                                        <p:cTn id="8" dur="250" fill="hold"/>
                                        <p:tgtEl>
                                          <p:spTgt spid="79"/>
                                        </p:tgtEl>
                                        <p:attrNameLst>
                                          <p:attrName>ppt_x</p:attrName>
                                        </p:attrNameLst>
                                      </p:cBhvr>
                                      <p:tavLst>
                                        <p:tav tm="0">
                                          <p:val>
                                            <p:strVal val="#ppt_x"/>
                                          </p:val>
                                        </p:tav>
                                        <p:tav tm="100000">
                                          <p:val>
                                            <p:strVal val="#ppt_x"/>
                                          </p:val>
                                        </p:tav>
                                      </p:tavLst>
                                    </p:anim>
                                    <p:anim calcmode="lin" valueType="num">
                                      <p:cBhvr>
                                        <p:cTn id="9" dur="250" fill="hold"/>
                                        <p:tgtEl>
                                          <p:spTgt spid="79"/>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42" presetClass="entr" presetSubtype="0" fill="hold" grpId="0" nodeType="after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fade">
                                      <p:cBhvr>
                                        <p:cTn id="13" dur="250"/>
                                        <p:tgtEl>
                                          <p:spTgt spid="80"/>
                                        </p:tgtEl>
                                      </p:cBhvr>
                                    </p:animEffect>
                                    <p:anim calcmode="lin" valueType="num">
                                      <p:cBhvr>
                                        <p:cTn id="14" dur="250" fill="hold"/>
                                        <p:tgtEl>
                                          <p:spTgt spid="80"/>
                                        </p:tgtEl>
                                        <p:attrNameLst>
                                          <p:attrName>ppt_x</p:attrName>
                                        </p:attrNameLst>
                                      </p:cBhvr>
                                      <p:tavLst>
                                        <p:tav tm="0">
                                          <p:val>
                                            <p:strVal val="#ppt_x"/>
                                          </p:val>
                                        </p:tav>
                                        <p:tav tm="100000">
                                          <p:val>
                                            <p:strVal val="#ppt_x"/>
                                          </p:val>
                                        </p:tav>
                                      </p:tavLst>
                                    </p:anim>
                                    <p:anim calcmode="lin" valueType="num">
                                      <p:cBhvr>
                                        <p:cTn id="15" dur="250" fill="hold"/>
                                        <p:tgtEl>
                                          <p:spTgt spid="80"/>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fade">
                                      <p:cBhvr>
                                        <p:cTn id="19" dur="250"/>
                                        <p:tgtEl>
                                          <p:spTgt spid="81"/>
                                        </p:tgtEl>
                                      </p:cBhvr>
                                    </p:animEffect>
                                    <p:anim calcmode="lin" valueType="num">
                                      <p:cBhvr>
                                        <p:cTn id="20" dur="250" fill="hold"/>
                                        <p:tgtEl>
                                          <p:spTgt spid="81"/>
                                        </p:tgtEl>
                                        <p:attrNameLst>
                                          <p:attrName>ppt_x</p:attrName>
                                        </p:attrNameLst>
                                      </p:cBhvr>
                                      <p:tavLst>
                                        <p:tav tm="0">
                                          <p:val>
                                            <p:strVal val="#ppt_x"/>
                                          </p:val>
                                        </p:tav>
                                        <p:tav tm="100000">
                                          <p:val>
                                            <p:strVal val="#ppt_x"/>
                                          </p:val>
                                        </p:tav>
                                      </p:tavLst>
                                    </p:anim>
                                    <p:anim calcmode="lin" valueType="num">
                                      <p:cBhvr>
                                        <p:cTn id="21" dur="25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82"/>
                                        </p:tgtEl>
                                        <p:attrNameLst>
                                          <p:attrName>style.visibility</p:attrName>
                                        </p:attrNameLst>
                                      </p:cBhvr>
                                      <p:to>
                                        <p:strVal val="visible"/>
                                      </p:to>
                                    </p:set>
                                    <p:animEffect transition="in" filter="randombar(horizontal)">
                                      <p:cBhvr>
                                        <p:cTn id="26" dur="500"/>
                                        <p:tgtEl>
                                          <p:spTgt spid="82"/>
                                        </p:tgtEl>
                                      </p:cBhvr>
                                    </p:animEffect>
                                  </p:childTnLst>
                                </p:cTn>
                              </p:par>
                              <p:par>
                                <p:cTn id="27" presetID="16" presetClass="entr" presetSubtype="37"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outVertical)">
                                      <p:cBhvr>
                                        <p:cTn id="29" dur="500"/>
                                        <p:tgtEl>
                                          <p:spTgt spid="3"/>
                                        </p:tgtEl>
                                      </p:cBhvr>
                                    </p:animEffect>
                                  </p:childTnLst>
                                </p:cTn>
                              </p:par>
                              <p:par>
                                <p:cTn id="30" presetID="42" presetClass="entr" presetSubtype="0" fill="hold" grpId="0" nodeType="withEffect">
                                  <p:stCondLst>
                                    <p:cond delay="500"/>
                                  </p:stCondLst>
                                  <p:childTnLst>
                                    <p:set>
                                      <p:cBhvr>
                                        <p:cTn id="31" dur="1" fill="hold">
                                          <p:stCondLst>
                                            <p:cond delay="0"/>
                                          </p:stCondLst>
                                        </p:cTn>
                                        <p:tgtEl>
                                          <p:spTgt spid="83"/>
                                        </p:tgtEl>
                                        <p:attrNameLst>
                                          <p:attrName>style.visibility</p:attrName>
                                        </p:attrNameLst>
                                      </p:cBhvr>
                                      <p:to>
                                        <p:strVal val="visible"/>
                                      </p:to>
                                    </p:set>
                                    <p:animEffect transition="in" filter="fade">
                                      <p:cBhvr>
                                        <p:cTn id="32" dur="1000"/>
                                        <p:tgtEl>
                                          <p:spTgt spid="83"/>
                                        </p:tgtEl>
                                      </p:cBhvr>
                                    </p:animEffect>
                                    <p:anim calcmode="lin" valueType="num">
                                      <p:cBhvr>
                                        <p:cTn id="33" dur="1000" fill="hold"/>
                                        <p:tgtEl>
                                          <p:spTgt spid="83"/>
                                        </p:tgtEl>
                                        <p:attrNameLst>
                                          <p:attrName>ppt_x</p:attrName>
                                        </p:attrNameLst>
                                      </p:cBhvr>
                                      <p:tavLst>
                                        <p:tav tm="0">
                                          <p:val>
                                            <p:strVal val="#ppt_x"/>
                                          </p:val>
                                        </p:tav>
                                        <p:tav tm="100000">
                                          <p:val>
                                            <p:strVal val="#ppt_x"/>
                                          </p:val>
                                        </p:tav>
                                      </p:tavLst>
                                    </p:anim>
                                    <p:anim calcmode="lin" valueType="num">
                                      <p:cBhvr>
                                        <p:cTn id="34" dur="1000" fill="hold"/>
                                        <p:tgtEl>
                                          <p:spTgt spid="83"/>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2" presetClass="entr" presetSubtype="4"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ppt_x"/>
                                          </p:val>
                                        </p:tav>
                                        <p:tav tm="100000">
                                          <p:val>
                                            <p:strVal val="#ppt_x"/>
                                          </p:val>
                                        </p:tav>
                                      </p:tavLst>
                                    </p:anim>
                                    <p:anim calcmode="lin" valueType="num">
                                      <p:cBhvr additive="base">
                                        <p:cTn id="3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
            <a:extLst>
              <a:ext uri="{FF2B5EF4-FFF2-40B4-BE49-F238E27FC236}">
                <a16:creationId xmlns:a16="http://schemas.microsoft.com/office/drawing/2014/main" id="{6200B8B1-71E0-4967-9369-C7BA68ECD9B5}"/>
              </a:ext>
            </a:extLst>
          </p:cNvPr>
          <p:cNvSpPr/>
          <p:nvPr/>
        </p:nvSpPr>
        <p:spPr>
          <a:xfrm>
            <a:off x="-7675" y="1228543"/>
            <a:ext cx="12192000" cy="5509200"/>
          </a:xfrm>
          <a:prstGeom prst="rect">
            <a:avLst/>
          </a:prstGeom>
          <a:solidFill>
            <a:schemeClr val="bg1">
              <a:alpha val="87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id="{CB0CB92F-741F-4E76-A26A-BB5F4AEC2067}"/>
              </a:ext>
            </a:extLst>
          </p:cNvPr>
          <p:cNvSpPr txBox="1"/>
          <p:nvPr/>
        </p:nvSpPr>
        <p:spPr>
          <a:xfrm>
            <a:off x="3074042" y="611311"/>
            <a:ext cx="6144566"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err="1">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Lính</a:t>
            </a:r>
            <a:r>
              <a:rPr kumimoji="0" lang="en-US" altLang="zh-CN" sz="4000" b="0" i="0" u="none" strike="noStrike" kern="1200" cap="none" spc="0" normalizeH="0" baseline="0" noProof="0" dirty="0">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4000" b="0" i="0" u="none" strike="noStrike" kern="1200" cap="none" spc="0" normalizeH="0" baseline="0" noProof="0" dirty="0" err="1">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cứu</a:t>
            </a:r>
            <a:r>
              <a:rPr kumimoji="0" lang="en-US" altLang="zh-CN" sz="4000" b="0" i="0" u="none" strike="noStrike" kern="1200" cap="none" spc="0" normalizeH="0" baseline="0" noProof="0" dirty="0">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4000" b="0" i="0" u="none" strike="noStrike" kern="1200" cap="none" spc="0" normalizeH="0" baseline="0" noProof="0" dirty="0" err="1">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hỏa</a:t>
            </a:r>
            <a:endParaRPr kumimoji="0" lang="en-US" altLang="zh-CN" sz="4000" b="0" i="0" u="none" strike="noStrike" kern="1200" cap="none" spc="0" normalizeH="0" baseline="0" noProof="0" dirty="0">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nvGrpSpPr>
          <p:cNvPr id="3" name="Group 2">
            <a:extLst>
              <a:ext uri="{FF2B5EF4-FFF2-40B4-BE49-F238E27FC236}">
                <a16:creationId xmlns:a16="http://schemas.microsoft.com/office/drawing/2014/main" id="{C2C7DEDA-F535-4FCB-951D-B54D2F1E0F22}"/>
              </a:ext>
            </a:extLst>
          </p:cNvPr>
          <p:cNvGrpSpPr/>
          <p:nvPr/>
        </p:nvGrpSpPr>
        <p:grpSpPr>
          <a:xfrm>
            <a:off x="139809" y="198518"/>
            <a:ext cx="863972" cy="1015663"/>
            <a:chOff x="426137" y="277174"/>
            <a:chExt cx="863972" cy="1015663"/>
          </a:xfrm>
        </p:grpSpPr>
        <p:sp>
          <p:nvSpPr>
            <p:cNvPr id="4" name="Oval 3">
              <a:extLst>
                <a:ext uri="{FF2B5EF4-FFF2-40B4-BE49-F238E27FC236}">
                  <a16:creationId xmlns:a16="http://schemas.microsoft.com/office/drawing/2014/main" id="{B6663D7C-F69E-4170-B8EC-6FDAC28A67AE}"/>
                </a:ext>
              </a:extLst>
            </p:cNvPr>
            <p:cNvSpPr/>
            <p:nvPr/>
          </p:nvSpPr>
          <p:spPr>
            <a:xfrm>
              <a:off x="426137" y="413003"/>
              <a:ext cx="863972" cy="816586"/>
            </a:xfrm>
            <a:prstGeom prst="ellipse">
              <a:avLst/>
            </a:prstGeom>
            <a:solidFill>
              <a:srgbClr val="7D57A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12C30BF1-DF6F-40E6-8256-CEA34C04ED2B}"/>
                </a:ext>
              </a:extLst>
            </p:cNvPr>
            <p:cNvSpPr/>
            <p:nvPr/>
          </p:nvSpPr>
          <p:spPr>
            <a:xfrm>
              <a:off x="554827" y="277174"/>
              <a:ext cx="612668"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VnArial" panose="020B7200000000000000" pitchFamily="34" charset="0"/>
                  <a:ea typeface="+mn-ea"/>
                  <a:cs typeface="+mn-cs"/>
                </a:rPr>
                <a:t>2</a:t>
              </a:r>
            </a:p>
          </p:txBody>
        </p:sp>
      </p:grpSp>
      <p:sp>
        <p:nvSpPr>
          <p:cNvPr id="6" name="8">
            <a:extLst>
              <a:ext uri="{FF2B5EF4-FFF2-40B4-BE49-F238E27FC236}">
                <a16:creationId xmlns:a16="http://schemas.microsoft.com/office/drawing/2014/main" id="{E1A2353C-EC49-4D5C-8AFF-6E32F30875EF}"/>
              </a:ext>
            </a:extLst>
          </p:cNvPr>
          <p:cNvSpPr/>
          <p:nvPr/>
        </p:nvSpPr>
        <p:spPr>
          <a:xfrm>
            <a:off x="1003781" y="372070"/>
            <a:ext cx="1223741"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rgbClr val="E7E6E6">
                    <a:lumMod val="25000"/>
                  </a:srgbClr>
                </a:solidFill>
                <a:effectLst>
                  <a:outerShdw blurRad="38100" dist="38100" dir="2700000" algn="tl">
                    <a:srgbClr val="000000">
                      <a:alpha val="43137"/>
                    </a:srgb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ĐỌC</a:t>
            </a:r>
            <a:endParaRPr kumimoji="0" lang="zh-CN" altLang="en-US" sz="4000" b="0" i="0" u="none" strike="noStrike" kern="1200" cap="none" spc="0" normalizeH="0" baseline="0" noProof="0" dirty="0">
              <a:ln>
                <a:noFill/>
              </a:ln>
              <a:solidFill>
                <a:srgbClr val="E7E6E6">
                  <a:lumMod val="25000"/>
                </a:srgbClr>
              </a:solidFill>
              <a:effectLst>
                <a:outerShdw blurRad="38100" dist="38100" dir="2700000" algn="tl">
                  <a:srgbClr val="000000">
                    <a:alpha val="43137"/>
                  </a:srgb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 name="Rectangle 8">
            <a:extLst>
              <a:ext uri="{FF2B5EF4-FFF2-40B4-BE49-F238E27FC236}">
                <a16:creationId xmlns:a16="http://schemas.microsoft.com/office/drawing/2014/main" id="{334D1A05-1A41-437E-8556-470560AD1E79}"/>
              </a:ext>
            </a:extLst>
          </p:cNvPr>
          <p:cNvSpPr/>
          <p:nvPr/>
        </p:nvSpPr>
        <p:spPr>
          <a:xfrm>
            <a:off x="88717" y="1232861"/>
            <a:ext cx="11977620" cy="5447645"/>
          </a:xfrm>
          <a:prstGeom prst="rect">
            <a:avLst/>
          </a:prstGeom>
        </p:spPr>
        <p:txBody>
          <a:bodyPr wrap="square">
            <a:spAutoFit/>
          </a:bodyPr>
          <a:lstStyle/>
          <a:p>
            <a:pPr marL="0" marR="0" lvl="0" indent="461963" algn="just" defTabSz="914400" rtl="0" eaLnBrk="1" fontAlgn="auto" latinLnBrk="0" hangingPunct="1">
              <a:lnSpc>
                <a:spcPct val="100000"/>
              </a:lnSpc>
              <a:spcBef>
                <a:spcPts val="0"/>
              </a:spcBef>
              <a:spcAft>
                <a:spcPts val="0"/>
              </a:spcAft>
              <a:buClrTx/>
              <a:buSzTx/>
              <a:buFontTx/>
              <a:buNone/>
              <a:tabLst/>
              <a:defRPr/>
            </a:pPr>
            <a:r>
              <a:rPr kumimoji="0" lang="vi-VN" sz="35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Chuông báo cháy vang lên. Những người lính cứu hỏa </a:t>
            </a:r>
            <a:r>
              <a:rPr kumimoji="0" lang="vi-VN" sz="3500" b="0" i="0" u="none" strike="noStrike" kern="1200" cap="none" spc="0" normalizeH="0" baseline="0" noProof="0" dirty="0">
                <a:ln>
                  <a:noFill/>
                </a:ln>
                <a:solidFill>
                  <a:srgbClr val="EA4286"/>
                </a:solidFill>
                <a:effectLst/>
                <a:uLnTx/>
                <a:uFillTx/>
                <a:latin typeface="Arial-Rounded" panose="020B0500000000000000" pitchFamily="34" charset="0"/>
                <a:ea typeface="Arial-Rounded" panose="020B0500000000000000" pitchFamily="34" charset="0"/>
                <a:cs typeface="Arial-Rounded" panose="020B0500000000000000" pitchFamily="34" charset="0"/>
              </a:rPr>
              <a:t>lập tức </a:t>
            </a:r>
            <a:r>
              <a:rPr kumimoji="0" lang="vi-VN" sz="35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mặc quần áo </a:t>
            </a:r>
            <a:r>
              <a:rPr kumimoji="0" lang="vi-VN" sz="3500" b="0" i="0" u="none" strike="noStrike" kern="1200" cap="none" spc="0" normalizeH="0" baseline="0" noProof="0" dirty="0">
                <a:ln>
                  <a:noFill/>
                </a:ln>
                <a:solidFill>
                  <a:srgbClr val="EA4286"/>
                </a:solidFill>
                <a:effectLst/>
                <a:uLnTx/>
                <a:uFillTx/>
                <a:latin typeface="Arial-Rounded" panose="020B0500000000000000" pitchFamily="34" charset="0"/>
                <a:ea typeface="Arial-Rounded" panose="020B0500000000000000" pitchFamily="34" charset="0"/>
                <a:cs typeface="Arial-Rounded" panose="020B0500000000000000" pitchFamily="34" charset="0"/>
              </a:rPr>
              <a:t>chữa cháy</a:t>
            </a:r>
            <a:r>
              <a:rPr kumimoji="0" lang="vi-VN" sz="35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đi ủng, đeo găng, đội mũ rồi lao ra xe. </a:t>
            </a:r>
            <a:endParaRPr kumimoji="0" lang="en-US" sz="35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461963" algn="just" defTabSz="914400" rtl="0" eaLnBrk="1" fontAlgn="auto" latinLnBrk="0" hangingPunct="1">
              <a:lnSpc>
                <a:spcPct val="100000"/>
              </a:lnSpc>
              <a:spcBef>
                <a:spcPts val="0"/>
              </a:spcBef>
              <a:spcAft>
                <a:spcPts val="0"/>
              </a:spcAft>
              <a:buClrTx/>
              <a:buSzTx/>
              <a:buFontTx/>
              <a:buNone/>
              <a:tabLst/>
              <a:defRPr/>
            </a:pPr>
            <a:r>
              <a:rPr kumimoji="0" lang="vi-VN" sz="35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chiếc xe cứu hỏa màu đỏ chứa đầy nước, bật đèn báo hiệu, rú còi chạy như bay đến nơi có cháy. Tại đây, ngọn lửa mỗi lúc một lớn. Những người lính cứu hỏa nhanh chóng dùng vòi phun nước </a:t>
            </a:r>
            <a:r>
              <a:rPr kumimoji="0" lang="vi-VN" sz="3500" b="0" i="0" u="none" strike="noStrike" kern="1200" cap="none" spc="0" normalizeH="0" baseline="0" noProof="0" dirty="0">
                <a:ln>
                  <a:noFill/>
                </a:ln>
                <a:solidFill>
                  <a:srgbClr val="EA4286"/>
                </a:solidFill>
                <a:effectLst/>
                <a:uLnTx/>
                <a:uFillTx/>
                <a:latin typeface="Arial-Rounded" panose="020B0500000000000000" pitchFamily="34" charset="0"/>
                <a:ea typeface="Arial-Rounded" panose="020B0500000000000000" pitchFamily="34" charset="0"/>
                <a:cs typeface="Arial-Rounded" panose="020B0500000000000000" pitchFamily="34" charset="0"/>
              </a:rPr>
              <a:t>dập tắt </a:t>
            </a:r>
            <a:r>
              <a:rPr kumimoji="0" lang="vi-VN" sz="35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đám cháy. Họ dũng cảm quên mình cứu tính mạng và tài sản của người dân.</a:t>
            </a:r>
          </a:p>
          <a:p>
            <a:pPr marL="0" marR="0" lvl="0" indent="461963" algn="just" defTabSz="914400" rtl="0" eaLnBrk="1" fontAlgn="auto" latinLnBrk="0" hangingPunct="1">
              <a:lnSpc>
                <a:spcPct val="100000"/>
              </a:lnSpc>
              <a:spcBef>
                <a:spcPts val="0"/>
              </a:spcBef>
              <a:spcAft>
                <a:spcPts val="0"/>
              </a:spcAft>
              <a:buClrTx/>
              <a:buSzTx/>
              <a:buFontTx/>
              <a:buNone/>
              <a:tabLst/>
              <a:defRPr/>
            </a:pPr>
            <a:r>
              <a:rPr kumimoji="0" lang="vi-VN" sz="35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Cứu hỏa là một công việc rất nguy hiểm. Nhưng những người lính cứu hỏa luôn </a:t>
            </a:r>
            <a:r>
              <a:rPr kumimoji="0" lang="vi-VN" sz="3500" b="0" i="0" u="none" strike="noStrike" kern="1200" cap="none" spc="0" normalizeH="0" baseline="0" noProof="0" dirty="0">
                <a:ln>
                  <a:noFill/>
                </a:ln>
                <a:solidFill>
                  <a:srgbClr val="EA4286"/>
                </a:solidFill>
                <a:effectLst/>
                <a:uLnTx/>
                <a:uFillTx/>
                <a:latin typeface="Arial-Rounded" panose="020B0500000000000000" pitchFamily="34" charset="0"/>
                <a:ea typeface="Arial-Rounded" panose="020B0500000000000000" pitchFamily="34" charset="0"/>
                <a:cs typeface="Arial-Rounded" panose="020B0500000000000000" pitchFamily="34" charset="0"/>
              </a:rPr>
              <a:t>sẵn sàng </a:t>
            </a:r>
            <a:r>
              <a:rPr kumimoji="0" lang="vi-VN" sz="35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 mặt ở mọi nơi có </a:t>
            </a:r>
            <a:r>
              <a:rPr kumimoji="0" lang="vi-VN" sz="3500" b="0" i="0" u="none" strike="noStrike" kern="1200" cap="none" spc="0" normalizeH="0" baseline="0" noProof="0" dirty="0">
                <a:ln>
                  <a:noFill/>
                </a:ln>
                <a:solidFill>
                  <a:srgbClr val="EA4286"/>
                </a:solidFill>
                <a:effectLst/>
                <a:uLnTx/>
                <a:uFillTx/>
                <a:latin typeface="Arial-Rounded" panose="020B0500000000000000" pitchFamily="34" charset="0"/>
                <a:ea typeface="Arial-Rounded" panose="020B0500000000000000" pitchFamily="34" charset="0"/>
                <a:cs typeface="Arial-Rounded" panose="020B0500000000000000" pitchFamily="34" charset="0"/>
              </a:rPr>
              <a:t>hỏa hoạn</a:t>
            </a:r>
            <a:r>
              <a:rPr kumimoji="0" lang="vi-VN" sz="35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461963" algn="just" defTabSz="914400" rtl="0" eaLnBrk="0" fontAlgn="base" latinLnBrk="0" hangingPunct="0">
              <a:lnSpc>
                <a:spcPct val="100000"/>
              </a:lnSpc>
              <a:spcBef>
                <a:spcPct val="0"/>
              </a:spcBef>
              <a:spcAft>
                <a:spcPct val="0"/>
              </a:spcAft>
              <a:buClrTx/>
              <a:buSzTx/>
              <a:buFontTx/>
              <a:buNone/>
              <a:tabLst/>
              <a:defRPr/>
            </a:pPr>
            <a:r>
              <a:rPr kumimoji="0" lang="en-US" altLang="en-US" sz="3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a:t>
            </a:r>
            <a:r>
              <a:rPr kumimoji="0" lang="en-US" altLang="en-US" sz="2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Hồng</a:t>
            </a:r>
            <a:r>
              <a:rPr kumimoji="0" lang="en-US" altLang="en-US" sz="2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Vân</a:t>
            </a:r>
            <a:r>
              <a:rPr kumimoji="0" lang="en-US" altLang="en-US" sz="2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altLang="en-US" sz="33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a:extLst>
              <a:ext uri="{FF2B5EF4-FFF2-40B4-BE49-F238E27FC236}">
                <a16:creationId xmlns:a16="http://schemas.microsoft.com/office/drawing/2014/main" id="{1F6EFF79-D122-49CE-8F34-3727302535D4}"/>
              </a:ext>
            </a:extLst>
          </p:cNvPr>
          <p:cNvPicPr>
            <a:picLocks noChangeAspect="1"/>
          </p:cNvPicPr>
          <p:nvPr/>
        </p:nvPicPr>
        <p:blipFill rotWithShape="1">
          <a:blip r:embed="rId2"/>
          <a:srcRect l="20762" t="12636" r="18835" b="29239"/>
          <a:stretch/>
        </p:blipFill>
        <p:spPr>
          <a:xfrm>
            <a:off x="139809" y="1228543"/>
            <a:ext cx="504497" cy="549267"/>
          </a:xfrm>
          <a:prstGeom prst="rect">
            <a:avLst/>
          </a:prstGeom>
        </p:spPr>
      </p:pic>
      <p:pic>
        <p:nvPicPr>
          <p:cNvPr id="11" name="Picture 10">
            <a:extLst>
              <a:ext uri="{FF2B5EF4-FFF2-40B4-BE49-F238E27FC236}">
                <a16:creationId xmlns:a16="http://schemas.microsoft.com/office/drawing/2014/main" id="{0A30011E-ABAF-4DBA-9FBB-A58DF26DD227}"/>
              </a:ext>
            </a:extLst>
          </p:cNvPr>
          <p:cNvPicPr>
            <a:picLocks noChangeAspect="1"/>
          </p:cNvPicPr>
          <p:nvPr/>
        </p:nvPicPr>
        <p:blipFill rotWithShape="1">
          <a:blip r:embed="rId3"/>
          <a:srcRect l="19799" t="15984" r="19799" b="25890"/>
          <a:stretch/>
        </p:blipFill>
        <p:spPr>
          <a:xfrm>
            <a:off x="139809" y="2342958"/>
            <a:ext cx="504497" cy="549268"/>
          </a:xfrm>
          <a:prstGeom prst="rect">
            <a:avLst/>
          </a:prstGeom>
        </p:spPr>
      </p:pic>
      <p:pic>
        <p:nvPicPr>
          <p:cNvPr id="12" name="Picture 11">
            <a:extLst>
              <a:ext uri="{FF2B5EF4-FFF2-40B4-BE49-F238E27FC236}">
                <a16:creationId xmlns:a16="http://schemas.microsoft.com/office/drawing/2014/main" id="{19639A33-E121-41E8-89E5-1E55D0F51C16}"/>
              </a:ext>
            </a:extLst>
          </p:cNvPr>
          <p:cNvPicPr>
            <a:picLocks noChangeAspect="1"/>
          </p:cNvPicPr>
          <p:nvPr/>
        </p:nvPicPr>
        <p:blipFill rotWithShape="1">
          <a:blip r:embed="rId4"/>
          <a:srcRect l="13976" t="11560" r="18072" b="22677"/>
          <a:stretch/>
        </p:blipFill>
        <p:spPr>
          <a:xfrm>
            <a:off x="88716" y="4992540"/>
            <a:ext cx="567559" cy="621437"/>
          </a:xfrm>
          <a:prstGeom prst="rect">
            <a:avLst/>
          </a:prstGeom>
        </p:spPr>
      </p:pic>
    </p:spTree>
    <p:extLst>
      <p:ext uri="{BB962C8B-B14F-4D97-AF65-F5344CB8AC3E}">
        <p14:creationId xmlns:p14="http://schemas.microsoft.com/office/powerpoint/2010/main" val="2300983331"/>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290">
                                          <p:stCondLst>
                                            <p:cond delay="0"/>
                                          </p:stCondLst>
                                        </p:cTn>
                                        <p:tgtEl>
                                          <p:spTgt spid="10"/>
                                        </p:tgtEl>
                                      </p:cBhvr>
                                    </p:animEffect>
                                    <p:anim calcmode="lin" valueType="num">
                                      <p:cBhvr>
                                        <p:cTn id="8"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13" dur="13">
                                          <p:stCondLst>
                                            <p:cond delay="325"/>
                                          </p:stCondLst>
                                        </p:cTn>
                                        <p:tgtEl>
                                          <p:spTgt spid="10"/>
                                        </p:tgtEl>
                                      </p:cBhvr>
                                      <p:to x="100000" y="60000"/>
                                    </p:animScale>
                                    <p:animScale>
                                      <p:cBhvr>
                                        <p:cTn id="14" dur="83" decel="50000">
                                          <p:stCondLst>
                                            <p:cond delay="338"/>
                                          </p:stCondLst>
                                        </p:cTn>
                                        <p:tgtEl>
                                          <p:spTgt spid="10"/>
                                        </p:tgtEl>
                                      </p:cBhvr>
                                      <p:to x="100000" y="100000"/>
                                    </p:animScale>
                                    <p:animScale>
                                      <p:cBhvr>
                                        <p:cTn id="15" dur="13">
                                          <p:stCondLst>
                                            <p:cond delay="656"/>
                                          </p:stCondLst>
                                        </p:cTn>
                                        <p:tgtEl>
                                          <p:spTgt spid="10"/>
                                        </p:tgtEl>
                                      </p:cBhvr>
                                      <p:to x="100000" y="80000"/>
                                    </p:animScale>
                                    <p:animScale>
                                      <p:cBhvr>
                                        <p:cTn id="16" dur="83" decel="50000">
                                          <p:stCondLst>
                                            <p:cond delay="669"/>
                                          </p:stCondLst>
                                        </p:cTn>
                                        <p:tgtEl>
                                          <p:spTgt spid="10"/>
                                        </p:tgtEl>
                                      </p:cBhvr>
                                      <p:to x="100000" y="100000"/>
                                    </p:animScale>
                                    <p:animScale>
                                      <p:cBhvr>
                                        <p:cTn id="17" dur="13">
                                          <p:stCondLst>
                                            <p:cond delay="821"/>
                                          </p:stCondLst>
                                        </p:cTn>
                                        <p:tgtEl>
                                          <p:spTgt spid="10"/>
                                        </p:tgtEl>
                                      </p:cBhvr>
                                      <p:to x="100000" y="90000"/>
                                    </p:animScale>
                                    <p:animScale>
                                      <p:cBhvr>
                                        <p:cTn id="18" dur="83" decel="50000">
                                          <p:stCondLst>
                                            <p:cond delay="834"/>
                                          </p:stCondLst>
                                        </p:cTn>
                                        <p:tgtEl>
                                          <p:spTgt spid="10"/>
                                        </p:tgtEl>
                                      </p:cBhvr>
                                      <p:to x="100000" y="100000"/>
                                    </p:animScale>
                                    <p:animScale>
                                      <p:cBhvr>
                                        <p:cTn id="19" dur="13">
                                          <p:stCondLst>
                                            <p:cond delay="904"/>
                                          </p:stCondLst>
                                        </p:cTn>
                                        <p:tgtEl>
                                          <p:spTgt spid="10"/>
                                        </p:tgtEl>
                                      </p:cBhvr>
                                      <p:to x="100000" y="95000"/>
                                    </p:animScale>
                                    <p:animScale>
                                      <p:cBhvr>
                                        <p:cTn id="20" dur="83" decel="50000">
                                          <p:stCondLst>
                                            <p:cond delay="917"/>
                                          </p:stCondLst>
                                        </p:cTn>
                                        <p:tgtEl>
                                          <p:spTgt spid="10"/>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290">
                                          <p:stCondLst>
                                            <p:cond delay="0"/>
                                          </p:stCondLst>
                                        </p:cTn>
                                        <p:tgtEl>
                                          <p:spTgt spid="11"/>
                                        </p:tgtEl>
                                      </p:cBhvr>
                                    </p:animEffect>
                                    <p:anim calcmode="lin" valueType="num">
                                      <p:cBhvr>
                                        <p:cTn id="24" dur="911"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11"/>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11"/>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11"/>
                                        </p:tgtEl>
                                        <p:attrNameLst>
                                          <p:attrName>ppt_y</p:attrName>
                                        </p:attrNameLst>
                                      </p:cBhvr>
                                      <p:tavLst>
                                        <p:tav tm="0" fmla="#ppt_y-sin(pi*$)/81">
                                          <p:val>
                                            <p:fltVal val="0"/>
                                          </p:val>
                                        </p:tav>
                                        <p:tav tm="100000">
                                          <p:val>
                                            <p:fltVal val="1"/>
                                          </p:val>
                                        </p:tav>
                                      </p:tavLst>
                                    </p:anim>
                                    <p:animScale>
                                      <p:cBhvr>
                                        <p:cTn id="29" dur="13">
                                          <p:stCondLst>
                                            <p:cond delay="325"/>
                                          </p:stCondLst>
                                        </p:cTn>
                                        <p:tgtEl>
                                          <p:spTgt spid="11"/>
                                        </p:tgtEl>
                                      </p:cBhvr>
                                      <p:to x="100000" y="60000"/>
                                    </p:animScale>
                                    <p:animScale>
                                      <p:cBhvr>
                                        <p:cTn id="30" dur="83" decel="50000">
                                          <p:stCondLst>
                                            <p:cond delay="338"/>
                                          </p:stCondLst>
                                        </p:cTn>
                                        <p:tgtEl>
                                          <p:spTgt spid="11"/>
                                        </p:tgtEl>
                                      </p:cBhvr>
                                      <p:to x="100000" y="100000"/>
                                    </p:animScale>
                                    <p:animScale>
                                      <p:cBhvr>
                                        <p:cTn id="31" dur="13">
                                          <p:stCondLst>
                                            <p:cond delay="656"/>
                                          </p:stCondLst>
                                        </p:cTn>
                                        <p:tgtEl>
                                          <p:spTgt spid="11"/>
                                        </p:tgtEl>
                                      </p:cBhvr>
                                      <p:to x="100000" y="80000"/>
                                    </p:animScale>
                                    <p:animScale>
                                      <p:cBhvr>
                                        <p:cTn id="32" dur="83" decel="50000">
                                          <p:stCondLst>
                                            <p:cond delay="669"/>
                                          </p:stCondLst>
                                        </p:cTn>
                                        <p:tgtEl>
                                          <p:spTgt spid="11"/>
                                        </p:tgtEl>
                                      </p:cBhvr>
                                      <p:to x="100000" y="100000"/>
                                    </p:animScale>
                                    <p:animScale>
                                      <p:cBhvr>
                                        <p:cTn id="33" dur="13">
                                          <p:stCondLst>
                                            <p:cond delay="821"/>
                                          </p:stCondLst>
                                        </p:cTn>
                                        <p:tgtEl>
                                          <p:spTgt spid="11"/>
                                        </p:tgtEl>
                                      </p:cBhvr>
                                      <p:to x="100000" y="90000"/>
                                    </p:animScale>
                                    <p:animScale>
                                      <p:cBhvr>
                                        <p:cTn id="34" dur="83" decel="50000">
                                          <p:stCondLst>
                                            <p:cond delay="834"/>
                                          </p:stCondLst>
                                        </p:cTn>
                                        <p:tgtEl>
                                          <p:spTgt spid="11"/>
                                        </p:tgtEl>
                                      </p:cBhvr>
                                      <p:to x="100000" y="100000"/>
                                    </p:animScale>
                                    <p:animScale>
                                      <p:cBhvr>
                                        <p:cTn id="35" dur="13">
                                          <p:stCondLst>
                                            <p:cond delay="904"/>
                                          </p:stCondLst>
                                        </p:cTn>
                                        <p:tgtEl>
                                          <p:spTgt spid="11"/>
                                        </p:tgtEl>
                                      </p:cBhvr>
                                      <p:to x="100000" y="95000"/>
                                    </p:animScale>
                                    <p:animScale>
                                      <p:cBhvr>
                                        <p:cTn id="36" dur="83" decel="50000">
                                          <p:stCondLst>
                                            <p:cond delay="917"/>
                                          </p:stCondLst>
                                        </p:cTn>
                                        <p:tgtEl>
                                          <p:spTgt spid="11"/>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290">
                                          <p:stCondLst>
                                            <p:cond delay="0"/>
                                          </p:stCondLst>
                                        </p:cTn>
                                        <p:tgtEl>
                                          <p:spTgt spid="12"/>
                                        </p:tgtEl>
                                      </p:cBhvr>
                                    </p:animEffect>
                                    <p:anim calcmode="lin" valueType="num">
                                      <p:cBhvr>
                                        <p:cTn id="40"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1"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2"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43"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44"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45" dur="13">
                                          <p:stCondLst>
                                            <p:cond delay="325"/>
                                          </p:stCondLst>
                                        </p:cTn>
                                        <p:tgtEl>
                                          <p:spTgt spid="12"/>
                                        </p:tgtEl>
                                      </p:cBhvr>
                                      <p:to x="100000" y="60000"/>
                                    </p:animScale>
                                    <p:animScale>
                                      <p:cBhvr>
                                        <p:cTn id="46" dur="83" decel="50000">
                                          <p:stCondLst>
                                            <p:cond delay="338"/>
                                          </p:stCondLst>
                                        </p:cTn>
                                        <p:tgtEl>
                                          <p:spTgt spid="12"/>
                                        </p:tgtEl>
                                      </p:cBhvr>
                                      <p:to x="100000" y="100000"/>
                                    </p:animScale>
                                    <p:animScale>
                                      <p:cBhvr>
                                        <p:cTn id="47" dur="13">
                                          <p:stCondLst>
                                            <p:cond delay="656"/>
                                          </p:stCondLst>
                                        </p:cTn>
                                        <p:tgtEl>
                                          <p:spTgt spid="12"/>
                                        </p:tgtEl>
                                      </p:cBhvr>
                                      <p:to x="100000" y="80000"/>
                                    </p:animScale>
                                    <p:animScale>
                                      <p:cBhvr>
                                        <p:cTn id="48" dur="83" decel="50000">
                                          <p:stCondLst>
                                            <p:cond delay="669"/>
                                          </p:stCondLst>
                                        </p:cTn>
                                        <p:tgtEl>
                                          <p:spTgt spid="12"/>
                                        </p:tgtEl>
                                      </p:cBhvr>
                                      <p:to x="100000" y="100000"/>
                                    </p:animScale>
                                    <p:animScale>
                                      <p:cBhvr>
                                        <p:cTn id="49" dur="13">
                                          <p:stCondLst>
                                            <p:cond delay="821"/>
                                          </p:stCondLst>
                                        </p:cTn>
                                        <p:tgtEl>
                                          <p:spTgt spid="12"/>
                                        </p:tgtEl>
                                      </p:cBhvr>
                                      <p:to x="100000" y="90000"/>
                                    </p:animScale>
                                    <p:animScale>
                                      <p:cBhvr>
                                        <p:cTn id="50" dur="83" decel="50000">
                                          <p:stCondLst>
                                            <p:cond delay="834"/>
                                          </p:stCondLst>
                                        </p:cTn>
                                        <p:tgtEl>
                                          <p:spTgt spid="12"/>
                                        </p:tgtEl>
                                      </p:cBhvr>
                                      <p:to x="100000" y="100000"/>
                                    </p:animScale>
                                    <p:animScale>
                                      <p:cBhvr>
                                        <p:cTn id="51" dur="13">
                                          <p:stCondLst>
                                            <p:cond delay="904"/>
                                          </p:stCondLst>
                                        </p:cTn>
                                        <p:tgtEl>
                                          <p:spTgt spid="12"/>
                                        </p:tgtEl>
                                      </p:cBhvr>
                                      <p:to x="100000" y="95000"/>
                                    </p:animScale>
                                    <p:animScale>
                                      <p:cBhvr>
                                        <p:cTn id="52" dur="83" decel="50000">
                                          <p:stCondLst>
                                            <p:cond delay="917"/>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F34341-1709-4E92-AAB7-8D9A3319897D}"/>
              </a:ext>
            </a:extLst>
          </p:cNvPr>
          <p:cNvSpPr txBox="1"/>
          <p:nvPr/>
        </p:nvSpPr>
        <p:spPr>
          <a:xfrm>
            <a:off x="5161139" y="5120633"/>
            <a:ext cx="1869722" cy="86203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3733" b="1"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a:sym typeface="Arial"/>
              </a:rPr>
              <a:t>TIẾT </a:t>
            </a:r>
            <a:r>
              <a:rPr kumimoji="0" lang="en-US" sz="3733" b="1" i="0" u="none" strike="noStrike" kern="0" cap="none" spc="0" normalizeH="0" baseline="0" noProof="0" dirty="0">
                <a:ln>
                  <a:noFill/>
                </a:ln>
                <a:solidFill>
                  <a:prstClr val="black">
                    <a:lumMod val="75000"/>
                    <a:lumOff val="25000"/>
                  </a:prstClr>
                </a:solidFill>
                <a:effectLst/>
                <a:uLnTx/>
                <a:uFillTx/>
                <a:latin typeface="Calibri" panose="020F0502020204030204"/>
                <a:ea typeface="+mn-ea"/>
                <a:cs typeface="Arial"/>
                <a:sym typeface="Arial"/>
              </a:rPr>
              <a:t>2</a:t>
            </a:r>
          </a:p>
        </p:txBody>
      </p:sp>
    </p:spTree>
    <p:extLst>
      <p:ext uri="{BB962C8B-B14F-4D97-AF65-F5344CB8AC3E}">
        <p14:creationId xmlns:p14="http://schemas.microsoft.com/office/powerpoint/2010/main" val="1550159619"/>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6C48CD-106F-4AC0-BE99-4FE0D0E3216F}"/>
              </a:ext>
            </a:extLst>
          </p:cNvPr>
          <p:cNvPicPr>
            <a:picLocks noChangeAspect="1"/>
          </p:cNvPicPr>
          <p:nvPr/>
        </p:nvPicPr>
        <p:blipFill>
          <a:blip r:embed="rId2"/>
          <a:stretch>
            <a:fillRect/>
          </a:stretch>
        </p:blipFill>
        <p:spPr>
          <a:xfrm>
            <a:off x="2356006" y="1701582"/>
            <a:ext cx="7390894" cy="4296650"/>
          </a:xfrm>
          <a:prstGeom prst="rect">
            <a:avLst/>
          </a:prstGeom>
        </p:spPr>
      </p:pic>
      <p:sp>
        <p:nvSpPr>
          <p:cNvPr id="21" name="6">
            <a:extLst>
              <a:ext uri="{FF2B5EF4-FFF2-40B4-BE49-F238E27FC236}">
                <a16:creationId xmlns:a16="http://schemas.microsoft.com/office/drawing/2014/main" id="{C420FD2D-2FE3-4765-80E1-9072DA9F9973}"/>
              </a:ext>
            </a:extLst>
          </p:cNvPr>
          <p:cNvSpPr txBox="1"/>
          <p:nvPr/>
        </p:nvSpPr>
        <p:spPr>
          <a:xfrm>
            <a:off x="5339238" y="2545775"/>
            <a:ext cx="1483098" cy="16312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00" b="0"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Calibri" panose="020F0502020204030204"/>
                <a:ea typeface="思源黑体 CN Regular" panose="020B0500000000000000" pitchFamily="34" charset="-122"/>
                <a:cs typeface="+mn-cs"/>
                <a:sym typeface="思源黑体 CN Regular" panose="020B0500000000000000" pitchFamily="34" charset="-122"/>
              </a:rPr>
              <a:t>03</a:t>
            </a:r>
            <a:endParaRPr kumimoji="0" lang="zh-CN" altLang="en-US" sz="10000" b="0"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Calibri" panose="020F0502020204030204"/>
              <a:ea typeface="思源黑体 CN Regular" panose="020B0500000000000000" pitchFamily="34" charset="-122"/>
              <a:cs typeface="+mn-cs"/>
              <a:sym typeface="思源黑体 CN Regular" panose="020B0500000000000000" pitchFamily="34" charset="-122"/>
            </a:endParaRPr>
          </a:p>
        </p:txBody>
      </p:sp>
      <p:pic>
        <p:nvPicPr>
          <p:cNvPr id="39" name="3">
            <a:extLst>
              <a:ext uri="{FF2B5EF4-FFF2-40B4-BE49-F238E27FC236}">
                <a16:creationId xmlns:a16="http://schemas.microsoft.com/office/drawing/2014/main" id="{EEAD127C-1475-4D00-BDD2-1BFEF1E83B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01447" y="379952"/>
            <a:ext cx="915767" cy="1440016"/>
          </a:xfrm>
          <a:prstGeom prst="rect">
            <a:avLst/>
          </a:prstGeom>
        </p:spPr>
      </p:pic>
      <p:pic>
        <p:nvPicPr>
          <p:cNvPr id="40" name="4">
            <a:extLst>
              <a:ext uri="{FF2B5EF4-FFF2-40B4-BE49-F238E27FC236}">
                <a16:creationId xmlns:a16="http://schemas.microsoft.com/office/drawing/2014/main" id="{EAA7EE89-BAEE-4F9E-890A-BE47ED6ADB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10068" y="379952"/>
            <a:ext cx="1034962" cy="1440017"/>
          </a:xfrm>
          <a:prstGeom prst="rect">
            <a:avLst/>
          </a:prstGeom>
        </p:spPr>
      </p:pic>
      <p:pic>
        <p:nvPicPr>
          <p:cNvPr id="41" name="5">
            <a:extLst>
              <a:ext uri="{FF2B5EF4-FFF2-40B4-BE49-F238E27FC236}">
                <a16:creationId xmlns:a16="http://schemas.microsoft.com/office/drawing/2014/main" id="{7D75A107-3B59-40FE-9EC8-4B1198637AC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12671" y="379952"/>
            <a:ext cx="882737" cy="1440017"/>
          </a:xfrm>
          <a:prstGeom prst="rect">
            <a:avLst/>
          </a:prstGeom>
        </p:spPr>
      </p:pic>
      <p:pic>
        <p:nvPicPr>
          <p:cNvPr id="5" name="Picture 4">
            <a:extLst>
              <a:ext uri="{FF2B5EF4-FFF2-40B4-BE49-F238E27FC236}">
                <a16:creationId xmlns:a16="http://schemas.microsoft.com/office/drawing/2014/main" id="{2AB06F71-54E2-4423-BB59-0C61A7F72391}"/>
              </a:ext>
            </a:extLst>
          </p:cNvPr>
          <p:cNvPicPr>
            <a:picLocks noChangeAspect="1"/>
          </p:cNvPicPr>
          <p:nvPr/>
        </p:nvPicPr>
        <p:blipFill>
          <a:blip r:embed="rId6"/>
          <a:stretch>
            <a:fillRect/>
          </a:stretch>
        </p:blipFill>
        <p:spPr>
          <a:xfrm>
            <a:off x="1303891" y="6116173"/>
            <a:ext cx="4468755" cy="762066"/>
          </a:xfrm>
          <a:prstGeom prst="rect">
            <a:avLst/>
          </a:prstGeom>
        </p:spPr>
      </p:pic>
      <p:pic>
        <p:nvPicPr>
          <p:cNvPr id="64" name="Picture 63">
            <a:extLst>
              <a:ext uri="{FF2B5EF4-FFF2-40B4-BE49-F238E27FC236}">
                <a16:creationId xmlns:a16="http://schemas.microsoft.com/office/drawing/2014/main" id="{FE036300-83CC-4244-8FA8-A189677C5B70}"/>
              </a:ext>
            </a:extLst>
          </p:cNvPr>
          <p:cNvPicPr>
            <a:picLocks noChangeAspect="1"/>
          </p:cNvPicPr>
          <p:nvPr/>
        </p:nvPicPr>
        <p:blipFill>
          <a:blip r:embed="rId6"/>
          <a:stretch>
            <a:fillRect/>
          </a:stretch>
        </p:blipFill>
        <p:spPr>
          <a:xfrm>
            <a:off x="6488644" y="6116173"/>
            <a:ext cx="4468755" cy="762066"/>
          </a:xfrm>
          <a:prstGeom prst="rect">
            <a:avLst/>
          </a:prstGeom>
        </p:spPr>
      </p:pic>
      <p:pic>
        <p:nvPicPr>
          <p:cNvPr id="4" name="Picture 3">
            <a:extLst>
              <a:ext uri="{FF2B5EF4-FFF2-40B4-BE49-F238E27FC236}">
                <a16:creationId xmlns:a16="http://schemas.microsoft.com/office/drawing/2014/main" id="{12B4C3A9-86A0-43E1-BF81-96C48E77A9E7}"/>
              </a:ext>
            </a:extLst>
          </p:cNvPr>
          <p:cNvPicPr>
            <a:picLocks noChangeAspect="1"/>
          </p:cNvPicPr>
          <p:nvPr/>
        </p:nvPicPr>
        <p:blipFill>
          <a:blip r:embed="rId7"/>
          <a:stretch>
            <a:fillRect/>
          </a:stretch>
        </p:blipFill>
        <p:spPr>
          <a:xfrm>
            <a:off x="2445100" y="3939545"/>
            <a:ext cx="7142923" cy="1926503"/>
          </a:xfrm>
          <a:prstGeom prst="rect">
            <a:avLst/>
          </a:prstGeom>
        </p:spPr>
      </p:pic>
    </p:spTree>
    <p:extLst>
      <p:ext uri="{BB962C8B-B14F-4D97-AF65-F5344CB8AC3E}">
        <p14:creationId xmlns:p14="http://schemas.microsoft.com/office/powerpoint/2010/main" val="3692526500"/>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1750" fill="hold"/>
                                        <p:tgtEl>
                                          <p:spTgt spid="39"/>
                                        </p:tgtEl>
                                        <p:attrNameLst>
                                          <p:attrName>ppt_w</p:attrName>
                                        </p:attrNameLst>
                                      </p:cBhvr>
                                      <p:tavLst>
                                        <p:tav tm="0">
                                          <p:val>
                                            <p:fltVal val="0"/>
                                          </p:val>
                                        </p:tav>
                                        <p:tav tm="100000">
                                          <p:val>
                                            <p:strVal val="#ppt_w"/>
                                          </p:val>
                                        </p:tav>
                                      </p:tavLst>
                                    </p:anim>
                                    <p:anim calcmode="lin" valueType="num">
                                      <p:cBhvr>
                                        <p:cTn id="13" dur="1750" fill="hold"/>
                                        <p:tgtEl>
                                          <p:spTgt spid="39"/>
                                        </p:tgtEl>
                                        <p:attrNameLst>
                                          <p:attrName>ppt_h</p:attrName>
                                        </p:attrNameLst>
                                      </p:cBhvr>
                                      <p:tavLst>
                                        <p:tav tm="0">
                                          <p:val>
                                            <p:fltVal val="0"/>
                                          </p:val>
                                        </p:tav>
                                        <p:tav tm="100000">
                                          <p:val>
                                            <p:strVal val="#ppt_h"/>
                                          </p:val>
                                        </p:tav>
                                      </p:tavLst>
                                    </p:anim>
                                    <p:animEffect transition="in" filter="fade">
                                      <p:cBhvr>
                                        <p:cTn id="14" dur="1750"/>
                                        <p:tgtEl>
                                          <p:spTgt spid="39"/>
                                        </p:tgtEl>
                                      </p:cBhvr>
                                    </p:animEffect>
                                  </p:childTnLst>
                                </p:cTn>
                              </p:par>
                              <p:par>
                                <p:cTn id="15" presetID="53" presetClass="entr" presetSubtype="16"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1750" fill="hold"/>
                                        <p:tgtEl>
                                          <p:spTgt spid="40"/>
                                        </p:tgtEl>
                                        <p:attrNameLst>
                                          <p:attrName>ppt_w</p:attrName>
                                        </p:attrNameLst>
                                      </p:cBhvr>
                                      <p:tavLst>
                                        <p:tav tm="0">
                                          <p:val>
                                            <p:fltVal val="0"/>
                                          </p:val>
                                        </p:tav>
                                        <p:tav tm="100000">
                                          <p:val>
                                            <p:strVal val="#ppt_w"/>
                                          </p:val>
                                        </p:tav>
                                      </p:tavLst>
                                    </p:anim>
                                    <p:anim calcmode="lin" valueType="num">
                                      <p:cBhvr>
                                        <p:cTn id="18" dur="1750" fill="hold"/>
                                        <p:tgtEl>
                                          <p:spTgt spid="40"/>
                                        </p:tgtEl>
                                        <p:attrNameLst>
                                          <p:attrName>ppt_h</p:attrName>
                                        </p:attrNameLst>
                                      </p:cBhvr>
                                      <p:tavLst>
                                        <p:tav tm="0">
                                          <p:val>
                                            <p:fltVal val="0"/>
                                          </p:val>
                                        </p:tav>
                                        <p:tav tm="100000">
                                          <p:val>
                                            <p:strVal val="#ppt_h"/>
                                          </p:val>
                                        </p:tav>
                                      </p:tavLst>
                                    </p:anim>
                                    <p:animEffect transition="in" filter="fade">
                                      <p:cBhvr>
                                        <p:cTn id="19" dur="1750"/>
                                        <p:tgtEl>
                                          <p:spTgt spid="40"/>
                                        </p:tgtEl>
                                      </p:cBhvr>
                                    </p:animEffect>
                                  </p:childTnLst>
                                </p:cTn>
                              </p:par>
                              <p:par>
                                <p:cTn id="20" presetID="53" presetClass="entr" presetSubtype="16"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1750" fill="hold"/>
                                        <p:tgtEl>
                                          <p:spTgt spid="41"/>
                                        </p:tgtEl>
                                        <p:attrNameLst>
                                          <p:attrName>ppt_w</p:attrName>
                                        </p:attrNameLst>
                                      </p:cBhvr>
                                      <p:tavLst>
                                        <p:tav tm="0">
                                          <p:val>
                                            <p:fltVal val="0"/>
                                          </p:val>
                                        </p:tav>
                                        <p:tav tm="100000">
                                          <p:val>
                                            <p:strVal val="#ppt_w"/>
                                          </p:val>
                                        </p:tav>
                                      </p:tavLst>
                                    </p:anim>
                                    <p:anim calcmode="lin" valueType="num">
                                      <p:cBhvr>
                                        <p:cTn id="23" dur="1750" fill="hold"/>
                                        <p:tgtEl>
                                          <p:spTgt spid="41"/>
                                        </p:tgtEl>
                                        <p:attrNameLst>
                                          <p:attrName>ppt_h</p:attrName>
                                        </p:attrNameLst>
                                      </p:cBhvr>
                                      <p:tavLst>
                                        <p:tav tm="0">
                                          <p:val>
                                            <p:fltVal val="0"/>
                                          </p:val>
                                        </p:tav>
                                        <p:tav tm="100000">
                                          <p:val>
                                            <p:strVal val="#ppt_h"/>
                                          </p:val>
                                        </p:tav>
                                      </p:tavLst>
                                    </p:anim>
                                    <p:animEffect transition="in" filter="fade">
                                      <p:cBhvr>
                                        <p:cTn id="24" dur="1750"/>
                                        <p:tgtEl>
                                          <p:spTgt spid="41"/>
                                        </p:tgtEl>
                                      </p:cBhvr>
                                    </p:animEffect>
                                  </p:childTnLst>
                                </p:cTn>
                              </p:par>
                              <p:par>
                                <p:cTn id="25" presetID="2" presetClass="entr" presetSubtype="1"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fill="hold"/>
                                        <p:tgtEl>
                                          <p:spTgt spid="39"/>
                                        </p:tgtEl>
                                        <p:attrNameLst>
                                          <p:attrName>ppt_x</p:attrName>
                                        </p:attrNameLst>
                                      </p:cBhvr>
                                      <p:tavLst>
                                        <p:tav tm="0">
                                          <p:val>
                                            <p:strVal val="#ppt_x"/>
                                          </p:val>
                                        </p:tav>
                                        <p:tav tm="100000">
                                          <p:val>
                                            <p:strVal val="#ppt_x"/>
                                          </p:val>
                                        </p:tav>
                                      </p:tavLst>
                                    </p:anim>
                                    <p:anim calcmode="lin" valueType="num">
                                      <p:cBhvr additive="base">
                                        <p:cTn id="28" dur="500" fill="hold"/>
                                        <p:tgtEl>
                                          <p:spTgt spid="39"/>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0-#ppt_h/2"/>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1750"/>
                            </p:stCondLst>
                            <p:childTnLst>
                              <p:par>
                                <p:cTn id="43" presetID="50" presetClass="entr" presetSubtype="0" decel="100000"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1000" fill="hold"/>
                                        <p:tgtEl>
                                          <p:spTgt spid="4"/>
                                        </p:tgtEl>
                                        <p:attrNameLst>
                                          <p:attrName>ppt_w</p:attrName>
                                        </p:attrNameLst>
                                      </p:cBhvr>
                                      <p:tavLst>
                                        <p:tav tm="0">
                                          <p:val>
                                            <p:strVal val="#ppt_w+.3"/>
                                          </p:val>
                                        </p:tav>
                                        <p:tav tm="100000">
                                          <p:val>
                                            <p:strVal val="#ppt_w"/>
                                          </p:val>
                                        </p:tav>
                                      </p:tavLst>
                                    </p:anim>
                                    <p:anim calcmode="lin" valueType="num">
                                      <p:cBhvr>
                                        <p:cTn id="46" dur="1000" fill="hold"/>
                                        <p:tgtEl>
                                          <p:spTgt spid="4"/>
                                        </p:tgtEl>
                                        <p:attrNameLst>
                                          <p:attrName>ppt_h</p:attrName>
                                        </p:attrNameLst>
                                      </p:cBhvr>
                                      <p:tavLst>
                                        <p:tav tm="0">
                                          <p:val>
                                            <p:strVal val="#ppt_h"/>
                                          </p:val>
                                        </p:tav>
                                        <p:tav tm="100000">
                                          <p:val>
                                            <p:strVal val="#ppt_h"/>
                                          </p:val>
                                        </p:tav>
                                      </p:tavLst>
                                    </p:anim>
                                    <p:animEffect transition="in" filter="fade">
                                      <p:cBhvr>
                                        <p:cTn id="4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3F16FC2-E432-40D1-B00F-64765AE8F40A}"/>
              </a:ext>
            </a:extLst>
          </p:cNvPr>
          <p:cNvGrpSpPr/>
          <p:nvPr/>
        </p:nvGrpSpPr>
        <p:grpSpPr>
          <a:xfrm>
            <a:off x="139809" y="198518"/>
            <a:ext cx="863972" cy="1015663"/>
            <a:chOff x="426137" y="277174"/>
            <a:chExt cx="863972" cy="1015663"/>
          </a:xfrm>
        </p:grpSpPr>
        <p:sp>
          <p:nvSpPr>
            <p:cNvPr id="4" name="Oval 3">
              <a:extLst>
                <a:ext uri="{FF2B5EF4-FFF2-40B4-BE49-F238E27FC236}">
                  <a16:creationId xmlns:a16="http://schemas.microsoft.com/office/drawing/2014/main" id="{E9935CF7-D86A-44A6-A212-5D3C4F6B6366}"/>
                </a:ext>
              </a:extLst>
            </p:cNvPr>
            <p:cNvSpPr/>
            <p:nvPr/>
          </p:nvSpPr>
          <p:spPr>
            <a:xfrm>
              <a:off x="426137" y="413003"/>
              <a:ext cx="863972" cy="816586"/>
            </a:xfrm>
            <a:prstGeom prst="ellipse">
              <a:avLst/>
            </a:prstGeom>
            <a:solidFill>
              <a:srgbClr val="7D57A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70C723A3-4833-4976-88C3-62D9637CD44D}"/>
                </a:ext>
              </a:extLst>
            </p:cNvPr>
            <p:cNvSpPr/>
            <p:nvPr/>
          </p:nvSpPr>
          <p:spPr>
            <a:xfrm>
              <a:off x="554827" y="277174"/>
              <a:ext cx="612668"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VnArial" panose="020B7200000000000000" pitchFamily="34" charset="0"/>
                  <a:ea typeface="+mn-ea"/>
                  <a:cs typeface="+mn-cs"/>
                </a:rPr>
                <a:t>3</a:t>
              </a:r>
            </a:p>
          </p:txBody>
        </p:sp>
      </p:grpSp>
      <p:sp>
        <p:nvSpPr>
          <p:cNvPr id="6" name="8">
            <a:extLst>
              <a:ext uri="{FF2B5EF4-FFF2-40B4-BE49-F238E27FC236}">
                <a16:creationId xmlns:a16="http://schemas.microsoft.com/office/drawing/2014/main" id="{C67F8EF0-0554-4404-9142-96B440DA2466}"/>
              </a:ext>
            </a:extLst>
          </p:cNvPr>
          <p:cNvSpPr/>
          <p:nvPr/>
        </p:nvSpPr>
        <p:spPr>
          <a:xfrm>
            <a:off x="1003782" y="419474"/>
            <a:ext cx="3411808"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E7E6E6">
                    <a:lumMod val="25000"/>
                  </a:srgbClr>
                </a:solidFill>
                <a:effectLst>
                  <a:outerShdw blurRad="38100" dist="38100" dir="2700000" algn="tl">
                    <a:srgbClr val="000000">
                      <a:alpha val="43137"/>
                    </a:srgb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TRẢ LỜI CÂU HỎI</a:t>
            </a:r>
            <a:endParaRPr kumimoji="0" lang="zh-CN" altLang="en-US" sz="3600" b="1" i="0" u="none" strike="noStrike" kern="1200" cap="none" spc="0" normalizeH="0" baseline="0" noProof="0" dirty="0">
              <a:ln>
                <a:noFill/>
              </a:ln>
              <a:solidFill>
                <a:srgbClr val="E7E6E6">
                  <a:lumMod val="25000"/>
                </a:srgbClr>
              </a:solidFill>
              <a:effectLst>
                <a:outerShdw blurRad="38100" dist="38100" dir="2700000" algn="tl">
                  <a:srgbClr val="000000">
                    <a:alpha val="43137"/>
                  </a:srgb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8">
            <a:extLst>
              <a:ext uri="{FF2B5EF4-FFF2-40B4-BE49-F238E27FC236}">
                <a16:creationId xmlns:a16="http://schemas.microsoft.com/office/drawing/2014/main" id="{3DFD7F2E-0AF5-4EDE-A6CF-47D2ECF83561}"/>
              </a:ext>
            </a:extLst>
          </p:cNvPr>
          <p:cNvSpPr/>
          <p:nvPr/>
        </p:nvSpPr>
        <p:spPr>
          <a:xfrm>
            <a:off x="412456" y="944846"/>
            <a:ext cx="11327259" cy="175432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8E2690"/>
                </a:solidFill>
                <a:effectLst/>
                <a:uLnTx/>
                <a:uFillTx/>
                <a:latin typeface="Arial-Rounded" panose="020B0500000000000000" pitchFamily="34" charset="0"/>
                <a:ea typeface="Arial-Rounded" panose="020B0500000000000000" pitchFamily="34" charset="0"/>
                <a:cs typeface="Arial-Rounded" panose="020B0500000000000000" pitchFamily="34" charset="0"/>
              </a:rPr>
              <a:t>a. Trang phục của lính cứu hỏa gồm những gì?</a:t>
            </a:r>
          </a:p>
        </p:txBody>
      </p:sp>
      <p:sp>
        <p:nvSpPr>
          <p:cNvPr id="8" name="8">
            <a:extLst>
              <a:ext uri="{FF2B5EF4-FFF2-40B4-BE49-F238E27FC236}">
                <a16:creationId xmlns:a16="http://schemas.microsoft.com/office/drawing/2014/main" id="{AC790785-5CA6-40EA-BDCE-259906A53317}"/>
              </a:ext>
            </a:extLst>
          </p:cNvPr>
          <p:cNvSpPr/>
          <p:nvPr/>
        </p:nvSpPr>
        <p:spPr>
          <a:xfrm>
            <a:off x="1209752" y="2666515"/>
            <a:ext cx="10529963" cy="156966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 Trang phục của lính cứu hỏa gồm: quần áo chữa cháy, ủng, găng, mũ.</a:t>
            </a:r>
          </a:p>
        </p:txBody>
      </p:sp>
      <p:sp>
        <p:nvSpPr>
          <p:cNvPr id="9" name="Freeform 154">
            <a:extLst>
              <a:ext uri="{FF2B5EF4-FFF2-40B4-BE49-F238E27FC236}">
                <a16:creationId xmlns:a16="http://schemas.microsoft.com/office/drawing/2014/main" id="{3DEBB9FB-9487-42A5-A2D2-C1631CE1D1AF}"/>
              </a:ext>
            </a:extLst>
          </p:cNvPr>
          <p:cNvSpPr>
            <a:spLocks noEditPoints="1"/>
          </p:cNvSpPr>
          <p:nvPr/>
        </p:nvSpPr>
        <p:spPr bwMode="auto">
          <a:xfrm>
            <a:off x="521482" y="2812448"/>
            <a:ext cx="581025" cy="539115"/>
          </a:xfrm>
          <a:custGeom>
            <a:avLst/>
            <a:gdLst>
              <a:gd name="T0" fmla="*/ 80 w 91"/>
              <a:gd name="T1" fmla="*/ 44 h 93"/>
              <a:gd name="T2" fmla="*/ 87 w 91"/>
              <a:gd name="T3" fmla="*/ 37 h 93"/>
              <a:gd name="T4" fmla="*/ 87 w 91"/>
              <a:gd name="T5" fmla="*/ 23 h 93"/>
              <a:gd name="T6" fmla="*/ 68 w 91"/>
              <a:gd name="T7" fmla="*/ 4 h 93"/>
              <a:gd name="T8" fmla="*/ 54 w 91"/>
              <a:gd name="T9" fmla="*/ 4 h 93"/>
              <a:gd name="T10" fmla="*/ 47 w 91"/>
              <a:gd name="T11" fmla="*/ 11 h 93"/>
              <a:gd name="T12" fmla="*/ 80 w 91"/>
              <a:gd name="T13" fmla="*/ 44 h 93"/>
              <a:gd name="T14" fmla="*/ 52 w 91"/>
              <a:gd name="T15" fmla="*/ 23 h 93"/>
              <a:gd name="T16" fmla="*/ 68 w 91"/>
              <a:gd name="T17" fmla="*/ 39 h 93"/>
              <a:gd name="T18" fmla="*/ 77 w 91"/>
              <a:gd name="T19" fmla="*/ 48 h 93"/>
              <a:gd name="T20" fmla="*/ 43 w 91"/>
              <a:gd name="T21" fmla="*/ 81 h 93"/>
              <a:gd name="T22" fmla="*/ 34 w 91"/>
              <a:gd name="T23" fmla="*/ 73 h 93"/>
              <a:gd name="T24" fmla="*/ 19 w 91"/>
              <a:gd name="T25" fmla="*/ 59 h 93"/>
              <a:gd name="T26" fmla="*/ 41 w 91"/>
              <a:gd name="T27" fmla="*/ 37 h 93"/>
              <a:gd name="T28" fmla="*/ 39 w 91"/>
              <a:gd name="T29" fmla="*/ 34 h 93"/>
              <a:gd name="T30" fmla="*/ 16 w 91"/>
              <a:gd name="T31" fmla="*/ 57 h 93"/>
              <a:gd name="T32" fmla="*/ 10 w 91"/>
              <a:gd name="T33" fmla="*/ 48 h 93"/>
              <a:gd name="T34" fmla="*/ 43 w 91"/>
              <a:gd name="T35" fmla="*/ 14 h 93"/>
              <a:gd name="T36" fmla="*/ 52 w 91"/>
              <a:gd name="T37" fmla="*/ 23 h 93"/>
              <a:gd name="T38" fmla="*/ 4 w 91"/>
              <a:gd name="T39" fmla="*/ 69 h 93"/>
              <a:gd name="T40" fmla="*/ 0 w 91"/>
              <a:gd name="T41" fmla="*/ 86 h 93"/>
              <a:gd name="T42" fmla="*/ 6 w 91"/>
              <a:gd name="T43" fmla="*/ 93 h 93"/>
              <a:gd name="T44" fmla="*/ 24 w 91"/>
              <a:gd name="T45" fmla="*/ 89 h 93"/>
              <a:gd name="T46" fmla="*/ 4 w 91"/>
              <a:gd name="T47" fmla="*/ 6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93">
                <a:moveTo>
                  <a:pt x="80" y="44"/>
                </a:moveTo>
                <a:cubicBezTo>
                  <a:pt x="87" y="37"/>
                  <a:pt x="87" y="37"/>
                  <a:pt x="87" y="37"/>
                </a:cubicBezTo>
                <a:cubicBezTo>
                  <a:pt x="91" y="33"/>
                  <a:pt x="91" y="27"/>
                  <a:pt x="87" y="23"/>
                </a:cubicBezTo>
                <a:cubicBezTo>
                  <a:pt x="68" y="4"/>
                  <a:pt x="68" y="4"/>
                  <a:pt x="68" y="4"/>
                </a:cubicBezTo>
                <a:cubicBezTo>
                  <a:pt x="64" y="0"/>
                  <a:pt x="58" y="0"/>
                  <a:pt x="54" y="4"/>
                </a:cubicBezTo>
                <a:cubicBezTo>
                  <a:pt x="47" y="11"/>
                  <a:pt x="47" y="11"/>
                  <a:pt x="47" y="11"/>
                </a:cubicBezTo>
                <a:cubicBezTo>
                  <a:pt x="80" y="44"/>
                  <a:pt x="80" y="44"/>
                  <a:pt x="80" y="44"/>
                </a:cubicBezTo>
                <a:close/>
                <a:moveTo>
                  <a:pt x="52" y="23"/>
                </a:moveTo>
                <a:cubicBezTo>
                  <a:pt x="68" y="39"/>
                  <a:pt x="68" y="39"/>
                  <a:pt x="68" y="39"/>
                </a:cubicBezTo>
                <a:cubicBezTo>
                  <a:pt x="77" y="48"/>
                  <a:pt x="77" y="48"/>
                  <a:pt x="77" y="48"/>
                </a:cubicBezTo>
                <a:cubicBezTo>
                  <a:pt x="43" y="81"/>
                  <a:pt x="43" y="81"/>
                  <a:pt x="43" y="81"/>
                </a:cubicBezTo>
                <a:cubicBezTo>
                  <a:pt x="35" y="83"/>
                  <a:pt x="33" y="79"/>
                  <a:pt x="34" y="73"/>
                </a:cubicBezTo>
                <a:cubicBezTo>
                  <a:pt x="26" y="72"/>
                  <a:pt x="20" y="68"/>
                  <a:pt x="19" y="59"/>
                </a:cubicBezTo>
                <a:cubicBezTo>
                  <a:pt x="41" y="37"/>
                  <a:pt x="41" y="37"/>
                  <a:pt x="41" y="37"/>
                </a:cubicBezTo>
                <a:cubicBezTo>
                  <a:pt x="39" y="34"/>
                  <a:pt x="39" y="34"/>
                  <a:pt x="39" y="34"/>
                </a:cubicBezTo>
                <a:cubicBezTo>
                  <a:pt x="16" y="57"/>
                  <a:pt x="16" y="57"/>
                  <a:pt x="16" y="57"/>
                </a:cubicBezTo>
                <a:cubicBezTo>
                  <a:pt x="10" y="58"/>
                  <a:pt x="9" y="54"/>
                  <a:pt x="10" y="48"/>
                </a:cubicBezTo>
                <a:cubicBezTo>
                  <a:pt x="21" y="37"/>
                  <a:pt x="32" y="26"/>
                  <a:pt x="43" y="14"/>
                </a:cubicBezTo>
                <a:cubicBezTo>
                  <a:pt x="52" y="23"/>
                  <a:pt x="52" y="23"/>
                  <a:pt x="52" y="23"/>
                </a:cubicBezTo>
                <a:close/>
                <a:moveTo>
                  <a:pt x="4" y="69"/>
                </a:moveTo>
                <a:cubicBezTo>
                  <a:pt x="0" y="86"/>
                  <a:pt x="0" y="86"/>
                  <a:pt x="0" y="86"/>
                </a:cubicBezTo>
                <a:cubicBezTo>
                  <a:pt x="6" y="93"/>
                  <a:pt x="6" y="93"/>
                  <a:pt x="6" y="93"/>
                </a:cubicBezTo>
                <a:cubicBezTo>
                  <a:pt x="24" y="89"/>
                  <a:pt x="24" y="89"/>
                  <a:pt x="24" y="89"/>
                </a:cubicBezTo>
                <a:lnTo>
                  <a:pt x="4" y="69"/>
                </a:lnTo>
                <a:close/>
              </a:path>
            </a:pathLst>
          </a:custGeom>
          <a:solidFill>
            <a:srgbClr val="F77A08"/>
          </a:solidFill>
          <a:ln>
            <a:noFill/>
          </a:ln>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13" name="Picture 12">
            <a:extLst>
              <a:ext uri="{FF2B5EF4-FFF2-40B4-BE49-F238E27FC236}">
                <a16:creationId xmlns:a16="http://schemas.microsoft.com/office/drawing/2014/main" id="{92BF0103-8866-4C8B-B946-867FDBC61D65}"/>
              </a:ext>
            </a:extLst>
          </p:cNvPr>
          <p:cNvPicPr>
            <a:picLocks noChangeAspect="1"/>
          </p:cNvPicPr>
          <p:nvPr/>
        </p:nvPicPr>
        <p:blipFill>
          <a:blip r:embed="rId2"/>
          <a:stretch>
            <a:fillRect/>
          </a:stretch>
        </p:blipFill>
        <p:spPr>
          <a:xfrm>
            <a:off x="3282865" y="4236175"/>
            <a:ext cx="5586439" cy="2295141"/>
          </a:xfrm>
          <a:prstGeom prst="rect">
            <a:avLst/>
          </a:prstGeom>
          <a:ln>
            <a:noFill/>
          </a:ln>
          <a:effectLst>
            <a:softEdge rad="112500"/>
          </a:effectLst>
        </p:spPr>
      </p:pic>
    </p:spTree>
    <p:extLst>
      <p:ext uri="{BB962C8B-B14F-4D97-AF65-F5344CB8AC3E}">
        <p14:creationId xmlns:p14="http://schemas.microsoft.com/office/powerpoint/2010/main" val="2716103917"/>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own Arrow 9"/>
          <p:cNvSpPr/>
          <p:nvPr/>
        </p:nvSpPr>
        <p:spPr>
          <a:xfrm>
            <a:off x="7162800" y="2381625"/>
            <a:ext cx="384126" cy="544542"/>
          </a:xfrm>
          <a:prstGeom prst="downArrow">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defTabSz="1101096"/>
            <a:endParaRPr lang="en-US" sz="2200">
              <a:solidFill>
                <a:srgbClr val="865B3E"/>
              </a:solidFill>
              <a:latin typeface="Arial" panose="020B0604020202020204" pitchFamily="34" charset="0"/>
              <a:cs typeface="Arial" panose="020B0604020202020204" pitchFamily="34" charset="0"/>
            </a:endParaRPr>
          </a:p>
        </p:txBody>
      </p:sp>
      <p:sp>
        <p:nvSpPr>
          <p:cNvPr id="7" name="Down Arrow 6"/>
          <p:cNvSpPr/>
          <p:nvPr/>
        </p:nvSpPr>
        <p:spPr>
          <a:xfrm>
            <a:off x="2235918" y="2381625"/>
            <a:ext cx="384126" cy="544542"/>
          </a:xfrm>
          <a:prstGeom prst="downArrow">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defTabSz="1101096"/>
            <a:endParaRPr lang="en-US" sz="2200">
              <a:solidFill>
                <a:srgbClr val="865B3E"/>
              </a:solidFill>
              <a:latin typeface="Arial" panose="020B0604020202020204" pitchFamily="34" charset="0"/>
              <a:cs typeface="Arial" panose="020B0604020202020204" pitchFamily="34" charset="0"/>
            </a:endParaRPr>
          </a:p>
        </p:txBody>
      </p:sp>
      <p:sp>
        <p:nvSpPr>
          <p:cNvPr id="8" name="Down Arrow 7"/>
          <p:cNvSpPr/>
          <p:nvPr/>
        </p:nvSpPr>
        <p:spPr>
          <a:xfrm>
            <a:off x="4568874" y="2381625"/>
            <a:ext cx="384126" cy="544542"/>
          </a:xfrm>
          <a:prstGeom prst="downArrow">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defTabSz="1101096"/>
            <a:endParaRPr lang="en-US" sz="2200">
              <a:solidFill>
                <a:srgbClr val="865B3E"/>
              </a:solidFill>
              <a:latin typeface="Arial" panose="020B0604020202020204" pitchFamily="34" charset="0"/>
              <a:cs typeface="Arial" panose="020B0604020202020204" pitchFamily="34" charset="0"/>
            </a:endParaRPr>
          </a:p>
        </p:txBody>
      </p:sp>
      <p:sp>
        <p:nvSpPr>
          <p:cNvPr id="9" name="Down Arrow 8"/>
          <p:cNvSpPr/>
          <p:nvPr/>
        </p:nvSpPr>
        <p:spPr>
          <a:xfrm>
            <a:off x="9518414" y="2381625"/>
            <a:ext cx="384126" cy="544542"/>
          </a:xfrm>
          <a:prstGeom prst="downArrow">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defTabSz="1101096"/>
            <a:endParaRPr lang="en-US" sz="2200">
              <a:solidFill>
                <a:srgbClr val="865B3E"/>
              </a:solidFill>
              <a:latin typeface="Arial" panose="020B0604020202020204" pitchFamily="34" charset="0"/>
              <a:cs typeface="Arial" panose="020B0604020202020204" pitchFamily="34" charset="0"/>
            </a:endParaRPr>
          </a:p>
        </p:txBody>
      </p:sp>
      <p:sp>
        <p:nvSpPr>
          <p:cNvPr id="3" name="Down Arrow 2"/>
          <p:cNvSpPr/>
          <p:nvPr/>
        </p:nvSpPr>
        <p:spPr>
          <a:xfrm>
            <a:off x="5865837" y="1817658"/>
            <a:ext cx="384126" cy="544542"/>
          </a:xfrm>
          <a:prstGeom prst="downArrow">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defTabSz="1101096"/>
            <a:endParaRPr lang="en-US" sz="2200">
              <a:solidFill>
                <a:srgbClr val="865B3E"/>
              </a:solidFill>
              <a:latin typeface="Arial" panose="020B0604020202020204" pitchFamily="34" charset="0"/>
              <a:cs typeface="Arial" panose="020B0604020202020204" pitchFamily="34" charset="0"/>
            </a:endParaRPr>
          </a:p>
        </p:txBody>
      </p:sp>
      <p:sp>
        <p:nvSpPr>
          <p:cNvPr id="2" name="Rounded Rectangle 1"/>
          <p:cNvSpPr/>
          <p:nvPr/>
        </p:nvSpPr>
        <p:spPr>
          <a:xfrm>
            <a:off x="685800" y="685800"/>
            <a:ext cx="10744200" cy="1143000"/>
          </a:xfrm>
          <a:prstGeom prst="roundRect">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defTabSz="1101096"/>
            <a:r>
              <a:rPr lang="en-US" sz="3900">
                <a:solidFill>
                  <a:prstClr val="white"/>
                </a:solidFill>
                <a:latin typeface="Arial" pitchFamily="34" charset="0"/>
                <a:ea typeface="Arial-Rounded" pitchFamily="34" charset="0"/>
                <a:cs typeface="Arial" pitchFamily="34" charset="0"/>
              </a:rPr>
              <a:t>Trang phục của lính cứu hoả gồm những gì?</a:t>
            </a:r>
            <a:endParaRPr lang="en-US" sz="3900">
              <a:solidFill>
                <a:prstClr val="white"/>
              </a:solidFill>
              <a:latin typeface="Arial" pitchFamily="34" charset="0"/>
              <a:ea typeface="Arial-Rounded" pitchFamily="34" charset="0"/>
              <a:cs typeface="Arial" pitchFamily="34" charset="0"/>
            </a:endParaRPr>
          </a:p>
        </p:txBody>
      </p:sp>
      <p:sp>
        <p:nvSpPr>
          <p:cNvPr id="4" name="Rounded Rectangle 3"/>
          <p:cNvSpPr/>
          <p:nvPr/>
        </p:nvSpPr>
        <p:spPr>
          <a:xfrm>
            <a:off x="1333123" y="2926167"/>
            <a:ext cx="2189719" cy="3048000"/>
          </a:xfrm>
          <a:prstGeom prst="roundRect">
            <a:avLst/>
          </a:prstGeom>
          <a:solidFill>
            <a:srgbClr val="C8D85B"/>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just" defTabSz="1101096"/>
            <a:endParaRPr lang="en-US" sz="4300" b="1" dirty="0">
              <a:solidFill>
                <a:srgbClr val="865B3E"/>
              </a:solidFill>
              <a:latin typeface="Arial" panose="020B0604020202020204" pitchFamily="34" charset="0"/>
              <a:cs typeface="Arial" panose="020B0604020202020204" pitchFamily="34" charset="0"/>
            </a:endParaRPr>
          </a:p>
        </p:txBody>
      </p:sp>
      <p:cxnSp>
        <p:nvCxnSpPr>
          <p:cNvPr id="6" name="Straight Connector 5"/>
          <p:cNvCxnSpPr/>
          <p:nvPr/>
        </p:nvCxnSpPr>
        <p:spPr>
          <a:xfrm>
            <a:off x="2324100" y="2362200"/>
            <a:ext cx="7467600" cy="0"/>
          </a:xfrm>
          <a:prstGeom prst="line">
            <a:avLst/>
          </a:prstGeom>
          <a:ln w="101600">
            <a:solidFill>
              <a:srgbClr val="BD8E79"/>
            </a:solidFill>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3666079" y="2926167"/>
            <a:ext cx="2189719" cy="3048000"/>
          </a:xfrm>
          <a:prstGeom prst="roundRect">
            <a:avLst/>
          </a:prstGeom>
          <a:solidFill>
            <a:srgbClr val="C8D85B"/>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just" defTabSz="1101096"/>
            <a:endParaRPr lang="en-US" sz="4300" b="1" dirty="0">
              <a:solidFill>
                <a:srgbClr val="865B3E"/>
              </a:solidFill>
              <a:latin typeface="Arial" panose="020B0604020202020204" pitchFamily="34" charset="0"/>
              <a:cs typeface="Arial" panose="020B0604020202020204" pitchFamily="34" charset="0"/>
            </a:endParaRPr>
          </a:p>
        </p:txBody>
      </p:sp>
      <p:sp>
        <p:nvSpPr>
          <p:cNvPr id="12" name="Rounded Rectangle 11"/>
          <p:cNvSpPr/>
          <p:nvPr/>
        </p:nvSpPr>
        <p:spPr>
          <a:xfrm>
            <a:off x="6260005" y="2926167"/>
            <a:ext cx="2189719" cy="3048000"/>
          </a:xfrm>
          <a:prstGeom prst="roundRect">
            <a:avLst/>
          </a:prstGeom>
          <a:solidFill>
            <a:srgbClr val="C8D85B"/>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just" defTabSz="1101096"/>
            <a:endParaRPr lang="en-US" sz="4300" b="1" dirty="0">
              <a:solidFill>
                <a:srgbClr val="865B3E"/>
              </a:solidFill>
              <a:latin typeface="Arial" panose="020B0604020202020204" pitchFamily="34" charset="0"/>
              <a:cs typeface="Arial" panose="020B0604020202020204" pitchFamily="34" charset="0"/>
            </a:endParaRPr>
          </a:p>
        </p:txBody>
      </p:sp>
      <p:sp>
        <p:nvSpPr>
          <p:cNvPr id="13" name="Rounded Rectangle 12"/>
          <p:cNvSpPr/>
          <p:nvPr/>
        </p:nvSpPr>
        <p:spPr>
          <a:xfrm>
            <a:off x="8615619" y="2926167"/>
            <a:ext cx="2189719" cy="3048000"/>
          </a:xfrm>
          <a:prstGeom prst="roundRect">
            <a:avLst/>
          </a:prstGeom>
          <a:solidFill>
            <a:srgbClr val="C8D85B"/>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just" defTabSz="1101096"/>
            <a:endParaRPr lang="en-US" sz="4300" b="1" dirty="0">
              <a:solidFill>
                <a:srgbClr val="865B3E"/>
              </a:solidFill>
              <a:latin typeface="Arial" panose="020B0604020202020204" pitchFamily="34" charset="0"/>
              <a:cs typeface="Arial" panose="020B0604020202020204" pitchFamily="34" charset="0"/>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192" y="3119791"/>
            <a:ext cx="2493259" cy="2485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6" descr="Giày Boot Bunker gear Lính cứu hỏa Thiết bị bảo vệ cá nhân - Khởi động png  tải về - Miễn phí trong suốt Giày Dép png Tải về."/>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5778" b="99000" l="1000" r="97667"/>
                    </a14:imgEffect>
                  </a14:imgLayer>
                </a14:imgProps>
              </a:ext>
              <a:ext uri="{28A0092B-C50C-407E-A947-70E740481C1C}">
                <a14:useLocalDpi xmlns:a14="http://schemas.microsoft.com/office/drawing/2010/main" val="0"/>
              </a:ext>
            </a:extLst>
          </a:blip>
          <a:srcRect/>
          <a:stretch>
            <a:fillRect/>
          </a:stretch>
        </p:blipFill>
        <p:spPr bwMode="auto">
          <a:xfrm>
            <a:off x="3693450" y="3266034"/>
            <a:ext cx="2193268" cy="219326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0445" y="3441933"/>
            <a:ext cx="2128837" cy="2133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descr="https://sc04.alicdn.com/kf/HTB1g6s1bvWG3KVjSZPcq6zkbXXar.jpg_Q55.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866139" y="3305928"/>
            <a:ext cx="1851123" cy="202326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283923" y="5358826"/>
            <a:ext cx="2232757" cy="584775"/>
          </a:xfrm>
          <a:prstGeom prst="rect">
            <a:avLst/>
          </a:prstGeom>
          <a:noFill/>
          <a:ln>
            <a:noFill/>
          </a:ln>
        </p:spPr>
        <p:txBody>
          <a:bodyPr wrap="square" rtlCol="0">
            <a:spAutoFit/>
          </a:bodyPr>
          <a:lstStyle/>
          <a:p>
            <a:pPr algn="ctr" defTabSz="1101096"/>
            <a:r>
              <a:rPr lang="en-US" sz="3200" b="1">
                <a:solidFill>
                  <a:srgbClr val="002060"/>
                </a:solidFill>
                <a:latin typeface="Arial" pitchFamily="34" charset="0"/>
                <a:cs typeface="Arial" pitchFamily="34" charset="0"/>
              </a:rPr>
              <a:t>quần áo</a:t>
            </a:r>
            <a:endParaRPr lang="en-US" sz="3200" b="1">
              <a:solidFill>
                <a:srgbClr val="002060"/>
              </a:solidFill>
              <a:latin typeface="Arial" pitchFamily="34" charset="0"/>
              <a:cs typeface="Arial" pitchFamily="34" charset="0"/>
            </a:endParaRPr>
          </a:p>
        </p:txBody>
      </p:sp>
      <p:sp>
        <p:nvSpPr>
          <p:cNvPr id="21" name="TextBox 20"/>
          <p:cNvSpPr txBox="1"/>
          <p:nvPr/>
        </p:nvSpPr>
        <p:spPr>
          <a:xfrm>
            <a:off x="3623041" y="5389393"/>
            <a:ext cx="2232757" cy="584775"/>
          </a:xfrm>
          <a:prstGeom prst="rect">
            <a:avLst/>
          </a:prstGeom>
          <a:noFill/>
          <a:ln>
            <a:noFill/>
          </a:ln>
        </p:spPr>
        <p:txBody>
          <a:bodyPr wrap="square" rtlCol="0">
            <a:spAutoFit/>
          </a:bodyPr>
          <a:lstStyle/>
          <a:p>
            <a:pPr algn="ctr" defTabSz="1101096"/>
            <a:r>
              <a:rPr lang="en-US" sz="3200" b="1">
                <a:solidFill>
                  <a:srgbClr val="002060"/>
                </a:solidFill>
                <a:latin typeface="Arial" pitchFamily="34" charset="0"/>
                <a:cs typeface="Arial" pitchFamily="34" charset="0"/>
              </a:rPr>
              <a:t>ủng</a:t>
            </a:r>
            <a:endParaRPr lang="en-US" sz="3200" b="1">
              <a:solidFill>
                <a:srgbClr val="002060"/>
              </a:solidFill>
              <a:latin typeface="Arial" pitchFamily="34" charset="0"/>
              <a:cs typeface="Arial" pitchFamily="34" charset="0"/>
            </a:endParaRPr>
          </a:p>
        </p:txBody>
      </p:sp>
      <p:sp>
        <p:nvSpPr>
          <p:cNvPr id="22" name="TextBox 21"/>
          <p:cNvSpPr txBox="1"/>
          <p:nvPr/>
        </p:nvSpPr>
        <p:spPr>
          <a:xfrm>
            <a:off x="6234429" y="5389393"/>
            <a:ext cx="2232757" cy="584775"/>
          </a:xfrm>
          <a:prstGeom prst="rect">
            <a:avLst/>
          </a:prstGeom>
          <a:noFill/>
          <a:ln>
            <a:noFill/>
          </a:ln>
        </p:spPr>
        <p:txBody>
          <a:bodyPr wrap="square" rtlCol="0">
            <a:spAutoFit/>
          </a:bodyPr>
          <a:lstStyle/>
          <a:p>
            <a:pPr algn="ctr" defTabSz="1101096"/>
            <a:r>
              <a:rPr lang="en-US" sz="3200" b="1">
                <a:solidFill>
                  <a:srgbClr val="002060"/>
                </a:solidFill>
                <a:latin typeface="Arial" pitchFamily="34" charset="0"/>
                <a:cs typeface="Arial" pitchFamily="34" charset="0"/>
              </a:rPr>
              <a:t>găng</a:t>
            </a:r>
            <a:endParaRPr lang="en-US" sz="3200" b="1">
              <a:solidFill>
                <a:srgbClr val="002060"/>
              </a:solidFill>
              <a:latin typeface="Arial" pitchFamily="34" charset="0"/>
              <a:cs typeface="Arial" pitchFamily="34" charset="0"/>
            </a:endParaRPr>
          </a:p>
        </p:txBody>
      </p:sp>
      <p:sp>
        <p:nvSpPr>
          <p:cNvPr id="23" name="TextBox 22"/>
          <p:cNvSpPr txBox="1"/>
          <p:nvPr/>
        </p:nvSpPr>
        <p:spPr>
          <a:xfrm>
            <a:off x="8570993" y="5402682"/>
            <a:ext cx="2232757" cy="584775"/>
          </a:xfrm>
          <a:prstGeom prst="rect">
            <a:avLst/>
          </a:prstGeom>
          <a:noFill/>
          <a:ln>
            <a:noFill/>
          </a:ln>
        </p:spPr>
        <p:txBody>
          <a:bodyPr wrap="square" rtlCol="0">
            <a:spAutoFit/>
          </a:bodyPr>
          <a:lstStyle/>
          <a:p>
            <a:pPr algn="ctr" defTabSz="1101096"/>
            <a:r>
              <a:rPr lang="en-US" sz="3200" b="1">
                <a:solidFill>
                  <a:srgbClr val="002060"/>
                </a:solidFill>
                <a:latin typeface="Arial" pitchFamily="34" charset="0"/>
                <a:cs typeface="Arial" pitchFamily="34" charset="0"/>
              </a:rPr>
              <a:t>mũ</a:t>
            </a:r>
            <a:endParaRPr lang="en-US" sz="3200" b="1">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5257706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up)">
                                      <p:cBhvr>
                                        <p:cTn id="24" dur="500"/>
                                        <p:tgtEl>
                                          <p:spTgt spid="8"/>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par>
                          <p:cTn id="38" fill="hold">
                            <p:stCondLst>
                              <p:cond delay="500"/>
                            </p:stCondLst>
                            <p:childTnLst>
                              <p:par>
                                <p:cTn id="39" presetID="22" presetClass="entr" presetSubtype="1" fill="hold" nodeType="afterEffect">
                                  <p:stCondLst>
                                    <p:cond delay="0"/>
                                  </p:stCondLst>
                                  <p:childTnLst>
                                    <p:set>
                                      <p:cBhvr>
                                        <p:cTn id="40" dur="1" fill="hold">
                                          <p:stCondLst>
                                            <p:cond delay="0"/>
                                          </p:stCondLst>
                                        </p:cTn>
                                        <p:tgtEl>
                                          <p:spTgt spid="4099"/>
                                        </p:tgtEl>
                                        <p:attrNameLst>
                                          <p:attrName>style.visibility</p:attrName>
                                        </p:attrNameLst>
                                      </p:cBhvr>
                                      <p:to>
                                        <p:strVal val="visible"/>
                                      </p:to>
                                    </p:set>
                                    <p:animEffect transition="in" filter="wipe(up)">
                                      <p:cBhvr>
                                        <p:cTn id="41" dur="500"/>
                                        <p:tgtEl>
                                          <p:spTgt spid="4099"/>
                                        </p:tgtEl>
                                      </p:cBhvr>
                                    </p:animEffect>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childTnLst>
                          </p:cTn>
                        </p:par>
                        <p:par>
                          <p:cTn id="55" fill="hold">
                            <p:stCondLst>
                              <p:cond delay="1000"/>
                            </p:stCondLst>
                            <p:childTnLst>
                              <p:par>
                                <p:cTn id="56" presetID="10"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childTnLst>
                          </p:cTn>
                        </p:par>
                        <p:par>
                          <p:cTn id="64" fill="hold">
                            <p:stCondLst>
                              <p:cond delay="1000"/>
                            </p:stCondLst>
                            <p:childTnLst>
                              <p:par>
                                <p:cTn id="65" presetID="10" presetClass="entr" presetSubtype="0"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par>
                          <p:cTn id="68" fill="hold">
                            <p:stCondLst>
                              <p:cond delay="1500"/>
                            </p:stCondLst>
                            <p:childTnLst>
                              <p:par>
                                <p:cTn id="69" presetID="10"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fade">
                                      <p:cBhvr>
                                        <p:cTn id="76" dur="500"/>
                                        <p:tgtEl>
                                          <p:spTgt spid="13"/>
                                        </p:tgtEl>
                                      </p:cBhvr>
                                    </p:animEffect>
                                  </p:childTnLst>
                                </p:cTn>
                              </p:par>
                            </p:childTnLst>
                          </p:cTn>
                        </p:par>
                        <p:par>
                          <p:cTn id="77" fill="hold">
                            <p:stCondLst>
                              <p:cond delay="500"/>
                            </p:stCondLst>
                            <p:childTnLst>
                              <p:par>
                                <p:cTn id="78" presetID="22" presetClass="entr" presetSubtype="1" fill="hold" nodeType="afterEffect">
                                  <p:stCondLst>
                                    <p:cond delay="0"/>
                                  </p:stCondLst>
                                  <p:childTnLst>
                                    <p:set>
                                      <p:cBhvr>
                                        <p:cTn id="79" dur="1" fill="hold">
                                          <p:stCondLst>
                                            <p:cond delay="0"/>
                                          </p:stCondLst>
                                        </p:cTn>
                                        <p:tgtEl>
                                          <p:spTgt spid="4103"/>
                                        </p:tgtEl>
                                        <p:attrNameLst>
                                          <p:attrName>style.visibility</p:attrName>
                                        </p:attrNameLst>
                                      </p:cBhvr>
                                      <p:to>
                                        <p:strVal val="visible"/>
                                      </p:to>
                                    </p:set>
                                    <p:animEffect transition="in" filter="wipe(up)">
                                      <p:cBhvr>
                                        <p:cTn id="80" dur="500"/>
                                        <p:tgtEl>
                                          <p:spTgt spid="4103"/>
                                        </p:tgtEl>
                                      </p:cBhvr>
                                    </p:animEffect>
                                  </p:childTnLst>
                                </p:cTn>
                              </p:par>
                            </p:childTnLst>
                          </p:cTn>
                        </p:par>
                        <p:par>
                          <p:cTn id="81" fill="hold">
                            <p:stCondLst>
                              <p:cond delay="1000"/>
                            </p:stCondLst>
                            <p:childTnLst>
                              <p:par>
                                <p:cTn id="82" presetID="10" presetClass="entr" presetSubtype="0" fill="hold" grpId="0" nodeType="after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fade">
                                      <p:cBhvr>
                                        <p:cTn id="8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8" grpId="0" animBg="1"/>
      <p:bldP spid="9" grpId="0" animBg="1"/>
      <p:bldP spid="3" grpId="0" animBg="1"/>
      <p:bldP spid="2" grpId="0" animBg="1"/>
      <p:bldP spid="4" grpId="0" animBg="1"/>
      <p:bldP spid="11" grpId="0" animBg="1"/>
      <p:bldP spid="12" grpId="0" animBg="1"/>
      <p:bldP spid="13" grpId="0" animBg="1"/>
      <p:bldP spid="14" grpId="0"/>
      <p:bldP spid="21" grpId="0"/>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3F16FC2-E432-40D1-B00F-64765AE8F40A}"/>
              </a:ext>
            </a:extLst>
          </p:cNvPr>
          <p:cNvGrpSpPr/>
          <p:nvPr/>
        </p:nvGrpSpPr>
        <p:grpSpPr>
          <a:xfrm>
            <a:off x="139809" y="198518"/>
            <a:ext cx="863972" cy="1015663"/>
            <a:chOff x="426137" y="277174"/>
            <a:chExt cx="863972" cy="1015663"/>
          </a:xfrm>
        </p:grpSpPr>
        <p:sp>
          <p:nvSpPr>
            <p:cNvPr id="4" name="Oval 3">
              <a:extLst>
                <a:ext uri="{FF2B5EF4-FFF2-40B4-BE49-F238E27FC236}">
                  <a16:creationId xmlns:a16="http://schemas.microsoft.com/office/drawing/2014/main" id="{E9935CF7-D86A-44A6-A212-5D3C4F6B6366}"/>
                </a:ext>
              </a:extLst>
            </p:cNvPr>
            <p:cNvSpPr/>
            <p:nvPr/>
          </p:nvSpPr>
          <p:spPr>
            <a:xfrm>
              <a:off x="426137" y="413003"/>
              <a:ext cx="863972" cy="816586"/>
            </a:xfrm>
            <a:prstGeom prst="ellipse">
              <a:avLst/>
            </a:prstGeom>
            <a:solidFill>
              <a:srgbClr val="7D57A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70C723A3-4833-4976-88C3-62D9637CD44D}"/>
                </a:ext>
              </a:extLst>
            </p:cNvPr>
            <p:cNvSpPr/>
            <p:nvPr/>
          </p:nvSpPr>
          <p:spPr>
            <a:xfrm>
              <a:off x="554827" y="277174"/>
              <a:ext cx="612668"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VnArial" panose="020B7200000000000000" pitchFamily="34" charset="0"/>
                  <a:ea typeface="+mn-ea"/>
                  <a:cs typeface="+mn-cs"/>
                </a:rPr>
                <a:t>3</a:t>
              </a:r>
            </a:p>
          </p:txBody>
        </p:sp>
      </p:grpSp>
      <p:sp>
        <p:nvSpPr>
          <p:cNvPr id="6" name="8">
            <a:extLst>
              <a:ext uri="{FF2B5EF4-FFF2-40B4-BE49-F238E27FC236}">
                <a16:creationId xmlns:a16="http://schemas.microsoft.com/office/drawing/2014/main" id="{C67F8EF0-0554-4404-9142-96B440DA2466}"/>
              </a:ext>
            </a:extLst>
          </p:cNvPr>
          <p:cNvSpPr/>
          <p:nvPr/>
        </p:nvSpPr>
        <p:spPr>
          <a:xfrm>
            <a:off x="1003782" y="419474"/>
            <a:ext cx="3411808"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E7E6E6">
                    <a:lumMod val="25000"/>
                  </a:srgbClr>
                </a:solidFill>
                <a:effectLst>
                  <a:outerShdw blurRad="38100" dist="38100" dir="2700000" algn="tl">
                    <a:srgbClr val="000000">
                      <a:alpha val="43137"/>
                    </a:srgb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TRẢ LỜI CÂU HỎI</a:t>
            </a:r>
            <a:endParaRPr kumimoji="0" lang="zh-CN" altLang="en-US" sz="3600" b="1" i="0" u="none" strike="noStrike" kern="1200" cap="none" spc="0" normalizeH="0" baseline="0" noProof="0" dirty="0">
              <a:ln>
                <a:noFill/>
              </a:ln>
              <a:solidFill>
                <a:srgbClr val="E7E6E6">
                  <a:lumMod val="25000"/>
                </a:srgbClr>
              </a:solidFill>
              <a:effectLst>
                <a:outerShdw blurRad="38100" dist="38100" dir="2700000" algn="tl">
                  <a:srgbClr val="000000">
                    <a:alpha val="43137"/>
                  </a:srgb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8">
            <a:extLst>
              <a:ext uri="{FF2B5EF4-FFF2-40B4-BE49-F238E27FC236}">
                <a16:creationId xmlns:a16="http://schemas.microsoft.com/office/drawing/2014/main" id="{3DFD7F2E-0AF5-4EDE-A6CF-47D2ECF83561}"/>
              </a:ext>
            </a:extLst>
          </p:cNvPr>
          <p:cNvSpPr/>
          <p:nvPr/>
        </p:nvSpPr>
        <p:spPr>
          <a:xfrm>
            <a:off x="412456" y="1167408"/>
            <a:ext cx="11327259" cy="156966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8E2690"/>
                </a:solidFill>
                <a:effectLst/>
                <a:uLnTx/>
                <a:uFillTx/>
                <a:latin typeface="Arial-Rounded" panose="020B0500000000000000" pitchFamily="34" charset="0"/>
                <a:ea typeface="Arial-Rounded" panose="020B0500000000000000" pitchFamily="34" charset="0"/>
                <a:cs typeface="Arial-Rounded" panose="020B0500000000000000" pitchFamily="34" charset="0"/>
              </a:rPr>
              <a:t>b. Lính cứu hỏa dập tắt đám cháy bằng cách nào?</a:t>
            </a:r>
          </a:p>
        </p:txBody>
      </p:sp>
      <p:sp>
        <p:nvSpPr>
          <p:cNvPr id="8" name="8">
            <a:extLst>
              <a:ext uri="{FF2B5EF4-FFF2-40B4-BE49-F238E27FC236}">
                <a16:creationId xmlns:a16="http://schemas.microsoft.com/office/drawing/2014/main" id="{AC790785-5CA6-40EA-BDCE-259906A53317}"/>
              </a:ext>
            </a:extLst>
          </p:cNvPr>
          <p:cNvSpPr/>
          <p:nvPr/>
        </p:nvSpPr>
        <p:spPr>
          <a:xfrm>
            <a:off x="1209753" y="2755422"/>
            <a:ext cx="7269230" cy="230832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Lính cứu hỏa dập tắt đám cháy bằng cách dùng vòi phun nước.</a:t>
            </a:r>
          </a:p>
        </p:txBody>
      </p:sp>
      <p:sp>
        <p:nvSpPr>
          <p:cNvPr id="9" name="Freeform 154">
            <a:extLst>
              <a:ext uri="{FF2B5EF4-FFF2-40B4-BE49-F238E27FC236}">
                <a16:creationId xmlns:a16="http://schemas.microsoft.com/office/drawing/2014/main" id="{3DEBB9FB-9487-42A5-A2D2-C1631CE1D1AF}"/>
              </a:ext>
            </a:extLst>
          </p:cNvPr>
          <p:cNvSpPr>
            <a:spLocks noEditPoints="1"/>
          </p:cNvSpPr>
          <p:nvPr/>
        </p:nvSpPr>
        <p:spPr bwMode="auto">
          <a:xfrm>
            <a:off x="521482" y="2901355"/>
            <a:ext cx="581025" cy="539115"/>
          </a:xfrm>
          <a:custGeom>
            <a:avLst/>
            <a:gdLst>
              <a:gd name="T0" fmla="*/ 80 w 91"/>
              <a:gd name="T1" fmla="*/ 44 h 93"/>
              <a:gd name="T2" fmla="*/ 87 w 91"/>
              <a:gd name="T3" fmla="*/ 37 h 93"/>
              <a:gd name="T4" fmla="*/ 87 w 91"/>
              <a:gd name="T5" fmla="*/ 23 h 93"/>
              <a:gd name="T6" fmla="*/ 68 w 91"/>
              <a:gd name="T7" fmla="*/ 4 h 93"/>
              <a:gd name="T8" fmla="*/ 54 w 91"/>
              <a:gd name="T9" fmla="*/ 4 h 93"/>
              <a:gd name="T10" fmla="*/ 47 w 91"/>
              <a:gd name="T11" fmla="*/ 11 h 93"/>
              <a:gd name="T12" fmla="*/ 80 w 91"/>
              <a:gd name="T13" fmla="*/ 44 h 93"/>
              <a:gd name="T14" fmla="*/ 52 w 91"/>
              <a:gd name="T15" fmla="*/ 23 h 93"/>
              <a:gd name="T16" fmla="*/ 68 w 91"/>
              <a:gd name="T17" fmla="*/ 39 h 93"/>
              <a:gd name="T18" fmla="*/ 77 w 91"/>
              <a:gd name="T19" fmla="*/ 48 h 93"/>
              <a:gd name="T20" fmla="*/ 43 w 91"/>
              <a:gd name="T21" fmla="*/ 81 h 93"/>
              <a:gd name="T22" fmla="*/ 34 w 91"/>
              <a:gd name="T23" fmla="*/ 73 h 93"/>
              <a:gd name="T24" fmla="*/ 19 w 91"/>
              <a:gd name="T25" fmla="*/ 59 h 93"/>
              <a:gd name="T26" fmla="*/ 41 w 91"/>
              <a:gd name="T27" fmla="*/ 37 h 93"/>
              <a:gd name="T28" fmla="*/ 39 w 91"/>
              <a:gd name="T29" fmla="*/ 34 h 93"/>
              <a:gd name="T30" fmla="*/ 16 w 91"/>
              <a:gd name="T31" fmla="*/ 57 h 93"/>
              <a:gd name="T32" fmla="*/ 10 w 91"/>
              <a:gd name="T33" fmla="*/ 48 h 93"/>
              <a:gd name="T34" fmla="*/ 43 w 91"/>
              <a:gd name="T35" fmla="*/ 14 h 93"/>
              <a:gd name="T36" fmla="*/ 52 w 91"/>
              <a:gd name="T37" fmla="*/ 23 h 93"/>
              <a:gd name="T38" fmla="*/ 4 w 91"/>
              <a:gd name="T39" fmla="*/ 69 h 93"/>
              <a:gd name="T40" fmla="*/ 0 w 91"/>
              <a:gd name="T41" fmla="*/ 86 h 93"/>
              <a:gd name="T42" fmla="*/ 6 w 91"/>
              <a:gd name="T43" fmla="*/ 93 h 93"/>
              <a:gd name="T44" fmla="*/ 24 w 91"/>
              <a:gd name="T45" fmla="*/ 89 h 93"/>
              <a:gd name="T46" fmla="*/ 4 w 91"/>
              <a:gd name="T47" fmla="*/ 6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93">
                <a:moveTo>
                  <a:pt x="80" y="44"/>
                </a:moveTo>
                <a:cubicBezTo>
                  <a:pt x="87" y="37"/>
                  <a:pt x="87" y="37"/>
                  <a:pt x="87" y="37"/>
                </a:cubicBezTo>
                <a:cubicBezTo>
                  <a:pt x="91" y="33"/>
                  <a:pt x="91" y="27"/>
                  <a:pt x="87" y="23"/>
                </a:cubicBezTo>
                <a:cubicBezTo>
                  <a:pt x="68" y="4"/>
                  <a:pt x="68" y="4"/>
                  <a:pt x="68" y="4"/>
                </a:cubicBezTo>
                <a:cubicBezTo>
                  <a:pt x="64" y="0"/>
                  <a:pt x="58" y="0"/>
                  <a:pt x="54" y="4"/>
                </a:cubicBezTo>
                <a:cubicBezTo>
                  <a:pt x="47" y="11"/>
                  <a:pt x="47" y="11"/>
                  <a:pt x="47" y="11"/>
                </a:cubicBezTo>
                <a:cubicBezTo>
                  <a:pt x="80" y="44"/>
                  <a:pt x="80" y="44"/>
                  <a:pt x="80" y="44"/>
                </a:cubicBezTo>
                <a:close/>
                <a:moveTo>
                  <a:pt x="52" y="23"/>
                </a:moveTo>
                <a:cubicBezTo>
                  <a:pt x="68" y="39"/>
                  <a:pt x="68" y="39"/>
                  <a:pt x="68" y="39"/>
                </a:cubicBezTo>
                <a:cubicBezTo>
                  <a:pt x="77" y="48"/>
                  <a:pt x="77" y="48"/>
                  <a:pt x="77" y="48"/>
                </a:cubicBezTo>
                <a:cubicBezTo>
                  <a:pt x="43" y="81"/>
                  <a:pt x="43" y="81"/>
                  <a:pt x="43" y="81"/>
                </a:cubicBezTo>
                <a:cubicBezTo>
                  <a:pt x="35" y="83"/>
                  <a:pt x="33" y="79"/>
                  <a:pt x="34" y="73"/>
                </a:cubicBezTo>
                <a:cubicBezTo>
                  <a:pt x="26" y="72"/>
                  <a:pt x="20" y="68"/>
                  <a:pt x="19" y="59"/>
                </a:cubicBezTo>
                <a:cubicBezTo>
                  <a:pt x="41" y="37"/>
                  <a:pt x="41" y="37"/>
                  <a:pt x="41" y="37"/>
                </a:cubicBezTo>
                <a:cubicBezTo>
                  <a:pt x="39" y="34"/>
                  <a:pt x="39" y="34"/>
                  <a:pt x="39" y="34"/>
                </a:cubicBezTo>
                <a:cubicBezTo>
                  <a:pt x="16" y="57"/>
                  <a:pt x="16" y="57"/>
                  <a:pt x="16" y="57"/>
                </a:cubicBezTo>
                <a:cubicBezTo>
                  <a:pt x="10" y="58"/>
                  <a:pt x="9" y="54"/>
                  <a:pt x="10" y="48"/>
                </a:cubicBezTo>
                <a:cubicBezTo>
                  <a:pt x="21" y="37"/>
                  <a:pt x="32" y="26"/>
                  <a:pt x="43" y="14"/>
                </a:cubicBezTo>
                <a:cubicBezTo>
                  <a:pt x="52" y="23"/>
                  <a:pt x="52" y="23"/>
                  <a:pt x="52" y="23"/>
                </a:cubicBezTo>
                <a:close/>
                <a:moveTo>
                  <a:pt x="4" y="69"/>
                </a:moveTo>
                <a:cubicBezTo>
                  <a:pt x="0" y="86"/>
                  <a:pt x="0" y="86"/>
                  <a:pt x="0" y="86"/>
                </a:cubicBezTo>
                <a:cubicBezTo>
                  <a:pt x="6" y="93"/>
                  <a:pt x="6" y="93"/>
                  <a:pt x="6" y="93"/>
                </a:cubicBezTo>
                <a:cubicBezTo>
                  <a:pt x="24" y="89"/>
                  <a:pt x="24" y="89"/>
                  <a:pt x="24" y="89"/>
                </a:cubicBezTo>
                <a:lnTo>
                  <a:pt x="4" y="69"/>
                </a:lnTo>
                <a:close/>
              </a:path>
            </a:pathLst>
          </a:custGeom>
          <a:solidFill>
            <a:srgbClr val="F77A08"/>
          </a:solidFill>
          <a:ln>
            <a:noFill/>
          </a:ln>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10" name="Picture 9">
            <a:extLst>
              <a:ext uri="{FF2B5EF4-FFF2-40B4-BE49-F238E27FC236}">
                <a16:creationId xmlns:a16="http://schemas.microsoft.com/office/drawing/2014/main" id="{98FE7DF5-5167-4DB5-BF97-F5E4CC78DE6E}"/>
              </a:ext>
            </a:extLst>
          </p:cNvPr>
          <p:cNvPicPr>
            <a:picLocks noChangeAspect="1"/>
          </p:cNvPicPr>
          <p:nvPr/>
        </p:nvPicPr>
        <p:blipFill>
          <a:blip r:embed="rId2"/>
          <a:stretch>
            <a:fillRect/>
          </a:stretch>
        </p:blipFill>
        <p:spPr>
          <a:xfrm>
            <a:off x="8580582" y="2047800"/>
            <a:ext cx="3303090" cy="4462380"/>
          </a:xfrm>
          <a:prstGeom prst="roundRect">
            <a:avLst/>
          </a:prstGeom>
          <a:ln w="19050">
            <a:solidFill>
              <a:srgbClr val="F5A3C5"/>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76886296"/>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3F16FC2-E432-40D1-B00F-64765AE8F40A}"/>
              </a:ext>
            </a:extLst>
          </p:cNvPr>
          <p:cNvGrpSpPr/>
          <p:nvPr/>
        </p:nvGrpSpPr>
        <p:grpSpPr>
          <a:xfrm>
            <a:off x="139809" y="198518"/>
            <a:ext cx="863972" cy="1015663"/>
            <a:chOff x="426137" y="277174"/>
            <a:chExt cx="863972" cy="1015663"/>
          </a:xfrm>
        </p:grpSpPr>
        <p:sp>
          <p:nvSpPr>
            <p:cNvPr id="4" name="Oval 3">
              <a:extLst>
                <a:ext uri="{FF2B5EF4-FFF2-40B4-BE49-F238E27FC236}">
                  <a16:creationId xmlns:a16="http://schemas.microsoft.com/office/drawing/2014/main" id="{E9935CF7-D86A-44A6-A212-5D3C4F6B6366}"/>
                </a:ext>
              </a:extLst>
            </p:cNvPr>
            <p:cNvSpPr/>
            <p:nvPr/>
          </p:nvSpPr>
          <p:spPr>
            <a:xfrm>
              <a:off x="426137" y="413003"/>
              <a:ext cx="863972" cy="816586"/>
            </a:xfrm>
            <a:prstGeom prst="ellipse">
              <a:avLst/>
            </a:prstGeom>
            <a:solidFill>
              <a:srgbClr val="7D57A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70C723A3-4833-4976-88C3-62D9637CD44D}"/>
                </a:ext>
              </a:extLst>
            </p:cNvPr>
            <p:cNvSpPr/>
            <p:nvPr/>
          </p:nvSpPr>
          <p:spPr>
            <a:xfrm>
              <a:off x="554827" y="277174"/>
              <a:ext cx="612668"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VnArial" panose="020B7200000000000000" pitchFamily="34" charset="0"/>
                  <a:ea typeface="+mn-ea"/>
                  <a:cs typeface="+mn-cs"/>
                </a:rPr>
                <a:t>3</a:t>
              </a:r>
            </a:p>
          </p:txBody>
        </p:sp>
      </p:grpSp>
      <p:sp>
        <p:nvSpPr>
          <p:cNvPr id="6" name="8">
            <a:extLst>
              <a:ext uri="{FF2B5EF4-FFF2-40B4-BE49-F238E27FC236}">
                <a16:creationId xmlns:a16="http://schemas.microsoft.com/office/drawing/2014/main" id="{C67F8EF0-0554-4404-9142-96B440DA2466}"/>
              </a:ext>
            </a:extLst>
          </p:cNvPr>
          <p:cNvSpPr/>
          <p:nvPr/>
        </p:nvSpPr>
        <p:spPr>
          <a:xfrm>
            <a:off x="1003782" y="419474"/>
            <a:ext cx="3411808"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E7E6E6">
                    <a:lumMod val="25000"/>
                  </a:srgbClr>
                </a:solidFill>
                <a:effectLst>
                  <a:outerShdw blurRad="38100" dist="38100" dir="2700000" algn="tl">
                    <a:srgbClr val="000000">
                      <a:alpha val="43137"/>
                    </a:srgb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TRẢ LỜI CÂU HỎI</a:t>
            </a:r>
            <a:endParaRPr kumimoji="0" lang="zh-CN" altLang="en-US" sz="3600" b="1" i="0" u="none" strike="noStrike" kern="1200" cap="none" spc="0" normalizeH="0" baseline="0" noProof="0" dirty="0">
              <a:ln>
                <a:noFill/>
              </a:ln>
              <a:solidFill>
                <a:srgbClr val="E7E6E6">
                  <a:lumMod val="25000"/>
                </a:srgbClr>
              </a:solidFill>
              <a:effectLst>
                <a:outerShdw blurRad="38100" dist="38100" dir="2700000" algn="tl">
                  <a:srgbClr val="000000">
                    <a:alpha val="43137"/>
                  </a:srgb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8">
            <a:extLst>
              <a:ext uri="{FF2B5EF4-FFF2-40B4-BE49-F238E27FC236}">
                <a16:creationId xmlns:a16="http://schemas.microsoft.com/office/drawing/2014/main" id="{3DFD7F2E-0AF5-4EDE-A6CF-47D2ECF83561}"/>
              </a:ext>
            </a:extLst>
          </p:cNvPr>
          <p:cNvSpPr/>
          <p:nvPr/>
        </p:nvSpPr>
        <p:spPr>
          <a:xfrm>
            <a:off x="340477" y="1297369"/>
            <a:ext cx="11511045" cy="86177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000" b="0" i="0" u="none" strike="noStrike" kern="1200" cap="none" spc="0" normalizeH="0" baseline="0" noProof="0" dirty="0">
                <a:ln>
                  <a:noFill/>
                </a:ln>
                <a:solidFill>
                  <a:srgbClr val="8E2690"/>
                </a:solidFill>
                <a:effectLst/>
                <a:uLnTx/>
                <a:uFillTx/>
                <a:latin typeface="Arial-Rounded" panose="020B0500000000000000" pitchFamily="34" charset="0"/>
                <a:ea typeface="Arial-Rounded" panose="020B0500000000000000" pitchFamily="34" charset="0"/>
                <a:cs typeface="Arial-Rounded" panose="020B0500000000000000" pitchFamily="34" charset="0"/>
              </a:rPr>
              <a:t>c. Em nghĩ gì về những người lính cứu hỏa?</a:t>
            </a:r>
          </a:p>
        </p:txBody>
      </p:sp>
      <p:sp>
        <p:nvSpPr>
          <p:cNvPr id="8" name="8">
            <a:extLst>
              <a:ext uri="{FF2B5EF4-FFF2-40B4-BE49-F238E27FC236}">
                <a16:creationId xmlns:a16="http://schemas.microsoft.com/office/drawing/2014/main" id="{AC790785-5CA6-40EA-BDCE-259906A53317}"/>
              </a:ext>
            </a:extLst>
          </p:cNvPr>
          <p:cNvSpPr/>
          <p:nvPr/>
        </p:nvSpPr>
        <p:spPr>
          <a:xfrm>
            <a:off x="1209752" y="2363642"/>
            <a:ext cx="10529963" cy="83099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4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Freeform 154">
            <a:extLst>
              <a:ext uri="{FF2B5EF4-FFF2-40B4-BE49-F238E27FC236}">
                <a16:creationId xmlns:a16="http://schemas.microsoft.com/office/drawing/2014/main" id="{3DEBB9FB-9487-42A5-A2D2-C1631CE1D1AF}"/>
              </a:ext>
            </a:extLst>
          </p:cNvPr>
          <p:cNvSpPr>
            <a:spLocks noEditPoints="1"/>
          </p:cNvSpPr>
          <p:nvPr/>
        </p:nvSpPr>
        <p:spPr bwMode="auto">
          <a:xfrm>
            <a:off x="521482" y="2509575"/>
            <a:ext cx="581025" cy="539115"/>
          </a:xfrm>
          <a:custGeom>
            <a:avLst/>
            <a:gdLst>
              <a:gd name="T0" fmla="*/ 80 w 91"/>
              <a:gd name="T1" fmla="*/ 44 h 93"/>
              <a:gd name="T2" fmla="*/ 87 w 91"/>
              <a:gd name="T3" fmla="*/ 37 h 93"/>
              <a:gd name="T4" fmla="*/ 87 w 91"/>
              <a:gd name="T5" fmla="*/ 23 h 93"/>
              <a:gd name="T6" fmla="*/ 68 w 91"/>
              <a:gd name="T7" fmla="*/ 4 h 93"/>
              <a:gd name="T8" fmla="*/ 54 w 91"/>
              <a:gd name="T9" fmla="*/ 4 h 93"/>
              <a:gd name="T10" fmla="*/ 47 w 91"/>
              <a:gd name="T11" fmla="*/ 11 h 93"/>
              <a:gd name="T12" fmla="*/ 80 w 91"/>
              <a:gd name="T13" fmla="*/ 44 h 93"/>
              <a:gd name="T14" fmla="*/ 52 w 91"/>
              <a:gd name="T15" fmla="*/ 23 h 93"/>
              <a:gd name="T16" fmla="*/ 68 w 91"/>
              <a:gd name="T17" fmla="*/ 39 h 93"/>
              <a:gd name="T18" fmla="*/ 77 w 91"/>
              <a:gd name="T19" fmla="*/ 48 h 93"/>
              <a:gd name="T20" fmla="*/ 43 w 91"/>
              <a:gd name="T21" fmla="*/ 81 h 93"/>
              <a:gd name="T22" fmla="*/ 34 w 91"/>
              <a:gd name="T23" fmla="*/ 73 h 93"/>
              <a:gd name="T24" fmla="*/ 19 w 91"/>
              <a:gd name="T25" fmla="*/ 59 h 93"/>
              <a:gd name="T26" fmla="*/ 41 w 91"/>
              <a:gd name="T27" fmla="*/ 37 h 93"/>
              <a:gd name="T28" fmla="*/ 39 w 91"/>
              <a:gd name="T29" fmla="*/ 34 h 93"/>
              <a:gd name="T30" fmla="*/ 16 w 91"/>
              <a:gd name="T31" fmla="*/ 57 h 93"/>
              <a:gd name="T32" fmla="*/ 10 w 91"/>
              <a:gd name="T33" fmla="*/ 48 h 93"/>
              <a:gd name="T34" fmla="*/ 43 w 91"/>
              <a:gd name="T35" fmla="*/ 14 h 93"/>
              <a:gd name="T36" fmla="*/ 52 w 91"/>
              <a:gd name="T37" fmla="*/ 23 h 93"/>
              <a:gd name="T38" fmla="*/ 4 w 91"/>
              <a:gd name="T39" fmla="*/ 69 h 93"/>
              <a:gd name="T40" fmla="*/ 0 w 91"/>
              <a:gd name="T41" fmla="*/ 86 h 93"/>
              <a:gd name="T42" fmla="*/ 6 w 91"/>
              <a:gd name="T43" fmla="*/ 93 h 93"/>
              <a:gd name="T44" fmla="*/ 24 w 91"/>
              <a:gd name="T45" fmla="*/ 89 h 93"/>
              <a:gd name="T46" fmla="*/ 4 w 91"/>
              <a:gd name="T47" fmla="*/ 6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93">
                <a:moveTo>
                  <a:pt x="80" y="44"/>
                </a:moveTo>
                <a:cubicBezTo>
                  <a:pt x="87" y="37"/>
                  <a:pt x="87" y="37"/>
                  <a:pt x="87" y="37"/>
                </a:cubicBezTo>
                <a:cubicBezTo>
                  <a:pt x="91" y="33"/>
                  <a:pt x="91" y="27"/>
                  <a:pt x="87" y="23"/>
                </a:cubicBezTo>
                <a:cubicBezTo>
                  <a:pt x="68" y="4"/>
                  <a:pt x="68" y="4"/>
                  <a:pt x="68" y="4"/>
                </a:cubicBezTo>
                <a:cubicBezTo>
                  <a:pt x="64" y="0"/>
                  <a:pt x="58" y="0"/>
                  <a:pt x="54" y="4"/>
                </a:cubicBezTo>
                <a:cubicBezTo>
                  <a:pt x="47" y="11"/>
                  <a:pt x="47" y="11"/>
                  <a:pt x="47" y="11"/>
                </a:cubicBezTo>
                <a:cubicBezTo>
                  <a:pt x="80" y="44"/>
                  <a:pt x="80" y="44"/>
                  <a:pt x="80" y="44"/>
                </a:cubicBezTo>
                <a:close/>
                <a:moveTo>
                  <a:pt x="52" y="23"/>
                </a:moveTo>
                <a:cubicBezTo>
                  <a:pt x="68" y="39"/>
                  <a:pt x="68" y="39"/>
                  <a:pt x="68" y="39"/>
                </a:cubicBezTo>
                <a:cubicBezTo>
                  <a:pt x="77" y="48"/>
                  <a:pt x="77" y="48"/>
                  <a:pt x="77" y="48"/>
                </a:cubicBezTo>
                <a:cubicBezTo>
                  <a:pt x="43" y="81"/>
                  <a:pt x="43" y="81"/>
                  <a:pt x="43" y="81"/>
                </a:cubicBezTo>
                <a:cubicBezTo>
                  <a:pt x="35" y="83"/>
                  <a:pt x="33" y="79"/>
                  <a:pt x="34" y="73"/>
                </a:cubicBezTo>
                <a:cubicBezTo>
                  <a:pt x="26" y="72"/>
                  <a:pt x="20" y="68"/>
                  <a:pt x="19" y="59"/>
                </a:cubicBezTo>
                <a:cubicBezTo>
                  <a:pt x="41" y="37"/>
                  <a:pt x="41" y="37"/>
                  <a:pt x="41" y="37"/>
                </a:cubicBezTo>
                <a:cubicBezTo>
                  <a:pt x="39" y="34"/>
                  <a:pt x="39" y="34"/>
                  <a:pt x="39" y="34"/>
                </a:cubicBezTo>
                <a:cubicBezTo>
                  <a:pt x="16" y="57"/>
                  <a:pt x="16" y="57"/>
                  <a:pt x="16" y="57"/>
                </a:cubicBezTo>
                <a:cubicBezTo>
                  <a:pt x="10" y="58"/>
                  <a:pt x="9" y="54"/>
                  <a:pt x="10" y="48"/>
                </a:cubicBezTo>
                <a:cubicBezTo>
                  <a:pt x="21" y="37"/>
                  <a:pt x="32" y="26"/>
                  <a:pt x="43" y="14"/>
                </a:cubicBezTo>
                <a:cubicBezTo>
                  <a:pt x="52" y="23"/>
                  <a:pt x="52" y="23"/>
                  <a:pt x="52" y="23"/>
                </a:cubicBezTo>
                <a:close/>
                <a:moveTo>
                  <a:pt x="4" y="69"/>
                </a:moveTo>
                <a:cubicBezTo>
                  <a:pt x="0" y="86"/>
                  <a:pt x="0" y="86"/>
                  <a:pt x="0" y="86"/>
                </a:cubicBezTo>
                <a:cubicBezTo>
                  <a:pt x="6" y="93"/>
                  <a:pt x="6" y="93"/>
                  <a:pt x="6" y="93"/>
                </a:cubicBezTo>
                <a:cubicBezTo>
                  <a:pt x="24" y="89"/>
                  <a:pt x="24" y="89"/>
                  <a:pt x="24" y="89"/>
                </a:cubicBezTo>
                <a:lnTo>
                  <a:pt x="4" y="69"/>
                </a:lnTo>
                <a:close/>
              </a:path>
            </a:pathLst>
          </a:custGeom>
          <a:solidFill>
            <a:srgbClr val="F77A08"/>
          </a:solidFill>
          <a:ln>
            <a:noFill/>
          </a:ln>
        </p:spPr>
        <p:txBody>
          <a:bodyPr lIns="80296" tIns="40148" rIns="80296" bIns="40148"/>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12" name="Picture 11">
            <a:extLst>
              <a:ext uri="{FF2B5EF4-FFF2-40B4-BE49-F238E27FC236}">
                <a16:creationId xmlns:a16="http://schemas.microsoft.com/office/drawing/2014/main" id="{BCB791BE-AF34-4D95-80A9-3239E5BF81DE}"/>
              </a:ext>
            </a:extLst>
          </p:cNvPr>
          <p:cNvPicPr>
            <a:picLocks noChangeAspect="1"/>
          </p:cNvPicPr>
          <p:nvPr/>
        </p:nvPicPr>
        <p:blipFill>
          <a:blip r:embed="rId3"/>
          <a:stretch>
            <a:fillRect/>
          </a:stretch>
        </p:blipFill>
        <p:spPr>
          <a:xfrm>
            <a:off x="3842370" y="2363642"/>
            <a:ext cx="4747490" cy="4111948"/>
          </a:xfrm>
          <a:prstGeom prst="roundRect">
            <a:avLst/>
          </a:prstGeom>
          <a:ln w="19050">
            <a:solidFill>
              <a:srgbClr val="F5A3C5"/>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577021027"/>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6C48CD-106F-4AC0-BE99-4FE0D0E3216F}"/>
              </a:ext>
            </a:extLst>
          </p:cNvPr>
          <p:cNvPicPr>
            <a:picLocks noChangeAspect="1"/>
          </p:cNvPicPr>
          <p:nvPr/>
        </p:nvPicPr>
        <p:blipFill>
          <a:blip r:embed="rId2"/>
          <a:stretch>
            <a:fillRect/>
          </a:stretch>
        </p:blipFill>
        <p:spPr>
          <a:xfrm>
            <a:off x="2356006" y="1701582"/>
            <a:ext cx="7390894" cy="4296650"/>
          </a:xfrm>
          <a:prstGeom prst="rect">
            <a:avLst/>
          </a:prstGeom>
        </p:spPr>
      </p:pic>
      <p:sp>
        <p:nvSpPr>
          <p:cNvPr id="21" name="6">
            <a:extLst>
              <a:ext uri="{FF2B5EF4-FFF2-40B4-BE49-F238E27FC236}">
                <a16:creationId xmlns:a16="http://schemas.microsoft.com/office/drawing/2014/main" id="{C420FD2D-2FE3-4765-80E1-9072DA9F9973}"/>
              </a:ext>
            </a:extLst>
          </p:cNvPr>
          <p:cNvSpPr txBox="1"/>
          <p:nvPr/>
        </p:nvSpPr>
        <p:spPr>
          <a:xfrm>
            <a:off x="5339238" y="2545775"/>
            <a:ext cx="1483098" cy="16312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00" b="0"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Calibri" panose="020F0502020204030204"/>
                <a:ea typeface="思源黑体 CN Regular" panose="020B0500000000000000" pitchFamily="34" charset="-122"/>
                <a:cs typeface="+mn-cs"/>
                <a:sym typeface="思源黑体 CN Regular" panose="020B0500000000000000" pitchFamily="34" charset="-122"/>
              </a:rPr>
              <a:t>01</a:t>
            </a:r>
            <a:endParaRPr kumimoji="0" lang="zh-CN" altLang="en-US" sz="10000" b="0"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Calibri" panose="020F0502020204030204"/>
              <a:ea typeface="思源黑体 CN Regular" panose="020B0500000000000000" pitchFamily="34" charset="-122"/>
              <a:cs typeface="+mn-cs"/>
              <a:sym typeface="思源黑体 CN Regular" panose="020B0500000000000000" pitchFamily="34" charset="-122"/>
            </a:endParaRPr>
          </a:p>
        </p:txBody>
      </p:sp>
      <p:pic>
        <p:nvPicPr>
          <p:cNvPr id="4" name="Picture 3">
            <a:extLst>
              <a:ext uri="{FF2B5EF4-FFF2-40B4-BE49-F238E27FC236}">
                <a16:creationId xmlns:a16="http://schemas.microsoft.com/office/drawing/2014/main" id="{39365582-8322-47D8-B00C-1A7A18E197CB}"/>
              </a:ext>
            </a:extLst>
          </p:cNvPr>
          <p:cNvPicPr>
            <a:picLocks noChangeAspect="1"/>
          </p:cNvPicPr>
          <p:nvPr/>
        </p:nvPicPr>
        <p:blipFill rotWithShape="1">
          <a:blip r:embed="rId3"/>
          <a:srcRect l="5043" t="11829" r="6258" b="27091"/>
          <a:stretch/>
        </p:blipFill>
        <p:spPr>
          <a:xfrm>
            <a:off x="3132772" y="3988820"/>
            <a:ext cx="5789554" cy="1704841"/>
          </a:xfrm>
          <a:prstGeom prst="rect">
            <a:avLst/>
          </a:prstGeom>
        </p:spPr>
      </p:pic>
      <p:pic>
        <p:nvPicPr>
          <p:cNvPr id="39" name="3">
            <a:extLst>
              <a:ext uri="{FF2B5EF4-FFF2-40B4-BE49-F238E27FC236}">
                <a16:creationId xmlns:a16="http://schemas.microsoft.com/office/drawing/2014/main" id="{EEAD127C-1475-4D00-BDD2-1BFEF1E83B3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01447" y="379952"/>
            <a:ext cx="915767" cy="1440016"/>
          </a:xfrm>
          <a:prstGeom prst="rect">
            <a:avLst/>
          </a:prstGeom>
        </p:spPr>
      </p:pic>
      <p:pic>
        <p:nvPicPr>
          <p:cNvPr id="40" name="4">
            <a:extLst>
              <a:ext uri="{FF2B5EF4-FFF2-40B4-BE49-F238E27FC236}">
                <a16:creationId xmlns:a16="http://schemas.microsoft.com/office/drawing/2014/main" id="{EAA7EE89-BAEE-4F9E-890A-BE47ED6ADB4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10068" y="379952"/>
            <a:ext cx="1034962" cy="1440017"/>
          </a:xfrm>
          <a:prstGeom prst="rect">
            <a:avLst/>
          </a:prstGeom>
        </p:spPr>
      </p:pic>
      <p:pic>
        <p:nvPicPr>
          <p:cNvPr id="41" name="5">
            <a:extLst>
              <a:ext uri="{FF2B5EF4-FFF2-40B4-BE49-F238E27FC236}">
                <a16:creationId xmlns:a16="http://schemas.microsoft.com/office/drawing/2014/main" id="{7D75A107-3B59-40FE-9EC8-4B1198637AC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12671" y="379952"/>
            <a:ext cx="882737" cy="1440017"/>
          </a:xfrm>
          <a:prstGeom prst="rect">
            <a:avLst/>
          </a:prstGeom>
        </p:spPr>
      </p:pic>
      <p:pic>
        <p:nvPicPr>
          <p:cNvPr id="5" name="Picture 4">
            <a:extLst>
              <a:ext uri="{FF2B5EF4-FFF2-40B4-BE49-F238E27FC236}">
                <a16:creationId xmlns:a16="http://schemas.microsoft.com/office/drawing/2014/main" id="{2AB06F71-54E2-4423-BB59-0C61A7F72391}"/>
              </a:ext>
            </a:extLst>
          </p:cNvPr>
          <p:cNvPicPr>
            <a:picLocks noChangeAspect="1"/>
          </p:cNvPicPr>
          <p:nvPr/>
        </p:nvPicPr>
        <p:blipFill>
          <a:blip r:embed="rId7"/>
          <a:stretch>
            <a:fillRect/>
          </a:stretch>
        </p:blipFill>
        <p:spPr>
          <a:xfrm>
            <a:off x="1303891" y="6116173"/>
            <a:ext cx="4468755" cy="762066"/>
          </a:xfrm>
          <a:prstGeom prst="rect">
            <a:avLst/>
          </a:prstGeom>
        </p:spPr>
      </p:pic>
      <p:pic>
        <p:nvPicPr>
          <p:cNvPr id="64" name="Picture 63">
            <a:extLst>
              <a:ext uri="{FF2B5EF4-FFF2-40B4-BE49-F238E27FC236}">
                <a16:creationId xmlns:a16="http://schemas.microsoft.com/office/drawing/2014/main" id="{FE036300-83CC-4244-8FA8-A189677C5B70}"/>
              </a:ext>
            </a:extLst>
          </p:cNvPr>
          <p:cNvPicPr>
            <a:picLocks noChangeAspect="1"/>
          </p:cNvPicPr>
          <p:nvPr/>
        </p:nvPicPr>
        <p:blipFill>
          <a:blip r:embed="rId7"/>
          <a:stretch>
            <a:fillRect/>
          </a:stretch>
        </p:blipFill>
        <p:spPr>
          <a:xfrm>
            <a:off x="6488644" y="6116173"/>
            <a:ext cx="4468755" cy="762066"/>
          </a:xfrm>
          <a:prstGeom prst="rect">
            <a:avLst/>
          </a:prstGeom>
        </p:spPr>
      </p:pic>
    </p:spTree>
    <p:extLst>
      <p:ext uri="{BB962C8B-B14F-4D97-AF65-F5344CB8AC3E}">
        <p14:creationId xmlns:p14="http://schemas.microsoft.com/office/powerpoint/2010/main" val="973794741"/>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1750" fill="hold"/>
                                        <p:tgtEl>
                                          <p:spTgt spid="39"/>
                                        </p:tgtEl>
                                        <p:attrNameLst>
                                          <p:attrName>ppt_w</p:attrName>
                                        </p:attrNameLst>
                                      </p:cBhvr>
                                      <p:tavLst>
                                        <p:tav tm="0">
                                          <p:val>
                                            <p:fltVal val="0"/>
                                          </p:val>
                                        </p:tav>
                                        <p:tav tm="100000">
                                          <p:val>
                                            <p:strVal val="#ppt_w"/>
                                          </p:val>
                                        </p:tav>
                                      </p:tavLst>
                                    </p:anim>
                                    <p:anim calcmode="lin" valueType="num">
                                      <p:cBhvr>
                                        <p:cTn id="13" dur="1750" fill="hold"/>
                                        <p:tgtEl>
                                          <p:spTgt spid="39"/>
                                        </p:tgtEl>
                                        <p:attrNameLst>
                                          <p:attrName>ppt_h</p:attrName>
                                        </p:attrNameLst>
                                      </p:cBhvr>
                                      <p:tavLst>
                                        <p:tav tm="0">
                                          <p:val>
                                            <p:fltVal val="0"/>
                                          </p:val>
                                        </p:tav>
                                        <p:tav tm="100000">
                                          <p:val>
                                            <p:strVal val="#ppt_h"/>
                                          </p:val>
                                        </p:tav>
                                      </p:tavLst>
                                    </p:anim>
                                    <p:animEffect transition="in" filter="fade">
                                      <p:cBhvr>
                                        <p:cTn id="14" dur="1750"/>
                                        <p:tgtEl>
                                          <p:spTgt spid="39"/>
                                        </p:tgtEl>
                                      </p:cBhvr>
                                    </p:animEffect>
                                  </p:childTnLst>
                                </p:cTn>
                              </p:par>
                              <p:par>
                                <p:cTn id="15" presetID="53" presetClass="entr" presetSubtype="16"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1750" fill="hold"/>
                                        <p:tgtEl>
                                          <p:spTgt spid="40"/>
                                        </p:tgtEl>
                                        <p:attrNameLst>
                                          <p:attrName>ppt_w</p:attrName>
                                        </p:attrNameLst>
                                      </p:cBhvr>
                                      <p:tavLst>
                                        <p:tav tm="0">
                                          <p:val>
                                            <p:fltVal val="0"/>
                                          </p:val>
                                        </p:tav>
                                        <p:tav tm="100000">
                                          <p:val>
                                            <p:strVal val="#ppt_w"/>
                                          </p:val>
                                        </p:tav>
                                      </p:tavLst>
                                    </p:anim>
                                    <p:anim calcmode="lin" valueType="num">
                                      <p:cBhvr>
                                        <p:cTn id="18" dur="1750" fill="hold"/>
                                        <p:tgtEl>
                                          <p:spTgt spid="40"/>
                                        </p:tgtEl>
                                        <p:attrNameLst>
                                          <p:attrName>ppt_h</p:attrName>
                                        </p:attrNameLst>
                                      </p:cBhvr>
                                      <p:tavLst>
                                        <p:tav tm="0">
                                          <p:val>
                                            <p:fltVal val="0"/>
                                          </p:val>
                                        </p:tav>
                                        <p:tav tm="100000">
                                          <p:val>
                                            <p:strVal val="#ppt_h"/>
                                          </p:val>
                                        </p:tav>
                                      </p:tavLst>
                                    </p:anim>
                                    <p:animEffect transition="in" filter="fade">
                                      <p:cBhvr>
                                        <p:cTn id="19" dur="1750"/>
                                        <p:tgtEl>
                                          <p:spTgt spid="40"/>
                                        </p:tgtEl>
                                      </p:cBhvr>
                                    </p:animEffect>
                                  </p:childTnLst>
                                </p:cTn>
                              </p:par>
                              <p:par>
                                <p:cTn id="20" presetID="53" presetClass="entr" presetSubtype="16"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1750" fill="hold"/>
                                        <p:tgtEl>
                                          <p:spTgt spid="41"/>
                                        </p:tgtEl>
                                        <p:attrNameLst>
                                          <p:attrName>ppt_w</p:attrName>
                                        </p:attrNameLst>
                                      </p:cBhvr>
                                      <p:tavLst>
                                        <p:tav tm="0">
                                          <p:val>
                                            <p:fltVal val="0"/>
                                          </p:val>
                                        </p:tav>
                                        <p:tav tm="100000">
                                          <p:val>
                                            <p:strVal val="#ppt_w"/>
                                          </p:val>
                                        </p:tav>
                                      </p:tavLst>
                                    </p:anim>
                                    <p:anim calcmode="lin" valueType="num">
                                      <p:cBhvr>
                                        <p:cTn id="23" dur="1750" fill="hold"/>
                                        <p:tgtEl>
                                          <p:spTgt spid="41"/>
                                        </p:tgtEl>
                                        <p:attrNameLst>
                                          <p:attrName>ppt_h</p:attrName>
                                        </p:attrNameLst>
                                      </p:cBhvr>
                                      <p:tavLst>
                                        <p:tav tm="0">
                                          <p:val>
                                            <p:fltVal val="0"/>
                                          </p:val>
                                        </p:tav>
                                        <p:tav tm="100000">
                                          <p:val>
                                            <p:strVal val="#ppt_h"/>
                                          </p:val>
                                        </p:tav>
                                      </p:tavLst>
                                    </p:anim>
                                    <p:animEffect transition="in" filter="fade">
                                      <p:cBhvr>
                                        <p:cTn id="24" dur="1750"/>
                                        <p:tgtEl>
                                          <p:spTgt spid="41"/>
                                        </p:tgtEl>
                                      </p:cBhvr>
                                    </p:animEffect>
                                  </p:childTnLst>
                                </p:cTn>
                              </p:par>
                              <p:par>
                                <p:cTn id="25" presetID="2" presetClass="entr" presetSubtype="1"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fill="hold"/>
                                        <p:tgtEl>
                                          <p:spTgt spid="39"/>
                                        </p:tgtEl>
                                        <p:attrNameLst>
                                          <p:attrName>ppt_x</p:attrName>
                                        </p:attrNameLst>
                                      </p:cBhvr>
                                      <p:tavLst>
                                        <p:tav tm="0">
                                          <p:val>
                                            <p:strVal val="#ppt_x"/>
                                          </p:val>
                                        </p:tav>
                                        <p:tav tm="100000">
                                          <p:val>
                                            <p:strVal val="#ppt_x"/>
                                          </p:val>
                                        </p:tav>
                                      </p:tavLst>
                                    </p:anim>
                                    <p:anim calcmode="lin" valueType="num">
                                      <p:cBhvr additive="base">
                                        <p:cTn id="28" dur="500" fill="hold"/>
                                        <p:tgtEl>
                                          <p:spTgt spid="39"/>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0-#ppt_h/2"/>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1750"/>
                            </p:stCondLst>
                            <p:childTnLst>
                              <p:par>
                                <p:cTn id="43" presetID="50" presetClass="entr" presetSubtype="0" decel="100000"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1000" fill="hold"/>
                                        <p:tgtEl>
                                          <p:spTgt spid="4"/>
                                        </p:tgtEl>
                                        <p:attrNameLst>
                                          <p:attrName>ppt_w</p:attrName>
                                        </p:attrNameLst>
                                      </p:cBhvr>
                                      <p:tavLst>
                                        <p:tav tm="0">
                                          <p:val>
                                            <p:strVal val="#ppt_w+.3"/>
                                          </p:val>
                                        </p:tav>
                                        <p:tav tm="100000">
                                          <p:val>
                                            <p:strVal val="#ppt_w"/>
                                          </p:val>
                                        </p:tav>
                                      </p:tavLst>
                                    </p:anim>
                                    <p:anim calcmode="lin" valueType="num">
                                      <p:cBhvr>
                                        <p:cTn id="46" dur="1000" fill="hold"/>
                                        <p:tgtEl>
                                          <p:spTgt spid="4"/>
                                        </p:tgtEl>
                                        <p:attrNameLst>
                                          <p:attrName>ppt_h</p:attrName>
                                        </p:attrNameLst>
                                      </p:cBhvr>
                                      <p:tavLst>
                                        <p:tav tm="0">
                                          <p:val>
                                            <p:strVal val="#ppt_h"/>
                                          </p:val>
                                        </p:tav>
                                        <p:tav tm="100000">
                                          <p:val>
                                            <p:strVal val="#ppt_h"/>
                                          </p:val>
                                        </p:tav>
                                      </p:tavLst>
                                    </p:anim>
                                    <p:animEffect transition="in" filter="fade">
                                      <p:cBhvr>
                                        <p:cTn id="4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43703" y="762000"/>
            <a:ext cx="10134600" cy="1611262"/>
          </a:xfrm>
          <a:prstGeom prst="roundRect">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defTabSz="1101096"/>
            <a:r>
              <a:rPr lang="en-US" sz="3900">
                <a:solidFill>
                  <a:prstClr val="white"/>
                </a:solidFill>
                <a:latin typeface="Arial" pitchFamily="34" charset="0"/>
                <a:ea typeface="Arial-Rounded" pitchFamily="34" charset="0"/>
                <a:cs typeface="Arial" pitchFamily="34" charset="0"/>
              </a:rPr>
              <a:t>Em nghĩ gì về những người lính cứu hoả?</a:t>
            </a:r>
            <a:endParaRPr lang="en-US" sz="3900">
              <a:solidFill>
                <a:prstClr val="white"/>
              </a:solidFill>
              <a:latin typeface="Arial" pitchFamily="34" charset="0"/>
              <a:ea typeface="Arial-Rounded" pitchFamily="34" charset="0"/>
              <a:cs typeface="Arial" pitchFamily="34" charset="0"/>
            </a:endParaRPr>
          </a:p>
        </p:txBody>
      </p:sp>
      <p:sp>
        <p:nvSpPr>
          <p:cNvPr id="3" name="Down Arrow 2"/>
          <p:cNvSpPr/>
          <p:nvPr/>
        </p:nvSpPr>
        <p:spPr>
          <a:xfrm>
            <a:off x="5793737" y="2373262"/>
            <a:ext cx="384126" cy="544542"/>
          </a:xfrm>
          <a:prstGeom prst="downArrow">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defTabSz="1101096"/>
            <a:endParaRPr lang="en-US" sz="2200">
              <a:solidFill>
                <a:srgbClr val="865B3E"/>
              </a:solidFill>
              <a:latin typeface="Arial" panose="020B0604020202020204" pitchFamily="34" charset="0"/>
              <a:cs typeface="Arial" panose="020B0604020202020204" pitchFamily="34" charset="0"/>
            </a:endParaRPr>
          </a:p>
        </p:txBody>
      </p:sp>
      <p:sp>
        <p:nvSpPr>
          <p:cNvPr id="4" name="Rounded Rectangle 3"/>
          <p:cNvSpPr/>
          <p:nvPr/>
        </p:nvSpPr>
        <p:spPr>
          <a:xfrm>
            <a:off x="943704" y="2984927"/>
            <a:ext cx="10134599" cy="2699961"/>
          </a:xfrm>
          <a:prstGeom prst="roundRect">
            <a:avLst/>
          </a:prstGeom>
          <a:solidFill>
            <a:srgbClr val="C8D85B"/>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marL="571500" indent="-571500" algn="just" defTabSz="1101096">
              <a:buFontTx/>
              <a:buChar char="-"/>
            </a:pPr>
            <a:r>
              <a:rPr lang="en-US" sz="4300" b="1">
                <a:solidFill>
                  <a:srgbClr val="865B3E"/>
                </a:solidFill>
                <a:latin typeface="Arial" panose="020B0604020202020204" pitchFamily="34" charset="0"/>
                <a:cs typeface="Arial" panose="020B0604020202020204" pitchFamily="34" charset="0"/>
              </a:rPr>
              <a:t>Nhanh nhẹn</a:t>
            </a:r>
          </a:p>
          <a:p>
            <a:pPr marL="571500" indent="-571500" algn="just" defTabSz="1101096">
              <a:buFontTx/>
              <a:buChar char="-"/>
            </a:pPr>
            <a:r>
              <a:rPr lang="en-US" sz="4300" b="1">
                <a:solidFill>
                  <a:srgbClr val="865B3E"/>
                </a:solidFill>
                <a:latin typeface="Arial" panose="020B0604020202020204" pitchFamily="34" charset="0"/>
                <a:cs typeface="Arial" panose="020B0604020202020204" pitchFamily="34" charset="0"/>
              </a:rPr>
              <a:t>Dũng cảm</a:t>
            </a:r>
          </a:p>
          <a:p>
            <a:pPr marL="571500" indent="-571500" algn="just" defTabSz="1101096">
              <a:buFontTx/>
              <a:buChar char="-"/>
            </a:pPr>
            <a:r>
              <a:rPr lang="en-US" sz="4300" b="1">
                <a:solidFill>
                  <a:srgbClr val="865B3E"/>
                </a:solidFill>
                <a:latin typeface="Arial" panose="020B0604020202020204" pitchFamily="34" charset="0"/>
                <a:cs typeface="Arial" panose="020B0604020202020204" pitchFamily="34" charset="0"/>
              </a:rPr>
              <a:t>Sẵn sàng cứu tính mạng, tài sản của người dân…</a:t>
            </a:r>
            <a:endParaRPr lang="en-US" sz="4300" b="1" dirty="0">
              <a:solidFill>
                <a:srgbClr val="865B3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77398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6C48CD-106F-4AC0-BE99-4FE0D0E3216F}"/>
              </a:ext>
            </a:extLst>
          </p:cNvPr>
          <p:cNvPicPr>
            <a:picLocks noChangeAspect="1"/>
          </p:cNvPicPr>
          <p:nvPr/>
        </p:nvPicPr>
        <p:blipFill>
          <a:blip r:embed="rId2"/>
          <a:stretch>
            <a:fillRect/>
          </a:stretch>
        </p:blipFill>
        <p:spPr>
          <a:xfrm>
            <a:off x="2356006" y="1701582"/>
            <a:ext cx="7390894" cy="4296650"/>
          </a:xfrm>
          <a:prstGeom prst="rect">
            <a:avLst/>
          </a:prstGeom>
        </p:spPr>
      </p:pic>
      <p:sp>
        <p:nvSpPr>
          <p:cNvPr id="21" name="6">
            <a:extLst>
              <a:ext uri="{FF2B5EF4-FFF2-40B4-BE49-F238E27FC236}">
                <a16:creationId xmlns:a16="http://schemas.microsoft.com/office/drawing/2014/main" id="{C420FD2D-2FE3-4765-80E1-9072DA9F9973}"/>
              </a:ext>
            </a:extLst>
          </p:cNvPr>
          <p:cNvSpPr txBox="1"/>
          <p:nvPr/>
        </p:nvSpPr>
        <p:spPr>
          <a:xfrm>
            <a:off x="5339238" y="2545775"/>
            <a:ext cx="1483098" cy="16312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00" b="0"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Calibri" panose="020F0502020204030204"/>
                <a:ea typeface="思源黑体 CN Regular" panose="020B0500000000000000" pitchFamily="34" charset="-122"/>
                <a:cs typeface="+mn-cs"/>
                <a:sym typeface="思源黑体 CN Regular" panose="020B0500000000000000" pitchFamily="34" charset="-122"/>
              </a:rPr>
              <a:t>04</a:t>
            </a:r>
            <a:endParaRPr kumimoji="0" lang="zh-CN" altLang="en-US" sz="10000" b="0"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Calibri" panose="020F0502020204030204"/>
              <a:ea typeface="思源黑体 CN Regular" panose="020B0500000000000000" pitchFamily="34" charset="-122"/>
              <a:cs typeface="+mn-cs"/>
              <a:sym typeface="思源黑体 CN Regular" panose="020B0500000000000000" pitchFamily="34" charset="-122"/>
            </a:endParaRPr>
          </a:p>
        </p:txBody>
      </p:sp>
      <p:pic>
        <p:nvPicPr>
          <p:cNvPr id="39" name="3">
            <a:extLst>
              <a:ext uri="{FF2B5EF4-FFF2-40B4-BE49-F238E27FC236}">
                <a16:creationId xmlns:a16="http://schemas.microsoft.com/office/drawing/2014/main" id="{EEAD127C-1475-4D00-BDD2-1BFEF1E83B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01447" y="379952"/>
            <a:ext cx="915767" cy="1440016"/>
          </a:xfrm>
          <a:prstGeom prst="rect">
            <a:avLst/>
          </a:prstGeom>
        </p:spPr>
      </p:pic>
      <p:pic>
        <p:nvPicPr>
          <p:cNvPr id="40" name="4">
            <a:extLst>
              <a:ext uri="{FF2B5EF4-FFF2-40B4-BE49-F238E27FC236}">
                <a16:creationId xmlns:a16="http://schemas.microsoft.com/office/drawing/2014/main" id="{EAA7EE89-BAEE-4F9E-890A-BE47ED6ADB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10068" y="379952"/>
            <a:ext cx="1034962" cy="1440017"/>
          </a:xfrm>
          <a:prstGeom prst="rect">
            <a:avLst/>
          </a:prstGeom>
        </p:spPr>
      </p:pic>
      <p:pic>
        <p:nvPicPr>
          <p:cNvPr id="41" name="5">
            <a:extLst>
              <a:ext uri="{FF2B5EF4-FFF2-40B4-BE49-F238E27FC236}">
                <a16:creationId xmlns:a16="http://schemas.microsoft.com/office/drawing/2014/main" id="{7D75A107-3B59-40FE-9EC8-4B1198637AC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12671" y="379952"/>
            <a:ext cx="882737" cy="1440017"/>
          </a:xfrm>
          <a:prstGeom prst="rect">
            <a:avLst/>
          </a:prstGeom>
        </p:spPr>
      </p:pic>
      <p:pic>
        <p:nvPicPr>
          <p:cNvPr id="5" name="Picture 4">
            <a:extLst>
              <a:ext uri="{FF2B5EF4-FFF2-40B4-BE49-F238E27FC236}">
                <a16:creationId xmlns:a16="http://schemas.microsoft.com/office/drawing/2014/main" id="{2AB06F71-54E2-4423-BB59-0C61A7F72391}"/>
              </a:ext>
            </a:extLst>
          </p:cNvPr>
          <p:cNvPicPr>
            <a:picLocks noChangeAspect="1"/>
          </p:cNvPicPr>
          <p:nvPr/>
        </p:nvPicPr>
        <p:blipFill>
          <a:blip r:embed="rId6"/>
          <a:stretch>
            <a:fillRect/>
          </a:stretch>
        </p:blipFill>
        <p:spPr>
          <a:xfrm>
            <a:off x="1303891" y="6116173"/>
            <a:ext cx="4468755" cy="762066"/>
          </a:xfrm>
          <a:prstGeom prst="rect">
            <a:avLst/>
          </a:prstGeom>
        </p:spPr>
      </p:pic>
      <p:pic>
        <p:nvPicPr>
          <p:cNvPr id="64" name="Picture 63">
            <a:extLst>
              <a:ext uri="{FF2B5EF4-FFF2-40B4-BE49-F238E27FC236}">
                <a16:creationId xmlns:a16="http://schemas.microsoft.com/office/drawing/2014/main" id="{FE036300-83CC-4244-8FA8-A189677C5B70}"/>
              </a:ext>
            </a:extLst>
          </p:cNvPr>
          <p:cNvPicPr>
            <a:picLocks noChangeAspect="1"/>
          </p:cNvPicPr>
          <p:nvPr/>
        </p:nvPicPr>
        <p:blipFill>
          <a:blip r:embed="rId6"/>
          <a:stretch>
            <a:fillRect/>
          </a:stretch>
        </p:blipFill>
        <p:spPr>
          <a:xfrm>
            <a:off x="6488644" y="6116173"/>
            <a:ext cx="4468755" cy="762066"/>
          </a:xfrm>
          <a:prstGeom prst="rect">
            <a:avLst/>
          </a:prstGeom>
        </p:spPr>
      </p:pic>
      <p:pic>
        <p:nvPicPr>
          <p:cNvPr id="2" name="Picture 1">
            <a:extLst>
              <a:ext uri="{FF2B5EF4-FFF2-40B4-BE49-F238E27FC236}">
                <a16:creationId xmlns:a16="http://schemas.microsoft.com/office/drawing/2014/main" id="{C101115C-DF74-4120-8081-5D690E756FB0}"/>
              </a:ext>
            </a:extLst>
          </p:cNvPr>
          <p:cNvPicPr>
            <a:picLocks noChangeAspect="1"/>
          </p:cNvPicPr>
          <p:nvPr/>
        </p:nvPicPr>
        <p:blipFill>
          <a:blip r:embed="rId7"/>
          <a:stretch>
            <a:fillRect/>
          </a:stretch>
        </p:blipFill>
        <p:spPr>
          <a:xfrm>
            <a:off x="4155489" y="3873935"/>
            <a:ext cx="3881022" cy="2057723"/>
          </a:xfrm>
          <a:prstGeom prst="rect">
            <a:avLst/>
          </a:prstGeom>
        </p:spPr>
      </p:pic>
    </p:spTree>
    <p:extLst>
      <p:ext uri="{BB962C8B-B14F-4D97-AF65-F5344CB8AC3E}">
        <p14:creationId xmlns:p14="http://schemas.microsoft.com/office/powerpoint/2010/main" val="4062308448"/>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1750" fill="hold"/>
                                        <p:tgtEl>
                                          <p:spTgt spid="39"/>
                                        </p:tgtEl>
                                        <p:attrNameLst>
                                          <p:attrName>ppt_w</p:attrName>
                                        </p:attrNameLst>
                                      </p:cBhvr>
                                      <p:tavLst>
                                        <p:tav tm="0">
                                          <p:val>
                                            <p:fltVal val="0"/>
                                          </p:val>
                                        </p:tav>
                                        <p:tav tm="100000">
                                          <p:val>
                                            <p:strVal val="#ppt_w"/>
                                          </p:val>
                                        </p:tav>
                                      </p:tavLst>
                                    </p:anim>
                                    <p:anim calcmode="lin" valueType="num">
                                      <p:cBhvr>
                                        <p:cTn id="13" dur="1750" fill="hold"/>
                                        <p:tgtEl>
                                          <p:spTgt spid="39"/>
                                        </p:tgtEl>
                                        <p:attrNameLst>
                                          <p:attrName>ppt_h</p:attrName>
                                        </p:attrNameLst>
                                      </p:cBhvr>
                                      <p:tavLst>
                                        <p:tav tm="0">
                                          <p:val>
                                            <p:fltVal val="0"/>
                                          </p:val>
                                        </p:tav>
                                        <p:tav tm="100000">
                                          <p:val>
                                            <p:strVal val="#ppt_h"/>
                                          </p:val>
                                        </p:tav>
                                      </p:tavLst>
                                    </p:anim>
                                    <p:animEffect transition="in" filter="fade">
                                      <p:cBhvr>
                                        <p:cTn id="14" dur="1750"/>
                                        <p:tgtEl>
                                          <p:spTgt spid="39"/>
                                        </p:tgtEl>
                                      </p:cBhvr>
                                    </p:animEffect>
                                  </p:childTnLst>
                                </p:cTn>
                              </p:par>
                              <p:par>
                                <p:cTn id="15" presetID="53" presetClass="entr" presetSubtype="16"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1750" fill="hold"/>
                                        <p:tgtEl>
                                          <p:spTgt spid="40"/>
                                        </p:tgtEl>
                                        <p:attrNameLst>
                                          <p:attrName>ppt_w</p:attrName>
                                        </p:attrNameLst>
                                      </p:cBhvr>
                                      <p:tavLst>
                                        <p:tav tm="0">
                                          <p:val>
                                            <p:fltVal val="0"/>
                                          </p:val>
                                        </p:tav>
                                        <p:tav tm="100000">
                                          <p:val>
                                            <p:strVal val="#ppt_w"/>
                                          </p:val>
                                        </p:tav>
                                      </p:tavLst>
                                    </p:anim>
                                    <p:anim calcmode="lin" valueType="num">
                                      <p:cBhvr>
                                        <p:cTn id="18" dur="1750" fill="hold"/>
                                        <p:tgtEl>
                                          <p:spTgt spid="40"/>
                                        </p:tgtEl>
                                        <p:attrNameLst>
                                          <p:attrName>ppt_h</p:attrName>
                                        </p:attrNameLst>
                                      </p:cBhvr>
                                      <p:tavLst>
                                        <p:tav tm="0">
                                          <p:val>
                                            <p:fltVal val="0"/>
                                          </p:val>
                                        </p:tav>
                                        <p:tav tm="100000">
                                          <p:val>
                                            <p:strVal val="#ppt_h"/>
                                          </p:val>
                                        </p:tav>
                                      </p:tavLst>
                                    </p:anim>
                                    <p:animEffect transition="in" filter="fade">
                                      <p:cBhvr>
                                        <p:cTn id="19" dur="1750"/>
                                        <p:tgtEl>
                                          <p:spTgt spid="40"/>
                                        </p:tgtEl>
                                      </p:cBhvr>
                                    </p:animEffect>
                                  </p:childTnLst>
                                </p:cTn>
                              </p:par>
                              <p:par>
                                <p:cTn id="20" presetID="53" presetClass="entr" presetSubtype="16"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1750" fill="hold"/>
                                        <p:tgtEl>
                                          <p:spTgt spid="41"/>
                                        </p:tgtEl>
                                        <p:attrNameLst>
                                          <p:attrName>ppt_w</p:attrName>
                                        </p:attrNameLst>
                                      </p:cBhvr>
                                      <p:tavLst>
                                        <p:tav tm="0">
                                          <p:val>
                                            <p:fltVal val="0"/>
                                          </p:val>
                                        </p:tav>
                                        <p:tav tm="100000">
                                          <p:val>
                                            <p:strVal val="#ppt_w"/>
                                          </p:val>
                                        </p:tav>
                                      </p:tavLst>
                                    </p:anim>
                                    <p:anim calcmode="lin" valueType="num">
                                      <p:cBhvr>
                                        <p:cTn id="23" dur="1750" fill="hold"/>
                                        <p:tgtEl>
                                          <p:spTgt spid="41"/>
                                        </p:tgtEl>
                                        <p:attrNameLst>
                                          <p:attrName>ppt_h</p:attrName>
                                        </p:attrNameLst>
                                      </p:cBhvr>
                                      <p:tavLst>
                                        <p:tav tm="0">
                                          <p:val>
                                            <p:fltVal val="0"/>
                                          </p:val>
                                        </p:tav>
                                        <p:tav tm="100000">
                                          <p:val>
                                            <p:strVal val="#ppt_h"/>
                                          </p:val>
                                        </p:tav>
                                      </p:tavLst>
                                    </p:anim>
                                    <p:animEffect transition="in" filter="fade">
                                      <p:cBhvr>
                                        <p:cTn id="24" dur="1750"/>
                                        <p:tgtEl>
                                          <p:spTgt spid="41"/>
                                        </p:tgtEl>
                                      </p:cBhvr>
                                    </p:animEffect>
                                  </p:childTnLst>
                                </p:cTn>
                              </p:par>
                              <p:par>
                                <p:cTn id="25" presetID="2" presetClass="entr" presetSubtype="1"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fill="hold"/>
                                        <p:tgtEl>
                                          <p:spTgt spid="39"/>
                                        </p:tgtEl>
                                        <p:attrNameLst>
                                          <p:attrName>ppt_x</p:attrName>
                                        </p:attrNameLst>
                                      </p:cBhvr>
                                      <p:tavLst>
                                        <p:tav tm="0">
                                          <p:val>
                                            <p:strVal val="#ppt_x"/>
                                          </p:val>
                                        </p:tav>
                                        <p:tav tm="100000">
                                          <p:val>
                                            <p:strVal val="#ppt_x"/>
                                          </p:val>
                                        </p:tav>
                                      </p:tavLst>
                                    </p:anim>
                                    <p:anim calcmode="lin" valueType="num">
                                      <p:cBhvr additive="base">
                                        <p:cTn id="28" dur="500" fill="hold"/>
                                        <p:tgtEl>
                                          <p:spTgt spid="39"/>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0-#ppt_h/2"/>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1750"/>
                            </p:stCondLst>
                            <p:childTnLst>
                              <p:par>
                                <p:cTn id="43" presetID="50" presetClass="entr" presetSubtype="0" decel="100000" fill="hold" nodeType="after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p:cTn id="45" dur="1000" fill="hold"/>
                                        <p:tgtEl>
                                          <p:spTgt spid="2"/>
                                        </p:tgtEl>
                                        <p:attrNameLst>
                                          <p:attrName>ppt_w</p:attrName>
                                        </p:attrNameLst>
                                      </p:cBhvr>
                                      <p:tavLst>
                                        <p:tav tm="0">
                                          <p:val>
                                            <p:strVal val="#ppt_w+.3"/>
                                          </p:val>
                                        </p:tav>
                                        <p:tav tm="100000">
                                          <p:val>
                                            <p:strVal val="#ppt_w"/>
                                          </p:val>
                                        </p:tav>
                                      </p:tavLst>
                                    </p:anim>
                                    <p:anim calcmode="lin" valueType="num">
                                      <p:cBhvr>
                                        <p:cTn id="46" dur="1000" fill="hold"/>
                                        <p:tgtEl>
                                          <p:spTgt spid="2"/>
                                        </p:tgtEl>
                                        <p:attrNameLst>
                                          <p:attrName>ppt_h</p:attrName>
                                        </p:attrNameLst>
                                      </p:cBhvr>
                                      <p:tavLst>
                                        <p:tav tm="0">
                                          <p:val>
                                            <p:strVal val="#ppt_h"/>
                                          </p:val>
                                        </p:tav>
                                        <p:tav tm="100000">
                                          <p:val>
                                            <p:strVal val="#ppt_h"/>
                                          </p:val>
                                        </p:tav>
                                      </p:tavLst>
                                    </p:anim>
                                    <p:animEffect transition="in" filter="fade">
                                      <p:cBhvr>
                                        <p:cTn id="4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60DFED7-5FD1-4195-A2D7-3ED5916926E0}"/>
              </a:ext>
            </a:extLst>
          </p:cNvPr>
          <p:cNvGrpSpPr/>
          <p:nvPr/>
        </p:nvGrpSpPr>
        <p:grpSpPr>
          <a:xfrm>
            <a:off x="110742" y="210911"/>
            <a:ext cx="863972" cy="1015663"/>
            <a:chOff x="412456" y="98253"/>
            <a:chExt cx="863972" cy="1015663"/>
          </a:xfrm>
        </p:grpSpPr>
        <p:sp>
          <p:nvSpPr>
            <p:cNvPr id="3" name="Oval 2">
              <a:extLst>
                <a:ext uri="{FF2B5EF4-FFF2-40B4-BE49-F238E27FC236}">
                  <a16:creationId xmlns:a16="http://schemas.microsoft.com/office/drawing/2014/main" id="{9C59FAA2-0B30-4E88-B5C9-3DC826E03E2D}"/>
                </a:ext>
              </a:extLst>
            </p:cNvPr>
            <p:cNvSpPr/>
            <p:nvPr/>
          </p:nvSpPr>
          <p:spPr>
            <a:xfrm>
              <a:off x="412456" y="214418"/>
              <a:ext cx="863972" cy="816586"/>
            </a:xfrm>
            <a:prstGeom prst="ellipse">
              <a:avLst/>
            </a:prstGeom>
            <a:solidFill>
              <a:srgbClr val="7D57A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A3D935E-95F4-41B4-9E48-3DF77735EFDB}"/>
                </a:ext>
              </a:extLst>
            </p:cNvPr>
            <p:cNvSpPr/>
            <p:nvPr/>
          </p:nvSpPr>
          <p:spPr>
            <a:xfrm>
              <a:off x="521482" y="98253"/>
              <a:ext cx="612668"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VnArial" panose="020B7200000000000000" pitchFamily="34" charset="0"/>
                  <a:ea typeface="+mn-ea"/>
                  <a:cs typeface="+mn-cs"/>
                </a:rPr>
                <a:t>4</a:t>
              </a:r>
            </a:p>
          </p:txBody>
        </p:sp>
      </p:grpSp>
      <p:sp>
        <p:nvSpPr>
          <p:cNvPr id="5" name="8">
            <a:extLst>
              <a:ext uri="{FF2B5EF4-FFF2-40B4-BE49-F238E27FC236}">
                <a16:creationId xmlns:a16="http://schemas.microsoft.com/office/drawing/2014/main" id="{5B82D3C2-0540-4BD7-BB1D-E8D86A3584E2}"/>
              </a:ext>
            </a:extLst>
          </p:cNvPr>
          <p:cNvSpPr/>
          <p:nvPr/>
        </p:nvSpPr>
        <p:spPr>
          <a:xfrm>
            <a:off x="1002422" y="275212"/>
            <a:ext cx="10632926" cy="175432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E7E6E6">
                    <a:lumMod val="25000"/>
                  </a:srgbClr>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Viết</a:t>
            </a:r>
            <a:r>
              <a:rPr kumimoji="0" lang="en-US" altLang="zh-CN" sz="5400" b="1" i="0" u="none" strike="noStrike" kern="1200" cap="none" spc="0" normalizeH="0" baseline="0" noProof="0" dirty="0">
                <a:ln>
                  <a:noFill/>
                </a:ln>
                <a:solidFill>
                  <a:srgbClr val="E7E6E6">
                    <a:lumMod val="25000"/>
                  </a:srgbClr>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5400" b="1" i="0" u="none" strike="noStrike" kern="1200" cap="none" spc="0" normalizeH="0" baseline="0" noProof="0" dirty="0" err="1">
                <a:ln>
                  <a:noFill/>
                </a:ln>
                <a:solidFill>
                  <a:srgbClr val="E7E6E6">
                    <a:lumMod val="25000"/>
                  </a:srgbClr>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vào</a:t>
            </a:r>
            <a:r>
              <a:rPr kumimoji="0" lang="en-US" altLang="zh-CN" sz="5400" b="1" i="0" u="none" strike="noStrike" kern="1200" cap="none" spc="0" normalizeH="0" baseline="0" noProof="0" dirty="0">
                <a:ln>
                  <a:noFill/>
                </a:ln>
                <a:solidFill>
                  <a:srgbClr val="E7E6E6">
                    <a:lumMod val="25000"/>
                  </a:srgbClr>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5400" b="1" i="0" u="none" strike="noStrike" kern="1200" cap="none" spc="0" normalizeH="0" baseline="0" noProof="0" dirty="0" err="1">
                <a:ln>
                  <a:noFill/>
                </a:ln>
                <a:solidFill>
                  <a:srgbClr val="E7E6E6">
                    <a:lumMod val="25000"/>
                  </a:srgbClr>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vở</a:t>
            </a:r>
            <a:r>
              <a:rPr kumimoji="0" lang="en-US" altLang="zh-CN" sz="5400" b="1" i="0" u="none" strike="noStrike" kern="1200" cap="none" spc="0" normalizeH="0" baseline="0" noProof="0" dirty="0">
                <a:ln>
                  <a:noFill/>
                </a:ln>
                <a:solidFill>
                  <a:srgbClr val="E7E6E6">
                    <a:lumMod val="25000"/>
                  </a:srgbClr>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5400" b="1" i="0" u="none" strike="noStrike" kern="1200" cap="none" spc="0" normalizeH="0" baseline="0" noProof="0" dirty="0" err="1">
                <a:ln>
                  <a:noFill/>
                </a:ln>
                <a:solidFill>
                  <a:srgbClr val="E7E6E6">
                    <a:lumMod val="25000"/>
                  </a:srgbClr>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câu</a:t>
            </a:r>
            <a:r>
              <a:rPr kumimoji="0" lang="en-US" altLang="zh-CN" sz="5400" b="1" i="0" u="none" strike="noStrike" kern="1200" cap="none" spc="0" normalizeH="0" baseline="0" noProof="0" dirty="0">
                <a:ln>
                  <a:noFill/>
                </a:ln>
                <a:solidFill>
                  <a:srgbClr val="E7E6E6">
                    <a:lumMod val="25000"/>
                  </a:srgbClr>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5400" b="1" i="0" u="none" strike="noStrike" kern="1200" cap="none" spc="0" normalizeH="0" baseline="0" noProof="0" dirty="0" err="1">
                <a:ln>
                  <a:noFill/>
                </a:ln>
                <a:solidFill>
                  <a:srgbClr val="E7E6E6">
                    <a:lumMod val="25000"/>
                  </a:srgbClr>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trả</a:t>
            </a:r>
            <a:r>
              <a:rPr kumimoji="0" lang="en-US" altLang="zh-CN" sz="5400" b="1" i="0" u="none" strike="noStrike" kern="1200" cap="none" spc="0" normalizeH="0" baseline="0" noProof="0" dirty="0">
                <a:ln>
                  <a:noFill/>
                </a:ln>
                <a:solidFill>
                  <a:srgbClr val="E7E6E6">
                    <a:lumMod val="25000"/>
                  </a:srgbClr>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5400" b="1" i="0" u="none" strike="noStrike" kern="1200" cap="none" spc="0" normalizeH="0" baseline="0" noProof="0" dirty="0" err="1">
                <a:ln>
                  <a:noFill/>
                </a:ln>
                <a:solidFill>
                  <a:srgbClr val="E7E6E6">
                    <a:lumMod val="25000"/>
                  </a:srgbClr>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lời</a:t>
            </a:r>
            <a:r>
              <a:rPr kumimoji="0" lang="en-US" altLang="zh-CN" sz="5400" b="1" i="0" u="none" strike="noStrike" kern="1200" cap="none" spc="0" normalizeH="0" baseline="0" noProof="0" dirty="0">
                <a:ln>
                  <a:noFill/>
                </a:ln>
                <a:solidFill>
                  <a:srgbClr val="E7E6E6">
                    <a:lumMod val="25000"/>
                  </a:srgbClr>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5400" b="1" i="0" u="none" strike="noStrike" kern="1200" cap="none" spc="0" normalizeH="0" baseline="0" noProof="0" dirty="0" err="1">
                <a:ln>
                  <a:noFill/>
                </a:ln>
                <a:solidFill>
                  <a:srgbClr val="E7E6E6">
                    <a:lumMod val="25000"/>
                  </a:srgbClr>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cho</a:t>
            </a:r>
            <a:r>
              <a:rPr kumimoji="0" lang="en-US" altLang="zh-CN" sz="5400" b="1" i="0" u="none" strike="noStrike" kern="1200" cap="none" spc="0" normalizeH="0" baseline="0" noProof="0" dirty="0">
                <a:ln>
                  <a:noFill/>
                </a:ln>
                <a:solidFill>
                  <a:srgbClr val="E7E6E6">
                    <a:lumMod val="25000"/>
                  </a:srgbClr>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5400" b="1" i="0" u="none" strike="noStrike" kern="1200" cap="none" spc="0" normalizeH="0" baseline="0" noProof="0" dirty="0" err="1">
                <a:ln>
                  <a:noFill/>
                </a:ln>
                <a:solidFill>
                  <a:srgbClr val="E7E6E6">
                    <a:lumMod val="25000"/>
                  </a:srgbClr>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câu</a:t>
            </a:r>
            <a:r>
              <a:rPr kumimoji="0" lang="en-US" altLang="zh-CN" sz="5400" b="1" i="0" u="none" strike="noStrike" kern="1200" cap="none" spc="0" normalizeH="0" baseline="0" noProof="0" dirty="0">
                <a:ln>
                  <a:noFill/>
                </a:ln>
                <a:solidFill>
                  <a:srgbClr val="E7E6E6">
                    <a:lumMod val="25000"/>
                  </a:srgbClr>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5400" b="1" i="0" u="none" strike="noStrike" kern="1200" cap="none" spc="0" normalizeH="0" baseline="0" noProof="0" dirty="0" err="1">
                <a:ln>
                  <a:noFill/>
                </a:ln>
                <a:solidFill>
                  <a:srgbClr val="E7E6E6">
                    <a:lumMod val="25000"/>
                  </a:srgbClr>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hỏi</a:t>
            </a:r>
            <a:r>
              <a:rPr kumimoji="0" lang="en-US" altLang="zh-CN" sz="5400" b="1" i="0" u="none" strike="noStrike" kern="1200" cap="none" spc="0" normalizeH="0" baseline="0" noProof="0" dirty="0">
                <a:ln>
                  <a:noFill/>
                </a:ln>
                <a:solidFill>
                  <a:srgbClr val="E7E6E6">
                    <a:lumMod val="25000"/>
                  </a:srgbClr>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b </a:t>
            </a:r>
            <a:r>
              <a:rPr kumimoji="0" lang="en-US" altLang="zh-CN" sz="5400" b="1" i="0" u="none" strike="noStrike" kern="1200" cap="none" spc="0" normalizeH="0" baseline="0" noProof="0" dirty="0" err="1">
                <a:ln>
                  <a:noFill/>
                </a:ln>
                <a:solidFill>
                  <a:srgbClr val="E7E6E6">
                    <a:lumMod val="25000"/>
                  </a:srgbClr>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và</a:t>
            </a:r>
            <a:r>
              <a:rPr kumimoji="0" lang="en-US" altLang="zh-CN" sz="5400" b="1" i="0" u="none" strike="noStrike" kern="1200" cap="none" spc="0" normalizeH="0" baseline="0" noProof="0" dirty="0">
                <a:ln>
                  <a:noFill/>
                </a:ln>
                <a:solidFill>
                  <a:srgbClr val="E7E6E6">
                    <a:lumMod val="25000"/>
                  </a:srgbClr>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c ở </a:t>
            </a:r>
            <a:r>
              <a:rPr kumimoji="0" lang="en-US" altLang="zh-CN" sz="5400" b="1" i="0" u="none" strike="noStrike" kern="1200" cap="none" spc="0" normalizeH="0" baseline="0" noProof="0" dirty="0" err="1">
                <a:ln>
                  <a:noFill/>
                </a:ln>
                <a:solidFill>
                  <a:srgbClr val="E7E6E6">
                    <a:lumMod val="25000"/>
                  </a:srgbClr>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mục</a:t>
            </a:r>
            <a:r>
              <a:rPr kumimoji="0" lang="en-US" altLang="zh-CN" sz="5400" b="1" i="0" u="none" strike="noStrike" kern="1200" cap="none" spc="0" normalizeH="0" baseline="0" noProof="0" dirty="0">
                <a:ln>
                  <a:noFill/>
                </a:ln>
                <a:solidFill>
                  <a:srgbClr val="E7E6E6">
                    <a:lumMod val="25000"/>
                  </a:srgbClr>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3</a:t>
            </a:r>
            <a:endParaRPr kumimoji="0" lang="zh-CN" altLang="en-US" sz="5400" b="1" i="0" u="none" strike="noStrike" kern="1200" cap="none" spc="0" normalizeH="0" baseline="0" noProof="0" dirty="0">
              <a:ln>
                <a:noFill/>
              </a:ln>
              <a:solidFill>
                <a:srgbClr val="E7E6E6">
                  <a:lumMod val="25000"/>
                </a:srgbClr>
              </a:solidFill>
              <a:effectLst/>
              <a:uLnTx/>
              <a:uFillTx/>
              <a:latin typeface="HL Hoctro" panose="02000000000000000000" pitchFamily="2" charset="0"/>
              <a:ea typeface="Arial-Rounded" panose="020B0500000000000000" pitchFamily="34" charset="-93"/>
              <a:cs typeface="Arial-Rounded" panose="020B0500000000000000" pitchFamily="34" charset="-93"/>
              <a:sym typeface="+mn-lt"/>
            </a:endParaRPr>
          </a:p>
        </p:txBody>
      </p:sp>
      <p:sp>
        <p:nvSpPr>
          <p:cNvPr id="7" name="8">
            <a:extLst>
              <a:ext uri="{FF2B5EF4-FFF2-40B4-BE49-F238E27FC236}">
                <a16:creationId xmlns:a16="http://schemas.microsoft.com/office/drawing/2014/main" id="{96B7AF79-76DE-4B1B-B7FC-406D11922458}"/>
              </a:ext>
            </a:extLst>
          </p:cNvPr>
          <p:cNvSpPr/>
          <p:nvPr/>
        </p:nvSpPr>
        <p:spPr>
          <a:xfrm>
            <a:off x="797857" y="5452228"/>
            <a:ext cx="11282199" cy="70788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8E2690"/>
                </a:solidFill>
                <a:effectLst/>
                <a:uLnTx/>
                <a:uFillTx/>
                <a:latin typeface="Arial-Rounded" panose="020B0500000000000000" pitchFamily="34" charset="0"/>
                <a:ea typeface="Arial-Rounded" panose="020B0500000000000000" pitchFamily="34" charset="0"/>
                <a:cs typeface="Arial-Rounded" panose="020B0500000000000000" pitchFamily="34" charset="0"/>
              </a:rPr>
              <a:t>b. Lính cứu hỏa dập tắt đám cháy bằng cách nào?</a:t>
            </a:r>
          </a:p>
        </p:txBody>
      </p:sp>
      <p:grpSp>
        <p:nvGrpSpPr>
          <p:cNvPr id="8" name="Group 7">
            <a:extLst>
              <a:ext uri="{FF2B5EF4-FFF2-40B4-BE49-F238E27FC236}">
                <a16:creationId xmlns:a16="http://schemas.microsoft.com/office/drawing/2014/main" id="{2828BE13-EF05-4323-BC51-8B664950AB71}"/>
              </a:ext>
            </a:extLst>
          </p:cNvPr>
          <p:cNvGrpSpPr/>
          <p:nvPr/>
        </p:nvGrpSpPr>
        <p:grpSpPr>
          <a:xfrm>
            <a:off x="974714" y="5124063"/>
            <a:ext cx="10484085" cy="1458726"/>
            <a:chOff x="763481" y="6187030"/>
            <a:chExt cx="11172236" cy="1458726"/>
          </a:xfrm>
        </p:grpSpPr>
        <p:sp>
          <p:nvSpPr>
            <p:cNvPr id="9" name="Rectangle: Rounded Corners 8">
              <a:extLst>
                <a:ext uri="{FF2B5EF4-FFF2-40B4-BE49-F238E27FC236}">
                  <a16:creationId xmlns:a16="http://schemas.microsoft.com/office/drawing/2014/main" id="{DB84F54E-3B52-49E5-9847-F88BCEDC3BFA}"/>
                </a:ext>
              </a:extLst>
            </p:cNvPr>
            <p:cNvSpPr/>
            <p:nvPr/>
          </p:nvSpPr>
          <p:spPr>
            <a:xfrm>
              <a:off x="763481" y="6187030"/>
              <a:ext cx="11172236" cy="1458726"/>
            </a:xfrm>
            <a:prstGeom prst="roundRect">
              <a:avLst/>
            </a:prstGeom>
            <a:solidFill>
              <a:srgbClr val="FACEE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8">
              <a:extLst>
                <a:ext uri="{FF2B5EF4-FFF2-40B4-BE49-F238E27FC236}">
                  <a16:creationId xmlns:a16="http://schemas.microsoft.com/office/drawing/2014/main" id="{77AE6D98-11D0-4D53-BB18-CA4FCF7B2BB0}"/>
                </a:ext>
              </a:extLst>
            </p:cNvPr>
            <p:cNvSpPr/>
            <p:nvPr/>
          </p:nvSpPr>
          <p:spPr>
            <a:xfrm>
              <a:off x="948798" y="6190070"/>
              <a:ext cx="10801601" cy="144655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Lính cứu hỏa dập tắt đám cháy bằng cách </a:t>
              </a:r>
              <a:r>
                <a:rPr kumimoji="0" lang="vi-VN" sz="4400" b="0" i="0" u="none" strike="noStrike" kern="1200" cap="none" spc="0" normalizeH="0" baseline="0" noProof="0" dirty="0">
                  <a:ln>
                    <a:noFill/>
                  </a:ln>
                  <a:solidFill>
                    <a:srgbClr val="F2701F"/>
                  </a:solidFill>
                  <a:effectLst/>
                  <a:uLnTx/>
                  <a:uFillTx/>
                  <a:latin typeface="Arial-Rounded" panose="020B0500000000000000" pitchFamily="34" charset="0"/>
                  <a:ea typeface="Arial-Rounded" panose="020B0500000000000000" pitchFamily="34" charset="0"/>
                  <a:cs typeface="Arial-Rounded" panose="020B0500000000000000" pitchFamily="34" charset="0"/>
                </a:rPr>
                <a:t>dùng vòi phun nước.</a:t>
              </a:r>
            </a:p>
          </p:txBody>
        </p:sp>
      </p:grpSp>
      <p:sp>
        <p:nvSpPr>
          <p:cNvPr id="11" name="Rectangle: Rounded Corners 10">
            <a:extLst>
              <a:ext uri="{FF2B5EF4-FFF2-40B4-BE49-F238E27FC236}">
                <a16:creationId xmlns:a16="http://schemas.microsoft.com/office/drawing/2014/main" id="{A9BFC7F9-A06E-4A86-9400-1FF8422F0887}"/>
              </a:ext>
            </a:extLst>
          </p:cNvPr>
          <p:cNvSpPr/>
          <p:nvPr/>
        </p:nvSpPr>
        <p:spPr>
          <a:xfrm>
            <a:off x="1235523" y="5856531"/>
            <a:ext cx="9653025" cy="707886"/>
          </a:xfrm>
          <a:prstGeom prst="roundRect">
            <a:avLst/>
          </a:prstGeom>
          <a:solidFill>
            <a:srgbClr val="FAC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2701F"/>
                </a:solidFill>
                <a:effectLst/>
                <a:uLnTx/>
                <a:uFillTx/>
                <a:latin typeface="Calibri" panose="020F0502020204030204"/>
                <a:ea typeface="+mn-ea"/>
                <a:cs typeface="+mn-cs"/>
              </a:rPr>
              <a:t>(…)</a:t>
            </a:r>
          </a:p>
        </p:txBody>
      </p:sp>
      <p:pic>
        <p:nvPicPr>
          <p:cNvPr id="13" name="Picture 12">
            <a:extLst>
              <a:ext uri="{FF2B5EF4-FFF2-40B4-BE49-F238E27FC236}">
                <a16:creationId xmlns:a16="http://schemas.microsoft.com/office/drawing/2014/main" id="{05244584-5061-4C23-B985-0CE18748FCC5}"/>
              </a:ext>
            </a:extLst>
          </p:cNvPr>
          <p:cNvPicPr>
            <a:picLocks noChangeAspect="1"/>
          </p:cNvPicPr>
          <p:nvPr/>
        </p:nvPicPr>
        <p:blipFill>
          <a:blip r:embed="rId2"/>
          <a:stretch>
            <a:fillRect/>
          </a:stretch>
        </p:blipFill>
        <p:spPr>
          <a:xfrm>
            <a:off x="3837459" y="1854008"/>
            <a:ext cx="4364432" cy="3149984"/>
          </a:xfrm>
          <a:prstGeom prst="roundRect">
            <a:avLst/>
          </a:prstGeom>
          <a:ln w="19050">
            <a:solidFill>
              <a:srgbClr val="F5A3C5"/>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671371930"/>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par>
                                <p:cTn id="24" presetID="1"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6" presetClass="exit" presetSubtype="21" fill="hold" grpId="1" nodeType="clickEffect">
                                  <p:stCondLst>
                                    <p:cond delay="0"/>
                                  </p:stCondLst>
                                  <p:childTnLst>
                                    <p:animEffect transition="out" filter="barn(inVertical)">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7" grpId="1"/>
      <p:bldP spid="11" grpId="0" animBg="1"/>
      <p:bldP spid="11"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60DFED7-5FD1-4195-A2D7-3ED5916926E0}"/>
              </a:ext>
            </a:extLst>
          </p:cNvPr>
          <p:cNvGrpSpPr/>
          <p:nvPr/>
        </p:nvGrpSpPr>
        <p:grpSpPr>
          <a:xfrm>
            <a:off x="110742" y="210911"/>
            <a:ext cx="863972" cy="1015663"/>
            <a:chOff x="412456" y="98253"/>
            <a:chExt cx="863972" cy="1015663"/>
          </a:xfrm>
        </p:grpSpPr>
        <p:sp>
          <p:nvSpPr>
            <p:cNvPr id="3" name="Oval 2">
              <a:extLst>
                <a:ext uri="{FF2B5EF4-FFF2-40B4-BE49-F238E27FC236}">
                  <a16:creationId xmlns:a16="http://schemas.microsoft.com/office/drawing/2014/main" id="{9C59FAA2-0B30-4E88-B5C9-3DC826E03E2D}"/>
                </a:ext>
              </a:extLst>
            </p:cNvPr>
            <p:cNvSpPr/>
            <p:nvPr/>
          </p:nvSpPr>
          <p:spPr>
            <a:xfrm>
              <a:off x="412456" y="214418"/>
              <a:ext cx="863972" cy="816586"/>
            </a:xfrm>
            <a:prstGeom prst="ellipse">
              <a:avLst/>
            </a:prstGeom>
            <a:solidFill>
              <a:srgbClr val="7D57A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A3D935E-95F4-41B4-9E48-3DF77735EFDB}"/>
                </a:ext>
              </a:extLst>
            </p:cNvPr>
            <p:cNvSpPr/>
            <p:nvPr/>
          </p:nvSpPr>
          <p:spPr>
            <a:xfrm>
              <a:off x="521482" y="98253"/>
              <a:ext cx="612668"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VnArial" panose="020B7200000000000000" pitchFamily="34" charset="0"/>
                  <a:ea typeface="+mn-ea"/>
                  <a:cs typeface="+mn-cs"/>
                </a:rPr>
                <a:t>4</a:t>
              </a:r>
            </a:p>
          </p:txBody>
        </p:sp>
      </p:grpSp>
      <p:sp>
        <p:nvSpPr>
          <p:cNvPr id="5" name="8">
            <a:extLst>
              <a:ext uri="{FF2B5EF4-FFF2-40B4-BE49-F238E27FC236}">
                <a16:creationId xmlns:a16="http://schemas.microsoft.com/office/drawing/2014/main" id="{5B82D3C2-0540-4BD7-BB1D-E8D86A3584E2}"/>
              </a:ext>
            </a:extLst>
          </p:cNvPr>
          <p:cNvSpPr/>
          <p:nvPr/>
        </p:nvSpPr>
        <p:spPr>
          <a:xfrm>
            <a:off x="1002422" y="275212"/>
            <a:ext cx="10632926" cy="175432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E7E6E6">
                    <a:lumMod val="25000"/>
                  </a:srgbClr>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Viết</a:t>
            </a:r>
            <a:r>
              <a:rPr kumimoji="0" lang="en-US" altLang="zh-CN" sz="5400" b="1" i="0" u="none" strike="noStrike" kern="1200" cap="none" spc="0" normalizeH="0" baseline="0" noProof="0" dirty="0">
                <a:ln>
                  <a:noFill/>
                </a:ln>
                <a:solidFill>
                  <a:srgbClr val="E7E6E6">
                    <a:lumMod val="25000"/>
                  </a:srgbClr>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5400" b="1" i="0" u="none" strike="noStrike" kern="1200" cap="none" spc="0" normalizeH="0" baseline="0" noProof="0" dirty="0" err="1">
                <a:ln>
                  <a:noFill/>
                </a:ln>
                <a:solidFill>
                  <a:srgbClr val="E7E6E6">
                    <a:lumMod val="25000"/>
                  </a:srgbClr>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vào</a:t>
            </a:r>
            <a:r>
              <a:rPr kumimoji="0" lang="en-US" altLang="zh-CN" sz="5400" b="1" i="0" u="none" strike="noStrike" kern="1200" cap="none" spc="0" normalizeH="0" baseline="0" noProof="0" dirty="0">
                <a:ln>
                  <a:noFill/>
                </a:ln>
                <a:solidFill>
                  <a:srgbClr val="E7E6E6">
                    <a:lumMod val="25000"/>
                  </a:srgbClr>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5400" b="1" i="0" u="none" strike="noStrike" kern="1200" cap="none" spc="0" normalizeH="0" baseline="0" noProof="0" dirty="0" err="1">
                <a:ln>
                  <a:noFill/>
                </a:ln>
                <a:solidFill>
                  <a:srgbClr val="E7E6E6">
                    <a:lumMod val="25000"/>
                  </a:srgbClr>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vở</a:t>
            </a:r>
            <a:r>
              <a:rPr kumimoji="0" lang="en-US" altLang="zh-CN" sz="5400" b="1" i="0" u="none" strike="noStrike" kern="1200" cap="none" spc="0" normalizeH="0" baseline="0" noProof="0" dirty="0">
                <a:ln>
                  <a:noFill/>
                </a:ln>
                <a:solidFill>
                  <a:srgbClr val="E7E6E6">
                    <a:lumMod val="25000"/>
                  </a:srgbClr>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5400" b="1" i="0" u="none" strike="noStrike" kern="1200" cap="none" spc="0" normalizeH="0" baseline="0" noProof="0" dirty="0" err="1">
                <a:ln>
                  <a:noFill/>
                </a:ln>
                <a:solidFill>
                  <a:srgbClr val="E7E6E6">
                    <a:lumMod val="25000"/>
                  </a:srgbClr>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câu</a:t>
            </a:r>
            <a:r>
              <a:rPr kumimoji="0" lang="en-US" altLang="zh-CN" sz="5400" b="1" i="0" u="none" strike="noStrike" kern="1200" cap="none" spc="0" normalizeH="0" baseline="0" noProof="0" dirty="0">
                <a:ln>
                  <a:noFill/>
                </a:ln>
                <a:solidFill>
                  <a:srgbClr val="E7E6E6">
                    <a:lumMod val="25000"/>
                  </a:srgbClr>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5400" b="1" i="0" u="none" strike="noStrike" kern="1200" cap="none" spc="0" normalizeH="0" baseline="0" noProof="0" dirty="0" err="1">
                <a:ln>
                  <a:noFill/>
                </a:ln>
                <a:solidFill>
                  <a:srgbClr val="E7E6E6">
                    <a:lumMod val="25000"/>
                  </a:srgbClr>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trả</a:t>
            </a:r>
            <a:r>
              <a:rPr kumimoji="0" lang="en-US" altLang="zh-CN" sz="5400" b="1" i="0" u="none" strike="noStrike" kern="1200" cap="none" spc="0" normalizeH="0" baseline="0" noProof="0" dirty="0">
                <a:ln>
                  <a:noFill/>
                </a:ln>
                <a:solidFill>
                  <a:srgbClr val="E7E6E6">
                    <a:lumMod val="25000"/>
                  </a:srgbClr>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5400" b="1" i="0" u="none" strike="noStrike" kern="1200" cap="none" spc="0" normalizeH="0" baseline="0" noProof="0" dirty="0" err="1">
                <a:ln>
                  <a:noFill/>
                </a:ln>
                <a:solidFill>
                  <a:srgbClr val="E7E6E6">
                    <a:lumMod val="25000"/>
                  </a:srgbClr>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lời</a:t>
            </a:r>
            <a:r>
              <a:rPr kumimoji="0" lang="en-US" altLang="zh-CN" sz="5400" b="1" i="0" u="none" strike="noStrike" kern="1200" cap="none" spc="0" normalizeH="0" baseline="0" noProof="0" dirty="0">
                <a:ln>
                  <a:noFill/>
                </a:ln>
                <a:solidFill>
                  <a:srgbClr val="E7E6E6">
                    <a:lumMod val="25000"/>
                  </a:srgbClr>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5400" b="1" i="0" u="none" strike="noStrike" kern="1200" cap="none" spc="0" normalizeH="0" baseline="0" noProof="0" dirty="0" err="1">
                <a:ln>
                  <a:noFill/>
                </a:ln>
                <a:solidFill>
                  <a:srgbClr val="E7E6E6">
                    <a:lumMod val="25000"/>
                  </a:srgbClr>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cho</a:t>
            </a:r>
            <a:r>
              <a:rPr kumimoji="0" lang="en-US" altLang="zh-CN" sz="5400" b="1" i="0" u="none" strike="noStrike" kern="1200" cap="none" spc="0" normalizeH="0" baseline="0" noProof="0" dirty="0">
                <a:ln>
                  <a:noFill/>
                </a:ln>
                <a:solidFill>
                  <a:srgbClr val="E7E6E6">
                    <a:lumMod val="25000"/>
                  </a:srgbClr>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5400" b="1" i="0" u="none" strike="noStrike" kern="1200" cap="none" spc="0" normalizeH="0" baseline="0" noProof="0" dirty="0" err="1">
                <a:ln>
                  <a:noFill/>
                </a:ln>
                <a:solidFill>
                  <a:srgbClr val="E7E6E6">
                    <a:lumMod val="25000"/>
                  </a:srgbClr>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câu</a:t>
            </a:r>
            <a:r>
              <a:rPr kumimoji="0" lang="en-US" altLang="zh-CN" sz="5400" b="1" i="0" u="none" strike="noStrike" kern="1200" cap="none" spc="0" normalizeH="0" baseline="0" noProof="0" dirty="0">
                <a:ln>
                  <a:noFill/>
                </a:ln>
                <a:solidFill>
                  <a:srgbClr val="E7E6E6">
                    <a:lumMod val="25000"/>
                  </a:srgbClr>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5400" b="1" i="0" u="none" strike="noStrike" kern="1200" cap="none" spc="0" normalizeH="0" baseline="0" noProof="0" dirty="0" err="1">
                <a:ln>
                  <a:noFill/>
                </a:ln>
                <a:solidFill>
                  <a:srgbClr val="E7E6E6">
                    <a:lumMod val="25000"/>
                  </a:srgbClr>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hỏi</a:t>
            </a:r>
            <a:r>
              <a:rPr kumimoji="0" lang="en-US" altLang="zh-CN" sz="5400" b="1" i="0" u="none" strike="noStrike" kern="1200" cap="none" spc="0" normalizeH="0" baseline="0" noProof="0" dirty="0">
                <a:ln>
                  <a:noFill/>
                </a:ln>
                <a:solidFill>
                  <a:srgbClr val="E7E6E6">
                    <a:lumMod val="25000"/>
                  </a:srgbClr>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b </a:t>
            </a:r>
            <a:r>
              <a:rPr kumimoji="0" lang="en-US" altLang="zh-CN" sz="5400" b="1" i="0" u="none" strike="noStrike" kern="1200" cap="none" spc="0" normalizeH="0" baseline="0" noProof="0" dirty="0" err="1">
                <a:ln>
                  <a:noFill/>
                </a:ln>
                <a:solidFill>
                  <a:srgbClr val="E7E6E6">
                    <a:lumMod val="25000"/>
                  </a:srgbClr>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và</a:t>
            </a:r>
            <a:r>
              <a:rPr kumimoji="0" lang="en-US" altLang="zh-CN" sz="5400" b="1" i="0" u="none" strike="noStrike" kern="1200" cap="none" spc="0" normalizeH="0" baseline="0" noProof="0" dirty="0">
                <a:ln>
                  <a:noFill/>
                </a:ln>
                <a:solidFill>
                  <a:srgbClr val="E7E6E6">
                    <a:lumMod val="25000"/>
                  </a:srgbClr>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c ở </a:t>
            </a:r>
            <a:r>
              <a:rPr kumimoji="0" lang="en-US" altLang="zh-CN" sz="5400" b="1" i="0" u="none" strike="noStrike" kern="1200" cap="none" spc="0" normalizeH="0" baseline="0" noProof="0" dirty="0" err="1">
                <a:ln>
                  <a:noFill/>
                </a:ln>
                <a:solidFill>
                  <a:srgbClr val="E7E6E6">
                    <a:lumMod val="25000"/>
                  </a:srgbClr>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mục</a:t>
            </a:r>
            <a:r>
              <a:rPr kumimoji="0" lang="en-US" altLang="zh-CN" sz="5400" b="1" i="0" u="none" strike="noStrike" kern="1200" cap="none" spc="0" normalizeH="0" baseline="0" noProof="0" dirty="0">
                <a:ln>
                  <a:noFill/>
                </a:ln>
                <a:solidFill>
                  <a:srgbClr val="E7E6E6">
                    <a:lumMod val="25000"/>
                  </a:srgbClr>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3</a:t>
            </a:r>
            <a:endParaRPr kumimoji="0" lang="zh-CN" altLang="en-US" sz="5400" b="1" i="0" u="none" strike="noStrike" kern="1200" cap="none" spc="0" normalizeH="0" baseline="0" noProof="0" dirty="0">
              <a:ln>
                <a:noFill/>
              </a:ln>
              <a:solidFill>
                <a:srgbClr val="E7E6E6">
                  <a:lumMod val="25000"/>
                </a:srgbClr>
              </a:solidFill>
              <a:effectLst/>
              <a:uLnTx/>
              <a:uFillTx/>
              <a:latin typeface="HL Hoctro" panose="02000000000000000000" pitchFamily="2" charset="0"/>
              <a:ea typeface="Arial-Rounded" panose="020B0500000000000000" pitchFamily="34" charset="-93"/>
              <a:cs typeface="Arial-Rounded" panose="020B0500000000000000" pitchFamily="34" charset="-93"/>
              <a:sym typeface="+mn-lt"/>
            </a:endParaRPr>
          </a:p>
        </p:txBody>
      </p:sp>
      <p:sp>
        <p:nvSpPr>
          <p:cNvPr id="7" name="8">
            <a:extLst>
              <a:ext uri="{FF2B5EF4-FFF2-40B4-BE49-F238E27FC236}">
                <a16:creationId xmlns:a16="http://schemas.microsoft.com/office/drawing/2014/main" id="{96B7AF79-76DE-4B1B-B7FC-406D11922458}"/>
              </a:ext>
            </a:extLst>
          </p:cNvPr>
          <p:cNvSpPr/>
          <p:nvPr/>
        </p:nvSpPr>
        <p:spPr>
          <a:xfrm>
            <a:off x="1463820" y="5379477"/>
            <a:ext cx="9505870" cy="70788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8E2690"/>
                </a:solidFill>
                <a:effectLst/>
                <a:uLnTx/>
                <a:uFillTx/>
                <a:latin typeface="Arial-Rounded" panose="020B0500000000000000" pitchFamily="34" charset="0"/>
                <a:ea typeface="Arial-Rounded" panose="020B0500000000000000" pitchFamily="34" charset="0"/>
                <a:cs typeface="Arial-Rounded" panose="020B0500000000000000" pitchFamily="34" charset="0"/>
              </a:rPr>
              <a:t>c. Em nghĩ gì về những người lính cứu hỏa?</a:t>
            </a:r>
          </a:p>
        </p:txBody>
      </p:sp>
      <p:grpSp>
        <p:nvGrpSpPr>
          <p:cNvPr id="8" name="Group 7">
            <a:extLst>
              <a:ext uri="{FF2B5EF4-FFF2-40B4-BE49-F238E27FC236}">
                <a16:creationId xmlns:a16="http://schemas.microsoft.com/office/drawing/2014/main" id="{2828BE13-EF05-4323-BC51-8B664950AB71}"/>
              </a:ext>
            </a:extLst>
          </p:cNvPr>
          <p:cNvGrpSpPr/>
          <p:nvPr/>
        </p:nvGrpSpPr>
        <p:grpSpPr>
          <a:xfrm>
            <a:off x="863204" y="5112914"/>
            <a:ext cx="10484085" cy="1458726"/>
            <a:chOff x="763481" y="6187030"/>
            <a:chExt cx="11172236" cy="1458726"/>
          </a:xfrm>
        </p:grpSpPr>
        <p:sp>
          <p:nvSpPr>
            <p:cNvPr id="9" name="Rectangle: Rounded Corners 8">
              <a:extLst>
                <a:ext uri="{FF2B5EF4-FFF2-40B4-BE49-F238E27FC236}">
                  <a16:creationId xmlns:a16="http://schemas.microsoft.com/office/drawing/2014/main" id="{DB84F54E-3B52-49E5-9847-F88BCEDC3BFA}"/>
                </a:ext>
              </a:extLst>
            </p:cNvPr>
            <p:cNvSpPr/>
            <p:nvPr/>
          </p:nvSpPr>
          <p:spPr>
            <a:xfrm>
              <a:off x="763481" y="6187030"/>
              <a:ext cx="11172236" cy="1458726"/>
            </a:xfrm>
            <a:prstGeom prst="roundRect">
              <a:avLst/>
            </a:prstGeom>
            <a:solidFill>
              <a:srgbClr val="FACEE0"/>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8">
              <a:extLst>
                <a:ext uri="{FF2B5EF4-FFF2-40B4-BE49-F238E27FC236}">
                  <a16:creationId xmlns:a16="http://schemas.microsoft.com/office/drawing/2014/main" id="{77AE6D98-11D0-4D53-BB18-CA4FCF7B2BB0}"/>
                </a:ext>
              </a:extLst>
            </p:cNvPr>
            <p:cNvSpPr/>
            <p:nvPr/>
          </p:nvSpPr>
          <p:spPr>
            <a:xfrm>
              <a:off x="948798" y="6190070"/>
              <a:ext cx="10801601" cy="132343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Em nghĩ những người lính cứu hỏa </a:t>
              </a:r>
              <a:r>
                <a:rPr kumimoji="0" lang="vi-VN" sz="4000" b="0" i="0" u="none" strike="noStrike" kern="1200" cap="none" spc="0" normalizeH="0" baseline="0" noProof="0" dirty="0">
                  <a:ln>
                    <a:noFill/>
                  </a:ln>
                  <a:solidFill>
                    <a:srgbClr val="F2701F"/>
                  </a:solidFill>
                  <a:effectLst/>
                  <a:uLnTx/>
                  <a:uFillTx/>
                  <a:latin typeface="Arial-Rounded" panose="020B0500000000000000" pitchFamily="34" charset="0"/>
                  <a:ea typeface="Arial-Rounded" panose="020B0500000000000000" pitchFamily="34" charset="0"/>
                  <a:cs typeface="Arial-Rounded" panose="020B0500000000000000" pitchFamily="34" charset="0"/>
                </a:rPr>
                <a:t>rất nhanh nhẹn và dũng cảm.</a:t>
              </a:r>
              <a:endParaRPr kumimoji="0" lang="vi-VN" sz="5400" b="0" i="0" u="none" strike="noStrike" kern="1200" cap="none" spc="0" normalizeH="0" baseline="0" noProof="0" dirty="0">
                <a:ln>
                  <a:noFill/>
                </a:ln>
                <a:solidFill>
                  <a:srgbClr val="F2701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1" name="Rectangle: Rounded Corners 10">
            <a:extLst>
              <a:ext uri="{FF2B5EF4-FFF2-40B4-BE49-F238E27FC236}">
                <a16:creationId xmlns:a16="http://schemas.microsoft.com/office/drawing/2014/main" id="{A9BFC7F9-A06E-4A86-9400-1FF8422F0887}"/>
              </a:ext>
            </a:extLst>
          </p:cNvPr>
          <p:cNvSpPr/>
          <p:nvPr/>
        </p:nvSpPr>
        <p:spPr>
          <a:xfrm>
            <a:off x="8827603" y="5217575"/>
            <a:ext cx="2345782" cy="707886"/>
          </a:xfrm>
          <a:prstGeom prst="roundRect">
            <a:avLst/>
          </a:prstGeom>
          <a:solidFill>
            <a:srgbClr val="FAC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2701F"/>
                </a:solidFill>
                <a:effectLst/>
                <a:uLnTx/>
                <a:uFillTx/>
                <a:latin typeface="Calibri" panose="020F0502020204030204"/>
                <a:ea typeface="+mn-ea"/>
                <a:cs typeface="+mn-cs"/>
              </a:rPr>
              <a:t>(…)</a:t>
            </a:r>
          </a:p>
        </p:txBody>
      </p:sp>
      <p:pic>
        <p:nvPicPr>
          <p:cNvPr id="13" name="Picture 12">
            <a:extLst>
              <a:ext uri="{FF2B5EF4-FFF2-40B4-BE49-F238E27FC236}">
                <a16:creationId xmlns:a16="http://schemas.microsoft.com/office/drawing/2014/main" id="{05244584-5061-4C23-B985-0CE18748FCC5}"/>
              </a:ext>
            </a:extLst>
          </p:cNvPr>
          <p:cNvPicPr>
            <a:picLocks noChangeAspect="1"/>
          </p:cNvPicPr>
          <p:nvPr/>
        </p:nvPicPr>
        <p:blipFill>
          <a:blip r:embed="rId2"/>
          <a:stretch>
            <a:fillRect/>
          </a:stretch>
        </p:blipFill>
        <p:spPr>
          <a:xfrm>
            <a:off x="3837459" y="1854008"/>
            <a:ext cx="4364432" cy="3149984"/>
          </a:xfrm>
          <a:prstGeom prst="roundRect">
            <a:avLst/>
          </a:prstGeom>
          <a:ln w="19050">
            <a:solidFill>
              <a:srgbClr val="F5A3C5"/>
            </a:solidFill>
          </a:ln>
          <a:effectLst>
            <a:outerShdw blurRad="50800" dist="38100" dir="5400000" algn="t" rotWithShape="0">
              <a:prstClr val="black">
                <a:alpha val="40000"/>
              </a:prstClr>
            </a:outerShdw>
          </a:effectLst>
        </p:spPr>
      </p:pic>
      <p:sp>
        <p:nvSpPr>
          <p:cNvPr id="12" name="Rectangle: Rounded Corners 11">
            <a:extLst>
              <a:ext uri="{FF2B5EF4-FFF2-40B4-BE49-F238E27FC236}">
                <a16:creationId xmlns:a16="http://schemas.microsoft.com/office/drawing/2014/main" id="{CF049804-F41D-474D-AC03-DDFFAC21701B}"/>
              </a:ext>
            </a:extLst>
          </p:cNvPr>
          <p:cNvSpPr/>
          <p:nvPr/>
        </p:nvSpPr>
        <p:spPr>
          <a:xfrm>
            <a:off x="1112054" y="5802208"/>
            <a:ext cx="4374347" cy="707886"/>
          </a:xfrm>
          <a:prstGeom prst="roundRect">
            <a:avLst/>
          </a:prstGeom>
          <a:solidFill>
            <a:srgbClr val="FAC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srgbClr val="F2701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0672565"/>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par>
                                <p:cTn id="24" presetID="1"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6" presetClass="exit" presetSubtype="21" fill="hold" grpId="1" nodeType="clickEffect">
                                  <p:stCondLst>
                                    <p:cond delay="0"/>
                                  </p:stCondLst>
                                  <p:childTnLst>
                                    <p:animEffect transition="out" filter="barn(inVertical)">
                                      <p:cBhvr>
                                        <p:cTn id="33" dur="500"/>
                                        <p:tgtEl>
                                          <p:spTgt spid="11"/>
                                        </p:tgtEl>
                                      </p:cBhvr>
                                    </p:animEffect>
                                    <p:set>
                                      <p:cBhvr>
                                        <p:cTn id="34" dur="1" fill="hold">
                                          <p:stCondLst>
                                            <p:cond delay="499"/>
                                          </p:stCondLst>
                                        </p:cTn>
                                        <p:tgtEl>
                                          <p:spTgt spid="11"/>
                                        </p:tgtEl>
                                        <p:attrNameLst>
                                          <p:attrName>style.visibility</p:attrName>
                                        </p:attrNameLst>
                                      </p:cBhvr>
                                      <p:to>
                                        <p:strVal val="hidden"/>
                                      </p:to>
                                    </p:set>
                                  </p:childTnLst>
                                </p:cTn>
                              </p:par>
                              <p:par>
                                <p:cTn id="35" presetID="16" presetClass="exit" presetSubtype="21" fill="hold" grpId="1" nodeType="withEffect">
                                  <p:stCondLst>
                                    <p:cond delay="0"/>
                                  </p:stCondLst>
                                  <p:childTnLst>
                                    <p:animEffect transition="out" filter="barn(inVertical)">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7" grpId="1"/>
      <p:bldP spid="11" grpId="0" animBg="1"/>
      <p:bldP spid="11" grpId="1" animBg="1"/>
      <p:bldP spid="12" grpId="0" animBg="1"/>
      <p:bldP spid="12"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6C48CD-106F-4AC0-BE99-4FE0D0E3216F}"/>
              </a:ext>
            </a:extLst>
          </p:cNvPr>
          <p:cNvPicPr>
            <a:picLocks noChangeAspect="1"/>
          </p:cNvPicPr>
          <p:nvPr/>
        </p:nvPicPr>
        <p:blipFill>
          <a:blip r:embed="rId2"/>
          <a:stretch>
            <a:fillRect/>
          </a:stretch>
        </p:blipFill>
        <p:spPr>
          <a:xfrm>
            <a:off x="2356006" y="1701582"/>
            <a:ext cx="7390894" cy="4296650"/>
          </a:xfrm>
          <a:prstGeom prst="rect">
            <a:avLst/>
          </a:prstGeom>
        </p:spPr>
      </p:pic>
      <p:pic>
        <p:nvPicPr>
          <p:cNvPr id="39" name="3">
            <a:extLst>
              <a:ext uri="{FF2B5EF4-FFF2-40B4-BE49-F238E27FC236}">
                <a16:creationId xmlns:a16="http://schemas.microsoft.com/office/drawing/2014/main" id="{EEAD127C-1475-4D00-BDD2-1BFEF1E83B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01447" y="379952"/>
            <a:ext cx="915767" cy="1440016"/>
          </a:xfrm>
          <a:prstGeom prst="rect">
            <a:avLst/>
          </a:prstGeom>
        </p:spPr>
      </p:pic>
      <p:pic>
        <p:nvPicPr>
          <p:cNvPr id="40" name="4">
            <a:extLst>
              <a:ext uri="{FF2B5EF4-FFF2-40B4-BE49-F238E27FC236}">
                <a16:creationId xmlns:a16="http://schemas.microsoft.com/office/drawing/2014/main" id="{EAA7EE89-BAEE-4F9E-890A-BE47ED6ADB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10068" y="379952"/>
            <a:ext cx="1034962" cy="1440017"/>
          </a:xfrm>
          <a:prstGeom prst="rect">
            <a:avLst/>
          </a:prstGeom>
        </p:spPr>
      </p:pic>
      <p:pic>
        <p:nvPicPr>
          <p:cNvPr id="41" name="5">
            <a:extLst>
              <a:ext uri="{FF2B5EF4-FFF2-40B4-BE49-F238E27FC236}">
                <a16:creationId xmlns:a16="http://schemas.microsoft.com/office/drawing/2014/main" id="{7D75A107-3B59-40FE-9EC8-4B1198637AC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12671" y="379952"/>
            <a:ext cx="882737" cy="1440017"/>
          </a:xfrm>
          <a:prstGeom prst="rect">
            <a:avLst/>
          </a:prstGeom>
        </p:spPr>
      </p:pic>
      <p:pic>
        <p:nvPicPr>
          <p:cNvPr id="5" name="Picture 4">
            <a:extLst>
              <a:ext uri="{FF2B5EF4-FFF2-40B4-BE49-F238E27FC236}">
                <a16:creationId xmlns:a16="http://schemas.microsoft.com/office/drawing/2014/main" id="{2AB06F71-54E2-4423-BB59-0C61A7F72391}"/>
              </a:ext>
            </a:extLst>
          </p:cNvPr>
          <p:cNvPicPr>
            <a:picLocks noChangeAspect="1"/>
          </p:cNvPicPr>
          <p:nvPr/>
        </p:nvPicPr>
        <p:blipFill>
          <a:blip r:embed="rId6"/>
          <a:stretch>
            <a:fillRect/>
          </a:stretch>
        </p:blipFill>
        <p:spPr>
          <a:xfrm>
            <a:off x="1303891" y="6116173"/>
            <a:ext cx="4468755" cy="762066"/>
          </a:xfrm>
          <a:prstGeom prst="rect">
            <a:avLst/>
          </a:prstGeom>
        </p:spPr>
      </p:pic>
      <p:pic>
        <p:nvPicPr>
          <p:cNvPr id="64" name="Picture 63">
            <a:extLst>
              <a:ext uri="{FF2B5EF4-FFF2-40B4-BE49-F238E27FC236}">
                <a16:creationId xmlns:a16="http://schemas.microsoft.com/office/drawing/2014/main" id="{FE036300-83CC-4244-8FA8-A189677C5B70}"/>
              </a:ext>
            </a:extLst>
          </p:cNvPr>
          <p:cNvPicPr>
            <a:picLocks noChangeAspect="1"/>
          </p:cNvPicPr>
          <p:nvPr/>
        </p:nvPicPr>
        <p:blipFill>
          <a:blip r:embed="rId6"/>
          <a:stretch>
            <a:fillRect/>
          </a:stretch>
        </p:blipFill>
        <p:spPr>
          <a:xfrm>
            <a:off x="6488644" y="6116173"/>
            <a:ext cx="4468755" cy="762066"/>
          </a:xfrm>
          <a:prstGeom prst="rect">
            <a:avLst/>
          </a:prstGeom>
        </p:spPr>
      </p:pic>
      <p:pic>
        <p:nvPicPr>
          <p:cNvPr id="10" name="Picture 9">
            <a:extLst>
              <a:ext uri="{FF2B5EF4-FFF2-40B4-BE49-F238E27FC236}">
                <a16:creationId xmlns:a16="http://schemas.microsoft.com/office/drawing/2014/main" id="{1B7142AF-C313-4CE1-982D-C558C5516ED6}"/>
              </a:ext>
            </a:extLst>
          </p:cNvPr>
          <p:cNvPicPr>
            <a:picLocks noChangeAspect="1"/>
          </p:cNvPicPr>
          <p:nvPr/>
        </p:nvPicPr>
        <p:blipFill>
          <a:blip r:embed="rId7"/>
          <a:stretch>
            <a:fillRect/>
          </a:stretch>
        </p:blipFill>
        <p:spPr>
          <a:xfrm>
            <a:off x="3531773" y="2731669"/>
            <a:ext cx="5275127" cy="3048187"/>
          </a:xfrm>
          <a:prstGeom prst="rect">
            <a:avLst/>
          </a:prstGeom>
        </p:spPr>
      </p:pic>
    </p:spTree>
    <p:extLst>
      <p:ext uri="{BB962C8B-B14F-4D97-AF65-F5344CB8AC3E}">
        <p14:creationId xmlns:p14="http://schemas.microsoft.com/office/powerpoint/2010/main" val="3636205570"/>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1750" fill="hold"/>
                                        <p:tgtEl>
                                          <p:spTgt spid="39"/>
                                        </p:tgtEl>
                                        <p:attrNameLst>
                                          <p:attrName>ppt_w</p:attrName>
                                        </p:attrNameLst>
                                      </p:cBhvr>
                                      <p:tavLst>
                                        <p:tav tm="0">
                                          <p:val>
                                            <p:fltVal val="0"/>
                                          </p:val>
                                        </p:tav>
                                        <p:tav tm="100000">
                                          <p:val>
                                            <p:strVal val="#ppt_w"/>
                                          </p:val>
                                        </p:tav>
                                      </p:tavLst>
                                    </p:anim>
                                    <p:anim calcmode="lin" valueType="num">
                                      <p:cBhvr>
                                        <p:cTn id="13" dur="1750" fill="hold"/>
                                        <p:tgtEl>
                                          <p:spTgt spid="39"/>
                                        </p:tgtEl>
                                        <p:attrNameLst>
                                          <p:attrName>ppt_h</p:attrName>
                                        </p:attrNameLst>
                                      </p:cBhvr>
                                      <p:tavLst>
                                        <p:tav tm="0">
                                          <p:val>
                                            <p:fltVal val="0"/>
                                          </p:val>
                                        </p:tav>
                                        <p:tav tm="100000">
                                          <p:val>
                                            <p:strVal val="#ppt_h"/>
                                          </p:val>
                                        </p:tav>
                                      </p:tavLst>
                                    </p:anim>
                                    <p:animEffect transition="in" filter="fade">
                                      <p:cBhvr>
                                        <p:cTn id="14" dur="1750"/>
                                        <p:tgtEl>
                                          <p:spTgt spid="39"/>
                                        </p:tgtEl>
                                      </p:cBhvr>
                                    </p:animEffect>
                                  </p:childTnLst>
                                </p:cTn>
                              </p:par>
                              <p:par>
                                <p:cTn id="15" presetID="53" presetClass="entr" presetSubtype="16"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1750" fill="hold"/>
                                        <p:tgtEl>
                                          <p:spTgt spid="40"/>
                                        </p:tgtEl>
                                        <p:attrNameLst>
                                          <p:attrName>ppt_w</p:attrName>
                                        </p:attrNameLst>
                                      </p:cBhvr>
                                      <p:tavLst>
                                        <p:tav tm="0">
                                          <p:val>
                                            <p:fltVal val="0"/>
                                          </p:val>
                                        </p:tav>
                                        <p:tav tm="100000">
                                          <p:val>
                                            <p:strVal val="#ppt_w"/>
                                          </p:val>
                                        </p:tav>
                                      </p:tavLst>
                                    </p:anim>
                                    <p:anim calcmode="lin" valueType="num">
                                      <p:cBhvr>
                                        <p:cTn id="18" dur="1750" fill="hold"/>
                                        <p:tgtEl>
                                          <p:spTgt spid="40"/>
                                        </p:tgtEl>
                                        <p:attrNameLst>
                                          <p:attrName>ppt_h</p:attrName>
                                        </p:attrNameLst>
                                      </p:cBhvr>
                                      <p:tavLst>
                                        <p:tav tm="0">
                                          <p:val>
                                            <p:fltVal val="0"/>
                                          </p:val>
                                        </p:tav>
                                        <p:tav tm="100000">
                                          <p:val>
                                            <p:strVal val="#ppt_h"/>
                                          </p:val>
                                        </p:tav>
                                      </p:tavLst>
                                    </p:anim>
                                    <p:animEffect transition="in" filter="fade">
                                      <p:cBhvr>
                                        <p:cTn id="19" dur="1750"/>
                                        <p:tgtEl>
                                          <p:spTgt spid="40"/>
                                        </p:tgtEl>
                                      </p:cBhvr>
                                    </p:animEffect>
                                  </p:childTnLst>
                                </p:cTn>
                              </p:par>
                              <p:par>
                                <p:cTn id="20" presetID="53" presetClass="entr" presetSubtype="16"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1750" fill="hold"/>
                                        <p:tgtEl>
                                          <p:spTgt spid="41"/>
                                        </p:tgtEl>
                                        <p:attrNameLst>
                                          <p:attrName>ppt_w</p:attrName>
                                        </p:attrNameLst>
                                      </p:cBhvr>
                                      <p:tavLst>
                                        <p:tav tm="0">
                                          <p:val>
                                            <p:fltVal val="0"/>
                                          </p:val>
                                        </p:tav>
                                        <p:tav tm="100000">
                                          <p:val>
                                            <p:strVal val="#ppt_w"/>
                                          </p:val>
                                        </p:tav>
                                      </p:tavLst>
                                    </p:anim>
                                    <p:anim calcmode="lin" valueType="num">
                                      <p:cBhvr>
                                        <p:cTn id="23" dur="1750" fill="hold"/>
                                        <p:tgtEl>
                                          <p:spTgt spid="41"/>
                                        </p:tgtEl>
                                        <p:attrNameLst>
                                          <p:attrName>ppt_h</p:attrName>
                                        </p:attrNameLst>
                                      </p:cBhvr>
                                      <p:tavLst>
                                        <p:tav tm="0">
                                          <p:val>
                                            <p:fltVal val="0"/>
                                          </p:val>
                                        </p:tav>
                                        <p:tav tm="100000">
                                          <p:val>
                                            <p:strVal val="#ppt_h"/>
                                          </p:val>
                                        </p:tav>
                                      </p:tavLst>
                                    </p:anim>
                                    <p:animEffect transition="in" filter="fade">
                                      <p:cBhvr>
                                        <p:cTn id="24" dur="1750"/>
                                        <p:tgtEl>
                                          <p:spTgt spid="41"/>
                                        </p:tgtEl>
                                      </p:cBhvr>
                                    </p:animEffect>
                                  </p:childTnLst>
                                </p:cTn>
                              </p:par>
                              <p:par>
                                <p:cTn id="25" presetID="2" presetClass="entr" presetSubtype="1"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fill="hold"/>
                                        <p:tgtEl>
                                          <p:spTgt spid="39"/>
                                        </p:tgtEl>
                                        <p:attrNameLst>
                                          <p:attrName>ppt_x</p:attrName>
                                        </p:attrNameLst>
                                      </p:cBhvr>
                                      <p:tavLst>
                                        <p:tav tm="0">
                                          <p:val>
                                            <p:strVal val="#ppt_x"/>
                                          </p:val>
                                        </p:tav>
                                        <p:tav tm="100000">
                                          <p:val>
                                            <p:strVal val="#ppt_x"/>
                                          </p:val>
                                        </p:tav>
                                      </p:tavLst>
                                    </p:anim>
                                    <p:anim calcmode="lin" valueType="num">
                                      <p:cBhvr additive="base">
                                        <p:cTn id="28" dur="500" fill="hold"/>
                                        <p:tgtEl>
                                          <p:spTgt spid="39"/>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0-#ppt_h/2"/>
                                          </p:val>
                                        </p:tav>
                                        <p:tav tm="100000">
                                          <p:val>
                                            <p:strVal val="#ppt_y"/>
                                          </p:val>
                                        </p:tav>
                                      </p:tavLst>
                                    </p:anim>
                                  </p:childTnLst>
                                </p:cTn>
                              </p:par>
                              <p:par>
                                <p:cTn id="37" presetID="50" presetClass="entr" presetSubtype="0" decel="10000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strVal val="#ppt_w+.3"/>
                                          </p:val>
                                        </p:tav>
                                        <p:tav tm="100000">
                                          <p:val>
                                            <p:strVal val="#ppt_w"/>
                                          </p:val>
                                        </p:tav>
                                      </p:tavLst>
                                    </p:anim>
                                    <p:anim calcmode="lin" valueType="num">
                                      <p:cBhvr>
                                        <p:cTn id="40" dur="1000" fill="hold"/>
                                        <p:tgtEl>
                                          <p:spTgt spid="10"/>
                                        </p:tgtEl>
                                        <p:attrNameLst>
                                          <p:attrName>ppt_h</p:attrName>
                                        </p:attrNameLst>
                                      </p:cBhvr>
                                      <p:tavLst>
                                        <p:tav tm="0">
                                          <p:val>
                                            <p:strVal val="#ppt_h"/>
                                          </p:val>
                                        </p:tav>
                                        <p:tav tm="100000">
                                          <p:val>
                                            <p:strVal val="#ppt_h"/>
                                          </p:val>
                                        </p:tav>
                                      </p:tavLst>
                                    </p:anim>
                                    <p:animEffect transition="in" filter="fade">
                                      <p:cBhvr>
                                        <p:cTn id="4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BF52EA1-07BC-418E-90F8-419B876AB43C}"/>
              </a:ext>
            </a:extLst>
          </p:cNvPr>
          <p:cNvPicPr>
            <a:picLocks noChangeAspect="1"/>
          </p:cNvPicPr>
          <p:nvPr/>
        </p:nvPicPr>
        <p:blipFill>
          <a:blip r:embed="rId3"/>
          <a:stretch>
            <a:fillRect/>
          </a:stretch>
        </p:blipFill>
        <p:spPr>
          <a:xfrm>
            <a:off x="0" y="1102004"/>
            <a:ext cx="12192000" cy="5062822"/>
          </a:xfrm>
          <a:prstGeom prst="rect">
            <a:avLst/>
          </a:prstGeom>
          <a:ln>
            <a:noFill/>
          </a:ln>
          <a:effectLst>
            <a:softEdge rad="112500"/>
          </a:effectLst>
        </p:spPr>
      </p:pic>
      <p:sp>
        <p:nvSpPr>
          <p:cNvPr id="2" name="8">
            <a:extLst>
              <a:ext uri="{FF2B5EF4-FFF2-40B4-BE49-F238E27FC236}">
                <a16:creationId xmlns:a16="http://schemas.microsoft.com/office/drawing/2014/main" id="{9E080222-55B3-4898-A805-F7398A7DB853}"/>
              </a:ext>
            </a:extLst>
          </p:cNvPr>
          <p:cNvSpPr/>
          <p:nvPr/>
        </p:nvSpPr>
        <p:spPr>
          <a:xfrm>
            <a:off x="1112807" y="394118"/>
            <a:ext cx="10673340"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lumMod val="75000"/>
                    <a:lumOff val="2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Quan sát tranh vẽ cảnh tượng ở một khu nhà cao tầng:</a:t>
            </a:r>
            <a:endParaRPr kumimoji="0" lang="zh-CN" altLang="en-US" sz="6600" b="1" i="0" u="none" strike="noStrike" kern="1200" cap="none" spc="0" normalizeH="0" baseline="0" noProof="0" dirty="0">
              <a:ln>
                <a:noFill/>
              </a:ln>
              <a:solidFill>
                <a:prstClr val="black">
                  <a:lumMod val="75000"/>
                  <a:lumOff val="2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grpSp>
        <p:nvGrpSpPr>
          <p:cNvPr id="3" name="Group 2">
            <a:extLst>
              <a:ext uri="{FF2B5EF4-FFF2-40B4-BE49-F238E27FC236}">
                <a16:creationId xmlns:a16="http://schemas.microsoft.com/office/drawing/2014/main" id="{E3DFE416-C4BA-46AB-B9AD-26CF9F47E650}"/>
              </a:ext>
            </a:extLst>
          </p:cNvPr>
          <p:cNvGrpSpPr/>
          <p:nvPr/>
        </p:nvGrpSpPr>
        <p:grpSpPr>
          <a:xfrm>
            <a:off x="139809" y="204478"/>
            <a:ext cx="863972" cy="1015663"/>
            <a:chOff x="426137" y="296838"/>
            <a:chExt cx="863972" cy="1015663"/>
          </a:xfrm>
        </p:grpSpPr>
        <p:sp>
          <p:nvSpPr>
            <p:cNvPr id="4" name="Oval 3">
              <a:extLst>
                <a:ext uri="{FF2B5EF4-FFF2-40B4-BE49-F238E27FC236}">
                  <a16:creationId xmlns:a16="http://schemas.microsoft.com/office/drawing/2014/main" id="{ED6D5846-3624-4A04-9A0C-72F004E1ABFB}"/>
                </a:ext>
              </a:extLst>
            </p:cNvPr>
            <p:cNvSpPr/>
            <p:nvPr/>
          </p:nvSpPr>
          <p:spPr>
            <a:xfrm>
              <a:off x="426137" y="413003"/>
              <a:ext cx="863972" cy="816586"/>
            </a:xfrm>
            <a:prstGeom prst="ellipse">
              <a:avLst/>
            </a:prstGeom>
            <a:solidFill>
              <a:srgbClr val="7D57A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17228DDD-C80A-4AF9-AEDB-4060B91EB97D}"/>
                </a:ext>
              </a:extLst>
            </p:cNvPr>
            <p:cNvSpPr/>
            <p:nvPr/>
          </p:nvSpPr>
          <p:spPr>
            <a:xfrm>
              <a:off x="535163" y="296838"/>
              <a:ext cx="612668"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VnArial" panose="020B7200000000000000" pitchFamily="34" charset="0"/>
                  <a:ea typeface="+mn-ea"/>
                  <a:cs typeface="+mn-cs"/>
                </a:rPr>
                <a:t>1</a:t>
              </a:r>
            </a:p>
          </p:txBody>
        </p:sp>
      </p:grpSp>
      <p:sp>
        <p:nvSpPr>
          <p:cNvPr id="10" name="TextBox 9">
            <a:extLst>
              <a:ext uri="{FF2B5EF4-FFF2-40B4-BE49-F238E27FC236}">
                <a16:creationId xmlns:a16="http://schemas.microsoft.com/office/drawing/2014/main" id="{3498B4BB-C69D-451E-8176-B0EDB1708DEF}"/>
              </a:ext>
            </a:extLst>
          </p:cNvPr>
          <p:cNvSpPr txBox="1"/>
          <p:nvPr/>
        </p:nvSpPr>
        <p:spPr>
          <a:xfrm>
            <a:off x="2906326" y="5930735"/>
            <a:ext cx="637934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chuyện</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đang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xảy</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ra?</a:t>
            </a:r>
          </a:p>
        </p:txBody>
      </p:sp>
      <p:sp>
        <p:nvSpPr>
          <p:cNvPr id="11" name="TextBox 10">
            <a:extLst>
              <a:ext uri="{FF2B5EF4-FFF2-40B4-BE49-F238E27FC236}">
                <a16:creationId xmlns:a16="http://schemas.microsoft.com/office/drawing/2014/main" id="{02C5F3C0-D480-4139-ADB4-86FC3F1CD499}"/>
              </a:ext>
            </a:extLst>
          </p:cNvPr>
          <p:cNvSpPr txBox="1"/>
          <p:nvPr/>
        </p:nvSpPr>
        <p:spPr>
          <a:xfrm>
            <a:off x="1612093" y="5930735"/>
            <a:ext cx="911490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Chúng</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ta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phải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làm</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khi</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hỏa</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hoạn</a:t>
            </a:r>
            <a:r>
              <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2685811572"/>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750"/>
                                        <p:tgtEl>
                                          <p:spTgt spid="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grpId="1" nodeType="clickEffect">
                                  <p:stCondLst>
                                    <p:cond delay="0"/>
                                  </p:stCondLst>
                                  <p:childTnLst>
                                    <p:anim calcmode="lin" valueType="num">
                                      <p:cBhvr additive="base">
                                        <p:cTn id="23" dur="500"/>
                                        <p:tgtEl>
                                          <p:spTgt spid="10"/>
                                        </p:tgtEl>
                                        <p:attrNameLst>
                                          <p:attrName>ppt_x</p:attrName>
                                        </p:attrNameLst>
                                      </p:cBhvr>
                                      <p:tavLst>
                                        <p:tav tm="0">
                                          <p:val>
                                            <p:strVal val="ppt_x"/>
                                          </p:val>
                                        </p:tav>
                                        <p:tav tm="100000">
                                          <p:val>
                                            <p:strVal val="ppt_x"/>
                                          </p:val>
                                        </p:tav>
                                      </p:tavLst>
                                    </p:anim>
                                    <p:anim calcmode="lin" valueType="num">
                                      <p:cBhvr additive="base">
                                        <p:cTn id="24" dur="500"/>
                                        <p:tgtEl>
                                          <p:spTgt spid="10"/>
                                        </p:tgtEl>
                                        <p:attrNameLst>
                                          <p:attrName>ppt_y</p:attrName>
                                        </p:attrNameLst>
                                      </p:cBhvr>
                                      <p:tavLst>
                                        <p:tav tm="0">
                                          <p:val>
                                            <p:strVal val="ppt_y"/>
                                          </p:val>
                                        </p:tav>
                                        <p:tav tm="100000">
                                          <p:val>
                                            <p:strVal val="1+ppt_h/2"/>
                                          </p:val>
                                        </p:tav>
                                      </p:tavLst>
                                    </p:anim>
                                    <p:set>
                                      <p:cBhvr>
                                        <p:cTn id="25" dur="1" fill="hold">
                                          <p:stCondLst>
                                            <p:cond delay="499"/>
                                          </p:stCondLst>
                                        </p:cTn>
                                        <p:tgtEl>
                                          <p:spTgt spid="10"/>
                                        </p:tgtEl>
                                        <p:attrNameLst>
                                          <p:attrName>style.visibility</p:attrName>
                                        </p:attrNameLst>
                                      </p:cBhvr>
                                      <p:to>
                                        <p:strVal val="hidden"/>
                                      </p:to>
                                    </p:set>
                                  </p:childTnLst>
                                </p:cTn>
                              </p:par>
                              <p:par>
                                <p:cTn id="26" presetID="2" presetClass="entr" presetSubtype="4" fill="hold" grpId="0" nodeType="withEffect">
                                  <p:stCondLst>
                                    <p:cond delay="50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0" grpId="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6C48CD-106F-4AC0-BE99-4FE0D0E3216F}"/>
              </a:ext>
            </a:extLst>
          </p:cNvPr>
          <p:cNvPicPr>
            <a:picLocks noChangeAspect="1"/>
          </p:cNvPicPr>
          <p:nvPr/>
        </p:nvPicPr>
        <p:blipFill>
          <a:blip r:embed="rId2"/>
          <a:stretch>
            <a:fillRect/>
          </a:stretch>
        </p:blipFill>
        <p:spPr>
          <a:xfrm>
            <a:off x="2356006" y="1701582"/>
            <a:ext cx="7390894" cy="4296650"/>
          </a:xfrm>
          <a:prstGeom prst="rect">
            <a:avLst/>
          </a:prstGeom>
        </p:spPr>
      </p:pic>
      <p:sp>
        <p:nvSpPr>
          <p:cNvPr id="21" name="6">
            <a:extLst>
              <a:ext uri="{FF2B5EF4-FFF2-40B4-BE49-F238E27FC236}">
                <a16:creationId xmlns:a16="http://schemas.microsoft.com/office/drawing/2014/main" id="{C420FD2D-2FE3-4765-80E1-9072DA9F9973}"/>
              </a:ext>
            </a:extLst>
          </p:cNvPr>
          <p:cNvSpPr txBox="1"/>
          <p:nvPr/>
        </p:nvSpPr>
        <p:spPr>
          <a:xfrm>
            <a:off x="5339238" y="2545775"/>
            <a:ext cx="1483098" cy="16312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00" b="0"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Calibri" panose="020F0502020204030204"/>
                <a:ea typeface="思源黑体 CN Regular" panose="020B0500000000000000" pitchFamily="34" charset="-122"/>
                <a:cs typeface="+mn-cs"/>
                <a:sym typeface="思源黑体 CN Regular" panose="020B0500000000000000" pitchFamily="34" charset="-122"/>
              </a:rPr>
              <a:t>02</a:t>
            </a:r>
            <a:endParaRPr kumimoji="0" lang="zh-CN" altLang="en-US" sz="10000" b="0" i="0" u="none" strike="noStrike" kern="1200" cap="none" spc="0" normalizeH="0" baseline="0" noProof="0" dirty="0">
              <a:ln>
                <a:noFill/>
              </a:ln>
              <a:solidFill>
                <a:prstClr val="black">
                  <a:lumMod val="85000"/>
                  <a:lumOff val="15000"/>
                </a:prstClr>
              </a:solidFill>
              <a:effectLst>
                <a:outerShdw blurRad="38100" dist="38100" dir="2700000" algn="tl">
                  <a:srgbClr val="000000">
                    <a:alpha val="43137"/>
                  </a:srgbClr>
                </a:outerShdw>
              </a:effectLst>
              <a:uLnTx/>
              <a:uFillTx/>
              <a:latin typeface="Calibri" panose="020F0502020204030204"/>
              <a:ea typeface="思源黑体 CN Regular" panose="020B0500000000000000" pitchFamily="34" charset="-122"/>
              <a:cs typeface="+mn-cs"/>
              <a:sym typeface="思源黑体 CN Regular" panose="020B0500000000000000" pitchFamily="34" charset="-122"/>
            </a:endParaRPr>
          </a:p>
        </p:txBody>
      </p:sp>
      <p:pic>
        <p:nvPicPr>
          <p:cNvPr id="39" name="3">
            <a:extLst>
              <a:ext uri="{FF2B5EF4-FFF2-40B4-BE49-F238E27FC236}">
                <a16:creationId xmlns:a16="http://schemas.microsoft.com/office/drawing/2014/main" id="{EEAD127C-1475-4D00-BDD2-1BFEF1E83B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01447" y="379952"/>
            <a:ext cx="915767" cy="1440016"/>
          </a:xfrm>
          <a:prstGeom prst="rect">
            <a:avLst/>
          </a:prstGeom>
        </p:spPr>
      </p:pic>
      <p:pic>
        <p:nvPicPr>
          <p:cNvPr id="40" name="4">
            <a:extLst>
              <a:ext uri="{FF2B5EF4-FFF2-40B4-BE49-F238E27FC236}">
                <a16:creationId xmlns:a16="http://schemas.microsoft.com/office/drawing/2014/main" id="{EAA7EE89-BAEE-4F9E-890A-BE47ED6ADB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10068" y="379952"/>
            <a:ext cx="1034962" cy="1440017"/>
          </a:xfrm>
          <a:prstGeom prst="rect">
            <a:avLst/>
          </a:prstGeom>
        </p:spPr>
      </p:pic>
      <p:pic>
        <p:nvPicPr>
          <p:cNvPr id="41" name="5">
            <a:extLst>
              <a:ext uri="{FF2B5EF4-FFF2-40B4-BE49-F238E27FC236}">
                <a16:creationId xmlns:a16="http://schemas.microsoft.com/office/drawing/2014/main" id="{7D75A107-3B59-40FE-9EC8-4B1198637AC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12671" y="379952"/>
            <a:ext cx="882737" cy="1440017"/>
          </a:xfrm>
          <a:prstGeom prst="rect">
            <a:avLst/>
          </a:prstGeom>
        </p:spPr>
      </p:pic>
      <p:pic>
        <p:nvPicPr>
          <p:cNvPr id="5" name="Picture 4">
            <a:extLst>
              <a:ext uri="{FF2B5EF4-FFF2-40B4-BE49-F238E27FC236}">
                <a16:creationId xmlns:a16="http://schemas.microsoft.com/office/drawing/2014/main" id="{2AB06F71-54E2-4423-BB59-0C61A7F72391}"/>
              </a:ext>
            </a:extLst>
          </p:cNvPr>
          <p:cNvPicPr>
            <a:picLocks noChangeAspect="1"/>
          </p:cNvPicPr>
          <p:nvPr/>
        </p:nvPicPr>
        <p:blipFill>
          <a:blip r:embed="rId6"/>
          <a:stretch>
            <a:fillRect/>
          </a:stretch>
        </p:blipFill>
        <p:spPr>
          <a:xfrm>
            <a:off x="1303891" y="6116173"/>
            <a:ext cx="4468755" cy="762066"/>
          </a:xfrm>
          <a:prstGeom prst="rect">
            <a:avLst/>
          </a:prstGeom>
        </p:spPr>
      </p:pic>
      <p:pic>
        <p:nvPicPr>
          <p:cNvPr id="64" name="Picture 63">
            <a:extLst>
              <a:ext uri="{FF2B5EF4-FFF2-40B4-BE49-F238E27FC236}">
                <a16:creationId xmlns:a16="http://schemas.microsoft.com/office/drawing/2014/main" id="{FE036300-83CC-4244-8FA8-A189677C5B70}"/>
              </a:ext>
            </a:extLst>
          </p:cNvPr>
          <p:cNvPicPr>
            <a:picLocks noChangeAspect="1"/>
          </p:cNvPicPr>
          <p:nvPr/>
        </p:nvPicPr>
        <p:blipFill>
          <a:blip r:embed="rId6"/>
          <a:stretch>
            <a:fillRect/>
          </a:stretch>
        </p:blipFill>
        <p:spPr>
          <a:xfrm>
            <a:off x="6488644" y="6116173"/>
            <a:ext cx="4468755" cy="762066"/>
          </a:xfrm>
          <a:prstGeom prst="rect">
            <a:avLst/>
          </a:prstGeom>
        </p:spPr>
      </p:pic>
      <p:pic>
        <p:nvPicPr>
          <p:cNvPr id="2" name="Picture 1">
            <a:extLst>
              <a:ext uri="{FF2B5EF4-FFF2-40B4-BE49-F238E27FC236}">
                <a16:creationId xmlns:a16="http://schemas.microsoft.com/office/drawing/2014/main" id="{917D0881-1CB4-48A7-BFC9-31AFCA4D9E53}"/>
              </a:ext>
            </a:extLst>
          </p:cNvPr>
          <p:cNvPicPr>
            <a:picLocks noChangeAspect="1"/>
          </p:cNvPicPr>
          <p:nvPr/>
        </p:nvPicPr>
        <p:blipFill>
          <a:blip r:embed="rId7"/>
          <a:stretch>
            <a:fillRect/>
          </a:stretch>
        </p:blipFill>
        <p:spPr>
          <a:xfrm>
            <a:off x="3835469" y="3483494"/>
            <a:ext cx="4521062" cy="2838606"/>
          </a:xfrm>
          <a:prstGeom prst="rect">
            <a:avLst/>
          </a:prstGeom>
        </p:spPr>
      </p:pic>
    </p:spTree>
    <p:extLst>
      <p:ext uri="{BB962C8B-B14F-4D97-AF65-F5344CB8AC3E}">
        <p14:creationId xmlns:p14="http://schemas.microsoft.com/office/powerpoint/2010/main" val="2968632457"/>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1750" fill="hold"/>
                                        <p:tgtEl>
                                          <p:spTgt spid="39"/>
                                        </p:tgtEl>
                                        <p:attrNameLst>
                                          <p:attrName>ppt_w</p:attrName>
                                        </p:attrNameLst>
                                      </p:cBhvr>
                                      <p:tavLst>
                                        <p:tav tm="0">
                                          <p:val>
                                            <p:fltVal val="0"/>
                                          </p:val>
                                        </p:tav>
                                        <p:tav tm="100000">
                                          <p:val>
                                            <p:strVal val="#ppt_w"/>
                                          </p:val>
                                        </p:tav>
                                      </p:tavLst>
                                    </p:anim>
                                    <p:anim calcmode="lin" valueType="num">
                                      <p:cBhvr>
                                        <p:cTn id="13" dur="1750" fill="hold"/>
                                        <p:tgtEl>
                                          <p:spTgt spid="39"/>
                                        </p:tgtEl>
                                        <p:attrNameLst>
                                          <p:attrName>ppt_h</p:attrName>
                                        </p:attrNameLst>
                                      </p:cBhvr>
                                      <p:tavLst>
                                        <p:tav tm="0">
                                          <p:val>
                                            <p:fltVal val="0"/>
                                          </p:val>
                                        </p:tav>
                                        <p:tav tm="100000">
                                          <p:val>
                                            <p:strVal val="#ppt_h"/>
                                          </p:val>
                                        </p:tav>
                                      </p:tavLst>
                                    </p:anim>
                                    <p:animEffect transition="in" filter="fade">
                                      <p:cBhvr>
                                        <p:cTn id="14" dur="1750"/>
                                        <p:tgtEl>
                                          <p:spTgt spid="39"/>
                                        </p:tgtEl>
                                      </p:cBhvr>
                                    </p:animEffect>
                                  </p:childTnLst>
                                </p:cTn>
                              </p:par>
                              <p:par>
                                <p:cTn id="15" presetID="53" presetClass="entr" presetSubtype="16"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1750" fill="hold"/>
                                        <p:tgtEl>
                                          <p:spTgt spid="40"/>
                                        </p:tgtEl>
                                        <p:attrNameLst>
                                          <p:attrName>ppt_w</p:attrName>
                                        </p:attrNameLst>
                                      </p:cBhvr>
                                      <p:tavLst>
                                        <p:tav tm="0">
                                          <p:val>
                                            <p:fltVal val="0"/>
                                          </p:val>
                                        </p:tav>
                                        <p:tav tm="100000">
                                          <p:val>
                                            <p:strVal val="#ppt_w"/>
                                          </p:val>
                                        </p:tav>
                                      </p:tavLst>
                                    </p:anim>
                                    <p:anim calcmode="lin" valueType="num">
                                      <p:cBhvr>
                                        <p:cTn id="18" dur="1750" fill="hold"/>
                                        <p:tgtEl>
                                          <p:spTgt spid="40"/>
                                        </p:tgtEl>
                                        <p:attrNameLst>
                                          <p:attrName>ppt_h</p:attrName>
                                        </p:attrNameLst>
                                      </p:cBhvr>
                                      <p:tavLst>
                                        <p:tav tm="0">
                                          <p:val>
                                            <p:fltVal val="0"/>
                                          </p:val>
                                        </p:tav>
                                        <p:tav tm="100000">
                                          <p:val>
                                            <p:strVal val="#ppt_h"/>
                                          </p:val>
                                        </p:tav>
                                      </p:tavLst>
                                    </p:anim>
                                    <p:animEffect transition="in" filter="fade">
                                      <p:cBhvr>
                                        <p:cTn id="19" dur="1750"/>
                                        <p:tgtEl>
                                          <p:spTgt spid="40"/>
                                        </p:tgtEl>
                                      </p:cBhvr>
                                    </p:animEffect>
                                  </p:childTnLst>
                                </p:cTn>
                              </p:par>
                              <p:par>
                                <p:cTn id="20" presetID="53" presetClass="entr" presetSubtype="16"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1750" fill="hold"/>
                                        <p:tgtEl>
                                          <p:spTgt spid="41"/>
                                        </p:tgtEl>
                                        <p:attrNameLst>
                                          <p:attrName>ppt_w</p:attrName>
                                        </p:attrNameLst>
                                      </p:cBhvr>
                                      <p:tavLst>
                                        <p:tav tm="0">
                                          <p:val>
                                            <p:fltVal val="0"/>
                                          </p:val>
                                        </p:tav>
                                        <p:tav tm="100000">
                                          <p:val>
                                            <p:strVal val="#ppt_w"/>
                                          </p:val>
                                        </p:tav>
                                      </p:tavLst>
                                    </p:anim>
                                    <p:anim calcmode="lin" valueType="num">
                                      <p:cBhvr>
                                        <p:cTn id="23" dur="1750" fill="hold"/>
                                        <p:tgtEl>
                                          <p:spTgt spid="41"/>
                                        </p:tgtEl>
                                        <p:attrNameLst>
                                          <p:attrName>ppt_h</p:attrName>
                                        </p:attrNameLst>
                                      </p:cBhvr>
                                      <p:tavLst>
                                        <p:tav tm="0">
                                          <p:val>
                                            <p:fltVal val="0"/>
                                          </p:val>
                                        </p:tav>
                                        <p:tav tm="100000">
                                          <p:val>
                                            <p:strVal val="#ppt_h"/>
                                          </p:val>
                                        </p:tav>
                                      </p:tavLst>
                                    </p:anim>
                                    <p:animEffect transition="in" filter="fade">
                                      <p:cBhvr>
                                        <p:cTn id="24" dur="1750"/>
                                        <p:tgtEl>
                                          <p:spTgt spid="41"/>
                                        </p:tgtEl>
                                      </p:cBhvr>
                                    </p:animEffect>
                                  </p:childTnLst>
                                </p:cTn>
                              </p:par>
                              <p:par>
                                <p:cTn id="25" presetID="2" presetClass="entr" presetSubtype="1"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fill="hold"/>
                                        <p:tgtEl>
                                          <p:spTgt spid="39"/>
                                        </p:tgtEl>
                                        <p:attrNameLst>
                                          <p:attrName>ppt_x</p:attrName>
                                        </p:attrNameLst>
                                      </p:cBhvr>
                                      <p:tavLst>
                                        <p:tav tm="0">
                                          <p:val>
                                            <p:strVal val="#ppt_x"/>
                                          </p:val>
                                        </p:tav>
                                        <p:tav tm="100000">
                                          <p:val>
                                            <p:strVal val="#ppt_x"/>
                                          </p:val>
                                        </p:tav>
                                      </p:tavLst>
                                    </p:anim>
                                    <p:anim calcmode="lin" valueType="num">
                                      <p:cBhvr additive="base">
                                        <p:cTn id="28" dur="500" fill="hold"/>
                                        <p:tgtEl>
                                          <p:spTgt spid="39"/>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0-#ppt_h/2"/>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1750"/>
                            </p:stCondLst>
                            <p:childTnLst>
                              <p:par>
                                <p:cTn id="43" presetID="50" presetClass="entr" presetSubtype="0" decel="100000" fill="hold" nodeType="after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p:cTn id="45" dur="1000" fill="hold"/>
                                        <p:tgtEl>
                                          <p:spTgt spid="2"/>
                                        </p:tgtEl>
                                        <p:attrNameLst>
                                          <p:attrName>ppt_w</p:attrName>
                                        </p:attrNameLst>
                                      </p:cBhvr>
                                      <p:tavLst>
                                        <p:tav tm="0">
                                          <p:val>
                                            <p:strVal val="#ppt_w+.3"/>
                                          </p:val>
                                        </p:tav>
                                        <p:tav tm="100000">
                                          <p:val>
                                            <p:strVal val="#ppt_w"/>
                                          </p:val>
                                        </p:tav>
                                      </p:tavLst>
                                    </p:anim>
                                    <p:anim calcmode="lin" valueType="num">
                                      <p:cBhvr>
                                        <p:cTn id="46" dur="1000" fill="hold"/>
                                        <p:tgtEl>
                                          <p:spTgt spid="2"/>
                                        </p:tgtEl>
                                        <p:attrNameLst>
                                          <p:attrName>ppt_h</p:attrName>
                                        </p:attrNameLst>
                                      </p:cBhvr>
                                      <p:tavLst>
                                        <p:tav tm="0">
                                          <p:val>
                                            <p:strVal val="#ppt_h"/>
                                          </p:val>
                                        </p:tav>
                                        <p:tav tm="100000">
                                          <p:val>
                                            <p:strVal val="#ppt_h"/>
                                          </p:val>
                                        </p:tav>
                                      </p:tavLst>
                                    </p:anim>
                                    <p:animEffect transition="in" filter="fade">
                                      <p:cBhvr>
                                        <p:cTn id="4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D07A154-6B01-45AE-92D1-66ABE1078EB6}"/>
              </a:ext>
            </a:extLst>
          </p:cNvPr>
          <p:cNvPicPr>
            <a:picLocks noChangeAspect="1"/>
          </p:cNvPicPr>
          <p:nvPr/>
        </p:nvPicPr>
        <p:blipFill>
          <a:blip r:embed="rId2"/>
          <a:stretch>
            <a:fillRect/>
          </a:stretch>
        </p:blipFill>
        <p:spPr>
          <a:xfrm>
            <a:off x="-7676" y="1079956"/>
            <a:ext cx="12199675" cy="5778044"/>
          </a:xfrm>
          <a:prstGeom prst="rect">
            <a:avLst/>
          </a:prstGeom>
          <a:ln>
            <a:noFill/>
          </a:ln>
          <a:effectLst>
            <a:softEdge rad="112500"/>
          </a:effectLst>
        </p:spPr>
      </p:pic>
      <p:sp>
        <p:nvSpPr>
          <p:cNvPr id="15" name="1">
            <a:extLst>
              <a:ext uri="{FF2B5EF4-FFF2-40B4-BE49-F238E27FC236}">
                <a16:creationId xmlns:a16="http://schemas.microsoft.com/office/drawing/2014/main" id="{6200B8B1-71E0-4967-9369-C7BA68ECD9B5}"/>
              </a:ext>
            </a:extLst>
          </p:cNvPr>
          <p:cNvSpPr/>
          <p:nvPr/>
        </p:nvSpPr>
        <p:spPr>
          <a:xfrm>
            <a:off x="-7675" y="1228543"/>
            <a:ext cx="12192000" cy="5509200"/>
          </a:xfrm>
          <a:prstGeom prst="rect">
            <a:avLst/>
          </a:prstGeom>
          <a:solidFill>
            <a:schemeClr val="bg1">
              <a:alpha val="87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id="{CB0CB92F-741F-4E76-A26A-BB5F4AEC2067}"/>
              </a:ext>
            </a:extLst>
          </p:cNvPr>
          <p:cNvSpPr txBox="1"/>
          <p:nvPr/>
        </p:nvSpPr>
        <p:spPr>
          <a:xfrm>
            <a:off x="3074042" y="611311"/>
            <a:ext cx="6144566"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err="1">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Lính</a:t>
            </a:r>
            <a:r>
              <a:rPr kumimoji="0" lang="en-US" altLang="zh-CN" sz="4000" b="0" i="0" u="none" strike="noStrike" kern="1200" cap="none" spc="0" normalizeH="0" baseline="0" noProof="0" dirty="0">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4000" b="0" i="0" u="none" strike="noStrike" kern="1200" cap="none" spc="0" normalizeH="0" baseline="0" noProof="0" dirty="0" err="1">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cứu</a:t>
            </a:r>
            <a:r>
              <a:rPr kumimoji="0" lang="en-US" altLang="zh-CN" sz="4000" b="0" i="0" u="none" strike="noStrike" kern="1200" cap="none" spc="0" normalizeH="0" baseline="0" noProof="0" dirty="0">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4000" b="0" i="0" u="none" strike="noStrike" kern="1200" cap="none" spc="0" normalizeH="0" baseline="0" noProof="0" dirty="0" err="1">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hỏa</a:t>
            </a:r>
            <a:endParaRPr kumimoji="0" lang="en-US" altLang="zh-CN" sz="4000" b="0" i="0" u="none" strike="noStrike" kern="1200" cap="none" spc="0" normalizeH="0" baseline="0" noProof="0" dirty="0">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nvGrpSpPr>
          <p:cNvPr id="3" name="Group 2">
            <a:extLst>
              <a:ext uri="{FF2B5EF4-FFF2-40B4-BE49-F238E27FC236}">
                <a16:creationId xmlns:a16="http://schemas.microsoft.com/office/drawing/2014/main" id="{C2C7DEDA-F535-4FCB-951D-B54D2F1E0F22}"/>
              </a:ext>
            </a:extLst>
          </p:cNvPr>
          <p:cNvGrpSpPr/>
          <p:nvPr/>
        </p:nvGrpSpPr>
        <p:grpSpPr>
          <a:xfrm>
            <a:off x="139809" y="198518"/>
            <a:ext cx="863972" cy="1015663"/>
            <a:chOff x="426137" y="277174"/>
            <a:chExt cx="863972" cy="1015663"/>
          </a:xfrm>
        </p:grpSpPr>
        <p:sp>
          <p:nvSpPr>
            <p:cNvPr id="4" name="Oval 3">
              <a:extLst>
                <a:ext uri="{FF2B5EF4-FFF2-40B4-BE49-F238E27FC236}">
                  <a16:creationId xmlns:a16="http://schemas.microsoft.com/office/drawing/2014/main" id="{B6663D7C-F69E-4170-B8EC-6FDAC28A67AE}"/>
                </a:ext>
              </a:extLst>
            </p:cNvPr>
            <p:cNvSpPr/>
            <p:nvPr/>
          </p:nvSpPr>
          <p:spPr>
            <a:xfrm>
              <a:off x="426137" y="413003"/>
              <a:ext cx="863972" cy="816586"/>
            </a:xfrm>
            <a:prstGeom prst="ellipse">
              <a:avLst/>
            </a:prstGeom>
            <a:solidFill>
              <a:srgbClr val="7D57A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12C30BF1-DF6F-40E6-8256-CEA34C04ED2B}"/>
                </a:ext>
              </a:extLst>
            </p:cNvPr>
            <p:cNvSpPr/>
            <p:nvPr/>
          </p:nvSpPr>
          <p:spPr>
            <a:xfrm>
              <a:off x="554827" y="277174"/>
              <a:ext cx="612668"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VnArial" panose="020B7200000000000000" pitchFamily="34" charset="0"/>
                  <a:ea typeface="+mn-ea"/>
                  <a:cs typeface="+mn-cs"/>
                </a:rPr>
                <a:t>2</a:t>
              </a:r>
            </a:p>
          </p:txBody>
        </p:sp>
      </p:grpSp>
      <p:sp>
        <p:nvSpPr>
          <p:cNvPr id="6" name="8">
            <a:extLst>
              <a:ext uri="{FF2B5EF4-FFF2-40B4-BE49-F238E27FC236}">
                <a16:creationId xmlns:a16="http://schemas.microsoft.com/office/drawing/2014/main" id="{E1A2353C-EC49-4D5C-8AFF-6E32F30875EF}"/>
              </a:ext>
            </a:extLst>
          </p:cNvPr>
          <p:cNvSpPr/>
          <p:nvPr/>
        </p:nvSpPr>
        <p:spPr>
          <a:xfrm>
            <a:off x="1003781" y="372070"/>
            <a:ext cx="1223741"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rgbClr val="E7E6E6">
                    <a:lumMod val="25000"/>
                  </a:srgbClr>
                </a:solidFill>
                <a:effectLst>
                  <a:outerShdw blurRad="38100" dist="38100" dir="2700000" algn="tl">
                    <a:srgbClr val="000000">
                      <a:alpha val="43137"/>
                    </a:srgb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ĐỌC</a:t>
            </a:r>
            <a:endParaRPr kumimoji="0" lang="zh-CN" altLang="en-US" sz="4000" b="0" i="0" u="none" strike="noStrike" kern="1200" cap="none" spc="0" normalizeH="0" baseline="0" noProof="0" dirty="0">
              <a:ln>
                <a:noFill/>
              </a:ln>
              <a:solidFill>
                <a:srgbClr val="E7E6E6">
                  <a:lumMod val="25000"/>
                </a:srgbClr>
              </a:solidFill>
              <a:effectLst>
                <a:outerShdw blurRad="38100" dist="38100" dir="2700000" algn="tl">
                  <a:srgbClr val="000000">
                    <a:alpha val="43137"/>
                  </a:srgb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 name="Rectangle 8">
            <a:extLst>
              <a:ext uri="{FF2B5EF4-FFF2-40B4-BE49-F238E27FC236}">
                <a16:creationId xmlns:a16="http://schemas.microsoft.com/office/drawing/2014/main" id="{334D1A05-1A41-437E-8556-470560AD1E79}"/>
              </a:ext>
            </a:extLst>
          </p:cNvPr>
          <p:cNvSpPr/>
          <p:nvPr/>
        </p:nvSpPr>
        <p:spPr>
          <a:xfrm>
            <a:off x="88717" y="1232861"/>
            <a:ext cx="11977620" cy="5447645"/>
          </a:xfrm>
          <a:prstGeom prst="rect">
            <a:avLst/>
          </a:prstGeom>
        </p:spPr>
        <p:txBody>
          <a:bodyPr wrap="square">
            <a:spAutoFit/>
          </a:bodyPr>
          <a:lstStyle/>
          <a:p>
            <a:pPr marL="0" marR="0" lvl="0" indent="461963" algn="just" defTabSz="914400" rtl="0" eaLnBrk="1" fontAlgn="auto" latinLnBrk="0" hangingPunct="1">
              <a:lnSpc>
                <a:spcPct val="100000"/>
              </a:lnSpc>
              <a:spcBef>
                <a:spcPts val="0"/>
              </a:spcBef>
              <a:spcAft>
                <a:spcPts val="0"/>
              </a:spcAft>
              <a:buClrTx/>
              <a:buSzTx/>
              <a:buFontTx/>
              <a:buNone/>
              <a:tabLst/>
              <a:defRPr/>
            </a:pPr>
            <a:r>
              <a:rPr kumimoji="0" lang="vi-VN" sz="35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Chuông báo cháy vang lên. Những người lính cứu hỏa lập tức mặc quần áo chữa cháy, đi ủng, đeo găng, đội mũ rồi lao ra xe. Những chiếc xe cứu hỏa màu đỏ chứa đầy nước, bật đèn báo hiệu, rú còi chạy như bay đến nơi có cháy. Tại đây, ngọn lửa mỗi lúc một lớn. Những người lính cứu hỏa nhanh chóng dùng vòi phun nước dập tắt đám cháy. Họ dũng cảm quên mình cứu tính mạng và tài sản của người dân.</a:t>
            </a:r>
          </a:p>
          <a:p>
            <a:pPr marL="0" marR="0" lvl="0" indent="461963" algn="just" defTabSz="914400" rtl="0" eaLnBrk="1" fontAlgn="auto" latinLnBrk="0" hangingPunct="1">
              <a:lnSpc>
                <a:spcPct val="100000"/>
              </a:lnSpc>
              <a:spcBef>
                <a:spcPts val="0"/>
              </a:spcBef>
              <a:spcAft>
                <a:spcPts val="0"/>
              </a:spcAft>
              <a:buClrTx/>
              <a:buSzTx/>
              <a:buFontTx/>
              <a:buNone/>
              <a:tabLst/>
              <a:defRPr/>
            </a:pPr>
            <a:r>
              <a:rPr kumimoji="0" lang="vi-VN" sz="35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Cứu hỏa là một công việc rất nguy hiểm. Nhưng những người lính cứu hỏa luôn sẵn sàng có mặt ở mọi nơi có hỏa hoạn.</a:t>
            </a:r>
          </a:p>
          <a:p>
            <a:pPr marL="0" marR="0" lvl="0" indent="461963" algn="just" defTabSz="914400" rtl="0" eaLnBrk="0" fontAlgn="base" latinLnBrk="0" hangingPunct="0">
              <a:lnSpc>
                <a:spcPct val="100000"/>
              </a:lnSpc>
              <a:spcBef>
                <a:spcPct val="0"/>
              </a:spcBef>
              <a:spcAft>
                <a:spcPct val="0"/>
              </a:spcAft>
              <a:buClrTx/>
              <a:buSzTx/>
              <a:buFontTx/>
              <a:buNone/>
              <a:tabLst/>
              <a:defRPr/>
            </a:pPr>
            <a:r>
              <a:rPr kumimoji="0" lang="en-US" altLang="en-US" sz="3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a:t>
            </a:r>
            <a:r>
              <a:rPr kumimoji="0" lang="en-US" altLang="en-US" sz="2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Hồng</a:t>
            </a:r>
            <a:r>
              <a:rPr kumimoji="0" lang="en-US" altLang="en-US" sz="2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Vân</a:t>
            </a:r>
            <a:r>
              <a:rPr kumimoji="0" lang="en-US" altLang="en-US" sz="2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altLang="en-US" sz="33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415145278"/>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out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P spid="6"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D07A154-6B01-45AE-92D1-66ABE1078EB6}"/>
              </a:ext>
            </a:extLst>
          </p:cNvPr>
          <p:cNvPicPr>
            <a:picLocks noChangeAspect="1"/>
          </p:cNvPicPr>
          <p:nvPr/>
        </p:nvPicPr>
        <p:blipFill>
          <a:blip r:embed="rId2"/>
          <a:stretch>
            <a:fillRect/>
          </a:stretch>
        </p:blipFill>
        <p:spPr>
          <a:xfrm>
            <a:off x="-7676" y="1079956"/>
            <a:ext cx="12199675" cy="5778044"/>
          </a:xfrm>
          <a:prstGeom prst="rect">
            <a:avLst/>
          </a:prstGeom>
          <a:ln>
            <a:noFill/>
          </a:ln>
          <a:effectLst>
            <a:softEdge rad="112500"/>
          </a:effectLst>
        </p:spPr>
      </p:pic>
      <p:sp>
        <p:nvSpPr>
          <p:cNvPr id="15" name="1">
            <a:extLst>
              <a:ext uri="{FF2B5EF4-FFF2-40B4-BE49-F238E27FC236}">
                <a16:creationId xmlns:a16="http://schemas.microsoft.com/office/drawing/2014/main" id="{6200B8B1-71E0-4967-9369-C7BA68ECD9B5}"/>
              </a:ext>
            </a:extLst>
          </p:cNvPr>
          <p:cNvSpPr/>
          <p:nvPr/>
        </p:nvSpPr>
        <p:spPr>
          <a:xfrm>
            <a:off x="-7675" y="1228543"/>
            <a:ext cx="12192000" cy="5509200"/>
          </a:xfrm>
          <a:prstGeom prst="rect">
            <a:avLst/>
          </a:prstGeom>
          <a:solidFill>
            <a:schemeClr val="bg1">
              <a:alpha val="87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id="{CB0CB92F-741F-4E76-A26A-BB5F4AEC2067}"/>
              </a:ext>
            </a:extLst>
          </p:cNvPr>
          <p:cNvSpPr txBox="1"/>
          <p:nvPr/>
        </p:nvSpPr>
        <p:spPr>
          <a:xfrm>
            <a:off x="3074042" y="611311"/>
            <a:ext cx="6144566"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err="1">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Lính</a:t>
            </a:r>
            <a:r>
              <a:rPr kumimoji="0" lang="en-US" altLang="zh-CN" sz="4000" b="0" i="0" u="none" strike="noStrike" kern="1200" cap="none" spc="0" normalizeH="0" baseline="0" noProof="0" dirty="0">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4000" b="0" i="0" u="none" strike="noStrike" kern="1200" cap="none" spc="0" normalizeH="0" baseline="0" noProof="0" dirty="0" err="1">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cứu</a:t>
            </a:r>
            <a:r>
              <a:rPr kumimoji="0" lang="en-US" altLang="zh-CN" sz="4000" b="0" i="0" u="none" strike="noStrike" kern="1200" cap="none" spc="0" normalizeH="0" baseline="0" noProof="0" dirty="0">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4000" b="0" i="0" u="none" strike="noStrike" kern="1200" cap="none" spc="0" normalizeH="0" baseline="0" noProof="0" dirty="0" err="1">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hỏa</a:t>
            </a:r>
            <a:endParaRPr kumimoji="0" lang="en-US" altLang="zh-CN" sz="4000" b="0" i="0" u="none" strike="noStrike" kern="1200" cap="none" spc="0" normalizeH="0" baseline="0" noProof="0" dirty="0">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nvGrpSpPr>
          <p:cNvPr id="3" name="Group 2">
            <a:extLst>
              <a:ext uri="{FF2B5EF4-FFF2-40B4-BE49-F238E27FC236}">
                <a16:creationId xmlns:a16="http://schemas.microsoft.com/office/drawing/2014/main" id="{C2C7DEDA-F535-4FCB-951D-B54D2F1E0F22}"/>
              </a:ext>
            </a:extLst>
          </p:cNvPr>
          <p:cNvGrpSpPr/>
          <p:nvPr/>
        </p:nvGrpSpPr>
        <p:grpSpPr>
          <a:xfrm>
            <a:off x="139809" y="198518"/>
            <a:ext cx="863972" cy="1015663"/>
            <a:chOff x="426137" y="277174"/>
            <a:chExt cx="863972" cy="1015663"/>
          </a:xfrm>
        </p:grpSpPr>
        <p:sp>
          <p:nvSpPr>
            <p:cNvPr id="4" name="Oval 3">
              <a:extLst>
                <a:ext uri="{FF2B5EF4-FFF2-40B4-BE49-F238E27FC236}">
                  <a16:creationId xmlns:a16="http://schemas.microsoft.com/office/drawing/2014/main" id="{B6663D7C-F69E-4170-B8EC-6FDAC28A67AE}"/>
                </a:ext>
              </a:extLst>
            </p:cNvPr>
            <p:cNvSpPr/>
            <p:nvPr/>
          </p:nvSpPr>
          <p:spPr>
            <a:xfrm>
              <a:off x="426137" y="413003"/>
              <a:ext cx="863972" cy="816586"/>
            </a:xfrm>
            <a:prstGeom prst="ellipse">
              <a:avLst/>
            </a:prstGeom>
            <a:solidFill>
              <a:srgbClr val="7D57A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12C30BF1-DF6F-40E6-8256-CEA34C04ED2B}"/>
                </a:ext>
              </a:extLst>
            </p:cNvPr>
            <p:cNvSpPr/>
            <p:nvPr/>
          </p:nvSpPr>
          <p:spPr>
            <a:xfrm>
              <a:off x="554827" y="277174"/>
              <a:ext cx="612668"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VnArial" panose="020B7200000000000000" pitchFamily="34" charset="0"/>
                  <a:ea typeface="+mn-ea"/>
                  <a:cs typeface="+mn-cs"/>
                </a:rPr>
                <a:t>2</a:t>
              </a:r>
            </a:p>
          </p:txBody>
        </p:sp>
      </p:grpSp>
      <p:sp>
        <p:nvSpPr>
          <p:cNvPr id="6" name="8">
            <a:extLst>
              <a:ext uri="{FF2B5EF4-FFF2-40B4-BE49-F238E27FC236}">
                <a16:creationId xmlns:a16="http://schemas.microsoft.com/office/drawing/2014/main" id="{E1A2353C-EC49-4D5C-8AFF-6E32F30875EF}"/>
              </a:ext>
            </a:extLst>
          </p:cNvPr>
          <p:cNvSpPr/>
          <p:nvPr/>
        </p:nvSpPr>
        <p:spPr>
          <a:xfrm>
            <a:off x="1003781" y="372070"/>
            <a:ext cx="1223741"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rgbClr val="E7E6E6">
                    <a:lumMod val="25000"/>
                  </a:srgbClr>
                </a:solidFill>
                <a:effectLst>
                  <a:outerShdw blurRad="38100" dist="38100" dir="2700000" algn="tl">
                    <a:srgbClr val="000000">
                      <a:alpha val="43137"/>
                    </a:srgb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ĐỌC</a:t>
            </a:r>
            <a:endParaRPr kumimoji="0" lang="zh-CN" altLang="en-US" sz="4000" b="0" i="0" u="none" strike="noStrike" kern="1200" cap="none" spc="0" normalizeH="0" baseline="0" noProof="0" dirty="0">
              <a:ln>
                <a:noFill/>
              </a:ln>
              <a:solidFill>
                <a:srgbClr val="E7E6E6">
                  <a:lumMod val="25000"/>
                </a:srgbClr>
              </a:solidFill>
              <a:effectLst>
                <a:outerShdw blurRad="38100" dist="38100" dir="2700000" algn="tl">
                  <a:srgbClr val="000000">
                    <a:alpha val="43137"/>
                  </a:srgb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 name="Rectangle 8">
            <a:extLst>
              <a:ext uri="{FF2B5EF4-FFF2-40B4-BE49-F238E27FC236}">
                <a16:creationId xmlns:a16="http://schemas.microsoft.com/office/drawing/2014/main" id="{334D1A05-1A41-437E-8556-470560AD1E79}"/>
              </a:ext>
            </a:extLst>
          </p:cNvPr>
          <p:cNvSpPr/>
          <p:nvPr/>
        </p:nvSpPr>
        <p:spPr>
          <a:xfrm>
            <a:off x="88717" y="1232861"/>
            <a:ext cx="11977620" cy="5447645"/>
          </a:xfrm>
          <a:prstGeom prst="rect">
            <a:avLst/>
          </a:prstGeom>
        </p:spPr>
        <p:txBody>
          <a:bodyPr wrap="square">
            <a:spAutoFit/>
          </a:bodyPr>
          <a:lstStyle/>
          <a:p>
            <a:pPr marL="0" marR="0" lvl="0" indent="461963" algn="just" defTabSz="914400" rtl="0" eaLnBrk="1" fontAlgn="auto" latinLnBrk="0" hangingPunct="1">
              <a:lnSpc>
                <a:spcPct val="100000"/>
              </a:lnSpc>
              <a:spcBef>
                <a:spcPts val="0"/>
              </a:spcBef>
              <a:spcAft>
                <a:spcPts val="0"/>
              </a:spcAft>
              <a:buClrTx/>
              <a:buSzTx/>
              <a:buFontTx/>
              <a:buNone/>
              <a:tabLst/>
              <a:defRPr/>
            </a:pPr>
            <a:r>
              <a:rPr kumimoji="0" lang="vi-VN" sz="35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Chuông báo cháy vang lên. Những người lính cứu hỏa </a:t>
            </a:r>
            <a:r>
              <a:rPr kumimoji="0" lang="vi-VN" sz="3500" b="0" i="0" u="none" strike="noStrike" kern="1200" cap="none" spc="0" normalizeH="0" baseline="0" noProof="0" dirty="0">
                <a:ln>
                  <a:noFill/>
                </a:ln>
                <a:solidFill>
                  <a:srgbClr val="EA4286"/>
                </a:solidFill>
                <a:effectLst/>
                <a:uLnTx/>
                <a:uFillTx/>
                <a:latin typeface="Arial-Rounded" panose="020B0500000000000000" pitchFamily="34" charset="0"/>
                <a:ea typeface="Arial-Rounded" panose="020B0500000000000000" pitchFamily="34" charset="0"/>
                <a:cs typeface="Arial-Rounded" panose="020B0500000000000000" pitchFamily="34" charset="0"/>
              </a:rPr>
              <a:t>lập tức </a:t>
            </a:r>
            <a:r>
              <a:rPr kumimoji="0" lang="vi-VN" sz="35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mặc quần áo </a:t>
            </a:r>
            <a:r>
              <a:rPr kumimoji="0" lang="vi-VN" sz="3500" b="0" i="0" u="none" strike="noStrike" kern="1200" cap="none" spc="0" normalizeH="0" baseline="0" noProof="0" dirty="0">
                <a:ln>
                  <a:noFill/>
                </a:ln>
                <a:solidFill>
                  <a:srgbClr val="EA4286"/>
                </a:solidFill>
                <a:effectLst/>
                <a:uLnTx/>
                <a:uFillTx/>
                <a:latin typeface="Arial-Rounded" panose="020B0500000000000000" pitchFamily="34" charset="0"/>
                <a:ea typeface="Arial-Rounded" panose="020B0500000000000000" pitchFamily="34" charset="0"/>
                <a:cs typeface="Arial-Rounded" panose="020B0500000000000000" pitchFamily="34" charset="0"/>
              </a:rPr>
              <a:t>chữa cháy</a:t>
            </a:r>
            <a:r>
              <a:rPr kumimoji="0" lang="vi-VN" sz="35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đi ủng, đeo găng, đội mũ rồi lao ra xe. Những chiếc xe cứu hỏa màu đỏ chứa đầy nước, bật đèn báo hiệu, rú còi chạy như bay đến nơi có cháy. Tại đây, ngọn lửa mỗi lúc một lớn. Những người lính cứu hỏa nhanh chóng dùng vòi phun nước </a:t>
            </a:r>
            <a:r>
              <a:rPr kumimoji="0" lang="vi-VN" sz="3500" b="0" i="0" u="none" strike="noStrike" kern="1200" cap="none" spc="0" normalizeH="0" baseline="0" noProof="0" dirty="0">
                <a:ln>
                  <a:noFill/>
                </a:ln>
                <a:solidFill>
                  <a:srgbClr val="EA4286"/>
                </a:solidFill>
                <a:effectLst/>
                <a:uLnTx/>
                <a:uFillTx/>
                <a:latin typeface="Arial-Rounded" panose="020B0500000000000000" pitchFamily="34" charset="0"/>
                <a:ea typeface="Arial-Rounded" panose="020B0500000000000000" pitchFamily="34" charset="0"/>
                <a:cs typeface="Arial-Rounded" panose="020B0500000000000000" pitchFamily="34" charset="0"/>
              </a:rPr>
              <a:t>dập tắt </a:t>
            </a:r>
            <a:r>
              <a:rPr kumimoji="0" lang="vi-VN" sz="35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đám cháy. Họ dũng cảm quên mình cứu tính mạng và tài sản của người dân.</a:t>
            </a:r>
          </a:p>
          <a:p>
            <a:pPr marL="0" marR="0" lvl="0" indent="461963" algn="just" defTabSz="914400" rtl="0" eaLnBrk="1" fontAlgn="auto" latinLnBrk="0" hangingPunct="1">
              <a:lnSpc>
                <a:spcPct val="100000"/>
              </a:lnSpc>
              <a:spcBef>
                <a:spcPts val="0"/>
              </a:spcBef>
              <a:spcAft>
                <a:spcPts val="0"/>
              </a:spcAft>
              <a:buClrTx/>
              <a:buSzTx/>
              <a:buFontTx/>
              <a:buNone/>
              <a:tabLst/>
              <a:defRPr/>
            </a:pPr>
            <a:r>
              <a:rPr kumimoji="0" lang="vi-VN" sz="35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Cứu hỏa là một công việc rất nguy hiểm. Nhưng những người lính cứu hỏa luôn </a:t>
            </a:r>
            <a:r>
              <a:rPr kumimoji="0" lang="vi-VN" sz="3500" b="0" i="0" u="none" strike="noStrike" kern="1200" cap="none" spc="0" normalizeH="0" baseline="0" noProof="0" dirty="0">
                <a:ln>
                  <a:noFill/>
                </a:ln>
                <a:solidFill>
                  <a:srgbClr val="EA4286"/>
                </a:solidFill>
                <a:effectLst/>
                <a:uLnTx/>
                <a:uFillTx/>
                <a:latin typeface="Arial-Rounded" panose="020B0500000000000000" pitchFamily="34" charset="0"/>
                <a:ea typeface="Arial-Rounded" panose="020B0500000000000000" pitchFamily="34" charset="0"/>
                <a:cs typeface="Arial-Rounded" panose="020B0500000000000000" pitchFamily="34" charset="0"/>
              </a:rPr>
              <a:t>sẵn sàng </a:t>
            </a:r>
            <a:r>
              <a:rPr kumimoji="0" lang="vi-VN" sz="35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 mặt ở mọi nơi có </a:t>
            </a:r>
            <a:r>
              <a:rPr kumimoji="0" lang="vi-VN" sz="3500" b="0" i="0" u="none" strike="noStrike" kern="1200" cap="none" spc="0" normalizeH="0" baseline="0" noProof="0" dirty="0">
                <a:ln>
                  <a:noFill/>
                </a:ln>
                <a:solidFill>
                  <a:srgbClr val="EA4286"/>
                </a:solidFill>
                <a:effectLst/>
                <a:uLnTx/>
                <a:uFillTx/>
                <a:latin typeface="Arial-Rounded" panose="020B0500000000000000" pitchFamily="34" charset="0"/>
                <a:ea typeface="Arial-Rounded" panose="020B0500000000000000" pitchFamily="34" charset="0"/>
                <a:cs typeface="Arial-Rounded" panose="020B0500000000000000" pitchFamily="34" charset="0"/>
              </a:rPr>
              <a:t>hỏa hoạn</a:t>
            </a:r>
            <a:r>
              <a:rPr kumimoji="0" lang="vi-VN" sz="35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461963" algn="just" defTabSz="914400" rtl="0" eaLnBrk="0" fontAlgn="base" latinLnBrk="0" hangingPunct="0">
              <a:lnSpc>
                <a:spcPct val="100000"/>
              </a:lnSpc>
              <a:spcBef>
                <a:spcPct val="0"/>
              </a:spcBef>
              <a:spcAft>
                <a:spcPct val="0"/>
              </a:spcAft>
              <a:buClrTx/>
              <a:buSzTx/>
              <a:buFontTx/>
              <a:buNone/>
              <a:tabLst/>
              <a:defRPr/>
            </a:pPr>
            <a:r>
              <a:rPr kumimoji="0" lang="en-US" altLang="en-US" sz="3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a:t>
            </a:r>
            <a:r>
              <a:rPr kumimoji="0" lang="en-US" altLang="en-US" sz="2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Hồng</a:t>
            </a:r>
            <a:r>
              <a:rPr kumimoji="0" lang="en-US" altLang="en-US" sz="2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Vân</a:t>
            </a:r>
            <a:r>
              <a:rPr kumimoji="0" lang="en-US" altLang="en-US" sz="2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altLang="en-US" sz="33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02554324"/>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647AD9B-E790-4B8B-AB3E-3D2DC468C40B}"/>
              </a:ext>
            </a:extLst>
          </p:cNvPr>
          <p:cNvSpPr txBox="1"/>
          <p:nvPr/>
        </p:nvSpPr>
        <p:spPr>
          <a:xfrm>
            <a:off x="463382" y="3929413"/>
            <a:ext cx="11139827" cy="2308324"/>
          </a:xfrm>
          <a:prstGeom prst="rect">
            <a:avLst/>
          </a:prstGeom>
          <a:noFill/>
        </p:spPr>
        <p:txBody>
          <a:bodyPr wrap="square">
            <a:spAutoFit/>
          </a:bodyPr>
          <a:lstStyle/>
          <a:p>
            <a:pPr marL="0" marR="0" lvl="0" indent="461963" algn="just"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chiếc xe cứu hỏa màu đỏ chứa đầy nước, bật đèn báo hiệu, rú còi chạy như bay đến nơi có cháy.</a:t>
            </a:r>
            <a:endParaRPr kumimoji="0" lang="vi-VN" sz="4800" b="0" i="0" u="none" strike="noStrike" kern="1200" cap="none" spc="0" normalizeH="0" baseline="0" noProof="0" dirty="0">
              <a:ln>
                <a:noFill/>
              </a:ln>
              <a:solidFill>
                <a:prstClr val="black">
                  <a:lumMod val="85000"/>
                  <a:lumOff val="1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TextBox 2">
            <a:extLst>
              <a:ext uri="{FF2B5EF4-FFF2-40B4-BE49-F238E27FC236}">
                <a16:creationId xmlns:a16="http://schemas.microsoft.com/office/drawing/2014/main" id="{85CA078A-E396-460A-9BE1-4A7FB2E7E845}"/>
              </a:ext>
            </a:extLst>
          </p:cNvPr>
          <p:cNvSpPr txBox="1"/>
          <p:nvPr/>
        </p:nvSpPr>
        <p:spPr>
          <a:xfrm>
            <a:off x="463383" y="1462799"/>
            <a:ext cx="11139827" cy="2308324"/>
          </a:xfrm>
          <a:prstGeom prst="rect">
            <a:avLst/>
          </a:prstGeom>
          <a:noFill/>
        </p:spPr>
        <p:txBody>
          <a:bodyPr wrap="square">
            <a:spAutoFit/>
          </a:bodyPr>
          <a:lstStyle/>
          <a:p>
            <a:pPr marL="0" marR="0" lvl="0" indent="461963" algn="just"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người lính cứu hỏa lập tức mặc quần áo chữa cháy, đi ủng, đeo găng, đội mũ rồi lao ra xe.</a:t>
            </a:r>
            <a:endParaRPr kumimoji="0" lang="vi-VN" sz="4800" b="0" i="0" u="none" strike="noStrike" kern="1200" cap="none" spc="0" normalizeH="0" baseline="0" noProof="0" dirty="0">
              <a:ln>
                <a:noFill/>
              </a:ln>
              <a:solidFill>
                <a:prstClr val="black">
                  <a:lumMod val="85000"/>
                  <a:lumOff val="1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4" name="Straight Connector 3">
            <a:extLst>
              <a:ext uri="{FF2B5EF4-FFF2-40B4-BE49-F238E27FC236}">
                <a16:creationId xmlns:a16="http://schemas.microsoft.com/office/drawing/2014/main" id="{D4DEDB27-3CD0-4AE2-82AB-92DB657E7BC6}"/>
              </a:ext>
            </a:extLst>
          </p:cNvPr>
          <p:cNvCxnSpPr/>
          <p:nvPr/>
        </p:nvCxnSpPr>
        <p:spPr>
          <a:xfrm flipH="1">
            <a:off x="8110777" y="1599590"/>
            <a:ext cx="174734" cy="628593"/>
          </a:xfrm>
          <a:prstGeom prst="line">
            <a:avLst/>
          </a:prstGeom>
          <a:ln w="38100">
            <a:solidFill>
              <a:srgbClr val="EA428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95CAF15-3EE1-491E-9E34-1CF29953B8B1}"/>
              </a:ext>
            </a:extLst>
          </p:cNvPr>
          <p:cNvCxnSpPr/>
          <p:nvPr/>
        </p:nvCxnSpPr>
        <p:spPr>
          <a:xfrm flipH="1">
            <a:off x="5728542" y="2302664"/>
            <a:ext cx="174734" cy="628593"/>
          </a:xfrm>
          <a:prstGeom prst="line">
            <a:avLst/>
          </a:prstGeom>
          <a:ln w="38100">
            <a:solidFill>
              <a:srgbClr val="EA4286"/>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08BCF1A5-5D72-469A-8A25-002EBF209C28}"/>
              </a:ext>
            </a:extLst>
          </p:cNvPr>
          <p:cNvGrpSpPr/>
          <p:nvPr/>
        </p:nvGrpSpPr>
        <p:grpSpPr>
          <a:xfrm>
            <a:off x="4639034" y="3059365"/>
            <a:ext cx="249979" cy="628593"/>
            <a:chOff x="3075709" y="1064527"/>
            <a:chExt cx="324390" cy="826618"/>
          </a:xfrm>
        </p:grpSpPr>
        <p:cxnSp>
          <p:nvCxnSpPr>
            <p:cNvPr id="18" name="Straight Connector 17">
              <a:extLst>
                <a:ext uri="{FF2B5EF4-FFF2-40B4-BE49-F238E27FC236}">
                  <a16:creationId xmlns:a16="http://schemas.microsoft.com/office/drawing/2014/main" id="{56A4ADC1-648C-4AAD-B2F0-6128AC6F9AA9}"/>
                </a:ext>
              </a:extLst>
            </p:cNvPr>
            <p:cNvCxnSpPr/>
            <p:nvPr/>
          </p:nvCxnSpPr>
          <p:spPr>
            <a:xfrm flipH="1">
              <a:off x="3075709" y="1064527"/>
              <a:ext cx="226747" cy="826618"/>
            </a:xfrm>
            <a:prstGeom prst="line">
              <a:avLst/>
            </a:prstGeom>
            <a:ln w="28575">
              <a:solidFill>
                <a:srgbClr val="EA428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4165DAE-6DB4-4076-82D1-A75D2EC9611F}"/>
                </a:ext>
              </a:extLst>
            </p:cNvPr>
            <p:cNvCxnSpPr/>
            <p:nvPr/>
          </p:nvCxnSpPr>
          <p:spPr>
            <a:xfrm flipH="1">
              <a:off x="3173351" y="1064527"/>
              <a:ext cx="226748" cy="826618"/>
            </a:xfrm>
            <a:prstGeom prst="line">
              <a:avLst/>
            </a:prstGeom>
            <a:ln w="28575">
              <a:solidFill>
                <a:srgbClr val="EA4286"/>
              </a:solidFill>
            </a:ln>
          </p:spPr>
          <p:style>
            <a:lnRef idx="1">
              <a:schemeClr val="accent1"/>
            </a:lnRef>
            <a:fillRef idx="0">
              <a:schemeClr val="accent1"/>
            </a:fillRef>
            <a:effectRef idx="0">
              <a:schemeClr val="accent1"/>
            </a:effectRef>
            <a:fontRef idx="minor">
              <a:schemeClr val="tx1"/>
            </a:fontRef>
          </p:style>
        </p:cxnSp>
      </p:grpSp>
      <p:pic>
        <p:nvPicPr>
          <p:cNvPr id="14" name="Picture 13">
            <a:extLst>
              <a:ext uri="{FF2B5EF4-FFF2-40B4-BE49-F238E27FC236}">
                <a16:creationId xmlns:a16="http://schemas.microsoft.com/office/drawing/2014/main" id="{486B0A5D-085E-4DE5-A723-C9AAB6F96B2B}"/>
              </a:ext>
            </a:extLst>
          </p:cNvPr>
          <p:cNvPicPr>
            <a:picLocks noChangeAspect="1"/>
          </p:cNvPicPr>
          <p:nvPr/>
        </p:nvPicPr>
        <p:blipFill>
          <a:blip r:embed="rId2"/>
          <a:stretch>
            <a:fillRect/>
          </a:stretch>
        </p:blipFill>
        <p:spPr>
          <a:xfrm>
            <a:off x="2563626" y="270592"/>
            <a:ext cx="7555907" cy="1365942"/>
          </a:xfrm>
          <a:prstGeom prst="rect">
            <a:avLst/>
          </a:prstGeom>
        </p:spPr>
      </p:pic>
      <p:cxnSp>
        <p:nvCxnSpPr>
          <p:cNvPr id="13" name="Straight Connector 12">
            <a:extLst>
              <a:ext uri="{FF2B5EF4-FFF2-40B4-BE49-F238E27FC236}">
                <a16:creationId xmlns:a16="http://schemas.microsoft.com/office/drawing/2014/main" id="{3B61EE91-93B4-4847-9C24-3F05BE78F612}"/>
              </a:ext>
            </a:extLst>
          </p:cNvPr>
          <p:cNvCxnSpPr/>
          <p:nvPr/>
        </p:nvCxnSpPr>
        <p:spPr>
          <a:xfrm flipH="1">
            <a:off x="7723596" y="2302664"/>
            <a:ext cx="174734" cy="628593"/>
          </a:xfrm>
          <a:prstGeom prst="line">
            <a:avLst/>
          </a:prstGeom>
          <a:ln w="38100">
            <a:solidFill>
              <a:srgbClr val="EA428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C05310B-0DE9-4718-B502-CF5FF03F09C2}"/>
              </a:ext>
            </a:extLst>
          </p:cNvPr>
          <p:cNvCxnSpPr/>
          <p:nvPr/>
        </p:nvCxnSpPr>
        <p:spPr>
          <a:xfrm flipH="1">
            <a:off x="10549923" y="2302664"/>
            <a:ext cx="174734" cy="628593"/>
          </a:xfrm>
          <a:prstGeom prst="line">
            <a:avLst/>
          </a:prstGeom>
          <a:ln w="38100">
            <a:solidFill>
              <a:srgbClr val="EA428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5B64E82-477D-4040-A4AC-4C1D90BC5259}"/>
              </a:ext>
            </a:extLst>
          </p:cNvPr>
          <p:cNvCxnSpPr/>
          <p:nvPr/>
        </p:nvCxnSpPr>
        <p:spPr>
          <a:xfrm flipH="1">
            <a:off x="10018464" y="4055857"/>
            <a:ext cx="174734" cy="628593"/>
          </a:xfrm>
          <a:prstGeom prst="line">
            <a:avLst/>
          </a:prstGeom>
          <a:ln w="38100">
            <a:solidFill>
              <a:srgbClr val="EA428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4A9F8D7-A714-47B6-AA1D-1CE35834ABC3}"/>
              </a:ext>
            </a:extLst>
          </p:cNvPr>
          <p:cNvCxnSpPr/>
          <p:nvPr/>
        </p:nvCxnSpPr>
        <p:spPr>
          <a:xfrm flipH="1">
            <a:off x="3212001" y="4758931"/>
            <a:ext cx="174734" cy="628593"/>
          </a:xfrm>
          <a:prstGeom prst="line">
            <a:avLst/>
          </a:prstGeom>
          <a:ln w="38100">
            <a:solidFill>
              <a:srgbClr val="EA4286"/>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F0B52AAF-2DA6-41BA-A7A3-06C70160C6B0}"/>
              </a:ext>
            </a:extLst>
          </p:cNvPr>
          <p:cNvGrpSpPr/>
          <p:nvPr/>
        </p:nvGrpSpPr>
        <p:grpSpPr>
          <a:xfrm>
            <a:off x="6916172" y="5515632"/>
            <a:ext cx="249979" cy="628593"/>
            <a:chOff x="3075709" y="1064527"/>
            <a:chExt cx="324390" cy="826618"/>
          </a:xfrm>
        </p:grpSpPr>
        <p:cxnSp>
          <p:nvCxnSpPr>
            <p:cNvPr id="24" name="Straight Connector 23">
              <a:extLst>
                <a:ext uri="{FF2B5EF4-FFF2-40B4-BE49-F238E27FC236}">
                  <a16:creationId xmlns:a16="http://schemas.microsoft.com/office/drawing/2014/main" id="{E2050571-3C7E-4D5D-9929-B19BB03293EB}"/>
                </a:ext>
              </a:extLst>
            </p:cNvPr>
            <p:cNvCxnSpPr/>
            <p:nvPr/>
          </p:nvCxnSpPr>
          <p:spPr>
            <a:xfrm flipH="1">
              <a:off x="3075709" y="1064527"/>
              <a:ext cx="226747" cy="826618"/>
            </a:xfrm>
            <a:prstGeom prst="line">
              <a:avLst/>
            </a:prstGeom>
            <a:ln w="28575">
              <a:solidFill>
                <a:srgbClr val="EA428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B269AF9-91B9-468B-B7A1-C7F5017B36BA}"/>
                </a:ext>
              </a:extLst>
            </p:cNvPr>
            <p:cNvCxnSpPr/>
            <p:nvPr/>
          </p:nvCxnSpPr>
          <p:spPr>
            <a:xfrm flipH="1">
              <a:off x="3173351" y="1064527"/>
              <a:ext cx="226748" cy="826618"/>
            </a:xfrm>
            <a:prstGeom prst="line">
              <a:avLst/>
            </a:prstGeom>
            <a:ln w="28575">
              <a:solidFill>
                <a:srgbClr val="EA4286"/>
              </a:solidFill>
            </a:ln>
          </p:spPr>
          <p:style>
            <a:lnRef idx="1">
              <a:schemeClr val="accent1"/>
            </a:lnRef>
            <a:fillRef idx="0">
              <a:schemeClr val="accent1"/>
            </a:fillRef>
            <a:effectRef idx="0">
              <a:schemeClr val="accent1"/>
            </a:effectRef>
            <a:fontRef idx="minor">
              <a:schemeClr val="tx1"/>
            </a:fontRef>
          </p:style>
        </p:cxnSp>
      </p:grpSp>
      <p:cxnSp>
        <p:nvCxnSpPr>
          <p:cNvPr id="26" name="Straight Connector 25">
            <a:extLst>
              <a:ext uri="{FF2B5EF4-FFF2-40B4-BE49-F238E27FC236}">
                <a16:creationId xmlns:a16="http://schemas.microsoft.com/office/drawing/2014/main" id="{008308EC-4B57-4D9B-B8C2-E0DB68EFEABD}"/>
              </a:ext>
            </a:extLst>
          </p:cNvPr>
          <p:cNvCxnSpPr/>
          <p:nvPr/>
        </p:nvCxnSpPr>
        <p:spPr>
          <a:xfrm flipH="1">
            <a:off x="8365903" y="4758931"/>
            <a:ext cx="174734" cy="628593"/>
          </a:xfrm>
          <a:prstGeom prst="line">
            <a:avLst/>
          </a:prstGeom>
          <a:ln w="38100">
            <a:solidFill>
              <a:srgbClr val="EA428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0095297"/>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500"/>
                                        <p:tgtEl>
                                          <p:spTgt spid="4"/>
                                        </p:tgtEl>
                                      </p:cBhvr>
                                    </p:animEffect>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up)">
                                      <p:cBhvr>
                                        <p:cTn id="23" dur="500"/>
                                        <p:tgtEl>
                                          <p:spTgt spid="16"/>
                                        </p:tgtEl>
                                      </p:cBhvr>
                                    </p:animEffect>
                                  </p:childTnLst>
                                </p:cTn>
                              </p:par>
                            </p:childTnLst>
                          </p:cTn>
                        </p:par>
                        <p:par>
                          <p:cTn id="24" fill="hold">
                            <p:stCondLst>
                              <p:cond delay="1000"/>
                            </p:stCondLst>
                            <p:childTnLst>
                              <p:par>
                                <p:cTn id="25" presetID="22" presetClass="entr" presetSubtype="1"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1500"/>
                            </p:stCondLst>
                            <p:childTnLst>
                              <p:par>
                                <p:cTn id="29" presetID="22" presetClass="entr" presetSubtype="1"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2000"/>
                            </p:stCondLst>
                            <p:childTnLst>
                              <p:par>
                                <p:cTn id="33" presetID="22" presetClass="entr" presetSubtype="1"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up)">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500"/>
                            </p:stCondLst>
                            <p:childTnLst>
                              <p:par>
                                <p:cTn id="49" presetID="22" presetClass="entr" presetSubtype="1"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up)">
                                      <p:cBhvr>
                                        <p:cTn id="51" dur="500"/>
                                        <p:tgtEl>
                                          <p:spTgt spid="22"/>
                                        </p:tgtEl>
                                      </p:cBhvr>
                                    </p:animEffect>
                                  </p:childTnLst>
                                </p:cTn>
                              </p:par>
                            </p:childTnLst>
                          </p:cTn>
                        </p:par>
                        <p:par>
                          <p:cTn id="52" fill="hold">
                            <p:stCondLst>
                              <p:cond delay="1000"/>
                            </p:stCondLst>
                            <p:childTnLst>
                              <p:par>
                                <p:cTn id="53" presetID="22" presetClass="entr" presetSubtype="1" fill="hold"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1500"/>
                            </p:stCondLst>
                            <p:childTnLst>
                              <p:par>
                                <p:cTn id="57" presetID="22" presetClass="entr" presetSubtype="1"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up)">
                                      <p:cBhvr>
                                        <p:cTn id="5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
            <a:extLst>
              <a:ext uri="{FF2B5EF4-FFF2-40B4-BE49-F238E27FC236}">
                <a16:creationId xmlns:a16="http://schemas.microsoft.com/office/drawing/2014/main" id="{6200B8B1-71E0-4967-9369-C7BA68ECD9B5}"/>
              </a:ext>
            </a:extLst>
          </p:cNvPr>
          <p:cNvSpPr/>
          <p:nvPr/>
        </p:nvSpPr>
        <p:spPr>
          <a:xfrm>
            <a:off x="-7675" y="1228543"/>
            <a:ext cx="12192000" cy="5509200"/>
          </a:xfrm>
          <a:prstGeom prst="rect">
            <a:avLst/>
          </a:prstGeom>
          <a:solidFill>
            <a:schemeClr val="bg1">
              <a:alpha val="87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id="{CB0CB92F-741F-4E76-A26A-BB5F4AEC2067}"/>
              </a:ext>
            </a:extLst>
          </p:cNvPr>
          <p:cNvSpPr txBox="1"/>
          <p:nvPr/>
        </p:nvSpPr>
        <p:spPr>
          <a:xfrm>
            <a:off x="3074042" y="611311"/>
            <a:ext cx="6144566"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err="1">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Lính</a:t>
            </a:r>
            <a:r>
              <a:rPr kumimoji="0" lang="en-US" altLang="zh-CN" sz="4000" b="0" i="0" u="none" strike="noStrike" kern="1200" cap="none" spc="0" normalizeH="0" baseline="0" noProof="0" dirty="0">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4000" b="0" i="0" u="none" strike="noStrike" kern="1200" cap="none" spc="0" normalizeH="0" baseline="0" noProof="0" dirty="0" err="1">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cứu</a:t>
            </a:r>
            <a:r>
              <a:rPr kumimoji="0" lang="en-US" altLang="zh-CN" sz="4000" b="0" i="0" u="none" strike="noStrike" kern="1200" cap="none" spc="0" normalizeH="0" baseline="0" noProof="0" dirty="0">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 </a:t>
            </a:r>
            <a:r>
              <a:rPr kumimoji="0" lang="en-US" altLang="zh-CN" sz="4000" b="0" i="0" u="none" strike="noStrike" kern="1200" cap="none" spc="0" normalizeH="0" baseline="0" noProof="0" dirty="0" err="1">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hỏa</a:t>
            </a:r>
            <a:endParaRPr kumimoji="0" lang="en-US" altLang="zh-CN" sz="4000" b="0" i="0" u="none" strike="noStrike" kern="1200" cap="none" spc="0" normalizeH="0" baseline="0" noProof="0" dirty="0">
              <a:ln>
                <a:noFill/>
              </a:ln>
              <a:solidFill>
                <a:srgbClr val="FF0000"/>
              </a:solidFill>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nvGrpSpPr>
          <p:cNvPr id="3" name="Group 2">
            <a:extLst>
              <a:ext uri="{FF2B5EF4-FFF2-40B4-BE49-F238E27FC236}">
                <a16:creationId xmlns:a16="http://schemas.microsoft.com/office/drawing/2014/main" id="{C2C7DEDA-F535-4FCB-951D-B54D2F1E0F22}"/>
              </a:ext>
            </a:extLst>
          </p:cNvPr>
          <p:cNvGrpSpPr/>
          <p:nvPr/>
        </p:nvGrpSpPr>
        <p:grpSpPr>
          <a:xfrm>
            <a:off x="139809" y="198518"/>
            <a:ext cx="863972" cy="1015663"/>
            <a:chOff x="426137" y="277174"/>
            <a:chExt cx="863972" cy="1015663"/>
          </a:xfrm>
        </p:grpSpPr>
        <p:sp>
          <p:nvSpPr>
            <p:cNvPr id="4" name="Oval 3">
              <a:extLst>
                <a:ext uri="{FF2B5EF4-FFF2-40B4-BE49-F238E27FC236}">
                  <a16:creationId xmlns:a16="http://schemas.microsoft.com/office/drawing/2014/main" id="{B6663D7C-F69E-4170-B8EC-6FDAC28A67AE}"/>
                </a:ext>
              </a:extLst>
            </p:cNvPr>
            <p:cNvSpPr/>
            <p:nvPr/>
          </p:nvSpPr>
          <p:spPr>
            <a:xfrm>
              <a:off x="426137" y="413003"/>
              <a:ext cx="863972" cy="816586"/>
            </a:xfrm>
            <a:prstGeom prst="ellipse">
              <a:avLst/>
            </a:prstGeom>
            <a:solidFill>
              <a:srgbClr val="7D57A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perspectiveLef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12C30BF1-DF6F-40E6-8256-CEA34C04ED2B}"/>
                </a:ext>
              </a:extLst>
            </p:cNvPr>
            <p:cNvSpPr/>
            <p:nvPr/>
          </p:nvSpPr>
          <p:spPr>
            <a:xfrm>
              <a:off x="554827" y="277174"/>
              <a:ext cx="612668" cy="1015663"/>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VnArial" panose="020B7200000000000000" pitchFamily="34" charset="0"/>
                  <a:ea typeface="+mn-ea"/>
                  <a:cs typeface="+mn-cs"/>
                </a:rPr>
                <a:t>2</a:t>
              </a:r>
            </a:p>
          </p:txBody>
        </p:sp>
      </p:grpSp>
      <p:sp>
        <p:nvSpPr>
          <p:cNvPr id="6" name="8">
            <a:extLst>
              <a:ext uri="{FF2B5EF4-FFF2-40B4-BE49-F238E27FC236}">
                <a16:creationId xmlns:a16="http://schemas.microsoft.com/office/drawing/2014/main" id="{E1A2353C-EC49-4D5C-8AFF-6E32F30875EF}"/>
              </a:ext>
            </a:extLst>
          </p:cNvPr>
          <p:cNvSpPr/>
          <p:nvPr/>
        </p:nvSpPr>
        <p:spPr>
          <a:xfrm>
            <a:off x="1003781" y="372070"/>
            <a:ext cx="1223741"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rgbClr val="E7E6E6">
                    <a:lumMod val="25000"/>
                  </a:srgbClr>
                </a:solidFill>
                <a:effectLst>
                  <a:outerShdw blurRad="38100" dist="38100" dir="2700000" algn="tl">
                    <a:srgbClr val="000000">
                      <a:alpha val="43137"/>
                    </a:srgb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rPr>
              <a:t>ĐỌC</a:t>
            </a:r>
            <a:endParaRPr kumimoji="0" lang="zh-CN" altLang="en-US" sz="4000" b="0" i="0" u="none" strike="noStrike" kern="1200" cap="none" spc="0" normalizeH="0" baseline="0" noProof="0" dirty="0">
              <a:ln>
                <a:noFill/>
              </a:ln>
              <a:solidFill>
                <a:srgbClr val="E7E6E6">
                  <a:lumMod val="25000"/>
                </a:srgbClr>
              </a:solidFill>
              <a:effectLst>
                <a:outerShdw blurRad="38100" dist="38100" dir="2700000" algn="tl">
                  <a:srgbClr val="000000">
                    <a:alpha val="43137"/>
                  </a:srgbClr>
                </a:outerShdw>
              </a:effectLst>
              <a:uLnTx/>
              <a:uFillTx/>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 name="Rectangle 8">
            <a:extLst>
              <a:ext uri="{FF2B5EF4-FFF2-40B4-BE49-F238E27FC236}">
                <a16:creationId xmlns:a16="http://schemas.microsoft.com/office/drawing/2014/main" id="{334D1A05-1A41-437E-8556-470560AD1E79}"/>
              </a:ext>
            </a:extLst>
          </p:cNvPr>
          <p:cNvSpPr/>
          <p:nvPr/>
        </p:nvSpPr>
        <p:spPr>
          <a:xfrm>
            <a:off x="88717" y="1232861"/>
            <a:ext cx="11977620" cy="5447645"/>
          </a:xfrm>
          <a:prstGeom prst="rect">
            <a:avLst/>
          </a:prstGeom>
        </p:spPr>
        <p:txBody>
          <a:bodyPr wrap="square">
            <a:spAutoFit/>
          </a:bodyPr>
          <a:lstStyle/>
          <a:p>
            <a:pPr marL="0" marR="0" lvl="0" indent="461963" algn="just" defTabSz="914400" rtl="0" eaLnBrk="1" fontAlgn="auto" latinLnBrk="0" hangingPunct="1">
              <a:lnSpc>
                <a:spcPct val="100000"/>
              </a:lnSpc>
              <a:spcBef>
                <a:spcPts val="0"/>
              </a:spcBef>
              <a:spcAft>
                <a:spcPts val="0"/>
              </a:spcAft>
              <a:buClrTx/>
              <a:buSzTx/>
              <a:buFontTx/>
              <a:buNone/>
              <a:tabLst/>
              <a:defRPr/>
            </a:pPr>
            <a:r>
              <a:rPr kumimoji="0" lang="vi-VN" sz="35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Chuông báo cháy vang lên. Những người lính cứu hỏa </a:t>
            </a:r>
            <a:r>
              <a:rPr kumimoji="0" lang="vi-VN" sz="3500" b="0" i="0" u="none" strike="noStrike" kern="1200" cap="none" spc="0" normalizeH="0" baseline="0" noProof="0" dirty="0">
                <a:ln>
                  <a:noFill/>
                </a:ln>
                <a:solidFill>
                  <a:srgbClr val="EA4286"/>
                </a:solidFill>
                <a:effectLst/>
                <a:uLnTx/>
                <a:uFillTx/>
                <a:latin typeface="Arial-Rounded" panose="020B0500000000000000" pitchFamily="34" charset="0"/>
                <a:ea typeface="Arial-Rounded" panose="020B0500000000000000" pitchFamily="34" charset="0"/>
                <a:cs typeface="Arial-Rounded" panose="020B0500000000000000" pitchFamily="34" charset="0"/>
              </a:rPr>
              <a:t>lập tức </a:t>
            </a:r>
            <a:r>
              <a:rPr kumimoji="0" lang="vi-VN" sz="35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mặc quần áo </a:t>
            </a:r>
            <a:r>
              <a:rPr kumimoji="0" lang="vi-VN" sz="3500" b="0" i="0" u="none" strike="noStrike" kern="1200" cap="none" spc="0" normalizeH="0" baseline="0" noProof="0" dirty="0">
                <a:ln>
                  <a:noFill/>
                </a:ln>
                <a:solidFill>
                  <a:srgbClr val="EA4286"/>
                </a:solidFill>
                <a:effectLst/>
                <a:uLnTx/>
                <a:uFillTx/>
                <a:latin typeface="Arial-Rounded" panose="020B0500000000000000" pitchFamily="34" charset="0"/>
                <a:ea typeface="Arial-Rounded" panose="020B0500000000000000" pitchFamily="34" charset="0"/>
                <a:cs typeface="Arial-Rounded" panose="020B0500000000000000" pitchFamily="34" charset="0"/>
              </a:rPr>
              <a:t>chữa cháy</a:t>
            </a:r>
            <a:r>
              <a:rPr kumimoji="0" lang="vi-VN" sz="35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đi ủng, đeo găng, đội mũ rồi lao ra xe. </a:t>
            </a:r>
            <a:endParaRPr kumimoji="0" lang="en-US" sz="35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461963" algn="just" defTabSz="914400" rtl="0" eaLnBrk="1" fontAlgn="auto" latinLnBrk="0" hangingPunct="1">
              <a:lnSpc>
                <a:spcPct val="100000"/>
              </a:lnSpc>
              <a:spcBef>
                <a:spcPts val="0"/>
              </a:spcBef>
              <a:spcAft>
                <a:spcPts val="0"/>
              </a:spcAft>
              <a:buClrTx/>
              <a:buSzTx/>
              <a:buFontTx/>
              <a:buNone/>
              <a:tabLst/>
              <a:defRPr/>
            </a:pPr>
            <a:r>
              <a:rPr kumimoji="0" lang="vi-VN" sz="35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 chiếc xe cứu hỏa màu đỏ chứa đầy nước, bật đèn báo hiệu, rú còi chạy như bay đến nơi có cháy. Tại đây, ngọn lửa mỗi lúc một lớn. Những người lính cứu hỏa nhanh chóng dùng vòi phun nước </a:t>
            </a:r>
            <a:r>
              <a:rPr kumimoji="0" lang="vi-VN" sz="3500" b="0" i="0" u="none" strike="noStrike" kern="1200" cap="none" spc="0" normalizeH="0" baseline="0" noProof="0" dirty="0">
                <a:ln>
                  <a:noFill/>
                </a:ln>
                <a:solidFill>
                  <a:srgbClr val="EA4286"/>
                </a:solidFill>
                <a:effectLst/>
                <a:uLnTx/>
                <a:uFillTx/>
                <a:latin typeface="Arial-Rounded" panose="020B0500000000000000" pitchFamily="34" charset="0"/>
                <a:ea typeface="Arial-Rounded" panose="020B0500000000000000" pitchFamily="34" charset="0"/>
                <a:cs typeface="Arial-Rounded" panose="020B0500000000000000" pitchFamily="34" charset="0"/>
              </a:rPr>
              <a:t>dập tắt </a:t>
            </a:r>
            <a:r>
              <a:rPr kumimoji="0" lang="vi-VN" sz="35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đám cháy. Họ dũng cảm quên mình cứu tính mạng và tài sản của người dân.</a:t>
            </a:r>
          </a:p>
          <a:p>
            <a:pPr marL="0" marR="0" lvl="0" indent="461963" algn="just" defTabSz="914400" rtl="0" eaLnBrk="1" fontAlgn="auto" latinLnBrk="0" hangingPunct="1">
              <a:lnSpc>
                <a:spcPct val="100000"/>
              </a:lnSpc>
              <a:spcBef>
                <a:spcPts val="0"/>
              </a:spcBef>
              <a:spcAft>
                <a:spcPts val="0"/>
              </a:spcAft>
              <a:buClrTx/>
              <a:buSzTx/>
              <a:buFontTx/>
              <a:buNone/>
              <a:tabLst/>
              <a:defRPr/>
            </a:pPr>
            <a:r>
              <a:rPr kumimoji="0" lang="vi-VN" sz="35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Cứu hỏa là một công việc rất nguy hiểm. Nhưng những người lính cứu hỏa luôn </a:t>
            </a:r>
            <a:r>
              <a:rPr kumimoji="0" lang="vi-VN" sz="3500" b="0" i="0" u="none" strike="noStrike" kern="1200" cap="none" spc="0" normalizeH="0" baseline="0" noProof="0" dirty="0">
                <a:ln>
                  <a:noFill/>
                </a:ln>
                <a:solidFill>
                  <a:srgbClr val="EA4286"/>
                </a:solidFill>
                <a:effectLst/>
                <a:uLnTx/>
                <a:uFillTx/>
                <a:latin typeface="Arial-Rounded" panose="020B0500000000000000" pitchFamily="34" charset="0"/>
                <a:ea typeface="Arial-Rounded" panose="020B0500000000000000" pitchFamily="34" charset="0"/>
                <a:cs typeface="Arial-Rounded" panose="020B0500000000000000" pitchFamily="34" charset="0"/>
              </a:rPr>
              <a:t>sẵn sàng </a:t>
            </a:r>
            <a:r>
              <a:rPr kumimoji="0" lang="vi-VN" sz="35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 mặt ở mọi nơi có </a:t>
            </a:r>
            <a:r>
              <a:rPr kumimoji="0" lang="vi-VN" sz="3500" b="0" i="0" u="none" strike="noStrike" kern="1200" cap="none" spc="0" normalizeH="0" baseline="0" noProof="0" dirty="0">
                <a:ln>
                  <a:noFill/>
                </a:ln>
                <a:solidFill>
                  <a:srgbClr val="EA4286"/>
                </a:solidFill>
                <a:effectLst/>
                <a:uLnTx/>
                <a:uFillTx/>
                <a:latin typeface="Arial-Rounded" panose="020B0500000000000000" pitchFamily="34" charset="0"/>
                <a:ea typeface="Arial-Rounded" panose="020B0500000000000000" pitchFamily="34" charset="0"/>
                <a:cs typeface="Arial-Rounded" panose="020B0500000000000000" pitchFamily="34" charset="0"/>
              </a:rPr>
              <a:t>hỏa hoạn</a:t>
            </a:r>
            <a:r>
              <a:rPr kumimoji="0" lang="vi-VN" sz="35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461963" algn="just" defTabSz="914400" rtl="0" eaLnBrk="0" fontAlgn="base" latinLnBrk="0" hangingPunct="0">
              <a:lnSpc>
                <a:spcPct val="100000"/>
              </a:lnSpc>
              <a:spcBef>
                <a:spcPct val="0"/>
              </a:spcBef>
              <a:spcAft>
                <a:spcPct val="0"/>
              </a:spcAft>
              <a:buClrTx/>
              <a:buSzTx/>
              <a:buFontTx/>
              <a:buNone/>
              <a:tabLst/>
              <a:defRPr/>
            </a:pPr>
            <a:r>
              <a:rPr kumimoji="0" lang="en-US" altLang="en-US" sz="33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a:t>
            </a:r>
            <a:r>
              <a:rPr kumimoji="0" lang="en-US" altLang="en-US" sz="2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Hồng</a:t>
            </a:r>
            <a:r>
              <a:rPr kumimoji="0" lang="en-US" altLang="en-US" sz="2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2400" b="0" i="1"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Vân</a:t>
            </a:r>
            <a:r>
              <a:rPr kumimoji="0" lang="en-US" altLang="en-US" sz="24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altLang="en-US" sz="3300" b="0" i="1"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a:extLst>
              <a:ext uri="{FF2B5EF4-FFF2-40B4-BE49-F238E27FC236}">
                <a16:creationId xmlns:a16="http://schemas.microsoft.com/office/drawing/2014/main" id="{1F6EFF79-D122-49CE-8F34-3727302535D4}"/>
              </a:ext>
            </a:extLst>
          </p:cNvPr>
          <p:cNvPicPr>
            <a:picLocks noChangeAspect="1"/>
          </p:cNvPicPr>
          <p:nvPr/>
        </p:nvPicPr>
        <p:blipFill rotWithShape="1">
          <a:blip r:embed="rId2"/>
          <a:srcRect l="20762" t="12636" r="18835" b="29239"/>
          <a:stretch/>
        </p:blipFill>
        <p:spPr>
          <a:xfrm>
            <a:off x="139809" y="1228543"/>
            <a:ext cx="504497" cy="549267"/>
          </a:xfrm>
          <a:prstGeom prst="rect">
            <a:avLst/>
          </a:prstGeom>
        </p:spPr>
      </p:pic>
      <p:pic>
        <p:nvPicPr>
          <p:cNvPr id="11" name="Picture 10">
            <a:extLst>
              <a:ext uri="{FF2B5EF4-FFF2-40B4-BE49-F238E27FC236}">
                <a16:creationId xmlns:a16="http://schemas.microsoft.com/office/drawing/2014/main" id="{0A30011E-ABAF-4DBA-9FBB-A58DF26DD227}"/>
              </a:ext>
            </a:extLst>
          </p:cNvPr>
          <p:cNvPicPr>
            <a:picLocks noChangeAspect="1"/>
          </p:cNvPicPr>
          <p:nvPr/>
        </p:nvPicPr>
        <p:blipFill rotWithShape="1">
          <a:blip r:embed="rId3"/>
          <a:srcRect l="19799" t="15984" r="19799" b="25890"/>
          <a:stretch/>
        </p:blipFill>
        <p:spPr>
          <a:xfrm>
            <a:off x="139809" y="2342958"/>
            <a:ext cx="504497" cy="549268"/>
          </a:xfrm>
          <a:prstGeom prst="rect">
            <a:avLst/>
          </a:prstGeom>
        </p:spPr>
      </p:pic>
      <p:pic>
        <p:nvPicPr>
          <p:cNvPr id="12" name="Picture 11">
            <a:extLst>
              <a:ext uri="{FF2B5EF4-FFF2-40B4-BE49-F238E27FC236}">
                <a16:creationId xmlns:a16="http://schemas.microsoft.com/office/drawing/2014/main" id="{19639A33-E121-41E8-89E5-1E55D0F51C16}"/>
              </a:ext>
            </a:extLst>
          </p:cNvPr>
          <p:cNvPicPr>
            <a:picLocks noChangeAspect="1"/>
          </p:cNvPicPr>
          <p:nvPr/>
        </p:nvPicPr>
        <p:blipFill rotWithShape="1">
          <a:blip r:embed="rId4"/>
          <a:srcRect l="13976" t="11560" r="18072" b="22677"/>
          <a:stretch/>
        </p:blipFill>
        <p:spPr>
          <a:xfrm>
            <a:off x="88716" y="4992540"/>
            <a:ext cx="567559" cy="621437"/>
          </a:xfrm>
          <a:prstGeom prst="rect">
            <a:avLst/>
          </a:prstGeom>
        </p:spPr>
      </p:pic>
    </p:spTree>
    <p:extLst>
      <p:ext uri="{BB962C8B-B14F-4D97-AF65-F5344CB8AC3E}">
        <p14:creationId xmlns:p14="http://schemas.microsoft.com/office/powerpoint/2010/main" val="158355794"/>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80">
                                          <p:stCondLst>
                                            <p:cond delay="0"/>
                                          </p:stCondLst>
                                        </p:cTn>
                                        <p:tgtEl>
                                          <p:spTgt spid="11"/>
                                        </p:tgtEl>
                                      </p:cBhvr>
                                    </p:animEffect>
                                    <p:anim calcmode="lin" valueType="num">
                                      <p:cBhvr>
                                        <p:cTn id="2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1" dur="26">
                                          <p:stCondLst>
                                            <p:cond delay="650"/>
                                          </p:stCondLst>
                                        </p:cTn>
                                        <p:tgtEl>
                                          <p:spTgt spid="11"/>
                                        </p:tgtEl>
                                      </p:cBhvr>
                                      <p:to x="100000" y="60000"/>
                                    </p:animScale>
                                    <p:animScale>
                                      <p:cBhvr>
                                        <p:cTn id="32" dur="166" decel="50000">
                                          <p:stCondLst>
                                            <p:cond delay="676"/>
                                          </p:stCondLst>
                                        </p:cTn>
                                        <p:tgtEl>
                                          <p:spTgt spid="11"/>
                                        </p:tgtEl>
                                      </p:cBhvr>
                                      <p:to x="100000" y="100000"/>
                                    </p:animScale>
                                    <p:animScale>
                                      <p:cBhvr>
                                        <p:cTn id="33" dur="26">
                                          <p:stCondLst>
                                            <p:cond delay="1312"/>
                                          </p:stCondLst>
                                        </p:cTn>
                                        <p:tgtEl>
                                          <p:spTgt spid="11"/>
                                        </p:tgtEl>
                                      </p:cBhvr>
                                      <p:to x="100000" y="80000"/>
                                    </p:animScale>
                                    <p:animScale>
                                      <p:cBhvr>
                                        <p:cTn id="34" dur="166" decel="50000">
                                          <p:stCondLst>
                                            <p:cond delay="1338"/>
                                          </p:stCondLst>
                                        </p:cTn>
                                        <p:tgtEl>
                                          <p:spTgt spid="11"/>
                                        </p:tgtEl>
                                      </p:cBhvr>
                                      <p:to x="100000" y="100000"/>
                                    </p:animScale>
                                    <p:animScale>
                                      <p:cBhvr>
                                        <p:cTn id="35" dur="26">
                                          <p:stCondLst>
                                            <p:cond delay="1642"/>
                                          </p:stCondLst>
                                        </p:cTn>
                                        <p:tgtEl>
                                          <p:spTgt spid="11"/>
                                        </p:tgtEl>
                                      </p:cBhvr>
                                      <p:to x="100000" y="90000"/>
                                    </p:animScale>
                                    <p:animScale>
                                      <p:cBhvr>
                                        <p:cTn id="36" dur="166" decel="50000">
                                          <p:stCondLst>
                                            <p:cond delay="1668"/>
                                          </p:stCondLst>
                                        </p:cTn>
                                        <p:tgtEl>
                                          <p:spTgt spid="11"/>
                                        </p:tgtEl>
                                      </p:cBhvr>
                                      <p:to x="100000" y="100000"/>
                                    </p:animScale>
                                    <p:animScale>
                                      <p:cBhvr>
                                        <p:cTn id="37" dur="26">
                                          <p:stCondLst>
                                            <p:cond delay="1808"/>
                                          </p:stCondLst>
                                        </p:cTn>
                                        <p:tgtEl>
                                          <p:spTgt spid="11"/>
                                        </p:tgtEl>
                                      </p:cBhvr>
                                      <p:to x="100000" y="95000"/>
                                    </p:animScale>
                                    <p:animScale>
                                      <p:cBhvr>
                                        <p:cTn id="38" dur="166" decel="50000">
                                          <p:stCondLst>
                                            <p:cond delay="1834"/>
                                          </p:stCondLst>
                                        </p:cTn>
                                        <p:tgtEl>
                                          <p:spTgt spid="11"/>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80">
                                          <p:stCondLst>
                                            <p:cond delay="0"/>
                                          </p:stCondLst>
                                        </p:cTn>
                                        <p:tgtEl>
                                          <p:spTgt spid="12"/>
                                        </p:tgtEl>
                                      </p:cBhvr>
                                    </p:animEffect>
                                    <p:anim calcmode="lin" valueType="num">
                                      <p:cBhvr>
                                        <p:cTn id="4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9" dur="26">
                                          <p:stCondLst>
                                            <p:cond delay="650"/>
                                          </p:stCondLst>
                                        </p:cTn>
                                        <p:tgtEl>
                                          <p:spTgt spid="12"/>
                                        </p:tgtEl>
                                      </p:cBhvr>
                                      <p:to x="100000" y="60000"/>
                                    </p:animScale>
                                    <p:animScale>
                                      <p:cBhvr>
                                        <p:cTn id="50" dur="166" decel="50000">
                                          <p:stCondLst>
                                            <p:cond delay="676"/>
                                          </p:stCondLst>
                                        </p:cTn>
                                        <p:tgtEl>
                                          <p:spTgt spid="12"/>
                                        </p:tgtEl>
                                      </p:cBhvr>
                                      <p:to x="100000" y="100000"/>
                                    </p:animScale>
                                    <p:animScale>
                                      <p:cBhvr>
                                        <p:cTn id="51" dur="26">
                                          <p:stCondLst>
                                            <p:cond delay="1312"/>
                                          </p:stCondLst>
                                        </p:cTn>
                                        <p:tgtEl>
                                          <p:spTgt spid="12"/>
                                        </p:tgtEl>
                                      </p:cBhvr>
                                      <p:to x="100000" y="80000"/>
                                    </p:animScale>
                                    <p:animScale>
                                      <p:cBhvr>
                                        <p:cTn id="52" dur="166" decel="50000">
                                          <p:stCondLst>
                                            <p:cond delay="1338"/>
                                          </p:stCondLst>
                                        </p:cTn>
                                        <p:tgtEl>
                                          <p:spTgt spid="12"/>
                                        </p:tgtEl>
                                      </p:cBhvr>
                                      <p:to x="100000" y="100000"/>
                                    </p:animScale>
                                    <p:animScale>
                                      <p:cBhvr>
                                        <p:cTn id="53" dur="26">
                                          <p:stCondLst>
                                            <p:cond delay="1642"/>
                                          </p:stCondLst>
                                        </p:cTn>
                                        <p:tgtEl>
                                          <p:spTgt spid="12"/>
                                        </p:tgtEl>
                                      </p:cBhvr>
                                      <p:to x="100000" y="90000"/>
                                    </p:animScale>
                                    <p:animScale>
                                      <p:cBhvr>
                                        <p:cTn id="54" dur="166" decel="50000">
                                          <p:stCondLst>
                                            <p:cond delay="1668"/>
                                          </p:stCondLst>
                                        </p:cTn>
                                        <p:tgtEl>
                                          <p:spTgt spid="12"/>
                                        </p:tgtEl>
                                      </p:cBhvr>
                                      <p:to x="100000" y="100000"/>
                                    </p:animScale>
                                    <p:animScale>
                                      <p:cBhvr>
                                        <p:cTn id="55" dur="26">
                                          <p:stCondLst>
                                            <p:cond delay="1808"/>
                                          </p:stCondLst>
                                        </p:cTn>
                                        <p:tgtEl>
                                          <p:spTgt spid="12"/>
                                        </p:tgtEl>
                                      </p:cBhvr>
                                      <p:to x="100000" y="95000"/>
                                    </p:animScale>
                                    <p:animScale>
                                      <p:cBhvr>
                                        <p:cTn id="56"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34">
            <a:extLst>
              <a:ext uri="{FF2B5EF4-FFF2-40B4-BE49-F238E27FC236}">
                <a16:creationId xmlns:a16="http://schemas.microsoft.com/office/drawing/2014/main" id="{3B108DC6-D780-4D5E-9627-86BF863CFD99}"/>
              </a:ext>
            </a:extLst>
          </p:cNvPr>
          <p:cNvSpPr>
            <a:spLocks noEditPoints="1"/>
          </p:cNvSpPr>
          <p:nvPr/>
        </p:nvSpPr>
        <p:spPr bwMode="auto">
          <a:xfrm>
            <a:off x="11471563" y="814896"/>
            <a:ext cx="585223" cy="3794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rgbClr val="F5A3C5"/>
          </a:solidFill>
          <a:ln>
            <a:solidFill>
              <a:srgbClr val="9474B5"/>
            </a:solidFill>
          </a:ln>
        </p:spPr>
        <p:txBody>
          <a:bodyPr vert="horz" wrap="square" lIns="91440" tIns="45720" rIns="91440" bIns="45720" numCol="1" anchor="t" anchorCtr="0" compatLnSpc="1">
            <a:prstTxWarp prst="textNoShape">
              <a:avLst/>
            </a:prstTxWarp>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cs typeface="+mn-cs"/>
            </a:endParaRPr>
          </a:p>
        </p:txBody>
      </p:sp>
      <p:sp>
        <p:nvSpPr>
          <p:cNvPr id="31" name="7">
            <a:extLst>
              <a:ext uri="{FF2B5EF4-FFF2-40B4-BE49-F238E27FC236}">
                <a16:creationId xmlns:a16="http://schemas.microsoft.com/office/drawing/2014/main" id="{DEB206CA-1DDB-48B0-ABC5-E8D8962376F4}"/>
              </a:ext>
            </a:extLst>
          </p:cNvPr>
          <p:cNvSpPr/>
          <p:nvPr/>
        </p:nvSpPr>
        <p:spPr>
          <a:xfrm flipH="1">
            <a:off x="10883975" y="1138543"/>
            <a:ext cx="466974" cy="800526"/>
          </a:xfrm>
          <a:custGeom>
            <a:avLst/>
            <a:gdLst>
              <a:gd name="connsiteX0" fmla="*/ 0 w 786063"/>
              <a:gd name="connsiteY0" fmla="*/ 0 h 1347536"/>
              <a:gd name="connsiteX1" fmla="*/ 513347 w 786063"/>
              <a:gd name="connsiteY1" fmla="*/ 401052 h 1347536"/>
              <a:gd name="connsiteX2" fmla="*/ 336884 w 786063"/>
              <a:gd name="connsiteY2" fmla="*/ 1155031 h 1347536"/>
              <a:gd name="connsiteX3" fmla="*/ 786063 w 786063"/>
              <a:gd name="connsiteY3" fmla="*/ 1347536 h 1347536"/>
            </a:gdLst>
            <a:ahLst/>
            <a:cxnLst>
              <a:cxn ang="0">
                <a:pos x="connsiteX0" y="connsiteY0"/>
              </a:cxn>
              <a:cxn ang="0">
                <a:pos x="connsiteX1" y="connsiteY1"/>
              </a:cxn>
              <a:cxn ang="0">
                <a:pos x="connsiteX2" y="connsiteY2"/>
              </a:cxn>
              <a:cxn ang="0">
                <a:pos x="connsiteX3" y="connsiteY3"/>
              </a:cxn>
            </a:cxnLst>
            <a:rect l="l" t="t" r="r" b="b"/>
            <a:pathLst>
              <a:path w="786063" h="1347536">
                <a:moveTo>
                  <a:pt x="0" y="0"/>
                </a:moveTo>
                <a:cubicBezTo>
                  <a:pt x="228600" y="104273"/>
                  <a:pt x="457200" y="208547"/>
                  <a:pt x="513347" y="401052"/>
                </a:cubicBezTo>
                <a:cubicBezTo>
                  <a:pt x="569494" y="593557"/>
                  <a:pt x="291431" y="997284"/>
                  <a:pt x="336884" y="1155031"/>
                </a:cubicBezTo>
                <a:cubicBezTo>
                  <a:pt x="382337" y="1312778"/>
                  <a:pt x="584200" y="1330157"/>
                  <a:pt x="786063" y="1347536"/>
                </a:cubicBezTo>
              </a:path>
            </a:pathLst>
          </a:custGeom>
          <a:noFill/>
          <a:ln w="25400" cap="rnd">
            <a:solidFill>
              <a:srgbClr val="9474B5"/>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79" name="5">
            <a:extLst>
              <a:ext uri="{FF2B5EF4-FFF2-40B4-BE49-F238E27FC236}">
                <a16:creationId xmlns:a16="http://schemas.microsoft.com/office/drawing/2014/main" id="{D7622ECE-F73A-4ADA-93BB-47CA0EA74719}"/>
              </a:ext>
            </a:extLst>
          </p:cNvPr>
          <p:cNvSpPr>
            <a:spLocks noChangeAspect="1"/>
          </p:cNvSpPr>
          <p:nvPr/>
        </p:nvSpPr>
        <p:spPr>
          <a:xfrm rot="10800000">
            <a:off x="7823506" y="1909416"/>
            <a:ext cx="2794000" cy="3022304"/>
          </a:xfrm>
          <a:custGeom>
            <a:avLst/>
            <a:gdLst>
              <a:gd name="connsiteX0" fmla="*/ 2682494 w 2836097"/>
              <a:gd name="connsiteY0" fmla="*/ 3067706 h 3067706"/>
              <a:gd name="connsiteX1" fmla="*/ 876045 w 2836097"/>
              <a:gd name="connsiteY1" fmla="*/ 3067706 h 3067706"/>
              <a:gd name="connsiteX2" fmla="*/ 0 w 2836097"/>
              <a:gd name="connsiteY2" fmla="*/ 1533853 h 3067706"/>
              <a:gd name="connsiteX3" fmla="*/ 876045 w 2836097"/>
              <a:gd name="connsiteY3" fmla="*/ 0 h 3067706"/>
              <a:gd name="connsiteX4" fmla="*/ 2682494 w 2836097"/>
              <a:gd name="connsiteY4" fmla="*/ 0 h 3067706"/>
              <a:gd name="connsiteX5" fmla="*/ 2836097 w 2836097"/>
              <a:gd name="connsiteY5" fmla="*/ 268941 h 3067706"/>
              <a:gd name="connsiteX6" fmla="*/ 1473384 w 2836097"/>
              <a:gd name="connsiteY6" fmla="*/ 268941 h 3067706"/>
              <a:gd name="connsiteX7" fmla="*/ 747356 w 2836097"/>
              <a:gd name="connsiteY7" fmla="*/ 1540132 h 3067706"/>
              <a:gd name="connsiteX8" fmla="*/ 1473384 w 2836097"/>
              <a:gd name="connsiteY8" fmla="*/ 2811322 h 3067706"/>
              <a:gd name="connsiteX9" fmla="*/ 2828925 w 2836097"/>
              <a:gd name="connsiteY9" fmla="*/ 2811322 h 3067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6097" h="3067706">
                <a:moveTo>
                  <a:pt x="2682494" y="3067706"/>
                </a:moveTo>
                <a:lnTo>
                  <a:pt x="876045" y="3067706"/>
                </a:lnTo>
                <a:lnTo>
                  <a:pt x="0" y="1533853"/>
                </a:lnTo>
                <a:lnTo>
                  <a:pt x="876045" y="0"/>
                </a:lnTo>
                <a:lnTo>
                  <a:pt x="2682494" y="0"/>
                </a:lnTo>
                <a:lnTo>
                  <a:pt x="2836097" y="268941"/>
                </a:lnTo>
                <a:lnTo>
                  <a:pt x="1473384" y="268941"/>
                </a:lnTo>
                <a:lnTo>
                  <a:pt x="747356" y="1540132"/>
                </a:lnTo>
                <a:lnTo>
                  <a:pt x="1473384" y="2811322"/>
                </a:lnTo>
                <a:lnTo>
                  <a:pt x="2828925" y="2811322"/>
                </a:lnTo>
                <a:close/>
              </a:path>
            </a:pathLst>
          </a:custGeom>
          <a:solidFill>
            <a:srgbClr val="F5A3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Calibri" panose="020F0502020204030204"/>
              <a:cs typeface="+mn-cs"/>
            </a:endParaRPr>
          </a:p>
        </p:txBody>
      </p:sp>
      <p:sp>
        <p:nvSpPr>
          <p:cNvPr id="80" name="12">
            <a:extLst>
              <a:ext uri="{FF2B5EF4-FFF2-40B4-BE49-F238E27FC236}">
                <a16:creationId xmlns:a16="http://schemas.microsoft.com/office/drawing/2014/main" id="{1F31D5DE-D1D3-471D-8958-F45C10860910}"/>
              </a:ext>
            </a:extLst>
          </p:cNvPr>
          <p:cNvSpPr txBox="1">
            <a:spLocks noChangeArrowheads="1"/>
          </p:cNvSpPr>
          <p:nvPr/>
        </p:nvSpPr>
        <p:spPr bwMode="auto">
          <a:xfrm>
            <a:off x="9885010" y="3079924"/>
            <a:ext cx="6414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Impact" pitchFamily="34" charset="0"/>
                <a:cs typeface="+mn-cs"/>
              </a:rPr>
              <a:t>01</a:t>
            </a:r>
            <a:endParaRPr kumimoji="0" lang="zh-CN" altLang="en-US" sz="3200" b="0" i="0" u="none" strike="noStrike" kern="1200" cap="none" spc="0" normalizeH="0" baseline="0" noProof="0" dirty="0">
              <a:ln>
                <a:noFill/>
              </a:ln>
              <a:solidFill>
                <a:prstClr val="white"/>
              </a:solidFill>
              <a:effectLst/>
              <a:uLnTx/>
              <a:uFillTx/>
              <a:latin typeface="Impact" pitchFamily="34" charset="0"/>
              <a:cs typeface="+mn-cs"/>
            </a:endParaRPr>
          </a:p>
        </p:txBody>
      </p:sp>
      <p:sp>
        <p:nvSpPr>
          <p:cNvPr id="81" name="15">
            <a:extLst>
              <a:ext uri="{FF2B5EF4-FFF2-40B4-BE49-F238E27FC236}">
                <a16:creationId xmlns:a16="http://schemas.microsoft.com/office/drawing/2014/main" id="{4793101C-59FA-48E1-95E8-32AB7550A9D9}"/>
              </a:ext>
            </a:extLst>
          </p:cNvPr>
          <p:cNvSpPr txBox="1">
            <a:spLocks noChangeArrowheads="1"/>
          </p:cNvSpPr>
          <p:nvPr/>
        </p:nvSpPr>
        <p:spPr bwMode="auto">
          <a:xfrm>
            <a:off x="7260882" y="2930830"/>
            <a:ext cx="243161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000" b="1" i="0" u="none" strike="noStrike" kern="1200" cap="none" spc="0" normalizeH="0" baseline="0" noProof="0" dirty="0" err="1">
                <a:ln>
                  <a:noFill/>
                </a:ln>
                <a:solidFill>
                  <a:prstClr val="black">
                    <a:lumMod val="75000"/>
                    <a:lumOff val="2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cứu</a:t>
            </a:r>
            <a:r>
              <a:rPr kumimoji="0" lang="en-US" altLang="zh-CN" sz="5000" b="1" i="0" u="none" strike="noStrike" kern="1200" cap="none" spc="0" normalizeH="0" baseline="0" noProof="0" dirty="0">
                <a:ln>
                  <a:noFill/>
                </a:ln>
                <a:solidFill>
                  <a:prstClr val="black">
                    <a:lumMod val="75000"/>
                    <a:lumOff val="2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5000" b="1" i="0" u="none" strike="noStrike" kern="1200" cap="none" spc="0" normalizeH="0" baseline="0" noProof="0" dirty="0" err="1">
                <a:ln>
                  <a:noFill/>
                </a:ln>
                <a:solidFill>
                  <a:prstClr val="black">
                    <a:lumMod val="75000"/>
                    <a:lumOff val="2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hỏa</a:t>
            </a:r>
            <a:endParaRPr kumimoji="0" lang="en-US" altLang="zh-CN" sz="5000" b="0" i="0" u="none" strike="noStrike" kern="1200" cap="none" spc="0" normalizeH="0" baseline="0" noProof="0" dirty="0">
              <a:ln>
                <a:noFill/>
              </a:ln>
              <a:solidFill>
                <a:prstClr val="black">
                  <a:lumMod val="75000"/>
                  <a:lumOff val="2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2" name="Oval 81">
            <a:extLst>
              <a:ext uri="{FF2B5EF4-FFF2-40B4-BE49-F238E27FC236}">
                <a16:creationId xmlns:a16="http://schemas.microsoft.com/office/drawing/2014/main" id="{1B9E82C6-4451-4BCA-8C6C-29DAB8D394E3}"/>
              </a:ext>
            </a:extLst>
          </p:cNvPr>
          <p:cNvSpPr/>
          <p:nvPr/>
        </p:nvSpPr>
        <p:spPr>
          <a:xfrm>
            <a:off x="1256513" y="3044170"/>
            <a:ext cx="769660" cy="769660"/>
          </a:xfrm>
          <a:prstGeom prst="ellipse">
            <a:avLst/>
          </a:prstGeom>
          <a:solidFill>
            <a:srgbClr val="E4A8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mn-lt"/>
            </a:endParaRPr>
          </a:p>
        </p:txBody>
      </p:sp>
      <p:sp>
        <p:nvSpPr>
          <p:cNvPr id="83" name="TextBox 82">
            <a:extLst>
              <a:ext uri="{FF2B5EF4-FFF2-40B4-BE49-F238E27FC236}">
                <a16:creationId xmlns:a16="http://schemas.microsoft.com/office/drawing/2014/main" id="{EE3A2325-1BE4-4440-9D0C-54ED12124F90}"/>
              </a:ext>
            </a:extLst>
          </p:cNvPr>
          <p:cNvSpPr txBox="1"/>
          <p:nvPr/>
        </p:nvSpPr>
        <p:spPr>
          <a:xfrm>
            <a:off x="2218685" y="2145999"/>
            <a:ext cx="3717435" cy="24314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3800" b="0"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800" b="0"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việc</a:t>
            </a:r>
            <a:r>
              <a:rPr kumimoji="0" lang="en-US" sz="3800" b="0"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800" b="0"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ngăn</a:t>
            </a:r>
            <a:r>
              <a:rPr kumimoji="0" lang="en-US" sz="3800" b="0"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800" b="0"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chặn</a:t>
            </a:r>
            <a:r>
              <a:rPr kumimoji="0" lang="en-US" sz="3800" b="0"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800" b="0"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3800" b="0"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800" b="0"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dập</a:t>
            </a:r>
            <a:r>
              <a:rPr kumimoji="0" lang="en-US" sz="3800" b="0"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800" b="0"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tắt</a:t>
            </a:r>
            <a:r>
              <a:rPr kumimoji="0" lang="en-US" sz="3800" b="0"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800" b="0"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đám</a:t>
            </a:r>
            <a:r>
              <a:rPr kumimoji="0" lang="en-US" sz="3800" b="0"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800" b="0"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cháy</a:t>
            </a:r>
            <a:r>
              <a:rPr kumimoji="0" lang="en-US" sz="3800" b="0"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800" b="0"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không</a:t>
            </a:r>
            <a:r>
              <a:rPr kumimoji="0" lang="en-US" sz="3800" b="0"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800" b="0"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mong</a:t>
            </a:r>
            <a:r>
              <a:rPr kumimoji="0" lang="en-US" sz="3800" b="0" i="0" u="none" strike="noStrike" kern="1200" cap="none" spc="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800" b="0" i="0" u="none" strike="noStrike" kern="1200" cap="none" spc="0" normalizeH="0" baseline="0" noProof="0" dirty="0" err="1">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rPr>
              <a:t>muốn</a:t>
            </a:r>
            <a:endParaRPr kumimoji="0" lang="en-US" sz="3800" b="1" i="0" u="none" strike="noStrike" kern="1200" cap="none" spc="300" normalizeH="0" baseline="0" noProof="0" dirty="0">
              <a:ln>
                <a:noFill/>
              </a:ln>
              <a:solidFill>
                <a:prstClr val="black">
                  <a:lumMod val="95000"/>
                  <a:lumOff val="5000"/>
                </a:prst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lt"/>
            </a:endParaRPr>
          </a:p>
        </p:txBody>
      </p:sp>
      <p:pic>
        <p:nvPicPr>
          <p:cNvPr id="85" name="Picture 84">
            <a:extLst>
              <a:ext uri="{FF2B5EF4-FFF2-40B4-BE49-F238E27FC236}">
                <a16:creationId xmlns:a16="http://schemas.microsoft.com/office/drawing/2014/main" id="{7AEC602A-A1C4-4253-8EEC-2BB91D3D8A19}"/>
              </a:ext>
            </a:extLst>
          </p:cNvPr>
          <p:cNvPicPr>
            <a:picLocks noChangeAspect="1"/>
          </p:cNvPicPr>
          <p:nvPr/>
        </p:nvPicPr>
        <p:blipFill>
          <a:blip r:embed="rId2"/>
          <a:stretch>
            <a:fillRect/>
          </a:stretch>
        </p:blipFill>
        <p:spPr>
          <a:xfrm>
            <a:off x="3314326" y="5862566"/>
            <a:ext cx="5563347" cy="948729"/>
          </a:xfrm>
          <a:prstGeom prst="rect">
            <a:avLst/>
          </a:prstGeom>
        </p:spPr>
      </p:pic>
      <p:pic>
        <p:nvPicPr>
          <p:cNvPr id="3" name="Picture 2">
            <a:extLst>
              <a:ext uri="{FF2B5EF4-FFF2-40B4-BE49-F238E27FC236}">
                <a16:creationId xmlns:a16="http://schemas.microsoft.com/office/drawing/2014/main" id="{FF2CB743-2E81-43C8-B6B0-C82B349B1115}"/>
              </a:ext>
            </a:extLst>
          </p:cNvPr>
          <p:cNvPicPr>
            <a:picLocks noChangeAspect="1"/>
          </p:cNvPicPr>
          <p:nvPr/>
        </p:nvPicPr>
        <p:blipFill>
          <a:blip r:embed="rId3"/>
          <a:stretch>
            <a:fillRect/>
          </a:stretch>
        </p:blipFill>
        <p:spPr>
          <a:xfrm>
            <a:off x="2927186" y="4662978"/>
            <a:ext cx="2341067" cy="109738"/>
          </a:xfrm>
          <a:prstGeom prst="rect">
            <a:avLst/>
          </a:prstGeom>
        </p:spPr>
      </p:pic>
    </p:spTree>
    <p:extLst>
      <p:ext uri="{BB962C8B-B14F-4D97-AF65-F5344CB8AC3E}">
        <p14:creationId xmlns:p14="http://schemas.microsoft.com/office/powerpoint/2010/main" val="788744069"/>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250"/>
                                        <p:tgtEl>
                                          <p:spTgt spid="79"/>
                                        </p:tgtEl>
                                      </p:cBhvr>
                                    </p:animEffect>
                                    <p:anim calcmode="lin" valueType="num">
                                      <p:cBhvr>
                                        <p:cTn id="8" dur="250" fill="hold"/>
                                        <p:tgtEl>
                                          <p:spTgt spid="79"/>
                                        </p:tgtEl>
                                        <p:attrNameLst>
                                          <p:attrName>ppt_x</p:attrName>
                                        </p:attrNameLst>
                                      </p:cBhvr>
                                      <p:tavLst>
                                        <p:tav tm="0">
                                          <p:val>
                                            <p:strVal val="#ppt_x"/>
                                          </p:val>
                                        </p:tav>
                                        <p:tav tm="100000">
                                          <p:val>
                                            <p:strVal val="#ppt_x"/>
                                          </p:val>
                                        </p:tav>
                                      </p:tavLst>
                                    </p:anim>
                                    <p:anim calcmode="lin" valueType="num">
                                      <p:cBhvr>
                                        <p:cTn id="9" dur="250" fill="hold"/>
                                        <p:tgtEl>
                                          <p:spTgt spid="79"/>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42" presetClass="entr" presetSubtype="0" fill="hold" grpId="0" nodeType="afterEffect">
                                  <p:stCondLst>
                                    <p:cond delay="0"/>
                                  </p:stCondLst>
                                  <p:childTnLst>
                                    <p:set>
                                      <p:cBhvr>
                                        <p:cTn id="12" dur="1" fill="hold">
                                          <p:stCondLst>
                                            <p:cond delay="0"/>
                                          </p:stCondLst>
                                        </p:cTn>
                                        <p:tgtEl>
                                          <p:spTgt spid="80"/>
                                        </p:tgtEl>
                                        <p:attrNameLst>
                                          <p:attrName>style.visibility</p:attrName>
                                        </p:attrNameLst>
                                      </p:cBhvr>
                                      <p:to>
                                        <p:strVal val="visible"/>
                                      </p:to>
                                    </p:set>
                                    <p:animEffect transition="in" filter="fade">
                                      <p:cBhvr>
                                        <p:cTn id="13" dur="250"/>
                                        <p:tgtEl>
                                          <p:spTgt spid="80"/>
                                        </p:tgtEl>
                                      </p:cBhvr>
                                    </p:animEffect>
                                    <p:anim calcmode="lin" valueType="num">
                                      <p:cBhvr>
                                        <p:cTn id="14" dur="250" fill="hold"/>
                                        <p:tgtEl>
                                          <p:spTgt spid="80"/>
                                        </p:tgtEl>
                                        <p:attrNameLst>
                                          <p:attrName>ppt_x</p:attrName>
                                        </p:attrNameLst>
                                      </p:cBhvr>
                                      <p:tavLst>
                                        <p:tav tm="0">
                                          <p:val>
                                            <p:strVal val="#ppt_x"/>
                                          </p:val>
                                        </p:tav>
                                        <p:tav tm="100000">
                                          <p:val>
                                            <p:strVal val="#ppt_x"/>
                                          </p:val>
                                        </p:tav>
                                      </p:tavLst>
                                    </p:anim>
                                    <p:anim calcmode="lin" valueType="num">
                                      <p:cBhvr>
                                        <p:cTn id="15" dur="250" fill="hold"/>
                                        <p:tgtEl>
                                          <p:spTgt spid="80"/>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fade">
                                      <p:cBhvr>
                                        <p:cTn id="19" dur="250"/>
                                        <p:tgtEl>
                                          <p:spTgt spid="81"/>
                                        </p:tgtEl>
                                      </p:cBhvr>
                                    </p:animEffect>
                                    <p:anim calcmode="lin" valueType="num">
                                      <p:cBhvr>
                                        <p:cTn id="20" dur="250" fill="hold"/>
                                        <p:tgtEl>
                                          <p:spTgt spid="81"/>
                                        </p:tgtEl>
                                        <p:attrNameLst>
                                          <p:attrName>ppt_x</p:attrName>
                                        </p:attrNameLst>
                                      </p:cBhvr>
                                      <p:tavLst>
                                        <p:tav tm="0">
                                          <p:val>
                                            <p:strVal val="#ppt_x"/>
                                          </p:val>
                                        </p:tav>
                                        <p:tav tm="100000">
                                          <p:val>
                                            <p:strVal val="#ppt_x"/>
                                          </p:val>
                                        </p:tav>
                                      </p:tavLst>
                                    </p:anim>
                                    <p:anim calcmode="lin" valueType="num">
                                      <p:cBhvr>
                                        <p:cTn id="21" dur="25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82"/>
                                        </p:tgtEl>
                                        <p:attrNameLst>
                                          <p:attrName>style.visibility</p:attrName>
                                        </p:attrNameLst>
                                      </p:cBhvr>
                                      <p:to>
                                        <p:strVal val="visible"/>
                                      </p:to>
                                    </p:set>
                                    <p:animEffect transition="in" filter="randombar(horizontal)">
                                      <p:cBhvr>
                                        <p:cTn id="26" dur="500"/>
                                        <p:tgtEl>
                                          <p:spTgt spid="82"/>
                                        </p:tgtEl>
                                      </p:cBhvr>
                                    </p:animEffect>
                                  </p:childTnLst>
                                </p:cTn>
                              </p:par>
                              <p:par>
                                <p:cTn id="27" presetID="16" presetClass="entr" presetSubtype="37"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outVertical)">
                                      <p:cBhvr>
                                        <p:cTn id="29" dur="500"/>
                                        <p:tgtEl>
                                          <p:spTgt spid="3"/>
                                        </p:tgtEl>
                                      </p:cBhvr>
                                    </p:animEffect>
                                  </p:childTnLst>
                                </p:cTn>
                              </p:par>
                              <p:par>
                                <p:cTn id="30" presetID="42" presetClass="entr" presetSubtype="0" fill="hold" grpId="0" nodeType="withEffect">
                                  <p:stCondLst>
                                    <p:cond delay="500"/>
                                  </p:stCondLst>
                                  <p:childTnLst>
                                    <p:set>
                                      <p:cBhvr>
                                        <p:cTn id="31" dur="1" fill="hold">
                                          <p:stCondLst>
                                            <p:cond delay="0"/>
                                          </p:stCondLst>
                                        </p:cTn>
                                        <p:tgtEl>
                                          <p:spTgt spid="83"/>
                                        </p:tgtEl>
                                        <p:attrNameLst>
                                          <p:attrName>style.visibility</p:attrName>
                                        </p:attrNameLst>
                                      </p:cBhvr>
                                      <p:to>
                                        <p:strVal val="visible"/>
                                      </p:to>
                                    </p:set>
                                    <p:animEffect transition="in" filter="fade">
                                      <p:cBhvr>
                                        <p:cTn id="32" dur="1000"/>
                                        <p:tgtEl>
                                          <p:spTgt spid="83"/>
                                        </p:tgtEl>
                                      </p:cBhvr>
                                    </p:animEffect>
                                    <p:anim calcmode="lin" valueType="num">
                                      <p:cBhvr>
                                        <p:cTn id="33" dur="1000" fill="hold"/>
                                        <p:tgtEl>
                                          <p:spTgt spid="83"/>
                                        </p:tgtEl>
                                        <p:attrNameLst>
                                          <p:attrName>ppt_x</p:attrName>
                                        </p:attrNameLst>
                                      </p:cBhvr>
                                      <p:tavLst>
                                        <p:tav tm="0">
                                          <p:val>
                                            <p:strVal val="#ppt_x"/>
                                          </p:val>
                                        </p:tav>
                                        <p:tav tm="100000">
                                          <p:val>
                                            <p:strVal val="#ppt_x"/>
                                          </p:val>
                                        </p:tav>
                                      </p:tavLst>
                                    </p:anim>
                                    <p:anim calcmode="lin" valueType="num">
                                      <p:cBhvr>
                                        <p:cTn id="34"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p:bldP spid="81" grpId="0"/>
      <p:bldP spid="82" grpId="0" animBg="1"/>
      <p:bldP spid="83"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949</Words>
  <Application>Microsoft Office PowerPoint</Application>
  <PresentationFormat>Widescreen</PresentationFormat>
  <Paragraphs>86</Paragraphs>
  <Slides>24</Slides>
  <Notes>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24</vt:i4>
      </vt:variant>
    </vt:vector>
  </HeadingPairs>
  <TitlesOfParts>
    <vt:vector size="36" baseType="lpstr">
      <vt:lpstr>.VnArial</vt:lpstr>
      <vt:lpstr>Arial</vt:lpstr>
      <vt:lpstr>Arial-Rounded</vt:lpstr>
      <vt:lpstr>Calibri</vt:lpstr>
      <vt:lpstr>Calibri Light</vt:lpstr>
      <vt:lpstr>等线</vt:lpstr>
      <vt:lpstr>HL Hoctro</vt:lpstr>
      <vt:lpstr>Impact</vt:lpstr>
      <vt:lpstr>思源黑体 CN Regular</vt:lpstr>
      <vt:lpstr>1_Office Theme</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cp:revision>
  <dcterms:created xsi:type="dcterms:W3CDTF">2022-05-03T01:21:49Z</dcterms:created>
  <dcterms:modified xsi:type="dcterms:W3CDTF">2022-05-03T01:27:44Z</dcterms:modified>
</cp:coreProperties>
</file>