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6" r:id="rId3"/>
    <p:sldMasterId id="2147483690" r:id="rId4"/>
    <p:sldMasterId id="2147483704" r:id="rId5"/>
  </p:sldMasterIdLst>
  <p:notesMasterIdLst>
    <p:notesMasterId r:id="rId36"/>
  </p:notesMasterIdLst>
  <p:sldIdLst>
    <p:sldId id="507" r:id="rId6"/>
    <p:sldId id="519" r:id="rId7"/>
    <p:sldId id="509" r:id="rId8"/>
    <p:sldId id="510" r:id="rId9"/>
    <p:sldId id="479" r:id="rId10"/>
    <p:sldId id="478" r:id="rId11"/>
    <p:sldId id="511" r:id="rId12"/>
    <p:sldId id="520" r:id="rId13"/>
    <p:sldId id="484" r:id="rId14"/>
    <p:sldId id="485" r:id="rId15"/>
    <p:sldId id="486" r:id="rId16"/>
    <p:sldId id="487" r:id="rId17"/>
    <p:sldId id="512" r:id="rId18"/>
    <p:sldId id="490" r:id="rId19"/>
    <p:sldId id="491" r:id="rId20"/>
    <p:sldId id="496" r:id="rId21"/>
    <p:sldId id="515" r:id="rId22"/>
    <p:sldId id="497" r:id="rId23"/>
    <p:sldId id="482" r:id="rId24"/>
    <p:sldId id="493" r:id="rId25"/>
    <p:sldId id="494" r:id="rId26"/>
    <p:sldId id="495" r:id="rId27"/>
    <p:sldId id="516" r:id="rId28"/>
    <p:sldId id="498" r:id="rId29"/>
    <p:sldId id="500" r:id="rId30"/>
    <p:sldId id="499" r:id="rId31"/>
    <p:sldId id="501" r:id="rId32"/>
    <p:sldId id="502" r:id="rId33"/>
    <p:sldId id="518" r:id="rId34"/>
    <p:sldId id="517" r:id="rId35"/>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54">
          <p15:clr>
            <a:srgbClr val="A4A3A4"/>
          </p15:clr>
        </p15:guide>
        <p15:guide id="2" pos="27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00"/>
    <a:srgbClr val="BAD699"/>
    <a:srgbClr val="CFE09A"/>
    <a:srgbClr val="E9C998"/>
    <a:srgbClr val="EFAB5A"/>
    <a:srgbClr val="19A382"/>
    <a:srgbClr val="1207E9"/>
    <a:srgbClr val="00FF00"/>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18"/>
  </p:normalViewPr>
  <p:slideViewPr>
    <p:cSldViewPr showGuides="1">
      <p:cViewPr varScale="1">
        <p:scale>
          <a:sx n="67" d="100"/>
          <a:sy n="67" d="100"/>
        </p:scale>
        <p:origin x="1464" y="66"/>
      </p:cViewPr>
      <p:guideLst>
        <p:guide orient="horz" pos="2154"/>
        <p:guide pos="2740"/>
      </p:guideLst>
    </p:cSldViewPr>
  </p:slideViewPr>
  <p:notesTextViewPr>
    <p:cViewPr>
      <p:scale>
        <a:sx n="100" d="100"/>
        <a:sy n="100" d="100"/>
      </p:scale>
      <p:origin x="0" y="0"/>
    </p:cViewPr>
  </p:notesText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0" hangingPunct="0">
              <a:defRPr sz="1200">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1"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9635"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0" hangingPunct="0">
              <a:defRPr sz="1200">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BFE4B9D0-C29F-41DA-AC89-33C2C3C7CAA6}" type="datetimeFigureOut">
              <a:rPr kumimoji="0" lang="en-US" sz="1200" b="0" i="1" u="none" strike="noStrike" kern="1200" cap="none" spc="0" normalizeH="0" baseline="0" noProof="0">
                <a:ln>
                  <a:noFill/>
                </a:ln>
                <a:solidFill>
                  <a:schemeClr val="tx1"/>
                </a:solidFill>
                <a:effectLst/>
                <a:uLnTx/>
                <a:uFillTx/>
                <a:latin typeface="Arial" panose="020B0604020202020204" pitchFamily="34" charset="0"/>
                <a:ea typeface="+mn-ea"/>
                <a:cs typeface="+mn-cs"/>
              </a:rPr>
              <a:t>9/30/2022</a:t>
            </a:fld>
            <a:endParaRPr kumimoji="0" lang="en-US" sz="1200" b="0" i="1"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172" name="Rectangle 4"/>
          <p:cNvSpPr>
            <a:spLocks noGrp="1" noRot="1" noChangeAspect="1" noTextEdit="1"/>
          </p:cNvSpPr>
          <p:nvPr>
            <p:ph type="sldImg"/>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0" hangingPunct="0">
              <a:defRPr sz="1200">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1"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p>
            <a:pPr lvl="0" algn="r" eaLnBrk="1" fontAlgn="base" hangingPunct="1"/>
            <a:fld id="{9A0DB2DC-4C9A-4742-B13C-FB6460FD3503}" type="slidenum">
              <a:rPr lang="en-US" altLang="en-US" sz="1200" strike="noStrike" noProof="1" dirty="0">
                <a:latin typeface="Arial" panose="020B0604020202020204" pitchFamily="34" charset="0"/>
                <a:ea typeface="Arial" panose="020B0604020202020204" pitchFamily="34" charset="0"/>
                <a:cs typeface="+mn-cs"/>
              </a:rPr>
              <a:t>‹#›</a:t>
            </a:fld>
            <a:endParaRPr lang="en-US" altLang="en-US" sz="1200" strike="noStrike" noProof="1"/>
          </a:p>
        </p:txBody>
      </p:sp>
    </p:spTree>
    <p:extLst>
      <p:ext uri="{BB962C8B-B14F-4D97-AF65-F5344CB8AC3E}">
        <p14:creationId xmlns:p14="http://schemas.microsoft.com/office/powerpoint/2010/main" val="253306677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17410" name="Text Placeholder 2"/>
          <p:cNvSpPr>
            <a:spLocks noGrp="1"/>
          </p:cNvSpPr>
          <p:nvPr>
            <p:ph type="body"/>
          </p:nvPr>
        </p:nvSpPr>
        <p:spPr>
          <a:ln/>
        </p:spPr>
        <p:txBody>
          <a:bodyPr wrap="square" lIns="91440" tIns="45720" rIns="91440" bIns="45720" anchor="t" anchorCtr="0"/>
          <a:lstStyle/>
          <a:p>
            <a:pPr lvl="0"/>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Text Placeholder 2"/>
          <p:cNvSpPr>
            <a:spLocks noGrp="1"/>
          </p:cNvSpPr>
          <p:nvPr>
            <p:ph type="body"/>
          </p:nvPr>
        </p:nvSpPr>
        <p:spPr>
          <a:ln/>
        </p:spPr>
        <p:txBody>
          <a:bodyPr wrap="square" lIns="91440" tIns="45720" rIns="91440" bIns="45720" anchor="t" anchorCtr="0"/>
          <a:lstStyle/>
          <a:p>
            <a:pPr lvl="0"/>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pPr fontAlgn="base"/>
            <a:r>
              <a:rPr lang="en-US" strike="noStrike" noProof="1"/>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5293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bg1"/>
        </a:solidFill>
        <a:effectLst/>
      </p:bgPr>
    </p:bg>
    <p:spTree>
      <p:nvGrpSpPr>
        <p:cNvPr id="1" name="Shape 326"/>
        <p:cNvGrpSpPr/>
        <p:nvPr/>
      </p:nvGrpSpPr>
      <p:grpSpPr>
        <a:xfrm>
          <a:off x="0" y="0"/>
          <a:ext cx="0" cy="0"/>
          <a:chOff x="0" y="0"/>
          <a:chExt cx="0" cy="0"/>
        </a:xfrm>
      </p:grpSpPr>
      <p:grpSp>
        <p:nvGrpSpPr>
          <p:cNvPr id="4098" name="Google Shape;327;p5"/>
          <p:cNvGrpSpPr/>
          <p:nvPr/>
        </p:nvGrpSpPr>
        <p:grpSpPr>
          <a:xfrm>
            <a:off x="395288" y="292100"/>
            <a:ext cx="8520112" cy="6384925"/>
            <a:chOff x="395894" y="219519"/>
            <a:chExt cx="8518865" cy="4788281"/>
          </a:xfrm>
        </p:grpSpPr>
        <p:sp>
          <p:nvSpPr>
            <p:cNvPr id="4099" name="Google Shape;328;p5"/>
            <p:cNvSpPr/>
            <p:nvPr/>
          </p:nvSpPr>
          <p:spPr>
            <a:xfrm>
              <a:off x="661185" y="219519"/>
              <a:ext cx="8068819" cy="4788281"/>
            </a:xfrm>
            <a:custGeom>
              <a:avLst/>
              <a:gdLst/>
              <a:ahLst/>
              <a:cxnLst/>
              <a:rect l="0" t="0" r="0" b="0"/>
              <a:pathLst>
                <a:path w="257584" h="146846">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tx2"/>
            </a:solidFill>
            <a:ln w="9525">
              <a:noFill/>
            </a:ln>
          </p:spPr>
          <p:txBody>
            <a:bodyPr/>
            <a:lstStyle/>
            <a:p>
              <a:endParaRPr lang="en-US"/>
            </a:p>
          </p:txBody>
        </p:sp>
        <p:grpSp>
          <p:nvGrpSpPr>
            <p:cNvPr id="4100" name="Google Shape;329;p5"/>
            <p:cNvGrpSpPr/>
            <p:nvPr/>
          </p:nvGrpSpPr>
          <p:grpSpPr>
            <a:xfrm>
              <a:off x="8341543" y="2282008"/>
              <a:ext cx="569676" cy="380612"/>
              <a:chOff x="8341543" y="2282008"/>
              <a:chExt cx="569676" cy="380612"/>
            </a:xfrm>
          </p:grpSpPr>
          <p:sp>
            <p:nvSpPr>
              <p:cNvPr id="4101" name="Google Shape;330;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9"/>
                </a:srgbClr>
              </a:solidFill>
              <a:ln w="9525">
                <a:noFill/>
              </a:ln>
            </p:spPr>
            <p:txBody>
              <a:bodyPr/>
              <a:lstStyle/>
              <a:p>
                <a:endParaRPr lang="en-US"/>
              </a:p>
            </p:txBody>
          </p:sp>
          <p:sp>
            <p:nvSpPr>
              <p:cNvPr id="4102" name="Google Shape;331;p5"/>
              <p:cNvSpPr/>
              <p:nvPr/>
            </p:nvSpPr>
            <p:spPr>
              <a:xfrm>
                <a:off x="8341543" y="2282008"/>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chemeClr val="accent2"/>
              </a:solidFill>
              <a:ln w="9525">
                <a:noFill/>
              </a:ln>
            </p:spPr>
            <p:txBody>
              <a:bodyPr/>
              <a:lstStyle/>
              <a:p>
                <a:endParaRPr lang="en-US"/>
              </a:p>
            </p:txBody>
          </p:sp>
        </p:grpSp>
        <p:sp>
          <p:nvSpPr>
            <p:cNvPr id="4103" name="Google Shape;332;p5"/>
            <p:cNvSpPr/>
            <p:nvPr/>
          </p:nvSpPr>
          <p:spPr>
            <a:xfrm>
              <a:off x="8341543" y="4447718"/>
              <a:ext cx="569676" cy="308239"/>
            </a:xfrm>
            <a:custGeom>
              <a:avLst/>
              <a:gdLst/>
              <a:ahLst/>
              <a:cxnLst/>
              <a:rect l="0" t="0" r="0" b="0"/>
              <a:pathLst>
                <a:path w="18186" h="9453">
                  <a:moveTo>
                    <a:pt x="0" y="0"/>
                  </a:moveTo>
                  <a:lnTo>
                    <a:pt x="0" y="9452"/>
                  </a:lnTo>
                  <a:lnTo>
                    <a:pt x="18186" y="9452"/>
                  </a:lnTo>
                  <a:lnTo>
                    <a:pt x="16824" y="4613"/>
                  </a:lnTo>
                  <a:lnTo>
                    <a:pt x="18186" y="0"/>
                  </a:lnTo>
                  <a:close/>
                </a:path>
              </a:pathLst>
            </a:custGeom>
            <a:solidFill>
              <a:srgbClr val="595959">
                <a:alpha val="14529"/>
              </a:srgbClr>
            </a:solidFill>
            <a:ln w="9525">
              <a:noFill/>
            </a:ln>
          </p:spPr>
          <p:txBody>
            <a:bodyPr/>
            <a:lstStyle/>
            <a:p>
              <a:endParaRPr lang="en-US"/>
            </a:p>
          </p:txBody>
        </p:sp>
        <p:grpSp>
          <p:nvGrpSpPr>
            <p:cNvPr id="4104" name="Google Shape;333;p5"/>
            <p:cNvGrpSpPr/>
            <p:nvPr/>
          </p:nvGrpSpPr>
          <p:grpSpPr>
            <a:xfrm>
              <a:off x="8341543" y="1721094"/>
              <a:ext cx="569676" cy="380612"/>
              <a:chOff x="8341543" y="1721094"/>
              <a:chExt cx="569676" cy="380612"/>
            </a:xfrm>
          </p:grpSpPr>
          <p:sp>
            <p:nvSpPr>
              <p:cNvPr id="4105" name="Google Shape;334;p5"/>
              <p:cNvSpPr/>
              <p:nvPr/>
            </p:nvSpPr>
            <p:spPr>
              <a:xfrm>
                <a:off x="8341543" y="1800869"/>
                <a:ext cx="569676" cy="300837"/>
              </a:xfrm>
              <a:custGeom>
                <a:avLst/>
                <a:gdLst/>
                <a:ahLst/>
                <a:cxnLst/>
                <a:rect l="0" t="0" r="0" b="0"/>
                <a:pathLst>
                  <a:path w="18186" h="9226">
                    <a:moveTo>
                      <a:pt x="0" y="0"/>
                    </a:moveTo>
                    <a:lnTo>
                      <a:pt x="0" y="9225"/>
                    </a:lnTo>
                    <a:lnTo>
                      <a:pt x="18186" y="9225"/>
                    </a:lnTo>
                    <a:lnTo>
                      <a:pt x="16824" y="4462"/>
                    </a:lnTo>
                    <a:lnTo>
                      <a:pt x="18186" y="0"/>
                    </a:lnTo>
                    <a:close/>
                  </a:path>
                </a:pathLst>
              </a:custGeom>
              <a:solidFill>
                <a:srgbClr val="595959">
                  <a:alpha val="14529"/>
                </a:srgbClr>
              </a:solidFill>
              <a:ln w="9525">
                <a:noFill/>
              </a:ln>
            </p:spPr>
            <p:txBody>
              <a:bodyPr/>
              <a:lstStyle/>
              <a:p>
                <a:endParaRPr lang="en-US"/>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grpSp>
          <p:nvGrpSpPr>
            <p:cNvPr id="4107" name="Google Shape;336;p5"/>
            <p:cNvGrpSpPr/>
            <p:nvPr/>
          </p:nvGrpSpPr>
          <p:grpSpPr>
            <a:xfrm>
              <a:off x="8346273" y="1183592"/>
              <a:ext cx="568486" cy="388014"/>
              <a:chOff x="8346273" y="1183592"/>
              <a:chExt cx="568486" cy="388014"/>
            </a:xfrm>
          </p:grpSpPr>
          <p:sp>
            <p:nvSpPr>
              <p:cNvPr id="4108" name="Google Shape;337;p5"/>
              <p:cNvSpPr/>
              <p:nvPr/>
            </p:nvSpPr>
            <p:spPr>
              <a:xfrm>
                <a:off x="8346273" y="1263367"/>
                <a:ext cx="568486" cy="308239"/>
              </a:xfrm>
              <a:custGeom>
                <a:avLst/>
                <a:gdLst/>
                <a:ahLst/>
                <a:cxnLst/>
                <a:rect l="0" t="0" r="0" b="0"/>
                <a:pathLst>
                  <a:path w="18148" h="9453">
                    <a:moveTo>
                      <a:pt x="0" y="0"/>
                    </a:moveTo>
                    <a:lnTo>
                      <a:pt x="0" y="9452"/>
                    </a:lnTo>
                    <a:lnTo>
                      <a:pt x="18148" y="9452"/>
                    </a:lnTo>
                    <a:lnTo>
                      <a:pt x="16787" y="4688"/>
                    </a:lnTo>
                    <a:lnTo>
                      <a:pt x="18148" y="0"/>
                    </a:lnTo>
                    <a:close/>
                  </a:path>
                </a:pathLst>
              </a:custGeom>
              <a:solidFill>
                <a:srgbClr val="595959">
                  <a:alpha val="14529"/>
                </a:srgbClr>
              </a:solidFill>
              <a:ln w="9525">
                <a:noFill/>
              </a:ln>
            </p:spPr>
            <p:txBody>
              <a:bodyPr/>
              <a:lstStyle/>
              <a:p>
                <a:endParaRPr lang="en-US"/>
              </a:p>
            </p:txBody>
          </p:sp>
          <p:sp>
            <p:nvSpPr>
              <p:cNvPr id="4109" name="Google Shape;338;p5"/>
              <p:cNvSpPr/>
              <p:nvPr/>
            </p:nvSpPr>
            <p:spPr>
              <a:xfrm>
                <a:off x="8346273" y="1183592"/>
                <a:ext cx="568486" cy="308239"/>
              </a:xfrm>
              <a:custGeom>
                <a:avLst/>
                <a:gdLst/>
                <a:ahLst/>
                <a:cxnLst/>
                <a:rect l="0" t="0" r="0" b="0"/>
                <a:pathLst>
                  <a:path w="18148" h="9453">
                    <a:moveTo>
                      <a:pt x="0" y="0"/>
                    </a:moveTo>
                    <a:lnTo>
                      <a:pt x="0" y="9452"/>
                    </a:lnTo>
                    <a:lnTo>
                      <a:pt x="18148" y="9452"/>
                    </a:lnTo>
                    <a:lnTo>
                      <a:pt x="16787" y="4688"/>
                    </a:lnTo>
                    <a:lnTo>
                      <a:pt x="18148" y="0"/>
                    </a:lnTo>
                    <a:close/>
                  </a:path>
                </a:pathLst>
              </a:custGeom>
              <a:solidFill>
                <a:schemeClr val="accent1"/>
              </a:solidFill>
              <a:ln w="9525">
                <a:noFill/>
              </a:ln>
            </p:spPr>
            <p:txBody>
              <a:bodyPr/>
              <a:lstStyle/>
              <a:p>
                <a:endParaRPr lang="en-US"/>
              </a:p>
            </p:txBody>
          </p:sp>
        </p:grpSp>
        <p:grpSp>
          <p:nvGrpSpPr>
            <p:cNvPr id="4110" name="Google Shape;339;p5"/>
            <p:cNvGrpSpPr/>
            <p:nvPr/>
          </p:nvGrpSpPr>
          <p:grpSpPr>
            <a:xfrm>
              <a:off x="8341543" y="606635"/>
              <a:ext cx="569676" cy="388014"/>
              <a:chOff x="8341543" y="606635"/>
              <a:chExt cx="569676" cy="388014"/>
            </a:xfrm>
          </p:grpSpPr>
          <p:sp>
            <p:nvSpPr>
              <p:cNvPr id="4111" name="Google Shape;340;p5"/>
              <p:cNvSpPr/>
              <p:nvPr/>
            </p:nvSpPr>
            <p:spPr>
              <a:xfrm>
                <a:off x="8341543" y="686410"/>
                <a:ext cx="569676" cy="308239"/>
              </a:xfrm>
              <a:custGeom>
                <a:avLst/>
                <a:gdLst/>
                <a:ahLst/>
                <a:cxnLst/>
                <a:rect l="0" t="0" r="0" b="0"/>
                <a:pathLst>
                  <a:path w="18186" h="9453">
                    <a:moveTo>
                      <a:pt x="0" y="0"/>
                    </a:moveTo>
                    <a:lnTo>
                      <a:pt x="0" y="9452"/>
                    </a:lnTo>
                    <a:lnTo>
                      <a:pt x="18186" y="9452"/>
                    </a:lnTo>
                    <a:lnTo>
                      <a:pt x="16824" y="4613"/>
                    </a:lnTo>
                    <a:lnTo>
                      <a:pt x="18186" y="0"/>
                    </a:lnTo>
                    <a:close/>
                  </a:path>
                </a:pathLst>
              </a:custGeom>
              <a:solidFill>
                <a:srgbClr val="595959">
                  <a:alpha val="14529"/>
                </a:srgbClr>
              </a:solidFill>
              <a:ln w="9525">
                <a:noFill/>
              </a:ln>
            </p:spPr>
            <p:txBody>
              <a:bodyPr/>
              <a:lstStyle/>
              <a:p>
                <a:endParaRPr lang="en-US"/>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grpSp>
          <p:nvGrpSpPr>
            <p:cNvPr id="4113" name="Google Shape;342;p5"/>
            <p:cNvGrpSpPr/>
            <p:nvPr/>
          </p:nvGrpSpPr>
          <p:grpSpPr>
            <a:xfrm>
              <a:off x="8341543" y="2842933"/>
              <a:ext cx="569676" cy="380612"/>
              <a:chOff x="8341543" y="2282008"/>
              <a:chExt cx="569676" cy="380612"/>
            </a:xfrm>
          </p:grpSpPr>
          <p:sp>
            <p:nvSpPr>
              <p:cNvPr id="4114" name="Google Shape;343;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9"/>
                </a:srgbClr>
              </a:solidFill>
              <a:ln w="9525">
                <a:noFill/>
              </a:ln>
            </p:spPr>
            <p:txBody>
              <a:bodyPr/>
              <a:lstStyle/>
              <a:p>
                <a:endParaRPr lang="en-US"/>
              </a:p>
            </p:txBody>
          </p:sp>
          <p:sp>
            <p:nvSpPr>
              <p:cNvPr id="4115" name="Google Shape;344;p5"/>
              <p:cNvSpPr/>
              <p:nvPr/>
            </p:nvSpPr>
            <p:spPr>
              <a:xfrm>
                <a:off x="8341543" y="2282008"/>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chemeClr val="accent1"/>
              </a:solidFill>
              <a:ln w="9525">
                <a:noFill/>
              </a:ln>
            </p:spPr>
            <p:txBody>
              <a:bodyPr/>
              <a:lstStyle/>
              <a:p>
                <a:endParaRPr lang="en-US"/>
              </a:p>
            </p:txBody>
          </p:sp>
        </p:grpSp>
        <p:grpSp>
          <p:nvGrpSpPr>
            <p:cNvPr id="4116" name="Google Shape;345;p5"/>
            <p:cNvGrpSpPr/>
            <p:nvPr/>
          </p:nvGrpSpPr>
          <p:grpSpPr>
            <a:xfrm>
              <a:off x="8341543" y="3403858"/>
              <a:ext cx="569676" cy="380612"/>
              <a:chOff x="8341543" y="2282008"/>
              <a:chExt cx="569676" cy="380612"/>
            </a:xfrm>
          </p:grpSpPr>
          <p:sp>
            <p:nvSpPr>
              <p:cNvPr id="4117" name="Google Shape;346;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9"/>
                </a:srgbClr>
              </a:solidFill>
              <a:ln w="9525">
                <a:noFill/>
              </a:ln>
            </p:spPr>
            <p:txBody>
              <a:bodyPr/>
              <a:lstStyle/>
              <a:p>
                <a:endParaRPr lang="en-US"/>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sp>
          <p:nvSpPr>
            <p:cNvPr id="4120" name="Google Shape;349;p5"/>
            <p:cNvSpPr/>
            <p:nvPr/>
          </p:nvSpPr>
          <p:spPr>
            <a:xfrm>
              <a:off x="395894" y="219519"/>
              <a:ext cx="8053438" cy="4788281"/>
            </a:xfrm>
            <a:custGeom>
              <a:avLst/>
              <a:gdLst/>
              <a:ahLst/>
              <a:cxnLst/>
              <a:rect l="0" t="0" r="0" b="0"/>
              <a:pathLst>
                <a:path w="257093" h="146846">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w="9525">
              <a:noFill/>
            </a:ln>
          </p:spPr>
          <p:txBody>
            <a:bodyPr/>
            <a:lstStyle/>
            <a:p>
              <a:endParaRPr lang="en-US"/>
            </a:p>
          </p:txBody>
        </p:sp>
      </p:grpSp>
      <p:sp>
        <p:nvSpPr>
          <p:cNvPr id="4121" name="Google Shape;355;p5"/>
          <p:cNvSpPr/>
          <p:nvPr/>
        </p:nvSpPr>
        <p:spPr>
          <a:xfrm>
            <a:off x="546100" y="1255713"/>
            <a:ext cx="79375" cy="176212"/>
          </a:xfrm>
          <a:custGeom>
            <a:avLst/>
            <a:gdLst/>
            <a:ahLst/>
            <a:cxnLst/>
            <a:rect l="0" t="0" r="0" b="0"/>
            <a:pathLst>
              <a:path w="2534" h="4047">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4122" name="Google Shape;356;p5"/>
          <p:cNvSpPr/>
          <p:nvPr/>
        </p:nvSpPr>
        <p:spPr>
          <a:xfrm>
            <a:off x="280988" y="1289050"/>
            <a:ext cx="323850" cy="109538"/>
          </a:xfrm>
          <a:custGeom>
            <a:avLst/>
            <a:gdLst/>
            <a:ahLst/>
            <a:cxnLst/>
            <a:rect l="0" t="0" r="0" b="0"/>
            <a:pathLst>
              <a:path w="10360" h="2535">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tx2"/>
          </a:solidFill>
          <a:ln w="9525">
            <a:noFill/>
          </a:ln>
        </p:spPr>
        <p:txBody>
          <a:bodyPr/>
          <a:lstStyle/>
          <a:p>
            <a:endParaRPr lang="en-US"/>
          </a:p>
        </p:txBody>
      </p:sp>
      <p:sp>
        <p:nvSpPr>
          <p:cNvPr id="4123" name="Google Shape;357;p5"/>
          <p:cNvSpPr/>
          <p:nvPr/>
        </p:nvSpPr>
        <p:spPr>
          <a:xfrm>
            <a:off x="304800" y="1398588"/>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4124" name="Google Shape;358;p5"/>
          <p:cNvSpPr/>
          <p:nvPr/>
        </p:nvSpPr>
        <p:spPr>
          <a:xfrm>
            <a:off x="604838" y="1343025"/>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4125" name="Google Shape;359;p5"/>
          <p:cNvSpPr/>
          <p:nvPr/>
        </p:nvSpPr>
        <p:spPr>
          <a:xfrm>
            <a:off x="546100" y="1730375"/>
            <a:ext cx="79375" cy="177800"/>
          </a:xfrm>
          <a:custGeom>
            <a:avLst/>
            <a:gdLst/>
            <a:ahLst/>
            <a:cxnLst/>
            <a:rect l="0" t="0" r="0" b="0"/>
            <a:pathLst>
              <a:path w="2534" h="408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4126" name="Google Shape;360;p5"/>
          <p:cNvSpPr/>
          <p:nvPr/>
        </p:nvSpPr>
        <p:spPr>
          <a:xfrm>
            <a:off x="280988" y="1765300"/>
            <a:ext cx="323850" cy="107950"/>
          </a:xfrm>
          <a:custGeom>
            <a:avLst/>
            <a:gdLst/>
            <a:ahLst/>
            <a:cxnLst/>
            <a:rect l="0" t="0" r="0" b="0"/>
            <a:pathLst>
              <a:path w="10360" h="2496">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4127" name="Google Shape;361;p5"/>
          <p:cNvSpPr/>
          <p:nvPr/>
        </p:nvSpPr>
        <p:spPr>
          <a:xfrm>
            <a:off x="304800" y="1873250"/>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4128" name="Google Shape;362;p5"/>
          <p:cNvSpPr/>
          <p:nvPr/>
        </p:nvSpPr>
        <p:spPr>
          <a:xfrm>
            <a:off x="604838" y="1819275"/>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4129" name="Google Shape;363;p5"/>
          <p:cNvSpPr/>
          <p:nvPr/>
        </p:nvSpPr>
        <p:spPr>
          <a:xfrm>
            <a:off x="282575" y="1779588"/>
            <a:ext cx="322263" cy="93662"/>
          </a:xfrm>
          <a:custGeom>
            <a:avLst/>
            <a:gdLst/>
            <a:ahLst/>
            <a:cxnLst/>
            <a:rect l="0" t="0" r="0" b="0"/>
            <a:pathLst>
              <a:path w="10322" h="2156">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w="9525">
            <a:noFill/>
          </a:ln>
        </p:spPr>
        <p:txBody>
          <a:bodyPr/>
          <a:lstStyle/>
          <a:p>
            <a:endParaRPr lang="en-US"/>
          </a:p>
        </p:txBody>
      </p:sp>
      <p:sp>
        <p:nvSpPr>
          <p:cNvPr id="4130" name="Google Shape;364;p5"/>
          <p:cNvSpPr/>
          <p:nvPr/>
        </p:nvSpPr>
        <p:spPr>
          <a:xfrm>
            <a:off x="546100" y="2208213"/>
            <a:ext cx="79375" cy="174625"/>
          </a:xfrm>
          <a:custGeom>
            <a:avLst/>
            <a:gdLst/>
            <a:ahLst/>
            <a:cxnLst/>
            <a:rect l="0" t="0" r="0" b="0"/>
            <a:pathLst>
              <a:path w="2534" h="4046">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w="9525">
            <a:noFill/>
          </a:ln>
        </p:spPr>
        <p:txBody>
          <a:bodyPr/>
          <a:lstStyle/>
          <a:p>
            <a:endParaRPr lang="en-US"/>
          </a:p>
        </p:txBody>
      </p:sp>
      <p:sp>
        <p:nvSpPr>
          <p:cNvPr id="4131" name="Google Shape;365;p5"/>
          <p:cNvSpPr/>
          <p:nvPr/>
        </p:nvSpPr>
        <p:spPr>
          <a:xfrm>
            <a:off x="280988" y="2239963"/>
            <a:ext cx="323850" cy="111125"/>
          </a:xfrm>
          <a:custGeom>
            <a:avLst/>
            <a:gdLst/>
            <a:ahLst/>
            <a:cxnLst/>
            <a:rect l="0" t="0" r="0" b="0"/>
            <a:pathLst>
              <a:path w="10360" h="2534">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4132" name="Google Shape;366;p5"/>
          <p:cNvSpPr/>
          <p:nvPr/>
        </p:nvSpPr>
        <p:spPr>
          <a:xfrm>
            <a:off x="304800" y="2349500"/>
            <a:ext cx="31750" cy="1588"/>
          </a:xfrm>
          <a:custGeom>
            <a:avLst/>
            <a:gdLst/>
            <a:ahLst/>
            <a:cxnLst/>
            <a:rect l="0" t="0" r="0" b="0"/>
            <a:pathLst>
              <a:path w="1022" h="39">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4133" name="Google Shape;367;p5"/>
          <p:cNvSpPr/>
          <p:nvPr/>
        </p:nvSpPr>
        <p:spPr>
          <a:xfrm>
            <a:off x="604838" y="2295525"/>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4134" name="Google Shape;368;p5"/>
          <p:cNvSpPr/>
          <p:nvPr/>
        </p:nvSpPr>
        <p:spPr>
          <a:xfrm>
            <a:off x="282575" y="2255838"/>
            <a:ext cx="322263" cy="95250"/>
          </a:xfrm>
          <a:custGeom>
            <a:avLst/>
            <a:gdLst/>
            <a:ahLst/>
            <a:cxnLst/>
            <a:rect l="0" t="0" r="0" b="0"/>
            <a:pathLst>
              <a:path w="10322" h="2194">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w="9525">
            <a:noFill/>
          </a:ln>
        </p:spPr>
        <p:txBody>
          <a:bodyPr/>
          <a:lstStyle/>
          <a:p>
            <a:endParaRPr lang="en-US"/>
          </a:p>
        </p:txBody>
      </p:sp>
      <p:sp>
        <p:nvSpPr>
          <p:cNvPr id="4135" name="Google Shape;369;p5"/>
          <p:cNvSpPr/>
          <p:nvPr/>
        </p:nvSpPr>
        <p:spPr>
          <a:xfrm>
            <a:off x="546100" y="2682875"/>
            <a:ext cx="79375" cy="177800"/>
          </a:xfrm>
          <a:custGeom>
            <a:avLst/>
            <a:gdLst/>
            <a:ahLst/>
            <a:cxnLst/>
            <a:rect l="0" t="0" r="0" b="0"/>
            <a:pathLst>
              <a:path w="2534" h="4085">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4136" name="Google Shape;370;p5"/>
          <p:cNvSpPr/>
          <p:nvPr/>
        </p:nvSpPr>
        <p:spPr>
          <a:xfrm>
            <a:off x="280988" y="2717800"/>
            <a:ext cx="323850" cy="107950"/>
          </a:xfrm>
          <a:custGeom>
            <a:avLst/>
            <a:gdLst/>
            <a:ahLst/>
            <a:cxnLst/>
            <a:rect l="0" t="0" r="0" b="0"/>
            <a:pathLst>
              <a:path w="10360" h="2497">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4137" name="Google Shape;371;p5"/>
          <p:cNvSpPr/>
          <p:nvPr/>
        </p:nvSpPr>
        <p:spPr>
          <a:xfrm>
            <a:off x="304800" y="2825750"/>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4138" name="Google Shape;372;p5"/>
          <p:cNvSpPr/>
          <p:nvPr/>
        </p:nvSpPr>
        <p:spPr>
          <a:xfrm>
            <a:off x="604838" y="2770188"/>
            <a:ext cx="0" cy="1587"/>
          </a:xfrm>
          <a:custGeom>
            <a:avLst/>
            <a:gdLst/>
            <a:ahLst/>
            <a:cxnLst/>
            <a:rect l="0" t="0" r="0" b="0"/>
            <a:pathLst>
              <a:path w="1" h="39">
                <a:moveTo>
                  <a:pt x="1" y="38"/>
                </a:moveTo>
                <a:lnTo>
                  <a:pt x="1" y="38"/>
                </a:lnTo>
                <a:lnTo>
                  <a:pt x="1" y="38"/>
                </a:lnTo>
                <a:close/>
                <a:moveTo>
                  <a:pt x="1" y="1"/>
                </a:moveTo>
                <a:lnTo>
                  <a:pt x="1" y="1"/>
                </a:lnTo>
                <a:lnTo>
                  <a:pt x="1" y="1"/>
                </a:lnTo>
                <a:close/>
              </a:path>
            </a:pathLst>
          </a:custGeom>
          <a:solidFill>
            <a:srgbClr val="BEAD9D"/>
          </a:solidFill>
          <a:ln w="9525">
            <a:noFill/>
          </a:ln>
        </p:spPr>
        <p:txBody>
          <a:bodyPr/>
          <a:lstStyle/>
          <a:p>
            <a:endParaRPr lang="en-US"/>
          </a:p>
        </p:txBody>
      </p:sp>
      <p:sp>
        <p:nvSpPr>
          <p:cNvPr id="4139" name="Google Shape;373;p5"/>
          <p:cNvSpPr/>
          <p:nvPr/>
        </p:nvSpPr>
        <p:spPr>
          <a:xfrm>
            <a:off x="282575" y="2732088"/>
            <a:ext cx="322263" cy="93662"/>
          </a:xfrm>
          <a:custGeom>
            <a:avLst/>
            <a:gdLst/>
            <a:ahLst/>
            <a:cxnLst/>
            <a:rect l="0" t="0" r="0" b="0"/>
            <a:pathLst>
              <a:path w="10322" h="2156">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w="9525">
            <a:noFill/>
          </a:ln>
        </p:spPr>
        <p:txBody>
          <a:bodyPr/>
          <a:lstStyle/>
          <a:p>
            <a:endParaRPr lang="en-US"/>
          </a:p>
        </p:txBody>
      </p:sp>
      <p:sp>
        <p:nvSpPr>
          <p:cNvPr id="4140" name="Google Shape;374;p5"/>
          <p:cNvSpPr/>
          <p:nvPr/>
        </p:nvSpPr>
        <p:spPr>
          <a:xfrm>
            <a:off x="546100" y="3159125"/>
            <a:ext cx="79375" cy="176213"/>
          </a:xfrm>
          <a:custGeom>
            <a:avLst/>
            <a:gdLst/>
            <a:ahLst/>
            <a:cxnLst/>
            <a:rect l="0" t="0" r="0" b="0"/>
            <a:pathLst>
              <a:path w="2534" h="4046">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w="9525">
            <a:noFill/>
          </a:ln>
        </p:spPr>
        <p:txBody>
          <a:bodyPr/>
          <a:lstStyle/>
          <a:p>
            <a:endParaRPr lang="en-US"/>
          </a:p>
        </p:txBody>
      </p:sp>
      <p:sp>
        <p:nvSpPr>
          <p:cNvPr id="4141" name="Google Shape;375;p5"/>
          <p:cNvSpPr/>
          <p:nvPr/>
        </p:nvSpPr>
        <p:spPr>
          <a:xfrm>
            <a:off x="280988" y="3192463"/>
            <a:ext cx="323850" cy="107950"/>
          </a:xfrm>
          <a:custGeom>
            <a:avLst/>
            <a:gdLst/>
            <a:ahLst/>
            <a:cxnLst/>
            <a:rect l="0" t="0" r="0" b="0"/>
            <a:pathLst>
              <a:path w="10360" h="2496">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4142" name="Google Shape;376;p5"/>
          <p:cNvSpPr/>
          <p:nvPr/>
        </p:nvSpPr>
        <p:spPr>
          <a:xfrm>
            <a:off x="304800" y="330041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4143" name="Google Shape;377;p5"/>
          <p:cNvSpPr/>
          <p:nvPr/>
        </p:nvSpPr>
        <p:spPr>
          <a:xfrm>
            <a:off x="604838" y="3246438"/>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4144" name="Google Shape;378;p5"/>
          <p:cNvSpPr/>
          <p:nvPr/>
        </p:nvSpPr>
        <p:spPr>
          <a:xfrm>
            <a:off x="282575" y="3206750"/>
            <a:ext cx="322263" cy="93663"/>
          </a:xfrm>
          <a:custGeom>
            <a:avLst/>
            <a:gdLst/>
            <a:ahLst/>
            <a:cxnLst/>
            <a:rect l="0" t="0" r="0" b="0"/>
            <a:pathLst>
              <a:path w="10322" h="2156">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w="9525">
            <a:noFill/>
          </a:ln>
        </p:spPr>
        <p:txBody>
          <a:bodyPr/>
          <a:lstStyle/>
          <a:p>
            <a:endParaRPr lang="en-US"/>
          </a:p>
        </p:txBody>
      </p:sp>
      <p:sp>
        <p:nvSpPr>
          <p:cNvPr id="4145" name="Google Shape;379;p5"/>
          <p:cNvSpPr/>
          <p:nvPr/>
        </p:nvSpPr>
        <p:spPr>
          <a:xfrm>
            <a:off x="546100" y="3633788"/>
            <a:ext cx="79375" cy="176212"/>
          </a:xfrm>
          <a:custGeom>
            <a:avLst/>
            <a:gdLst/>
            <a:ahLst/>
            <a:cxnLst/>
            <a:rect l="0" t="0" r="0" b="0"/>
            <a:pathLst>
              <a:path w="2534" h="4046">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4146" name="Google Shape;380;p5"/>
          <p:cNvSpPr/>
          <p:nvPr/>
        </p:nvSpPr>
        <p:spPr>
          <a:xfrm>
            <a:off x="280988" y="3668713"/>
            <a:ext cx="323850" cy="109537"/>
          </a:xfrm>
          <a:custGeom>
            <a:avLst/>
            <a:gdLst/>
            <a:ahLst/>
            <a:cxnLst/>
            <a:rect l="0" t="0" r="0" b="0"/>
            <a:pathLst>
              <a:path w="10360" h="2496">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tx2"/>
          </a:solidFill>
          <a:ln w="9525">
            <a:noFill/>
          </a:ln>
        </p:spPr>
        <p:txBody>
          <a:bodyPr/>
          <a:lstStyle/>
          <a:p>
            <a:endParaRPr lang="en-US"/>
          </a:p>
        </p:txBody>
      </p:sp>
      <p:sp>
        <p:nvSpPr>
          <p:cNvPr id="4147" name="Google Shape;381;p5"/>
          <p:cNvSpPr/>
          <p:nvPr/>
        </p:nvSpPr>
        <p:spPr>
          <a:xfrm>
            <a:off x="304800" y="3776663"/>
            <a:ext cx="31750" cy="1587"/>
          </a:xfrm>
          <a:custGeom>
            <a:avLst/>
            <a:gdLst/>
            <a:ahLst/>
            <a:cxnLst/>
            <a:rect l="0" t="0" r="0" b="0"/>
            <a:pathLst>
              <a:path w="1022" h="1">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4148" name="Google Shape;382;p5"/>
          <p:cNvSpPr/>
          <p:nvPr/>
        </p:nvSpPr>
        <p:spPr>
          <a:xfrm>
            <a:off x="604838" y="3721100"/>
            <a:ext cx="0" cy="1588"/>
          </a:xfrm>
          <a:custGeom>
            <a:avLst/>
            <a:gdLst/>
            <a:ahLst/>
            <a:cxnLst/>
            <a:rect l="0" t="0" r="0" b="0"/>
            <a:pathLst>
              <a:path w="1" h="39">
                <a:moveTo>
                  <a:pt x="1" y="38"/>
                </a:moveTo>
                <a:lnTo>
                  <a:pt x="1" y="38"/>
                </a:lnTo>
                <a:lnTo>
                  <a:pt x="1" y="38"/>
                </a:lnTo>
                <a:close/>
                <a:moveTo>
                  <a:pt x="1" y="0"/>
                </a:moveTo>
                <a:lnTo>
                  <a:pt x="1" y="0"/>
                </a:lnTo>
                <a:lnTo>
                  <a:pt x="1" y="0"/>
                </a:lnTo>
                <a:close/>
              </a:path>
            </a:pathLst>
          </a:custGeom>
          <a:solidFill>
            <a:srgbClr val="BEAD9D"/>
          </a:solidFill>
          <a:ln w="9525">
            <a:noFill/>
          </a:ln>
        </p:spPr>
        <p:txBody>
          <a:bodyPr/>
          <a:lstStyle/>
          <a:p>
            <a:endParaRPr lang="en-US"/>
          </a:p>
        </p:txBody>
      </p:sp>
      <p:sp>
        <p:nvSpPr>
          <p:cNvPr id="4149" name="Google Shape;383;p5"/>
          <p:cNvSpPr/>
          <p:nvPr/>
        </p:nvSpPr>
        <p:spPr>
          <a:xfrm>
            <a:off x="282575" y="3681413"/>
            <a:ext cx="322263" cy="96837"/>
          </a:xfrm>
          <a:custGeom>
            <a:avLst/>
            <a:gdLst/>
            <a:ahLst/>
            <a:cxnLst/>
            <a:rect l="0" t="0" r="0" b="0"/>
            <a:pathLst>
              <a:path w="10322" h="2194">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w="9525">
            <a:noFill/>
          </a:ln>
        </p:spPr>
        <p:txBody>
          <a:bodyPr/>
          <a:lstStyle/>
          <a:p>
            <a:endParaRPr lang="en-US"/>
          </a:p>
        </p:txBody>
      </p:sp>
      <p:sp>
        <p:nvSpPr>
          <p:cNvPr id="4150" name="Google Shape;384;p5"/>
          <p:cNvSpPr/>
          <p:nvPr/>
        </p:nvSpPr>
        <p:spPr>
          <a:xfrm>
            <a:off x="546100" y="4111625"/>
            <a:ext cx="79375" cy="176213"/>
          </a:xfrm>
          <a:custGeom>
            <a:avLst/>
            <a:gdLst/>
            <a:ahLst/>
            <a:cxnLst/>
            <a:rect l="0" t="0" r="0" b="0"/>
            <a:pathLst>
              <a:path w="2534" h="4047">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w="9525">
            <a:noFill/>
          </a:ln>
        </p:spPr>
        <p:txBody>
          <a:bodyPr/>
          <a:lstStyle/>
          <a:p>
            <a:endParaRPr lang="en-US"/>
          </a:p>
        </p:txBody>
      </p:sp>
      <p:sp>
        <p:nvSpPr>
          <p:cNvPr id="4151" name="Google Shape;385;p5"/>
          <p:cNvSpPr/>
          <p:nvPr/>
        </p:nvSpPr>
        <p:spPr>
          <a:xfrm>
            <a:off x="280988" y="4143375"/>
            <a:ext cx="323850" cy="109538"/>
          </a:xfrm>
          <a:custGeom>
            <a:avLst/>
            <a:gdLst/>
            <a:ahLst/>
            <a:cxnLst/>
            <a:rect l="0" t="0" r="0" b="0"/>
            <a:pathLst>
              <a:path w="10360" h="2497">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4152" name="Google Shape;386;p5"/>
          <p:cNvSpPr/>
          <p:nvPr/>
        </p:nvSpPr>
        <p:spPr>
          <a:xfrm>
            <a:off x="304800" y="425291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4153" name="Google Shape;387;p5"/>
          <p:cNvSpPr/>
          <p:nvPr/>
        </p:nvSpPr>
        <p:spPr>
          <a:xfrm>
            <a:off x="604838" y="4198938"/>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4154" name="Google Shape;388;p5"/>
          <p:cNvSpPr/>
          <p:nvPr/>
        </p:nvSpPr>
        <p:spPr>
          <a:xfrm>
            <a:off x="282575" y="4159250"/>
            <a:ext cx="322263" cy="93663"/>
          </a:xfrm>
          <a:custGeom>
            <a:avLst/>
            <a:gdLst/>
            <a:ahLst/>
            <a:cxnLst/>
            <a:rect l="0" t="0" r="0" b="0"/>
            <a:pathLst>
              <a:path w="10322" h="2156">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w="9525">
            <a:noFill/>
          </a:ln>
        </p:spPr>
        <p:txBody>
          <a:bodyPr/>
          <a:lstStyle/>
          <a:p>
            <a:endParaRPr lang="en-US"/>
          </a:p>
        </p:txBody>
      </p:sp>
      <p:sp>
        <p:nvSpPr>
          <p:cNvPr id="4155" name="Google Shape;389;p5"/>
          <p:cNvSpPr/>
          <p:nvPr/>
        </p:nvSpPr>
        <p:spPr>
          <a:xfrm>
            <a:off x="546100" y="4586288"/>
            <a:ext cx="79375" cy="176212"/>
          </a:xfrm>
          <a:custGeom>
            <a:avLst/>
            <a:gdLst/>
            <a:ahLst/>
            <a:cxnLst/>
            <a:rect l="0" t="0" r="0" b="0"/>
            <a:pathLst>
              <a:path w="2534" h="4046">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w="9525">
            <a:noFill/>
          </a:ln>
        </p:spPr>
        <p:txBody>
          <a:bodyPr/>
          <a:lstStyle/>
          <a:p>
            <a:endParaRPr lang="en-US"/>
          </a:p>
        </p:txBody>
      </p:sp>
      <p:sp>
        <p:nvSpPr>
          <p:cNvPr id="4156" name="Google Shape;390;p5"/>
          <p:cNvSpPr/>
          <p:nvPr/>
        </p:nvSpPr>
        <p:spPr>
          <a:xfrm>
            <a:off x="280988" y="4621213"/>
            <a:ext cx="323850" cy="107950"/>
          </a:xfrm>
          <a:custGeom>
            <a:avLst/>
            <a:gdLst/>
            <a:ahLst/>
            <a:cxnLst/>
            <a:rect l="0" t="0" r="0" b="0"/>
            <a:pathLst>
              <a:path w="10360" h="2497">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tx2"/>
          </a:solidFill>
          <a:ln w="9525">
            <a:noFill/>
          </a:ln>
        </p:spPr>
        <p:txBody>
          <a:bodyPr/>
          <a:lstStyle/>
          <a:p>
            <a:endParaRPr lang="en-US"/>
          </a:p>
        </p:txBody>
      </p:sp>
      <p:sp>
        <p:nvSpPr>
          <p:cNvPr id="4157" name="Google Shape;391;p5"/>
          <p:cNvSpPr/>
          <p:nvPr/>
        </p:nvSpPr>
        <p:spPr>
          <a:xfrm>
            <a:off x="304800" y="472916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4158" name="Google Shape;392;p5"/>
          <p:cNvSpPr/>
          <p:nvPr/>
        </p:nvSpPr>
        <p:spPr>
          <a:xfrm>
            <a:off x="604838" y="4673600"/>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4159" name="Google Shape;393;p5"/>
          <p:cNvSpPr/>
          <p:nvPr/>
        </p:nvSpPr>
        <p:spPr>
          <a:xfrm>
            <a:off x="282575" y="4633913"/>
            <a:ext cx="322263" cy="95250"/>
          </a:xfrm>
          <a:custGeom>
            <a:avLst/>
            <a:gdLst/>
            <a:ahLst/>
            <a:cxnLst/>
            <a:rect l="0" t="0" r="0" b="0"/>
            <a:pathLst>
              <a:path w="10322" h="2194">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w="9525">
            <a:noFill/>
          </a:ln>
        </p:spPr>
        <p:txBody>
          <a:bodyPr/>
          <a:lstStyle/>
          <a:p>
            <a:endParaRPr lang="en-US"/>
          </a:p>
        </p:txBody>
      </p:sp>
      <p:sp>
        <p:nvSpPr>
          <p:cNvPr id="4160" name="Google Shape;394;p5"/>
          <p:cNvSpPr/>
          <p:nvPr/>
        </p:nvSpPr>
        <p:spPr>
          <a:xfrm>
            <a:off x="546100" y="5060950"/>
            <a:ext cx="79375" cy="177800"/>
          </a:xfrm>
          <a:custGeom>
            <a:avLst/>
            <a:gdLst/>
            <a:ahLst/>
            <a:cxnLst/>
            <a:rect l="0" t="0" r="0" b="0"/>
            <a:pathLst>
              <a:path w="2534" h="408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4161" name="Google Shape;395;p5"/>
          <p:cNvSpPr/>
          <p:nvPr/>
        </p:nvSpPr>
        <p:spPr>
          <a:xfrm>
            <a:off x="280988" y="5095875"/>
            <a:ext cx="323850" cy="107950"/>
          </a:xfrm>
          <a:custGeom>
            <a:avLst/>
            <a:gdLst/>
            <a:ahLst/>
            <a:cxnLst/>
            <a:rect l="0" t="0" r="0" b="0"/>
            <a:pathLst>
              <a:path w="10360" h="2496">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4162" name="Google Shape;396;p5"/>
          <p:cNvSpPr/>
          <p:nvPr/>
        </p:nvSpPr>
        <p:spPr>
          <a:xfrm>
            <a:off x="304800" y="5203825"/>
            <a:ext cx="31750" cy="0"/>
          </a:xfrm>
          <a:custGeom>
            <a:avLst/>
            <a:gdLst/>
            <a:ahLst/>
            <a:cxnLst/>
            <a:rect l="0" t="0" r="0" b="0"/>
            <a:pathLst>
              <a:path w="1022" h="1">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4163" name="Google Shape;397;p5"/>
          <p:cNvSpPr/>
          <p:nvPr/>
        </p:nvSpPr>
        <p:spPr>
          <a:xfrm>
            <a:off x="604838" y="5149850"/>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4164" name="Google Shape;398;p5"/>
          <p:cNvSpPr/>
          <p:nvPr/>
        </p:nvSpPr>
        <p:spPr>
          <a:xfrm>
            <a:off x="282575" y="5110163"/>
            <a:ext cx="322263" cy="93662"/>
          </a:xfrm>
          <a:custGeom>
            <a:avLst/>
            <a:gdLst/>
            <a:ahLst/>
            <a:cxnLst/>
            <a:rect l="0" t="0" r="0" b="0"/>
            <a:pathLst>
              <a:path w="10322" h="2156">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w="9525">
            <a:noFill/>
          </a:ln>
        </p:spPr>
        <p:txBody>
          <a:bodyPr/>
          <a:lstStyle/>
          <a:p>
            <a:endParaRPr lang="en-US"/>
          </a:p>
        </p:txBody>
      </p:sp>
      <p:sp>
        <p:nvSpPr>
          <p:cNvPr id="4165" name="Google Shape;399;p5"/>
          <p:cNvSpPr/>
          <p:nvPr/>
        </p:nvSpPr>
        <p:spPr>
          <a:xfrm>
            <a:off x="546100" y="5537200"/>
            <a:ext cx="79375" cy="176213"/>
          </a:xfrm>
          <a:custGeom>
            <a:avLst/>
            <a:gdLst/>
            <a:ahLst/>
            <a:cxnLst/>
            <a:rect l="0" t="0" r="0" b="0"/>
            <a:pathLst>
              <a:path w="2534" h="4047">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4166" name="Google Shape;400;p5"/>
          <p:cNvSpPr/>
          <p:nvPr/>
        </p:nvSpPr>
        <p:spPr>
          <a:xfrm>
            <a:off x="280988" y="5570538"/>
            <a:ext cx="323850" cy="111125"/>
          </a:xfrm>
          <a:custGeom>
            <a:avLst/>
            <a:gdLst/>
            <a:ahLst/>
            <a:cxnLst/>
            <a:rect l="0" t="0" r="0" b="0"/>
            <a:pathLst>
              <a:path w="10360" h="2534">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tx2"/>
          </a:solidFill>
          <a:ln w="9525">
            <a:noFill/>
          </a:ln>
        </p:spPr>
        <p:txBody>
          <a:bodyPr/>
          <a:lstStyle/>
          <a:p>
            <a:endParaRPr lang="en-US"/>
          </a:p>
        </p:txBody>
      </p:sp>
      <p:sp>
        <p:nvSpPr>
          <p:cNvPr id="4167" name="Google Shape;401;p5"/>
          <p:cNvSpPr/>
          <p:nvPr/>
        </p:nvSpPr>
        <p:spPr>
          <a:xfrm>
            <a:off x="304800" y="5681663"/>
            <a:ext cx="31750" cy="0"/>
          </a:xfrm>
          <a:custGeom>
            <a:avLst/>
            <a:gdLst/>
            <a:ahLst/>
            <a:cxnLst/>
            <a:rect l="0" t="0" r="0" b="0"/>
            <a:pathLst>
              <a:path w="1022" h="1">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w="9525">
            <a:noFill/>
          </a:ln>
        </p:spPr>
        <p:txBody>
          <a:bodyPr/>
          <a:lstStyle/>
          <a:p>
            <a:endParaRPr lang="en-US"/>
          </a:p>
        </p:txBody>
      </p:sp>
      <p:sp>
        <p:nvSpPr>
          <p:cNvPr id="4168" name="Google Shape;402;p5"/>
          <p:cNvSpPr/>
          <p:nvPr/>
        </p:nvSpPr>
        <p:spPr>
          <a:xfrm>
            <a:off x="604838" y="5624513"/>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4169" name="Google Shape;403;p5"/>
          <p:cNvSpPr/>
          <p:nvPr/>
        </p:nvSpPr>
        <p:spPr>
          <a:xfrm>
            <a:off x="282575" y="5584825"/>
            <a:ext cx="322263" cy="96838"/>
          </a:xfrm>
          <a:custGeom>
            <a:avLst/>
            <a:gdLst/>
            <a:ahLst/>
            <a:cxnLst/>
            <a:rect l="0" t="0" r="0" b="0"/>
            <a:pathLst>
              <a:path w="10322" h="2193">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w="9525">
            <a:noFill/>
          </a:ln>
        </p:spPr>
        <p:txBody>
          <a:bodyPr/>
          <a:lstStyle/>
          <a:p>
            <a:endParaRPr lang="en-US"/>
          </a:p>
        </p:txBody>
      </p:sp>
      <p:sp>
        <p:nvSpPr>
          <p:cNvPr id="4170" name="Google Shape;404;p5"/>
          <p:cNvSpPr/>
          <p:nvPr/>
        </p:nvSpPr>
        <p:spPr>
          <a:xfrm>
            <a:off x="282575" y="1303338"/>
            <a:ext cx="322263" cy="95250"/>
          </a:xfrm>
          <a:custGeom>
            <a:avLst/>
            <a:gdLst/>
            <a:ahLst/>
            <a:cxnLst/>
            <a:rect l="0" t="0" r="0" b="0"/>
            <a:pathLst>
              <a:path w="10322" h="2194">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w="9525">
            <a:noFill/>
          </a:ln>
        </p:spPr>
        <p:txBody>
          <a:bodyPr/>
          <a:lstStyle/>
          <a:p>
            <a:endParaRPr lang="en-US"/>
          </a:p>
        </p:txBody>
      </p:sp>
      <p:sp>
        <p:nvSpPr>
          <p:cNvPr id="350" name="Google Shape;350;p5"/>
          <p:cNvSpPr txBox="1">
            <a:spLocks noGrp="1"/>
          </p:cNvSpPr>
          <p:nvPr>
            <p:ph type="title"/>
          </p:nvPr>
        </p:nvSpPr>
        <p:spPr>
          <a:xfrm>
            <a:off x="726225" y="588467"/>
            <a:ext cx="76914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pPr fontAlgn="base"/>
            <a:endParaRPr/>
          </a:p>
        </p:txBody>
      </p:sp>
      <p:sp>
        <p:nvSpPr>
          <p:cNvPr id="351" name="Google Shape;351;p5"/>
          <p:cNvSpPr txBox="1">
            <a:spLocks noGrp="1"/>
          </p:cNvSpPr>
          <p:nvPr>
            <p:ph type="subTitle" idx="1"/>
          </p:nvPr>
        </p:nvSpPr>
        <p:spPr>
          <a:xfrm>
            <a:off x="1979838" y="2994033"/>
            <a:ext cx="23427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pPr fontAlgn="base"/>
            <a:endParaRPr/>
          </a:p>
        </p:txBody>
      </p:sp>
      <p:sp>
        <p:nvSpPr>
          <p:cNvPr id="352" name="Google Shape;352;p5"/>
          <p:cNvSpPr txBox="1">
            <a:spLocks noGrp="1"/>
          </p:cNvSpPr>
          <p:nvPr>
            <p:ph type="subTitle" idx="2"/>
          </p:nvPr>
        </p:nvSpPr>
        <p:spPr>
          <a:xfrm>
            <a:off x="1979838" y="3471200"/>
            <a:ext cx="23427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pPr fontAlgn="base"/>
            <a:endParaRPr/>
          </a:p>
        </p:txBody>
      </p:sp>
      <p:sp>
        <p:nvSpPr>
          <p:cNvPr id="353" name="Google Shape;353;p5"/>
          <p:cNvSpPr txBox="1">
            <a:spLocks noGrp="1"/>
          </p:cNvSpPr>
          <p:nvPr>
            <p:ph type="subTitle" idx="3"/>
          </p:nvPr>
        </p:nvSpPr>
        <p:spPr>
          <a:xfrm>
            <a:off x="4821463" y="2994033"/>
            <a:ext cx="23427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pPr fontAlgn="base"/>
            <a:endParaRPr/>
          </a:p>
        </p:txBody>
      </p:sp>
      <p:sp>
        <p:nvSpPr>
          <p:cNvPr id="354" name="Google Shape;354;p5"/>
          <p:cNvSpPr txBox="1">
            <a:spLocks noGrp="1"/>
          </p:cNvSpPr>
          <p:nvPr>
            <p:ph type="subTitle" idx="4"/>
          </p:nvPr>
        </p:nvSpPr>
        <p:spPr>
          <a:xfrm>
            <a:off x="4821463" y="3471205"/>
            <a:ext cx="23427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pPr fontAlgn="base"/>
            <a:endParaRPr/>
          </a:p>
        </p:txBody>
      </p:sp>
      <p:sp>
        <p:nvSpPr>
          <p:cNvPr id="2" name="Date Placeholder 1"/>
          <p:cNvSpPr>
            <a:spLocks noGrp="1"/>
          </p:cNvSpPr>
          <p:nvPr>
            <p:ph type="dt" sz="half" idx="10"/>
          </p:nvPr>
        </p:nvSpPr>
        <p:spPr>
          <a:xfrm>
            <a:off x="457200" y="6245225"/>
            <a:ext cx="2133600" cy="476250"/>
          </a:xfrm>
          <a:prstGeom prst="rect">
            <a:avLst/>
          </a:prstGeom>
          <a:no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3124200" y="6245225"/>
            <a:ext cx="2895600" cy="476250"/>
          </a:xfrm>
          <a:prstGeom prst="rect">
            <a:avLst/>
          </a:prstGeom>
          <a:noFill/>
          <a:ln w="9525">
            <a:noFill/>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6553200" y="6245225"/>
            <a:ext cx="2133600" cy="476250"/>
          </a:xfrm>
          <a:prstGeom prst="rect">
            <a:avLst/>
          </a:prstGeom>
          <a:noFill/>
          <a:ln w="9525">
            <a:noFill/>
          </a:ln>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pPr fontAlgn="base"/>
            <a:r>
              <a:rPr lang="en-US" strike="noStrike" noProof="1"/>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pPr fontAlgn="base"/>
            <a:r>
              <a:rPr lang="en-US" strike="noStrike" noProof="1"/>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2504"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54296" y="1600200"/>
            <a:ext cx="4032504"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pPr fontAlgn="base"/>
            <a:r>
              <a:rPr lang="en-US" strike="noStrike" noProof="1"/>
              <a:t>Click to edit Master title style</a:t>
            </a:r>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a:t>Click to edit Master title style</a:t>
            </a:r>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a:t>Click to edit Master title style</a:t>
            </a:r>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5293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bg1"/>
        </a:solidFill>
        <a:effectLst/>
      </p:bgPr>
    </p:bg>
    <p:spTree>
      <p:nvGrpSpPr>
        <p:cNvPr id="1" name="Shape 326"/>
        <p:cNvGrpSpPr/>
        <p:nvPr/>
      </p:nvGrpSpPr>
      <p:grpSpPr>
        <a:xfrm>
          <a:off x="0" y="0"/>
          <a:ext cx="0" cy="0"/>
          <a:chOff x="0" y="0"/>
          <a:chExt cx="0" cy="0"/>
        </a:xfrm>
      </p:grpSpPr>
      <p:grpSp>
        <p:nvGrpSpPr>
          <p:cNvPr id="5122" name="Google Shape;327;p5"/>
          <p:cNvGrpSpPr/>
          <p:nvPr/>
        </p:nvGrpSpPr>
        <p:grpSpPr>
          <a:xfrm>
            <a:off x="395288" y="292100"/>
            <a:ext cx="8520112" cy="6384925"/>
            <a:chOff x="395894" y="219519"/>
            <a:chExt cx="8518865" cy="4788281"/>
          </a:xfrm>
        </p:grpSpPr>
        <p:sp>
          <p:nvSpPr>
            <p:cNvPr id="5123" name="Google Shape;328;p5"/>
            <p:cNvSpPr/>
            <p:nvPr/>
          </p:nvSpPr>
          <p:spPr>
            <a:xfrm>
              <a:off x="661185" y="219519"/>
              <a:ext cx="8068819" cy="4788281"/>
            </a:xfrm>
            <a:custGeom>
              <a:avLst/>
              <a:gdLst/>
              <a:ahLst/>
              <a:cxnLst/>
              <a:rect l="0" t="0" r="0" b="0"/>
              <a:pathLst>
                <a:path w="257584" h="146846">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tx2"/>
            </a:solidFill>
            <a:ln w="9525">
              <a:noFill/>
            </a:ln>
          </p:spPr>
          <p:txBody>
            <a:bodyPr/>
            <a:lstStyle/>
            <a:p>
              <a:endParaRPr lang="en-US"/>
            </a:p>
          </p:txBody>
        </p:sp>
        <p:grpSp>
          <p:nvGrpSpPr>
            <p:cNvPr id="5124" name="Google Shape;329;p5"/>
            <p:cNvGrpSpPr/>
            <p:nvPr/>
          </p:nvGrpSpPr>
          <p:grpSpPr>
            <a:xfrm>
              <a:off x="8341543" y="2282008"/>
              <a:ext cx="569676" cy="380612"/>
              <a:chOff x="8341543" y="2282008"/>
              <a:chExt cx="569676" cy="380612"/>
            </a:xfrm>
          </p:grpSpPr>
          <p:sp>
            <p:nvSpPr>
              <p:cNvPr id="5125" name="Google Shape;330;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8"/>
                </a:srgbClr>
              </a:solidFill>
              <a:ln w="9525">
                <a:noFill/>
              </a:ln>
            </p:spPr>
            <p:txBody>
              <a:bodyPr/>
              <a:lstStyle/>
              <a:p>
                <a:endParaRPr lang="en-US"/>
              </a:p>
            </p:txBody>
          </p:sp>
          <p:sp>
            <p:nvSpPr>
              <p:cNvPr id="5126" name="Google Shape;331;p5"/>
              <p:cNvSpPr/>
              <p:nvPr/>
            </p:nvSpPr>
            <p:spPr>
              <a:xfrm>
                <a:off x="8341543" y="2282008"/>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chemeClr val="accent2"/>
              </a:solidFill>
              <a:ln w="9525">
                <a:noFill/>
              </a:ln>
            </p:spPr>
            <p:txBody>
              <a:bodyPr/>
              <a:lstStyle/>
              <a:p>
                <a:endParaRPr lang="en-US"/>
              </a:p>
            </p:txBody>
          </p:sp>
        </p:grpSp>
        <p:sp>
          <p:nvSpPr>
            <p:cNvPr id="5127" name="Google Shape;332;p5"/>
            <p:cNvSpPr/>
            <p:nvPr/>
          </p:nvSpPr>
          <p:spPr>
            <a:xfrm>
              <a:off x="8341543" y="4447718"/>
              <a:ext cx="569676" cy="308239"/>
            </a:xfrm>
            <a:custGeom>
              <a:avLst/>
              <a:gdLst/>
              <a:ahLst/>
              <a:cxnLst/>
              <a:rect l="0" t="0" r="0" b="0"/>
              <a:pathLst>
                <a:path w="18186" h="9453">
                  <a:moveTo>
                    <a:pt x="0" y="0"/>
                  </a:moveTo>
                  <a:lnTo>
                    <a:pt x="0" y="9452"/>
                  </a:lnTo>
                  <a:lnTo>
                    <a:pt x="18186" y="9452"/>
                  </a:lnTo>
                  <a:lnTo>
                    <a:pt x="16824" y="4613"/>
                  </a:lnTo>
                  <a:lnTo>
                    <a:pt x="18186" y="0"/>
                  </a:lnTo>
                  <a:close/>
                </a:path>
              </a:pathLst>
            </a:custGeom>
            <a:solidFill>
              <a:srgbClr val="595959">
                <a:alpha val="14528"/>
              </a:srgbClr>
            </a:solidFill>
            <a:ln w="9525">
              <a:noFill/>
            </a:ln>
          </p:spPr>
          <p:txBody>
            <a:bodyPr/>
            <a:lstStyle/>
            <a:p>
              <a:endParaRPr lang="en-US"/>
            </a:p>
          </p:txBody>
        </p:sp>
        <p:grpSp>
          <p:nvGrpSpPr>
            <p:cNvPr id="5128" name="Google Shape;333;p5"/>
            <p:cNvGrpSpPr/>
            <p:nvPr/>
          </p:nvGrpSpPr>
          <p:grpSpPr>
            <a:xfrm>
              <a:off x="8341543" y="1721094"/>
              <a:ext cx="569676" cy="380612"/>
              <a:chOff x="8341543" y="1721094"/>
              <a:chExt cx="569676" cy="380612"/>
            </a:xfrm>
          </p:grpSpPr>
          <p:sp>
            <p:nvSpPr>
              <p:cNvPr id="5129" name="Google Shape;334;p5"/>
              <p:cNvSpPr/>
              <p:nvPr/>
            </p:nvSpPr>
            <p:spPr>
              <a:xfrm>
                <a:off x="8341543" y="1800869"/>
                <a:ext cx="569676" cy="300837"/>
              </a:xfrm>
              <a:custGeom>
                <a:avLst/>
                <a:gdLst/>
                <a:ahLst/>
                <a:cxnLst/>
                <a:rect l="0" t="0" r="0" b="0"/>
                <a:pathLst>
                  <a:path w="18186" h="9226">
                    <a:moveTo>
                      <a:pt x="0" y="0"/>
                    </a:moveTo>
                    <a:lnTo>
                      <a:pt x="0" y="9225"/>
                    </a:lnTo>
                    <a:lnTo>
                      <a:pt x="18186" y="9225"/>
                    </a:lnTo>
                    <a:lnTo>
                      <a:pt x="16824" y="4462"/>
                    </a:lnTo>
                    <a:lnTo>
                      <a:pt x="18186" y="0"/>
                    </a:lnTo>
                    <a:close/>
                  </a:path>
                </a:pathLst>
              </a:custGeom>
              <a:solidFill>
                <a:srgbClr val="595959">
                  <a:alpha val="14528"/>
                </a:srgbClr>
              </a:solidFill>
              <a:ln w="9525">
                <a:noFill/>
              </a:ln>
            </p:spPr>
            <p:txBody>
              <a:bodyPr/>
              <a:lstStyle/>
              <a:p>
                <a:endParaRPr lang="en-US"/>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grpSp>
          <p:nvGrpSpPr>
            <p:cNvPr id="5131" name="Google Shape;336;p5"/>
            <p:cNvGrpSpPr/>
            <p:nvPr/>
          </p:nvGrpSpPr>
          <p:grpSpPr>
            <a:xfrm>
              <a:off x="8346273" y="1183592"/>
              <a:ext cx="568486" cy="388014"/>
              <a:chOff x="8346273" y="1183592"/>
              <a:chExt cx="568486" cy="388014"/>
            </a:xfrm>
          </p:grpSpPr>
          <p:sp>
            <p:nvSpPr>
              <p:cNvPr id="5132" name="Google Shape;337;p5"/>
              <p:cNvSpPr/>
              <p:nvPr/>
            </p:nvSpPr>
            <p:spPr>
              <a:xfrm>
                <a:off x="8346273" y="1263367"/>
                <a:ext cx="568486" cy="308239"/>
              </a:xfrm>
              <a:custGeom>
                <a:avLst/>
                <a:gdLst/>
                <a:ahLst/>
                <a:cxnLst/>
                <a:rect l="0" t="0" r="0" b="0"/>
                <a:pathLst>
                  <a:path w="18148" h="9453">
                    <a:moveTo>
                      <a:pt x="0" y="0"/>
                    </a:moveTo>
                    <a:lnTo>
                      <a:pt x="0" y="9452"/>
                    </a:lnTo>
                    <a:lnTo>
                      <a:pt x="18148" y="9452"/>
                    </a:lnTo>
                    <a:lnTo>
                      <a:pt x="16787" y="4688"/>
                    </a:lnTo>
                    <a:lnTo>
                      <a:pt x="18148" y="0"/>
                    </a:lnTo>
                    <a:close/>
                  </a:path>
                </a:pathLst>
              </a:custGeom>
              <a:solidFill>
                <a:srgbClr val="595959">
                  <a:alpha val="14528"/>
                </a:srgbClr>
              </a:solidFill>
              <a:ln w="9525">
                <a:noFill/>
              </a:ln>
            </p:spPr>
            <p:txBody>
              <a:bodyPr/>
              <a:lstStyle/>
              <a:p>
                <a:endParaRPr lang="en-US"/>
              </a:p>
            </p:txBody>
          </p:sp>
          <p:sp>
            <p:nvSpPr>
              <p:cNvPr id="5133" name="Google Shape;338;p5"/>
              <p:cNvSpPr/>
              <p:nvPr/>
            </p:nvSpPr>
            <p:spPr>
              <a:xfrm>
                <a:off x="8346273" y="1183592"/>
                <a:ext cx="568486" cy="308239"/>
              </a:xfrm>
              <a:custGeom>
                <a:avLst/>
                <a:gdLst/>
                <a:ahLst/>
                <a:cxnLst/>
                <a:rect l="0" t="0" r="0" b="0"/>
                <a:pathLst>
                  <a:path w="18148" h="9453">
                    <a:moveTo>
                      <a:pt x="0" y="0"/>
                    </a:moveTo>
                    <a:lnTo>
                      <a:pt x="0" y="9452"/>
                    </a:lnTo>
                    <a:lnTo>
                      <a:pt x="18148" y="9452"/>
                    </a:lnTo>
                    <a:lnTo>
                      <a:pt x="16787" y="4688"/>
                    </a:lnTo>
                    <a:lnTo>
                      <a:pt x="18148" y="0"/>
                    </a:lnTo>
                    <a:close/>
                  </a:path>
                </a:pathLst>
              </a:custGeom>
              <a:solidFill>
                <a:schemeClr val="accent1"/>
              </a:solidFill>
              <a:ln w="9525">
                <a:noFill/>
              </a:ln>
            </p:spPr>
            <p:txBody>
              <a:bodyPr/>
              <a:lstStyle/>
              <a:p>
                <a:endParaRPr lang="en-US"/>
              </a:p>
            </p:txBody>
          </p:sp>
        </p:grpSp>
        <p:grpSp>
          <p:nvGrpSpPr>
            <p:cNvPr id="5134" name="Google Shape;339;p5"/>
            <p:cNvGrpSpPr/>
            <p:nvPr/>
          </p:nvGrpSpPr>
          <p:grpSpPr>
            <a:xfrm>
              <a:off x="8341543" y="606635"/>
              <a:ext cx="569676" cy="388014"/>
              <a:chOff x="8341543" y="606635"/>
              <a:chExt cx="569676" cy="388014"/>
            </a:xfrm>
          </p:grpSpPr>
          <p:sp>
            <p:nvSpPr>
              <p:cNvPr id="5135" name="Google Shape;340;p5"/>
              <p:cNvSpPr/>
              <p:nvPr/>
            </p:nvSpPr>
            <p:spPr>
              <a:xfrm>
                <a:off x="8341543" y="686410"/>
                <a:ext cx="569676" cy="308239"/>
              </a:xfrm>
              <a:custGeom>
                <a:avLst/>
                <a:gdLst/>
                <a:ahLst/>
                <a:cxnLst/>
                <a:rect l="0" t="0" r="0" b="0"/>
                <a:pathLst>
                  <a:path w="18186" h="9453">
                    <a:moveTo>
                      <a:pt x="0" y="0"/>
                    </a:moveTo>
                    <a:lnTo>
                      <a:pt x="0" y="9452"/>
                    </a:lnTo>
                    <a:lnTo>
                      <a:pt x="18186" y="9452"/>
                    </a:lnTo>
                    <a:lnTo>
                      <a:pt x="16824" y="4613"/>
                    </a:lnTo>
                    <a:lnTo>
                      <a:pt x="18186" y="0"/>
                    </a:lnTo>
                    <a:close/>
                  </a:path>
                </a:pathLst>
              </a:custGeom>
              <a:solidFill>
                <a:srgbClr val="595959">
                  <a:alpha val="14528"/>
                </a:srgbClr>
              </a:solidFill>
              <a:ln w="9525">
                <a:noFill/>
              </a:ln>
            </p:spPr>
            <p:txBody>
              <a:bodyPr/>
              <a:lstStyle/>
              <a:p>
                <a:endParaRPr lang="en-US"/>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grpSp>
          <p:nvGrpSpPr>
            <p:cNvPr id="5137" name="Google Shape;342;p5"/>
            <p:cNvGrpSpPr/>
            <p:nvPr/>
          </p:nvGrpSpPr>
          <p:grpSpPr>
            <a:xfrm>
              <a:off x="8341543" y="2842933"/>
              <a:ext cx="569676" cy="380612"/>
              <a:chOff x="8341543" y="2282008"/>
              <a:chExt cx="569676" cy="380612"/>
            </a:xfrm>
          </p:grpSpPr>
          <p:sp>
            <p:nvSpPr>
              <p:cNvPr id="5138" name="Google Shape;343;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8"/>
                </a:srgbClr>
              </a:solidFill>
              <a:ln w="9525">
                <a:noFill/>
              </a:ln>
            </p:spPr>
            <p:txBody>
              <a:bodyPr/>
              <a:lstStyle/>
              <a:p>
                <a:endParaRPr lang="en-US"/>
              </a:p>
            </p:txBody>
          </p:sp>
          <p:sp>
            <p:nvSpPr>
              <p:cNvPr id="5139" name="Google Shape;344;p5"/>
              <p:cNvSpPr/>
              <p:nvPr/>
            </p:nvSpPr>
            <p:spPr>
              <a:xfrm>
                <a:off x="8341543" y="2282008"/>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chemeClr val="accent1"/>
              </a:solidFill>
              <a:ln w="9525">
                <a:noFill/>
              </a:ln>
            </p:spPr>
            <p:txBody>
              <a:bodyPr/>
              <a:lstStyle/>
              <a:p>
                <a:endParaRPr lang="en-US"/>
              </a:p>
            </p:txBody>
          </p:sp>
        </p:grpSp>
        <p:grpSp>
          <p:nvGrpSpPr>
            <p:cNvPr id="5140" name="Google Shape;345;p5"/>
            <p:cNvGrpSpPr/>
            <p:nvPr/>
          </p:nvGrpSpPr>
          <p:grpSpPr>
            <a:xfrm>
              <a:off x="8341543" y="3403858"/>
              <a:ext cx="569676" cy="380612"/>
              <a:chOff x="8341543" y="2282008"/>
              <a:chExt cx="569676" cy="380612"/>
            </a:xfrm>
          </p:grpSpPr>
          <p:sp>
            <p:nvSpPr>
              <p:cNvPr id="5141" name="Google Shape;346;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8"/>
                </a:srgbClr>
              </a:solidFill>
              <a:ln w="9525">
                <a:noFill/>
              </a:ln>
            </p:spPr>
            <p:txBody>
              <a:bodyPr/>
              <a:lstStyle/>
              <a:p>
                <a:endParaRPr lang="en-US"/>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sp>
          <p:nvSpPr>
            <p:cNvPr id="5144" name="Google Shape;349;p5"/>
            <p:cNvSpPr/>
            <p:nvPr/>
          </p:nvSpPr>
          <p:spPr>
            <a:xfrm>
              <a:off x="395894" y="219519"/>
              <a:ext cx="8053438" cy="4788281"/>
            </a:xfrm>
            <a:custGeom>
              <a:avLst/>
              <a:gdLst/>
              <a:ahLst/>
              <a:cxnLst/>
              <a:rect l="0" t="0" r="0" b="0"/>
              <a:pathLst>
                <a:path w="257093" h="146846">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w="9525">
              <a:noFill/>
            </a:ln>
          </p:spPr>
          <p:txBody>
            <a:bodyPr/>
            <a:lstStyle/>
            <a:p>
              <a:endParaRPr lang="en-US"/>
            </a:p>
          </p:txBody>
        </p:sp>
      </p:grpSp>
      <p:sp>
        <p:nvSpPr>
          <p:cNvPr id="5145" name="Google Shape;355;p5"/>
          <p:cNvSpPr/>
          <p:nvPr/>
        </p:nvSpPr>
        <p:spPr>
          <a:xfrm>
            <a:off x="546100" y="1255713"/>
            <a:ext cx="79375" cy="176212"/>
          </a:xfrm>
          <a:custGeom>
            <a:avLst/>
            <a:gdLst/>
            <a:ahLst/>
            <a:cxnLst/>
            <a:rect l="0" t="0" r="0" b="0"/>
            <a:pathLst>
              <a:path w="2534" h="4047">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5146" name="Google Shape;356;p5"/>
          <p:cNvSpPr/>
          <p:nvPr/>
        </p:nvSpPr>
        <p:spPr>
          <a:xfrm>
            <a:off x="280988" y="1289050"/>
            <a:ext cx="323850" cy="109538"/>
          </a:xfrm>
          <a:custGeom>
            <a:avLst/>
            <a:gdLst/>
            <a:ahLst/>
            <a:cxnLst/>
            <a:rect l="0" t="0" r="0" b="0"/>
            <a:pathLst>
              <a:path w="10360" h="2535">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tx2"/>
          </a:solidFill>
          <a:ln w="9525">
            <a:noFill/>
          </a:ln>
        </p:spPr>
        <p:txBody>
          <a:bodyPr/>
          <a:lstStyle/>
          <a:p>
            <a:endParaRPr lang="en-US"/>
          </a:p>
        </p:txBody>
      </p:sp>
      <p:sp>
        <p:nvSpPr>
          <p:cNvPr id="5147" name="Google Shape;357;p5"/>
          <p:cNvSpPr/>
          <p:nvPr/>
        </p:nvSpPr>
        <p:spPr>
          <a:xfrm>
            <a:off x="304800" y="1398588"/>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48" name="Google Shape;358;p5"/>
          <p:cNvSpPr/>
          <p:nvPr/>
        </p:nvSpPr>
        <p:spPr>
          <a:xfrm>
            <a:off x="604838" y="1343025"/>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5149" name="Google Shape;359;p5"/>
          <p:cNvSpPr/>
          <p:nvPr/>
        </p:nvSpPr>
        <p:spPr>
          <a:xfrm>
            <a:off x="546100" y="1730375"/>
            <a:ext cx="79375" cy="177800"/>
          </a:xfrm>
          <a:custGeom>
            <a:avLst/>
            <a:gdLst/>
            <a:ahLst/>
            <a:cxnLst/>
            <a:rect l="0" t="0" r="0" b="0"/>
            <a:pathLst>
              <a:path w="2534" h="408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5150" name="Google Shape;360;p5"/>
          <p:cNvSpPr/>
          <p:nvPr/>
        </p:nvSpPr>
        <p:spPr>
          <a:xfrm>
            <a:off x="280988" y="1765300"/>
            <a:ext cx="323850" cy="107950"/>
          </a:xfrm>
          <a:custGeom>
            <a:avLst/>
            <a:gdLst/>
            <a:ahLst/>
            <a:cxnLst/>
            <a:rect l="0" t="0" r="0" b="0"/>
            <a:pathLst>
              <a:path w="10360" h="2496">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5151" name="Google Shape;361;p5"/>
          <p:cNvSpPr/>
          <p:nvPr/>
        </p:nvSpPr>
        <p:spPr>
          <a:xfrm>
            <a:off x="304800" y="1873250"/>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52" name="Google Shape;362;p5"/>
          <p:cNvSpPr/>
          <p:nvPr/>
        </p:nvSpPr>
        <p:spPr>
          <a:xfrm>
            <a:off x="604838" y="1819275"/>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5153" name="Google Shape;363;p5"/>
          <p:cNvSpPr/>
          <p:nvPr/>
        </p:nvSpPr>
        <p:spPr>
          <a:xfrm>
            <a:off x="282575" y="1779588"/>
            <a:ext cx="322263" cy="93662"/>
          </a:xfrm>
          <a:custGeom>
            <a:avLst/>
            <a:gdLst/>
            <a:ahLst/>
            <a:cxnLst/>
            <a:rect l="0" t="0" r="0" b="0"/>
            <a:pathLst>
              <a:path w="10322" h="2156">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w="9525">
            <a:noFill/>
          </a:ln>
        </p:spPr>
        <p:txBody>
          <a:bodyPr/>
          <a:lstStyle/>
          <a:p>
            <a:endParaRPr lang="en-US"/>
          </a:p>
        </p:txBody>
      </p:sp>
      <p:sp>
        <p:nvSpPr>
          <p:cNvPr id="5154" name="Google Shape;364;p5"/>
          <p:cNvSpPr/>
          <p:nvPr/>
        </p:nvSpPr>
        <p:spPr>
          <a:xfrm>
            <a:off x="546100" y="2208213"/>
            <a:ext cx="79375" cy="174625"/>
          </a:xfrm>
          <a:custGeom>
            <a:avLst/>
            <a:gdLst/>
            <a:ahLst/>
            <a:cxnLst/>
            <a:rect l="0" t="0" r="0" b="0"/>
            <a:pathLst>
              <a:path w="2534" h="4046">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w="9525">
            <a:noFill/>
          </a:ln>
        </p:spPr>
        <p:txBody>
          <a:bodyPr/>
          <a:lstStyle/>
          <a:p>
            <a:endParaRPr lang="en-US"/>
          </a:p>
        </p:txBody>
      </p:sp>
      <p:sp>
        <p:nvSpPr>
          <p:cNvPr id="5155" name="Google Shape;365;p5"/>
          <p:cNvSpPr/>
          <p:nvPr/>
        </p:nvSpPr>
        <p:spPr>
          <a:xfrm>
            <a:off x="280988" y="2239963"/>
            <a:ext cx="323850" cy="111125"/>
          </a:xfrm>
          <a:custGeom>
            <a:avLst/>
            <a:gdLst/>
            <a:ahLst/>
            <a:cxnLst/>
            <a:rect l="0" t="0" r="0" b="0"/>
            <a:pathLst>
              <a:path w="10360" h="2534">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5156" name="Google Shape;366;p5"/>
          <p:cNvSpPr/>
          <p:nvPr/>
        </p:nvSpPr>
        <p:spPr>
          <a:xfrm>
            <a:off x="304800" y="2349500"/>
            <a:ext cx="31750" cy="1588"/>
          </a:xfrm>
          <a:custGeom>
            <a:avLst/>
            <a:gdLst/>
            <a:ahLst/>
            <a:cxnLst/>
            <a:rect l="0" t="0" r="0" b="0"/>
            <a:pathLst>
              <a:path w="1022" h="39">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5157" name="Google Shape;367;p5"/>
          <p:cNvSpPr/>
          <p:nvPr/>
        </p:nvSpPr>
        <p:spPr>
          <a:xfrm>
            <a:off x="604838" y="2295525"/>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5158" name="Google Shape;368;p5"/>
          <p:cNvSpPr/>
          <p:nvPr/>
        </p:nvSpPr>
        <p:spPr>
          <a:xfrm>
            <a:off x="282575" y="2255838"/>
            <a:ext cx="322263" cy="95250"/>
          </a:xfrm>
          <a:custGeom>
            <a:avLst/>
            <a:gdLst/>
            <a:ahLst/>
            <a:cxnLst/>
            <a:rect l="0" t="0" r="0" b="0"/>
            <a:pathLst>
              <a:path w="10322" h="2194">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w="9525">
            <a:noFill/>
          </a:ln>
        </p:spPr>
        <p:txBody>
          <a:bodyPr/>
          <a:lstStyle/>
          <a:p>
            <a:endParaRPr lang="en-US"/>
          </a:p>
        </p:txBody>
      </p:sp>
      <p:sp>
        <p:nvSpPr>
          <p:cNvPr id="5159" name="Google Shape;369;p5"/>
          <p:cNvSpPr/>
          <p:nvPr/>
        </p:nvSpPr>
        <p:spPr>
          <a:xfrm>
            <a:off x="546100" y="2682875"/>
            <a:ext cx="79375" cy="177800"/>
          </a:xfrm>
          <a:custGeom>
            <a:avLst/>
            <a:gdLst/>
            <a:ahLst/>
            <a:cxnLst/>
            <a:rect l="0" t="0" r="0" b="0"/>
            <a:pathLst>
              <a:path w="2534" h="4085">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5160" name="Google Shape;370;p5"/>
          <p:cNvSpPr/>
          <p:nvPr/>
        </p:nvSpPr>
        <p:spPr>
          <a:xfrm>
            <a:off x="280988" y="2717800"/>
            <a:ext cx="323850" cy="107950"/>
          </a:xfrm>
          <a:custGeom>
            <a:avLst/>
            <a:gdLst/>
            <a:ahLst/>
            <a:cxnLst/>
            <a:rect l="0" t="0" r="0" b="0"/>
            <a:pathLst>
              <a:path w="10360" h="2497">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5161" name="Google Shape;371;p5"/>
          <p:cNvSpPr/>
          <p:nvPr/>
        </p:nvSpPr>
        <p:spPr>
          <a:xfrm>
            <a:off x="304800" y="2825750"/>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62" name="Google Shape;372;p5"/>
          <p:cNvSpPr/>
          <p:nvPr/>
        </p:nvSpPr>
        <p:spPr>
          <a:xfrm>
            <a:off x="604838" y="2770188"/>
            <a:ext cx="0" cy="1587"/>
          </a:xfrm>
          <a:custGeom>
            <a:avLst/>
            <a:gdLst/>
            <a:ahLst/>
            <a:cxnLst/>
            <a:rect l="0" t="0" r="0" b="0"/>
            <a:pathLst>
              <a:path w="1" h="39">
                <a:moveTo>
                  <a:pt x="1" y="38"/>
                </a:moveTo>
                <a:lnTo>
                  <a:pt x="1" y="38"/>
                </a:lnTo>
                <a:lnTo>
                  <a:pt x="1" y="38"/>
                </a:lnTo>
                <a:close/>
                <a:moveTo>
                  <a:pt x="1" y="1"/>
                </a:moveTo>
                <a:lnTo>
                  <a:pt x="1" y="1"/>
                </a:lnTo>
                <a:lnTo>
                  <a:pt x="1" y="1"/>
                </a:lnTo>
                <a:close/>
              </a:path>
            </a:pathLst>
          </a:custGeom>
          <a:solidFill>
            <a:srgbClr val="BEAD9D"/>
          </a:solidFill>
          <a:ln w="9525">
            <a:noFill/>
          </a:ln>
        </p:spPr>
        <p:txBody>
          <a:bodyPr/>
          <a:lstStyle/>
          <a:p>
            <a:endParaRPr lang="en-US"/>
          </a:p>
        </p:txBody>
      </p:sp>
      <p:sp>
        <p:nvSpPr>
          <p:cNvPr id="5163" name="Google Shape;373;p5"/>
          <p:cNvSpPr/>
          <p:nvPr/>
        </p:nvSpPr>
        <p:spPr>
          <a:xfrm>
            <a:off x="282575" y="2732088"/>
            <a:ext cx="322263" cy="93662"/>
          </a:xfrm>
          <a:custGeom>
            <a:avLst/>
            <a:gdLst/>
            <a:ahLst/>
            <a:cxnLst/>
            <a:rect l="0" t="0" r="0" b="0"/>
            <a:pathLst>
              <a:path w="10322" h="2156">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w="9525">
            <a:noFill/>
          </a:ln>
        </p:spPr>
        <p:txBody>
          <a:bodyPr/>
          <a:lstStyle/>
          <a:p>
            <a:endParaRPr lang="en-US"/>
          </a:p>
        </p:txBody>
      </p:sp>
      <p:sp>
        <p:nvSpPr>
          <p:cNvPr id="5164" name="Google Shape;374;p5"/>
          <p:cNvSpPr/>
          <p:nvPr/>
        </p:nvSpPr>
        <p:spPr>
          <a:xfrm>
            <a:off x="546100" y="3159125"/>
            <a:ext cx="79375" cy="176213"/>
          </a:xfrm>
          <a:custGeom>
            <a:avLst/>
            <a:gdLst/>
            <a:ahLst/>
            <a:cxnLst/>
            <a:rect l="0" t="0" r="0" b="0"/>
            <a:pathLst>
              <a:path w="2534" h="4046">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w="9525">
            <a:noFill/>
          </a:ln>
        </p:spPr>
        <p:txBody>
          <a:bodyPr/>
          <a:lstStyle/>
          <a:p>
            <a:endParaRPr lang="en-US"/>
          </a:p>
        </p:txBody>
      </p:sp>
      <p:sp>
        <p:nvSpPr>
          <p:cNvPr id="5165" name="Google Shape;375;p5"/>
          <p:cNvSpPr/>
          <p:nvPr/>
        </p:nvSpPr>
        <p:spPr>
          <a:xfrm>
            <a:off x="280988" y="3192463"/>
            <a:ext cx="323850" cy="107950"/>
          </a:xfrm>
          <a:custGeom>
            <a:avLst/>
            <a:gdLst/>
            <a:ahLst/>
            <a:cxnLst/>
            <a:rect l="0" t="0" r="0" b="0"/>
            <a:pathLst>
              <a:path w="10360" h="2496">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5166" name="Google Shape;376;p5"/>
          <p:cNvSpPr/>
          <p:nvPr/>
        </p:nvSpPr>
        <p:spPr>
          <a:xfrm>
            <a:off x="304800" y="330041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67" name="Google Shape;377;p5"/>
          <p:cNvSpPr/>
          <p:nvPr/>
        </p:nvSpPr>
        <p:spPr>
          <a:xfrm>
            <a:off x="604838" y="3246438"/>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5168" name="Google Shape;378;p5"/>
          <p:cNvSpPr/>
          <p:nvPr/>
        </p:nvSpPr>
        <p:spPr>
          <a:xfrm>
            <a:off x="282575" y="3206750"/>
            <a:ext cx="322263" cy="93663"/>
          </a:xfrm>
          <a:custGeom>
            <a:avLst/>
            <a:gdLst/>
            <a:ahLst/>
            <a:cxnLst/>
            <a:rect l="0" t="0" r="0" b="0"/>
            <a:pathLst>
              <a:path w="10322" h="2156">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w="9525">
            <a:noFill/>
          </a:ln>
        </p:spPr>
        <p:txBody>
          <a:bodyPr/>
          <a:lstStyle/>
          <a:p>
            <a:endParaRPr lang="en-US"/>
          </a:p>
        </p:txBody>
      </p:sp>
      <p:sp>
        <p:nvSpPr>
          <p:cNvPr id="5169" name="Google Shape;379;p5"/>
          <p:cNvSpPr/>
          <p:nvPr/>
        </p:nvSpPr>
        <p:spPr>
          <a:xfrm>
            <a:off x="546100" y="3633788"/>
            <a:ext cx="79375" cy="176212"/>
          </a:xfrm>
          <a:custGeom>
            <a:avLst/>
            <a:gdLst/>
            <a:ahLst/>
            <a:cxnLst/>
            <a:rect l="0" t="0" r="0" b="0"/>
            <a:pathLst>
              <a:path w="2534" h="4046">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5170" name="Google Shape;380;p5"/>
          <p:cNvSpPr/>
          <p:nvPr/>
        </p:nvSpPr>
        <p:spPr>
          <a:xfrm>
            <a:off x="280988" y="3668713"/>
            <a:ext cx="323850" cy="109537"/>
          </a:xfrm>
          <a:custGeom>
            <a:avLst/>
            <a:gdLst/>
            <a:ahLst/>
            <a:cxnLst/>
            <a:rect l="0" t="0" r="0" b="0"/>
            <a:pathLst>
              <a:path w="10360" h="2496">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tx2"/>
          </a:solidFill>
          <a:ln w="9525">
            <a:noFill/>
          </a:ln>
        </p:spPr>
        <p:txBody>
          <a:bodyPr/>
          <a:lstStyle/>
          <a:p>
            <a:endParaRPr lang="en-US"/>
          </a:p>
        </p:txBody>
      </p:sp>
      <p:sp>
        <p:nvSpPr>
          <p:cNvPr id="5171" name="Google Shape;381;p5"/>
          <p:cNvSpPr/>
          <p:nvPr/>
        </p:nvSpPr>
        <p:spPr>
          <a:xfrm>
            <a:off x="304800" y="3776663"/>
            <a:ext cx="31750" cy="1587"/>
          </a:xfrm>
          <a:custGeom>
            <a:avLst/>
            <a:gdLst/>
            <a:ahLst/>
            <a:cxnLst/>
            <a:rect l="0" t="0" r="0" b="0"/>
            <a:pathLst>
              <a:path w="1022" h="1">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5172" name="Google Shape;382;p5"/>
          <p:cNvSpPr/>
          <p:nvPr/>
        </p:nvSpPr>
        <p:spPr>
          <a:xfrm>
            <a:off x="604838" y="3721100"/>
            <a:ext cx="0" cy="1588"/>
          </a:xfrm>
          <a:custGeom>
            <a:avLst/>
            <a:gdLst/>
            <a:ahLst/>
            <a:cxnLst/>
            <a:rect l="0" t="0" r="0" b="0"/>
            <a:pathLst>
              <a:path w="1" h="39">
                <a:moveTo>
                  <a:pt x="1" y="38"/>
                </a:moveTo>
                <a:lnTo>
                  <a:pt x="1" y="38"/>
                </a:lnTo>
                <a:lnTo>
                  <a:pt x="1" y="38"/>
                </a:lnTo>
                <a:close/>
                <a:moveTo>
                  <a:pt x="1" y="0"/>
                </a:moveTo>
                <a:lnTo>
                  <a:pt x="1" y="0"/>
                </a:lnTo>
                <a:lnTo>
                  <a:pt x="1" y="0"/>
                </a:lnTo>
                <a:close/>
              </a:path>
            </a:pathLst>
          </a:custGeom>
          <a:solidFill>
            <a:srgbClr val="BEAD9D"/>
          </a:solidFill>
          <a:ln w="9525">
            <a:noFill/>
          </a:ln>
        </p:spPr>
        <p:txBody>
          <a:bodyPr/>
          <a:lstStyle/>
          <a:p>
            <a:endParaRPr lang="en-US"/>
          </a:p>
        </p:txBody>
      </p:sp>
      <p:sp>
        <p:nvSpPr>
          <p:cNvPr id="5173" name="Google Shape;383;p5"/>
          <p:cNvSpPr/>
          <p:nvPr/>
        </p:nvSpPr>
        <p:spPr>
          <a:xfrm>
            <a:off x="282575" y="3681413"/>
            <a:ext cx="322263" cy="96837"/>
          </a:xfrm>
          <a:custGeom>
            <a:avLst/>
            <a:gdLst/>
            <a:ahLst/>
            <a:cxnLst/>
            <a:rect l="0" t="0" r="0" b="0"/>
            <a:pathLst>
              <a:path w="10322" h="2194">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w="9525">
            <a:noFill/>
          </a:ln>
        </p:spPr>
        <p:txBody>
          <a:bodyPr/>
          <a:lstStyle/>
          <a:p>
            <a:endParaRPr lang="en-US"/>
          </a:p>
        </p:txBody>
      </p:sp>
      <p:sp>
        <p:nvSpPr>
          <p:cNvPr id="5174" name="Google Shape;384;p5"/>
          <p:cNvSpPr/>
          <p:nvPr/>
        </p:nvSpPr>
        <p:spPr>
          <a:xfrm>
            <a:off x="546100" y="4111625"/>
            <a:ext cx="79375" cy="176213"/>
          </a:xfrm>
          <a:custGeom>
            <a:avLst/>
            <a:gdLst/>
            <a:ahLst/>
            <a:cxnLst/>
            <a:rect l="0" t="0" r="0" b="0"/>
            <a:pathLst>
              <a:path w="2534" h="4047">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w="9525">
            <a:noFill/>
          </a:ln>
        </p:spPr>
        <p:txBody>
          <a:bodyPr/>
          <a:lstStyle/>
          <a:p>
            <a:endParaRPr lang="en-US"/>
          </a:p>
        </p:txBody>
      </p:sp>
      <p:sp>
        <p:nvSpPr>
          <p:cNvPr id="5175" name="Google Shape;385;p5"/>
          <p:cNvSpPr/>
          <p:nvPr/>
        </p:nvSpPr>
        <p:spPr>
          <a:xfrm>
            <a:off x="280988" y="4143375"/>
            <a:ext cx="323850" cy="109538"/>
          </a:xfrm>
          <a:custGeom>
            <a:avLst/>
            <a:gdLst/>
            <a:ahLst/>
            <a:cxnLst/>
            <a:rect l="0" t="0" r="0" b="0"/>
            <a:pathLst>
              <a:path w="10360" h="2497">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5176" name="Google Shape;386;p5"/>
          <p:cNvSpPr/>
          <p:nvPr/>
        </p:nvSpPr>
        <p:spPr>
          <a:xfrm>
            <a:off x="304800" y="425291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77" name="Google Shape;387;p5"/>
          <p:cNvSpPr/>
          <p:nvPr/>
        </p:nvSpPr>
        <p:spPr>
          <a:xfrm>
            <a:off x="604838" y="4198938"/>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5178" name="Google Shape;388;p5"/>
          <p:cNvSpPr/>
          <p:nvPr/>
        </p:nvSpPr>
        <p:spPr>
          <a:xfrm>
            <a:off x="282575" y="4159250"/>
            <a:ext cx="322263" cy="93663"/>
          </a:xfrm>
          <a:custGeom>
            <a:avLst/>
            <a:gdLst/>
            <a:ahLst/>
            <a:cxnLst/>
            <a:rect l="0" t="0" r="0" b="0"/>
            <a:pathLst>
              <a:path w="10322" h="2156">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w="9525">
            <a:noFill/>
          </a:ln>
        </p:spPr>
        <p:txBody>
          <a:bodyPr/>
          <a:lstStyle/>
          <a:p>
            <a:endParaRPr lang="en-US"/>
          </a:p>
        </p:txBody>
      </p:sp>
      <p:sp>
        <p:nvSpPr>
          <p:cNvPr id="5179" name="Google Shape;389;p5"/>
          <p:cNvSpPr/>
          <p:nvPr/>
        </p:nvSpPr>
        <p:spPr>
          <a:xfrm>
            <a:off x="546100" y="4586288"/>
            <a:ext cx="79375" cy="176212"/>
          </a:xfrm>
          <a:custGeom>
            <a:avLst/>
            <a:gdLst/>
            <a:ahLst/>
            <a:cxnLst/>
            <a:rect l="0" t="0" r="0" b="0"/>
            <a:pathLst>
              <a:path w="2534" h="4046">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w="9525">
            <a:noFill/>
          </a:ln>
        </p:spPr>
        <p:txBody>
          <a:bodyPr/>
          <a:lstStyle/>
          <a:p>
            <a:endParaRPr lang="en-US"/>
          </a:p>
        </p:txBody>
      </p:sp>
      <p:sp>
        <p:nvSpPr>
          <p:cNvPr id="5180" name="Google Shape;390;p5"/>
          <p:cNvSpPr/>
          <p:nvPr/>
        </p:nvSpPr>
        <p:spPr>
          <a:xfrm>
            <a:off x="280988" y="4621213"/>
            <a:ext cx="323850" cy="107950"/>
          </a:xfrm>
          <a:custGeom>
            <a:avLst/>
            <a:gdLst/>
            <a:ahLst/>
            <a:cxnLst/>
            <a:rect l="0" t="0" r="0" b="0"/>
            <a:pathLst>
              <a:path w="10360" h="2497">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tx2"/>
          </a:solidFill>
          <a:ln w="9525">
            <a:noFill/>
          </a:ln>
        </p:spPr>
        <p:txBody>
          <a:bodyPr/>
          <a:lstStyle/>
          <a:p>
            <a:endParaRPr lang="en-US"/>
          </a:p>
        </p:txBody>
      </p:sp>
      <p:sp>
        <p:nvSpPr>
          <p:cNvPr id="5181" name="Google Shape;391;p5"/>
          <p:cNvSpPr/>
          <p:nvPr/>
        </p:nvSpPr>
        <p:spPr>
          <a:xfrm>
            <a:off x="304800" y="472916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82" name="Google Shape;392;p5"/>
          <p:cNvSpPr/>
          <p:nvPr/>
        </p:nvSpPr>
        <p:spPr>
          <a:xfrm>
            <a:off x="604838" y="4673600"/>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5183" name="Google Shape;393;p5"/>
          <p:cNvSpPr/>
          <p:nvPr/>
        </p:nvSpPr>
        <p:spPr>
          <a:xfrm>
            <a:off x="282575" y="4633913"/>
            <a:ext cx="322263" cy="95250"/>
          </a:xfrm>
          <a:custGeom>
            <a:avLst/>
            <a:gdLst/>
            <a:ahLst/>
            <a:cxnLst/>
            <a:rect l="0" t="0" r="0" b="0"/>
            <a:pathLst>
              <a:path w="10322" h="2194">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w="9525">
            <a:noFill/>
          </a:ln>
        </p:spPr>
        <p:txBody>
          <a:bodyPr/>
          <a:lstStyle/>
          <a:p>
            <a:endParaRPr lang="en-US"/>
          </a:p>
        </p:txBody>
      </p:sp>
      <p:sp>
        <p:nvSpPr>
          <p:cNvPr id="5184" name="Google Shape;394;p5"/>
          <p:cNvSpPr/>
          <p:nvPr/>
        </p:nvSpPr>
        <p:spPr>
          <a:xfrm>
            <a:off x="546100" y="5060950"/>
            <a:ext cx="79375" cy="177800"/>
          </a:xfrm>
          <a:custGeom>
            <a:avLst/>
            <a:gdLst/>
            <a:ahLst/>
            <a:cxnLst/>
            <a:rect l="0" t="0" r="0" b="0"/>
            <a:pathLst>
              <a:path w="2534" h="408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5185" name="Google Shape;395;p5"/>
          <p:cNvSpPr/>
          <p:nvPr/>
        </p:nvSpPr>
        <p:spPr>
          <a:xfrm>
            <a:off x="280988" y="5095875"/>
            <a:ext cx="323850" cy="107950"/>
          </a:xfrm>
          <a:custGeom>
            <a:avLst/>
            <a:gdLst/>
            <a:ahLst/>
            <a:cxnLst/>
            <a:rect l="0" t="0" r="0" b="0"/>
            <a:pathLst>
              <a:path w="10360" h="2496">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5186" name="Google Shape;396;p5"/>
          <p:cNvSpPr/>
          <p:nvPr/>
        </p:nvSpPr>
        <p:spPr>
          <a:xfrm>
            <a:off x="304800" y="5203825"/>
            <a:ext cx="31750" cy="0"/>
          </a:xfrm>
          <a:custGeom>
            <a:avLst/>
            <a:gdLst/>
            <a:ahLst/>
            <a:cxnLst/>
            <a:rect l="0" t="0" r="0" b="0"/>
            <a:pathLst>
              <a:path w="1022" h="1">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5187" name="Google Shape;397;p5"/>
          <p:cNvSpPr/>
          <p:nvPr/>
        </p:nvSpPr>
        <p:spPr>
          <a:xfrm>
            <a:off x="604838" y="5149850"/>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5188" name="Google Shape;398;p5"/>
          <p:cNvSpPr/>
          <p:nvPr/>
        </p:nvSpPr>
        <p:spPr>
          <a:xfrm>
            <a:off x="282575" y="5110163"/>
            <a:ext cx="322263" cy="93662"/>
          </a:xfrm>
          <a:custGeom>
            <a:avLst/>
            <a:gdLst/>
            <a:ahLst/>
            <a:cxnLst/>
            <a:rect l="0" t="0" r="0" b="0"/>
            <a:pathLst>
              <a:path w="10322" h="2156">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w="9525">
            <a:noFill/>
          </a:ln>
        </p:spPr>
        <p:txBody>
          <a:bodyPr/>
          <a:lstStyle/>
          <a:p>
            <a:endParaRPr lang="en-US"/>
          </a:p>
        </p:txBody>
      </p:sp>
      <p:sp>
        <p:nvSpPr>
          <p:cNvPr id="5189" name="Google Shape;399;p5"/>
          <p:cNvSpPr/>
          <p:nvPr/>
        </p:nvSpPr>
        <p:spPr>
          <a:xfrm>
            <a:off x="546100" y="5537200"/>
            <a:ext cx="79375" cy="176213"/>
          </a:xfrm>
          <a:custGeom>
            <a:avLst/>
            <a:gdLst/>
            <a:ahLst/>
            <a:cxnLst/>
            <a:rect l="0" t="0" r="0" b="0"/>
            <a:pathLst>
              <a:path w="2534" h="4047">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5190" name="Google Shape;400;p5"/>
          <p:cNvSpPr/>
          <p:nvPr/>
        </p:nvSpPr>
        <p:spPr>
          <a:xfrm>
            <a:off x="280988" y="5570538"/>
            <a:ext cx="323850" cy="111125"/>
          </a:xfrm>
          <a:custGeom>
            <a:avLst/>
            <a:gdLst/>
            <a:ahLst/>
            <a:cxnLst/>
            <a:rect l="0" t="0" r="0" b="0"/>
            <a:pathLst>
              <a:path w="10360" h="2534">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tx2"/>
          </a:solidFill>
          <a:ln w="9525">
            <a:noFill/>
          </a:ln>
        </p:spPr>
        <p:txBody>
          <a:bodyPr/>
          <a:lstStyle/>
          <a:p>
            <a:endParaRPr lang="en-US"/>
          </a:p>
        </p:txBody>
      </p:sp>
      <p:sp>
        <p:nvSpPr>
          <p:cNvPr id="5191" name="Google Shape;401;p5"/>
          <p:cNvSpPr/>
          <p:nvPr/>
        </p:nvSpPr>
        <p:spPr>
          <a:xfrm>
            <a:off x="304800" y="5681663"/>
            <a:ext cx="31750" cy="0"/>
          </a:xfrm>
          <a:custGeom>
            <a:avLst/>
            <a:gdLst/>
            <a:ahLst/>
            <a:cxnLst/>
            <a:rect l="0" t="0" r="0" b="0"/>
            <a:pathLst>
              <a:path w="1022" h="1">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w="9525">
            <a:noFill/>
          </a:ln>
        </p:spPr>
        <p:txBody>
          <a:bodyPr/>
          <a:lstStyle/>
          <a:p>
            <a:endParaRPr lang="en-US"/>
          </a:p>
        </p:txBody>
      </p:sp>
      <p:sp>
        <p:nvSpPr>
          <p:cNvPr id="5192" name="Google Shape;402;p5"/>
          <p:cNvSpPr/>
          <p:nvPr/>
        </p:nvSpPr>
        <p:spPr>
          <a:xfrm>
            <a:off x="604838" y="5624513"/>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5193" name="Google Shape;403;p5"/>
          <p:cNvSpPr/>
          <p:nvPr/>
        </p:nvSpPr>
        <p:spPr>
          <a:xfrm>
            <a:off x="282575" y="5584825"/>
            <a:ext cx="322263" cy="96838"/>
          </a:xfrm>
          <a:custGeom>
            <a:avLst/>
            <a:gdLst/>
            <a:ahLst/>
            <a:cxnLst/>
            <a:rect l="0" t="0" r="0" b="0"/>
            <a:pathLst>
              <a:path w="10322" h="2193">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w="9525">
            <a:noFill/>
          </a:ln>
        </p:spPr>
        <p:txBody>
          <a:bodyPr/>
          <a:lstStyle/>
          <a:p>
            <a:endParaRPr lang="en-US"/>
          </a:p>
        </p:txBody>
      </p:sp>
      <p:sp>
        <p:nvSpPr>
          <p:cNvPr id="5194" name="Google Shape;404;p5"/>
          <p:cNvSpPr/>
          <p:nvPr/>
        </p:nvSpPr>
        <p:spPr>
          <a:xfrm>
            <a:off x="282575" y="1303338"/>
            <a:ext cx="322263" cy="95250"/>
          </a:xfrm>
          <a:custGeom>
            <a:avLst/>
            <a:gdLst/>
            <a:ahLst/>
            <a:cxnLst/>
            <a:rect l="0" t="0" r="0" b="0"/>
            <a:pathLst>
              <a:path w="10322" h="2194">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w="9525">
            <a:noFill/>
          </a:ln>
        </p:spPr>
        <p:txBody>
          <a:bodyPr/>
          <a:lstStyle/>
          <a:p>
            <a:endParaRPr lang="en-US"/>
          </a:p>
        </p:txBody>
      </p:sp>
      <p:sp>
        <p:nvSpPr>
          <p:cNvPr id="350" name="Google Shape;350;p5"/>
          <p:cNvSpPr txBox="1">
            <a:spLocks noGrp="1"/>
          </p:cNvSpPr>
          <p:nvPr>
            <p:ph type="title"/>
          </p:nvPr>
        </p:nvSpPr>
        <p:spPr>
          <a:xfrm>
            <a:off x="726225" y="588467"/>
            <a:ext cx="76914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pPr fontAlgn="base"/>
            <a:endParaRPr/>
          </a:p>
        </p:txBody>
      </p:sp>
      <p:sp>
        <p:nvSpPr>
          <p:cNvPr id="351" name="Google Shape;351;p5"/>
          <p:cNvSpPr txBox="1">
            <a:spLocks noGrp="1"/>
          </p:cNvSpPr>
          <p:nvPr>
            <p:ph type="subTitle" idx="1"/>
          </p:nvPr>
        </p:nvSpPr>
        <p:spPr>
          <a:xfrm>
            <a:off x="1979838" y="2994033"/>
            <a:ext cx="23427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pPr fontAlgn="base"/>
            <a:endParaRPr/>
          </a:p>
        </p:txBody>
      </p:sp>
      <p:sp>
        <p:nvSpPr>
          <p:cNvPr id="352" name="Google Shape;352;p5"/>
          <p:cNvSpPr txBox="1">
            <a:spLocks noGrp="1"/>
          </p:cNvSpPr>
          <p:nvPr>
            <p:ph type="subTitle" idx="2"/>
          </p:nvPr>
        </p:nvSpPr>
        <p:spPr>
          <a:xfrm>
            <a:off x="1979838" y="3471200"/>
            <a:ext cx="23427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pPr fontAlgn="base"/>
            <a:endParaRPr/>
          </a:p>
        </p:txBody>
      </p:sp>
      <p:sp>
        <p:nvSpPr>
          <p:cNvPr id="353" name="Google Shape;353;p5"/>
          <p:cNvSpPr txBox="1">
            <a:spLocks noGrp="1"/>
          </p:cNvSpPr>
          <p:nvPr>
            <p:ph type="subTitle" idx="3"/>
          </p:nvPr>
        </p:nvSpPr>
        <p:spPr>
          <a:xfrm>
            <a:off x="4821463" y="2994033"/>
            <a:ext cx="23427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pPr fontAlgn="base"/>
            <a:endParaRPr/>
          </a:p>
        </p:txBody>
      </p:sp>
      <p:sp>
        <p:nvSpPr>
          <p:cNvPr id="354" name="Google Shape;354;p5"/>
          <p:cNvSpPr txBox="1">
            <a:spLocks noGrp="1"/>
          </p:cNvSpPr>
          <p:nvPr>
            <p:ph type="subTitle" idx="4"/>
          </p:nvPr>
        </p:nvSpPr>
        <p:spPr>
          <a:xfrm>
            <a:off x="4821463" y="3471205"/>
            <a:ext cx="23427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pPr fontAlgn="base"/>
            <a:endParaRPr/>
          </a:p>
        </p:txBody>
      </p:sp>
      <p:sp>
        <p:nvSpPr>
          <p:cNvPr id="2" name="Date Placeholder 1"/>
          <p:cNvSpPr>
            <a:spLocks noGrp="1"/>
          </p:cNvSpPr>
          <p:nvPr>
            <p:ph type="dt" sz="half" idx="10"/>
          </p:nvPr>
        </p:nvSpPr>
        <p:spPr>
          <a:xfrm>
            <a:off x="457200" y="6245225"/>
            <a:ext cx="2133600" cy="476250"/>
          </a:xfrm>
          <a:prstGeom prst="rect">
            <a:avLst/>
          </a:prstGeom>
          <a:no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3124200" y="6245225"/>
            <a:ext cx="2895600" cy="476250"/>
          </a:xfrm>
          <a:prstGeom prst="rect">
            <a:avLst/>
          </a:prstGeom>
          <a:noFill/>
          <a:ln w="9525">
            <a:noFill/>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6553200" y="6245225"/>
            <a:ext cx="2133600" cy="476250"/>
          </a:xfrm>
          <a:prstGeom prst="rect">
            <a:avLst/>
          </a:prstGeom>
          <a:noFill/>
          <a:ln w="9525">
            <a:noFill/>
          </a:ln>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pPr fontAlgn="base"/>
            <a:r>
              <a:rPr lang="en-US" strike="noStrike" noProof="1"/>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pPr fontAlgn="base"/>
            <a:r>
              <a:rPr lang="en-US" strike="noStrike" noProof="1"/>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pPr fontAlgn="base"/>
            <a:r>
              <a:rPr lang="en-US" strike="noStrike" noProof="1"/>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2504"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54296" y="1600200"/>
            <a:ext cx="4032504"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pPr fontAlgn="base"/>
            <a:r>
              <a:rPr lang="en-US" strike="noStrike" noProof="1"/>
              <a:t>Click to edit Master title style</a:t>
            </a:r>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a:t>Click to edit Master title style</a:t>
            </a:r>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a:t>Click to edit Master title style</a:t>
            </a:r>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5293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bg1"/>
        </a:solidFill>
        <a:effectLst/>
      </p:bgPr>
    </p:bg>
    <p:spTree>
      <p:nvGrpSpPr>
        <p:cNvPr id="1" name="Shape 326"/>
        <p:cNvGrpSpPr/>
        <p:nvPr/>
      </p:nvGrpSpPr>
      <p:grpSpPr>
        <a:xfrm>
          <a:off x="0" y="0"/>
          <a:ext cx="0" cy="0"/>
          <a:chOff x="0" y="0"/>
          <a:chExt cx="0" cy="0"/>
        </a:xfrm>
      </p:grpSpPr>
      <p:grpSp>
        <p:nvGrpSpPr>
          <p:cNvPr id="6146" name="Google Shape;327;p5"/>
          <p:cNvGrpSpPr/>
          <p:nvPr/>
        </p:nvGrpSpPr>
        <p:grpSpPr>
          <a:xfrm>
            <a:off x="395288" y="292100"/>
            <a:ext cx="8520112" cy="6384925"/>
            <a:chOff x="395894" y="219519"/>
            <a:chExt cx="8518865" cy="4788281"/>
          </a:xfrm>
        </p:grpSpPr>
        <p:sp>
          <p:nvSpPr>
            <p:cNvPr id="6147" name="Google Shape;328;p5"/>
            <p:cNvSpPr/>
            <p:nvPr/>
          </p:nvSpPr>
          <p:spPr>
            <a:xfrm>
              <a:off x="661185" y="219519"/>
              <a:ext cx="8068819" cy="4788281"/>
            </a:xfrm>
            <a:custGeom>
              <a:avLst/>
              <a:gdLst/>
              <a:ahLst/>
              <a:cxnLst/>
              <a:rect l="0" t="0" r="0" b="0"/>
              <a:pathLst>
                <a:path w="257584" h="146846">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tx2"/>
            </a:solidFill>
            <a:ln w="9525">
              <a:noFill/>
            </a:ln>
          </p:spPr>
          <p:txBody>
            <a:bodyPr/>
            <a:lstStyle/>
            <a:p>
              <a:endParaRPr lang="en-US"/>
            </a:p>
          </p:txBody>
        </p:sp>
        <p:grpSp>
          <p:nvGrpSpPr>
            <p:cNvPr id="6148" name="Google Shape;329;p5"/>
            <p:cNvGrpSpPr/>
            <p:nvPr/>
          </p:nvGrpSpPr>
          <p:grpSpPr>
            <a:xfrm>
              <a:off x="8341543" y="2282008"/>
              <a:ext cx="569676" cy="380612"/>
              <a:chOff x="8341543" y="2282008"/>
              <a:chExt cx="569676" cy="380612"/>
            </a:xfrm>
          </p:grpSpPr>
          <p:sp>
            <p:nvSpPr>
              <p:cNvPr id="6149" name="Google Shape;330;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8"/>
                </a:srgbClr>
              </a:solidFill>
              <a:ln w="9525">
                <a:noFill/>
              </a:ln>
            </p:spPr>
            <p:txBody>
              <a:bodyPr/>
              <a:lstStyle/>
              <a:p>
                <a:endParaRPr lang="en-US"/>
              </a:p>
            </p:txBody>
          </p:sp>
          <p:sp>
            <p:nvSpPr>
              <p:cNvPr id="6150" name="Google Shape;331;p5"/>
              <p:cNvSpPr/>
              <p:nvPr/>
            </p:nvSpPr>
            <p:spPr>
              <a:xfrm>
                <a:off x="8341543" y="2282008"/>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chemeClr val="accent2"/>
              </a:solidFill>
              <a:ln w="9525">
                <a:noFill/>
              </a:ln>
            </p:spPr>
            <p:txBody>
              <a:bodyPr/>
              <a:lstStyle/>
              <a:p>
                <a:endParaRPr lang="en-US"/>
              </a:p>
            </p:txBody>
          </p:sp>
        </p:grpSp>
        <p:sp>
          <p:nvSpPr>
            <p:cNvPr id="6151" name="Google Shape;332;p5"/>
            <p:cNvSpPr/>
            <p:nvPr/>
          </p:nvSpPr>
          <p:spPr>
            <a:xfrm>
              <a:off x="8341543" y="4447718"/>
              <a:ext cx="569676" cy="308239"/>
            </a:xfrm>
            <a:custGeom>
              <a:avLst/>
              <a:gdLst/>
              <a:ahLst/>
              <a:cxnLst/>
              <a:rect l="0" t="0" r="0" b="0"/>
              <a:pathLst>
                <a:path w="18186" h="9453">
                  <a:moveTo>
                    <a:pt x="0" y="0"/>
                  </a:moveTo>
                  <a:lnTo>
                    <a:pt x="0" y="9452"/>
                  </a:lnTo>
                  <a:lnTo>
                    <a:pt x="18186" y="9452"/>
                  </a:lnTo>
                  <a:lnTo>
                    <a:pt x="16824" y="4613"/>
                  </a:lnTo>
                  <a:lnTo>
                    <a:pt x="18186" y="0"/>
                  </a:lnTo>
                  <a:close/>
                </a:path>
              </a:pathLst>
            </a:custGeom>
            <a:solidFill>
              <a:srgbClr val="595959">
                <a:alpha val="14528"/>
              </a:srgbClr>
            </a:solidFill>
            <a:ln w="9525">
              <a:noFill/>
            </a:ln>
          </p:spPr>
          <p:txBody>
            <a:bodyPr/>
            <a:lstStyle/>
            <a:p>
              <a:endParaRPr lang="en-US"/>
            </a:p>
          </p:txBody>
        </p:sp>
        <p:grpSp>
          <p:nvGrpSpPr>
            <p:cNvPr id="6152" name="Google Shape;333;p5"/>
            <p:cNvGrpSpPr/>
            <p:nvPr/>
          </p:nvGrpSpPr>
          <p:grpSpPr>
            <a:xfrm>
              <a:off x="8341543" y="1721094"/>
              <a:ext cx="569676" cy="380612"/>
              <a:chOff x="8341543" y="1721094"/>
              <a:chExt cx="569676" cy="380612"/>
            </a:xfrm>
          </p:grpSpPr>
          <p:sp>
            <p:nvSpPr>
              <p:cNvPr id="6153" name="Google Shape;334;p5"/>
              <p:cNvSpPr/>
              <p:nvPr/>
            </p:nvSpPr>
            <p:spPr>
              <a:xfrm>
                <a:off x="8341543" y="1800869"/>
                <a:ext cx="569676" cy="300837"/>
              </a:xfrm>
              <a:custGeom>
                <a:avLst/>
                <a:gdLst/>
                <a:ahLst/>
                <a:cxnLst/>
                <a:rect l="0" t="0" r="0" b="0"/>
                <a:pathLst>
                  <a:path w="18186" h="9226">
                    <a:moveTo>
                      <a:pt x="0" y="0"/>
                    </a:moveTo>
                    <a:lnTo>
                      <a:pt x="0" y="9225"/>
                    </a:lnTo>
                    <a:lnTo>
                      <a:pt x="18186" y="9225"/>
                    </a:lnTo>
                    <a:lnTo>
                      <a:pt x="16824" y="4462"/>
                    </a:lnTo>
                    <a:lnTo>
                      <a:pt x="18186" y="0"/>
                    </a:lnTo>
                    <a:close/>
                  </a:path>
                </a:pathLst>
              </a:custGeom>
              <a:solidFill>
                <a:srgbClr val="595959">
                  <a:alpha val="14528"/>
                </a:srgbClr>
              </a:solidFill>
              <a:ln w="9525">
                <a:noFill/>
              </a:ln>
            </p:spPr>
            <p:txBody>
              <a:bodyPr/>
              <a:lstStyle/>
              <a:p>
                <a:endParaRPr lang="en-US"/>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grpSp>
          <p:nvGrpSpPr>
            <p:cNvPr id="6155" name="Google Shape;336;p5"/>
            <p:cNvGrpSpPr/>
            <p:nvPr/>
          </p:nvGrpSpPr>
          <p:grpSpPr>
            <a:xfrm>
              <a:off x="8346273" y="1183592"/>
              <a:ext cx="568486" cy="388014"/>
              <a:chOff x="8346273" y="1183592"/>
              <a:chExt cx="568486" cy="388014"/>
            </a:xfrm>
          </p:grpSpPr>
          <p:sp>
            <p:nvSpPr>
              <p:cNvPr id="6156" name="Google Shape;337;p5"/>
              <p:cNvSpPr/>
              <p:nvPr/>
            </p:nvSpPr>
            <p:spPr>
              <a:xfrm>
                <a:off x="8346273" y="1263367"/>
                <a:ext cx="568486" cy="308239"/>
              </a:xfrm>
              <a:custGeom>
                <a:avLst/>
                <a:gdLst/>
                <a:ahLst/>
                <a:cxnLst/>
                <a:rect l="0" t="0" r="0" b="0"/>
                <a:pathLst>
                  <a:path w="18148" h="9453">
                    <a:moveTo>
                      <a:pt x="0" y="0"/>
                    </a:moveTo>
                    <a:lnTo>
                      <a:pt x="0" y="9452"/>
                    </a:lnTo>
                    <a:lnTo>
                      <a:pt x="18148" y="9452"/>
                    </a:lnTo>
                    <a:lnTo>
                      <a:pt x="16787" y="4688"/>
                    </a:lnTo>
                    <a:lnTo>
                      <a:pt x="18148" y="0"/>
                    </a:lnTo>
                    <a:close/>
                  </a:path>
                </a:pathLst>
              </a:custGeom>
              <a:solidFill>
                <a:srgbClr val="595959">
                  <a:alpha val="14528"/>
                </a:srgbClr>
              </a:solidFill>
              <a:ln w="9525">
                <a:noFill/>
              </a:ln>
            </p:spPr>
            <p:txBody>
              <a:bodyPr/>
              <a:lstStyle/>
              <a:p>
                <a:endParaRPr lang="en-US"/>
              </a:p>
            </p:txBody>
          </p:sp>
          <p:sp>
            <p:nvSpPr>
              <p:cNvPr id="6157" name="Google Shape;338;p5"/>
              <p:cNvSpPr/>
              <p:nvPr/>
            </p:nvSpPr>
            <p:spPr>
              <a:xfrm>
                <a:off x="8346273" y="1183592"/>
                <a:ext cx="568486" cy="308239"/>
              </a:xfrm>
              <a:custGeom>
                <a:avLst/>
                <a:gdLst/>
                <a:ahLst/>
                <a:cxnLst/>
                <a:rect l="0" t="0" r="0" b="0"/>
                <a:pathLst>
                  <a:path w="18148" h="9453">
                    <a:moveTo>
                      <a:pt x="0" y="0"/>
                    </a:moveTo>
                    <a:lnTo>
                      <a:pt x="0" y="9452"/>
                    </a:lnTo>
                    <a:lnTo>
                      <a:pt x="18148" y="9452"/>
                    </a:lnTo>
                    <a:lnTo>
                      <a:pt x="16787" y="4688"/>
                    </a:lnTo>
                    <a:lnTo>
                      <a:pt x="18148" y="0"/>
                    </a:lnTo>
                    <a:close/>
                  </a:path>
                </a:pathLst>
              </a:custGeom>
              <a:solidFill>
                <a:schemeClr val="accent1"/>
              </a:solidFill>
              <a:ln w="9525">
                <a:noFill/>
              </a:ln>
            </p:spPr>
            <p:txBody>
              <a:bodyPr/>
              <a:lstStyle/>
              <a:p>
                <a:endParaRPr lang="en-US"/>
              </a:p>
            </p:txBody>
          </p:sp>
        </p:grpSp>
        <p:grpSp>
          <p:nvGrpSpPr>
            <p:cNvPr id="6158" name="Google Shape;339;p5"/>
            <p:cNvGrpSpPr/>
            <p:nvPr/>
          </p:nvGrpSpPr>
          <p:grpSpPr>
            <a:xfrm>
              <a:off x="8341543" y="606635"/>
              <a:ext cx="569676" cy="388014"/>
              <a:chOff x="8341543" y="606635"/>
              <a:chExt cx="569676" cy="388014"/>
            </a:xfrm>
          </p:grpSpPr>
          <p:sp>
            <p:nvSpPr>
              <p:cNvPr id="6159" name="Google Shape;340;p5"/>
              <p:cNvSpPr/>
              <p:nvPr/>
            </p:nvSpPr>
            <p:spPr>
              <a:xfrm>
                <a:off x="8341543" y="686410"/>
                <a:ext cx="569676" cy="308239"/>
              </a:xfrm>
              <a:custGeom>
                <a:avLst/>
                <a:gdLst/>
                <a:ahLst/>
                <a:cxnLst/>
                <a:rect l="0" t="0" r="0" b="0"/>
                <a:pathLst>
                  <a:path w="18186" h="9453">
                    <a:moveTo>
                      <a:pt x="0" y="0"/>
                    </a:moveTo>
                    <a:lnTo>
                      <a:pt x="0" y="9452"/>
                    </a:lnTo>
                    <a:lnTo>
                      <a:pt x="18186" y="9452"/>
                    </a:lnTo>
                    <a:lnTo>
                      <a:pt x="16824" y="4613"/>
                    </a:lnTo>
                    <a:lnTo>
                      <a:pt x="18186" y="0"/>
                    </a:lnTo>
                    <a:close/>
                  </a:path>
                </a:pathLst>
              </a:custGeom>
              <a:solidFill>
                <a:srgbClr val="595959">
                  <a:alpha val="14528"/>
                </a:srgbClr>
              </a:solidFill>
              <a:ln w="9525">
                <a:noFill/>
              </a:ln>
            </p:spPr>
            <p:txBody>
              <a:bodyPr/>
              <a:lstStyle/>
              <a:p>
                <a:endParaRPr lang="en-US"/>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grpSp>
          <p:nvGrpSpPr>
            <p:cNvPr id="6161" name="Google Shape;342;p5"/>
            <p:cNvGrpSpPr/>
            <p:nvPr/>
          </p:nvGrpSpPr>
          <p:grpSpPr>
            <a:xfrm>
              <a:off x="8341543" y="2842933"/>
              <a:ext cx="569676" cy="380612"/>
              <a:chOff x="8341543" y="2282008"/>
              <a:chExt cx="569676" cy="380612"/>
            </a:xfrm>
          </p:grpSpPr>
          <p:sp>
            <p:nvSpPr>
              <p:cNvPr id="6162" name="Google Shape;343;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8"/>
                </a:srgbClr>
              </a:solidFill>
              <a:ln w="9525">
                <a:noFill/>
              </a:ln>
            </p:spPr>
            <p:txBody>
              <a:bodyPr/>
              <a:lstStyle/>
              <a:p>
                <a:endParaRPr lang="en-US"/>
              </a:p>
            </p:txBody>
          </p:sp>
          <p:sp>
            <p:nvSpPr>
              <p:cNvPr id="6163" name="Google Shape;344;p5"/>
              <p:cNvSpPr/>
              <p:nvPr/>
            </p:nvSpPr>
            <p:spPr>
              <a:xfrm>
                <a:off x="8341543" y="2282008"/>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chemeClr val="accent1"/>
              </a:solidFill>
              <a:ln w="9525">
                <a:noFill/>
              </a:ln>
            </p:spPr>
            <p:txBody>
              <a:bodyPr/>
              <a:lstStyle/>
              <a:p>
                <a:endParaRPr lang="en-US"/>
              </a:p>
            </p:txBody>
          </p:sp>
        </p:grpSp>
        <p:grpSp>
          <p:nvGrpSpPr>
            <p:cNvPr id="6164" name="Google Shape;345;p5"/>
            <p:cNvGrpSpPr/>
            <p:nvPr/>
          </p:nvGrpSpPr>
          <p:grpSpPr>
            <a:xfrm>
              <a:off x="8341543" y="3403858"/>
              <a:ext cx="569676" cy="380612"/>
              <a:chOff x="8341543" y="2282008"/>
              <a:chExt cx="569676" cy="380612"/>
            </a:xfrm>
          </p:grpSpPr>
          <p:sp>
            <p:nvSpPr>
              <p:cNvPr id="6165" name="Google Shape;346;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8"/>
                </a:srgbClr>
              </a:solidFill>
              <a:ln w="9525">
                <a:noFill/>
              </a:ln>
            </p:spPr>
            <p:txBody>
              <a:bodyPr/>
              <a:lstStyle/>
              <a:p>
                <a:endParaRPr lang="en-US"/>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sp>
          <p:nvSpPr>
            <p:cNvPr id="6168" name="Google Shape;349;p5"/>
            <p:cNvSpPr/>
            <p:nvPr/>
          </p:nvSpPr>
          <p:spPr>
            <a:xfrm>
              <a:off x="395894" y="219519"/>
              <a:ext cx="8053438" cy="4788281"/>
            </a:xfrm>
            <a:custGeom>
              <a:avLst/>
              <a:gdLst/>
              <a:ahLst/>
              <a:cxnLst/>
              <a:rect l="0" t="0" r="0" b="0"/>
              <a:pathLst>
                <a:path w="257093" h="146846">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w="9525">
              <a:noFill/>
            </a:ln>
          </p:spPr>
          <p:txBody>
            <a:bodyPr/>
            <a:lstStyle/>
            <a:p>
              <a:endParaRPr lang="en-US"/>
            </a:p>
          </p:txBody>
        </p:sp>
      </p:grpSp>
      <p:sp>
        <p:nvSpPr>
          <p:cNvPr id="6169" name="Google Shape;355;p5"/>
          <p:cNvSpPr/>
          <p:nvPr/>
        </p:nvSpPr>
        <p:spPr>
          <a:xfrm>
            <a:off x="546100" y="1255713"/>
            <a:ext cx="79375" cy="176212"/>
          </a:xfrm>
          <a:custGeom>
            <a:avLst/>
            <a:gdLst/>
            <a:ahLst/>
            <a:cxnLst/>
            <a:rect l="0" t="0" r="0" b="0"/>
            <a:pathLst>
              <a:path w="2534" h="4047">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6170" name="Google Shape;356;p5"/>
          <p:cNvSpPr/>
          <p:nvPr/>
        </p:nvSpPr>
        <p:spPr>
          <a:xfrm>
            <a:off x="280988" y="1289050"/>
            <a:ext cx="323850" cy="109538"/>
          </a:xfrm>
          <a:custGeom>
            <a:avLst/>
            <a:gdLst/>
            <a:ahLst/>
            <a:cxnLst/>
            <a:rect l="0" t="0" r="0" b="0"/>
            <a:pathLst>
              <a:path w="10360" h="2535">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tx2"/>
          </a:solidFill>
          <a:ln w="9525">
            <a:noFill/>
          </a:ln>
        </p:spPr>
        <p:txBody>
          <a:bodyPr/>
          <a:lstStyle/>
          <a:p>
            <a:endParaRPr lang="en-US"/>
          </a:p>
        </p:txBody>
      </p:sp>
      <p:sp>
        <p:nvSpPr>
          <p:cNvPr id="6171" name="Google Shape;357;p5"/>
          <p:cNvSpPr/>
          <p:nvPr/>
        </p:nvSpPr>
        <p:spPr>
          <a:xfrm>
            <a:off x="304800" y="1398588"/>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6172" name="Google Shape;358;p5"/>
          <p:cNvSpPr/>
          <p:nvPr/>
        </p:nvSpPr>
        <p:spPr>
          <a:xfrm>
            <a:off x="604838" y="1343025"/>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6173" name="Google Shape;359;p5"/>
          <p:cNvSpPr/>
          <p:nvPr/>
        </p:nvSpPr>
        <p:spPr>
          <a:xfrm>
            <a:off x="546100" y="1730375"/>
            <a:ext cx="79375" cy="177800"/>
          </a:xfrm>
          <a:custGeom>
            <a:avLst/>
            <a:gdLst/>
            <a:ahLst/>
            <a:cxnLst/>
            <a:rect l="0" t="0" r="0" b="0"/>
            <a:pathLst>
              <a:path w="2534" h="408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6174" name="Google Shape;360;p5"/>
          <p:cNvSpPr/>
          <p:nvPr/>
        </p:nvSpPr>
        <p:spPr>
          <a:xfrm>
            <a:off x="280988" y="1765300"/>
            <a:ext cx="323850" cy="107950"/>
          </a:xfrm>
          <a:custGeom>
            <a:avLst/>
            <a:gdLst/>
            <a:ahLst/>
            <a:cxnLst/>
            <a:rect l="0" t="0" r="0" b="0"/>
            <a:pathLst>
              <a:path w="10360" h="2496">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6175" name="Google Shape;361;p5"/>
          <p:cNvSpPr/>
          <p:nvPr/>
        </p:nvSpPr>
        <p:spPr>
          <a:xfrm>
            <a:off x="304800" y="1873250"/>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6176" name="Google Shape;362;p5"/>
          <p:cNvSpPr/>
          <p:nvPr/>
        </p:nvSpPr>
        <p:spPr>
          <a:xfrm>
            <a:off x="604838" y="1819275"/>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6177" name="Google Shape;363;p5"/>
          <p:cNvSpPr/>
          <p:nvPr/>
        </p:nvSpPr>
        <p:spPr>
          <a:xfrm>
            <a:off x="282575" y="1779588"/>
            <a:ext cx="322263" cy="93662"/>
          </a:xfrm>
          <a:custGeom>
            <a:avLst/>
            <a:gdLst/>
            <a:ahLst/>
            <a:cxnLst/>
            <a:rect l="0" t="0" r="0" b="0"/>
            <a:pathLst>
              <a:path w="10322" h="2156">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w="9525">
            <a:noFill/>
          </a:ln>
        </p:spPr>
        <p:txBody>
          <a:bodyPr/>
          <a:lstStyle/>
          <a:p>
            <a:endParaRPr lang="en-US"/>
          </a:p>
        </p:txBody>
      </p:sp>
      <p:sp>
        <p:nvSpPr>
          <p:cNvPr id="6178" name="Google Shape;364;p5"/>
          <p:cNvSpPr/>
          <p:nvPr/>
        </p:nvSpPr>
        <p:spPr>
          <a:xfrm>
            <a:off x="546100" y="2208213"/>
            <a:ext cx="79375" cy="174625"/>
          </a:xfrm>
          <a:custGeom>
            <a:avLst/>
            <a:gdLst/>
            <a:ahLst/>
            <a:cxnLst/>
            <a:rect l="0" t="0" r="0" b="0"/>
            <a:pathLst>
              <a:path w="2534" h="4046">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w="9525">
            <a:noFill/>
          </a:ln>
        </p:spPr>
        <p:txBody>
          <a:bodyPr/>
          <a:lstStyle/>
          <a:p>
            <a:endParaRPr lang="en-US"/>
          </a:p>
        </p:txBody>
      </p:sp>
      <p:sp>
        <p:nvSpPr>
          <p:cNvPr id="6179" name="Google Shape;365;p5"/>
          <p:cNvSpPr/>
          <p:nvPr/>
        </p:nvSpPr>
        <p:spPr>
          <a:xfrm>
            <a:off x="280988" y="2239963"/>
            <a:ext cx="323850" cy="111125"/>
          </a:xfrm>
          <a:custGeom>
            <a:avLst/>
            <a:gdLst/>
            <a:ahLst/>
            <a:cxnLst/>
            <a:rect l="0" t="0" r="0" b="0"/>
            <a:pathLst>
              <a:path w="10360" h="2534">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6180" name="Google Shape;366;p5"/>
          <p:cNvSpPr/>
          <p:nvPr/>
        </p:nvSpPr>
        <p:spPr>
          <a:xfrm>
            <a:off x="304800" y="2349500"/>
            <a:ext cx="31750" cy="1588"/>
          </a:xfrm>
          <a:custGeom>
            <a:avLst/>
            <a:gdLst/>
            <a:ahLst/>
            <a:cxnLst/>
            <a:rect l="0" t="0" r="0" b="0"/>
            <a:pathLst>
              <a:path w="1022" h="39">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6181" name="Google Shape;367;p5"/>
          <p:cNvSpPr/>
          <p:nvPr/>
        </p:nvSpPr>
        <p:spPr>
          <a:xfrm>
            <a:off x="604838" y="2295525"/>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6182" name="Google Shape;368;p5"/>
          <p:cNvSpPr/>
          <p:nvPr/>
        </p:nvSpPr>
        <p:spPr>
          <a:xfrm>
            <a:off x="282575" y="2255838"/>
            <a:ext cx="322263" cy="95250"/>
          </a:xfrm>
          <a:custGeom>
            <a:avLst/>
            <a:gdLst/>
            <a:ahLst/>
            <a:cxnLst/>
            <a:rect l="0" t="0" r="0" b="0"/>
            <a:pathLst>
              <a:path w="10322" h="2194">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w="9525">
            <a:noFill/>
          </a:ln>
        </p:spPr>
        <p:txBody>
          <a:bodyPr/>
          <a:lstStyle/>
          <a:p>
            <a:endParaRPr lang="en-US"/>
          </a:p>
        </p:txBody>
      </p:sp>
      <p:sp>
        <p:nvSpPr>
          <p:cNvPr id="6183" name="Google Shape;369;p5"/>
          <p:cNvSpPr/>
          <p:nvPr/>
        </p:nvSpPr>
        <p:spPr>
          <a:xfrm>
            <a:off x="546100" y="2682875"/>
            <a:ext cx="79375" cy="177800"/>
          </a:xfrm>
          <a:custGeom>
            <a:avLst/>
            <a:gdLst/>
            <a:ahLst/>
            <a:cxnLst/>
            <a:rect l="0" t="0" r="0" b="0"/>
            <a:pathLst>
              <a:path w="2534" h="4085">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6184" name="Google Shape;370;p5"/>
          <p:cNvSpPr/>
          <p:nvPr/>
        </p:nvSpPr>
        <p:spPr>
          <a:xfrm>
            <a:off x="280988" y="2717800"/>
            <a:ext cx="323850" cy="107950"/>
          </a:xfrm>
          <a:custGeom>
            <a:avLst/>
            <a:gdLst/>
            <a:ahLst/>
            <a:cxnLst/>
            <a:rect l="0" t="0" r="0" b="0"/>
            <a:pathLst>
              <a:path w="10360" h="2497">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6185" name="Google Shape;371;p5"/>
          <p:cNvSpPr/>
          <p:nvPr/>
        </p:nvSpPr>
        <p:spPr>
          <a:xfrm>
            <a:off x="304800" y="2825750"/>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6186" name="Google Shape;372;p5"/>
          <p:cNvSpPr/>
          <p:nvPr/>
        </p:nvSpPr>
        <p:spPr>
          <a:xfrm>
            <a:off x="604838" y="2770188"/>
            <a:ext cx="0" cy="1587"/>
          </a:xfrm>
          <a:custGeom>
            <a:avLst/>
            <a:gdLst/>
            <a:ahLst/>
            <a:cxnLst/>
            <a:rect l="0" t="0" r="0" b="0"/>
            <a:pathLst>
              <a:path w="1" h="39">
                <a:moveTo>
                  <a:pt x="1" y="38"/>
                </a:moveTo>
                <a:lnTo>
                  <a:pt x="1" y="38"/>
                </a:lnTo>
                <a:lnTo>
                  <a:pt x="1" y="38"/>
                </a:lnTo>
                <a:close/>
                <a:moveTo>
                  <a:pt x="1" y="1"/>
                </a:moveTo>
                <a:lnTo>
                  <a:pt x="1" y="1"/>
                </a:lnTo>
                <a:lnTo>
                  <a:pt x="1" y="1"/>
                </a:lnTo>
                <a:close/>
              </a:path>
            </a:pathLst>
          </a:custGeom>
          <a:solidFill>
            <a:srgbClr val="BEAD9D"/>
          </a:solidFill>
          <a:ln w="9525">
            <a:noFill/>
          </a:ln>
        </p:spPr>
        <p:txBody>
          <a:bodyPr/>
          <a:lstStyle/>
          <a:p>
            <a:endParaRPr lang="en-US"/>
          </a:p>
        </p:txBody>
      </p:sp>
      <p:sp>
        <p:nvSpPr>
          <p:cNvPr id="6187" name="Google Shape;373;p5"/>
          <p:cNvSpPr/>
          <p:nvPr/>
        </p:nvSpPr>
        <p:spPr>
          <a:xfrm>
            <a:off x="282575" y="2732088"/>
            <a:ext cx="322263" cy="93662"/>
          </a:xfrm>
          <a:custGeom>
            <a:avLst/>
            <a:gdLst/>
            <a:ahLst/>
            <a:cxnLst/>
            <a:rect l="0" t="0" r="0" b="0"/>
            <a:pathLst>
              <a:path w="10322" h="2156">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w="9525">
            <a:noFill/>
          </a:ln>
        </p:spPr>
        <p:txBody>
          <a:bodyPr/>
          <a:lstStyle/>
          <a:p>
            <a:endParaRPr lang="en-US"/>
          </a:p>
        </p:txBody>
      </p:sp>
      <p:sp>
        <p:nvSpPr>
          <p:cNvPr id="6188" name="Google Shape;374;p5"/>
          <p:cNvSpPr/>
          <p:nvPr/>
        </p:nvSpPr>
        <p:spPr>
          <a:xfrm>
            <a:off x="546100" y="3159125"/>
            <a:ext cx="79375" cy="176213"/>
          </a:xfrm>
          <a:custGeom>
            <a:avLst/>
            <a:gdLst/>
            <a:ahLst/>
            <a:cxnLst/>
            <a:rect l="0" t="0" r="0" b="0"/>
            <a:pathLst>
              <a:path w="2534" h="4046">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w="9525">
            <a:noFill/>
          </a:ln>
        </p:spPr>
        <p:txBody>
          <a:bodyPr/>
          <a:lstStyle/>
          <a:p>
            <a:endParaRPr lang="en-US"/>
          </a:p>
        </p:txBody>
      </p:sp>
      <p:sp>
        <p:nvSpPr>
          <p:cNvPr id="6189" name="Google Shape;375;p5"/>
          <p:cNvSpPr/>
          <p:nvPr/>
        </p:nvSpPr>
        <p:spPr>
          <a:xfrm>
            <a:off x="280988" y="3192463"/>
            <a:ext cx="323850" cy="107950"/>
          </a:xfrm>
          <a:custGeom>
            <a:avLst/>
            <a:gdLst/>
            <a:ahLst/>
            <a:cxnLst/>
            <a:rect l="0" t="0" r="0" b="0"/>
            <a:pathLst>
              <a:path w="10360" h="2496">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6190" name="Google Shape;376;p5"/>
          <p:cNvSpPr/>
          <p:nvPr/>
        </p:nvSpPr>
        <p:spPr>
          <a:xfrm>
            <a:off x="304800" y="330041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6191" name="Google Shape;377;p5"/>
          <p:cNvSpPr/>
          <p:nvPr/>
        </p:nvSpPr>
        <p:spPr>
          <a:xfrm>
            <a:off x="604838" y="3246438"/>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6192" name="Google Shape;378;p5"/>
          <p:cNvSpPr/>
          <p:nvPr/>
        </p:nvSpPr>
        <p:spPr>
          <a:xfrm>
            <a:off x="282575" y="3206750"/>
            <a:ext cx="322263" cy="93663"/>
          </a:xfrm>
          <a:custGeom>
            <a:avLst/>
            <a:gdLst/>
            <a:ahLst/>
            <a:cxnLst/>
            <a:rect l="0" t="0" r="0" b="0"/>
            <a:pathLst>
              <a:path w="10322" h="2156">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w="9525">
            <a:noFill/>
          </a:ln>
        </p:spPr>
        <p:txBody>
          <a:bodyPr/>
          <a:lstStyle/>
          <a:p>
            <a:endParaRPr lang="en-US"/>
          </a:p>
        </p:txBody>
      </p:sp>
      <p:sp>
        <p:nvSpPr>
          <p:cNvPr id="6193" name="Google Shape;379;p5"/>
          <p:cNvSpPr/>
          <p:nvPr/>
        </p:nvSpPr>
        <p:spPr>
          <a:xfrm>
            <a:off x="546100" y="3633788"/>
            <a:ext cx="79375" cy="176212"/>
          </a:xfrm>
          <a:custGeom>
            <a:avLst/>
            <a:gdLst/>
            <a:ahLst/>
            <a:cxnLst/>
            <a:rect l="0" t="0" r="0" b="0"/>
            <a:pathLst>
              <a:path w="2534" h="4046">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6194" name="Google Shape;380;p5"/>
          <p:cNvSpPr/>
          <p:nvPr/>
        </p:nvSpPr>
        <p:spPr>
          <a:xfrm>
            <a:off x="280988" y="3668713"/>
            <a:ext cx="323850" cy="109537"/>
          </a:xfrm>
          <a:custGeom>
            <a:avLst/>
            <a:gdLst/>
            <a:ahLst/>
            <a:cxnLst/>
            <a:rect l="0" t="0" r="0" b="0"/>
            <a:pathLst>
              <a:path w="10360" h="2496">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tx2"/>
          </a:solidFill>
          <a:ln w="9525">
            <a:noFill/>
          </a:ln>
        </p:spPr>
        <p:txBody>
          <a:bodyPr/>
          <a:lstStyle/>
          <a:p>
            <a:endParaRPr lang="en-US"/>
          </a:p>
        </p:txBody>
      </p:sp>
      <p:sp>
        <p:nvSpPr>
          <p:cNvPr id="6195" name="Google Shape;381;p5"/>
          <p:cNvSpPr/>
          <p:nvPr/>
        </p:nvSpPr>
        <p:spPr>
          <a:xfrm>
            <a:off x="304800" y="3776663"/>
            <a:ext cx="31750" cy="1587"/>
          </a:xfrm>
          <a:custGeom>
            <a:avLst/>
            <a:gdLst/>
            <a:ahLst/>
            <a:cxnLst/>
            <a:rect l="0" t="0" r="0" b="0"/>
            <a:pathLst>
              <a:path w="1022" h="1">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6196" name="Google Shape;382;p5"/>
          <p:cNvSpPr/>
          <p:nvPr/>
        </p:nvSpPr>
        <p:spPr>
          <a:xfrm>
            <a:off x="604838" y="3721100"/>
            <a:ext cx="0" cy="1588"/>
          </a:xfrm>
          <a:custGeom>
            <a:avLst/>
            <a:gdLst/>
            <a:ahLst/>
            <a:cxnLst/>
            <a:rect l="0" t="0" r="0" b="0"/>
            <a:pathLst>
              <a:path w="1" h="39">
                <a:moveTo>
                  <a:pt x="1" y="38"/>
                </a:moveTo>
                <a:lnTo>
                  <a:pt x="1" y="38"/>
                </a:lnTo>
                <a:lnTo>
                  <a:pt x="1" y="38"/>
                </a:lnTo>
                <a:close/>
                <a:moveTo>
                  <a:pt x="1" y="0"/>
                </a:moveTo>
                <a:lnTo>
                  <a:pt x="1" y="0"/>
                </a:lnTo>
                <a:lnTo>
                  <a:pt x="1" y="0"/>
                </a:lnTo>
                <a:close/>
              </a:path>
            </a:pathLst>
          </a:custGeom>
          <a:solidFill>
            <a:srgbClr val="BEAD9D"/>
          </a:solidFill>
          <a:ln w="9525">
            <a:noFill/>
          </a:ln>
        </p:spPr>
        <p:txBody>
          <a:bodyPr/>
          <a:lstStyle/>
          <a:p>
            <a:endParaRPr lang="en-US"/>
          </a:p>
        </p:txBody>
      </p:sp>
      <p:sp>
        <p:nvSpPr>
          <p:cNvPr id="6197" name="Google Shape;383;p5"/>
          <p:cNvSpPr/>
          <p:nvPr/>
        </p:nvSpPr>
        <p:spPr>
          <a:xfrm>
            <a:off x="282575" y="3681413"/>
            <a:ext cx="322263" cy="96837"/>
          </a:xfrm>
          <a:custGeom>
            <a:avLst/>
            <a:gdLst/>
            <a:ahLst/>
            <a:cxnLst/>
            <a:rect l="0" t="0" r="0" b="0"/>
            <a:pathLst>
              <a:path w="10322" h="2194">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w="9525">
            <a:noFill/>
          </a:ln>
        </p:spPr>
        <p:txBody>
          <a:bodyPr/>
          <a:lstStyle/>
          <a:p>
            <a:endParaRPr lang="en-US"/>
          </a:p>
        </p:txBody>
      </p:sp>
      <p:sp>
        <p:nvSpPr>
          <p:cNvPr id="6198" name="Google Shape;384;p5"/>
          <p:cNvSpPr/>
          <p:nvPr/>
        </p:nvSpPr>
        <p:spPr>
          <a:xfrm>
            <a:off x="546100" y="4111625"/>
            <a:ext cx="79375" cy="176213"/>
          </a:xfrm>
          <a:custGeom>
            <a:avLst/>
            <a:gdLst/>
            <a:ahLst/>
            <a:cxnLst/>
            <a:rect l="0" t="0" r="0" b="0"/>
            <a:pathLst>
              <a:path w="2534" h="4047">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w="9525">
            <a:noFill/>
          </a:ln>
        </p:spPr>
        <p:txBody>
          <a:bodyPr/>
          <a:lstStyle/>
          <a:p>
            <a:endParaRPr lang="en-US"/>
          </a:p>
        </p:txBody>
      </p:sp>
      <p:sp>
        <p:nvSpPr>
          <p:cNvPr id="6199" name="Google Shape;385;p5"/>
          <p:cNvSpPr/>
          <p:nvPr/>
        </p:nvSpPr>
        <p:spPr>
          <a:xfrm>
            <a:off x="280988" y="4143375"/>
            <a:ext cx="323850" cy="109538"/>
          </a:xfrm>
          <a:custGeom>
            <a:avLst/>
            <a:gdLst/>
            <a:ahLst/>
            <a:cxnLst/>
            <a:rect l="0" t="0" r="0" b="0"/>
            <a:pathLst>
              <a:path w="10360" h="2497">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6200" name="Google Shape;386;p5"/>
          <p:cNvSpPr/>
          <p:nvPr/>
        </p:nvSpPr>
        <p:spPr>
          <a:xfrm>
            <a:off x="304800" y="425291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6201" name="Google Shape;387;p5"/>
          <p:cNvSpPr/>
          <p:nvPr/>
        </p:nvSpPr>
        <p:spPr>
          <a:xfrm>
            <a:off x="604838" y="4198938"/>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6202" name="Google Shape;388;p5"/>
          <p:cNvSpPr/>
          <p:nvPr/>
        </p:nvSpPr>
        <p:spPr>
          <a:xfrm>
            <a:off x="282575" y="4159250"/>
            <a:ext cx="322263" cy="93663"/>
          </a:xfrm>
          <a:custGeom>
            <a:avLst/>
            <a:gdLst/>
            <a:ahLst/>
            <a:cxnLst/>
            <a:rect l="0" t="0" r="0" b="0"/>
            <a:pathLst>
              <a:path w="10322" h="2156">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w="9525">
            <a:noFill/>
          </a:ln>
        </p:spPr>
        <p:txBody>
          <a:bodyPr/>
          <a:lstStyle/>
          <a:p>
            <a:endParaRPr lang="en-US"/>
          </a:p>
        </p:txBody>
      </p:sp>
      <p:sp>
        <p:nvSpPr>
          <p:cNvPr id="6203" name="Google Shape;389;p5"/>
          <p:cNvSpPr/>
          <p:nvPr/>
        </p:nvSpPr>
        <p:spPr>
          <a:xfrm>
            <a:off x="546100" y="4586288"/>
            <a:ext cx="79375" cy="176212"/>
          </a:xfrm>
          <a:custGeom>
            <a:avLst/>
            <a:gdLst/>
            <a:ahLst/>
            <a:cxnLst/>
            <a:rect l="0" t="0" r="0" b="0"/>
            <a:pathLst>
              <a:path w="2534" h="4046">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w="9525">
            <a:noFill/>
          </a:ln>
        </p:spPr>
        <p:txBody>
          <a:bodyPr/>
          <a:lstStyle/>
          <a:p>
            <a:endParaRPr lang="en-US"/>
          </a:p>
        </p:txBody>
      </p:sp>
      <p:sp>
        <p:nvSpPr>
          <p:cNvPr id="6204" name="Google Shape;390;p5"/>
          <p:cNvSpPr/>
          <p:nvPr/>
        </p:nvSpPr>
        <p:spPr>
          <a:xfrm>
            <a:off x="280988" y="4621213"/>
            <a:ext cx="323850" cy="107950"/>
          </a:xfrm>
          <a:custGeom>
            <a:avLst/>
            <a:gdLst/>
            <a:ahLst/>
            <a:cxnLst/>
            <a:rect l="0" t="0" r="0" b="0"/>
            <a:pathLst>
              <a:path w="10360" h="2497">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tx2"/>
          </a:solidFill>
          <a:ln w="9525">
            <a:noFill/>
          </a:ln>
        </p:spPr>
        <p:txBody>
          <a:bodyPr/>
          <a:lstStyle/>
          <a:p>
            <a:endParaRPr lang="en-US"/>
          </a:p>
        </p:txBody>
      </p:sp>
      <p:sp>
        <p:nvSpPr>
          <p:cNvPr id="6205" name="Google Shape;391;p5"/>
          <p:cNvSpPr/>
          <p:nvPr/>
        </p:nvSpPr>
        <p:spPr>
          <a:xfrm>
            <a:off x="304800" y="472916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6206" name="Google Shape;392;p5"/>
          <p:cNvSpPr/>
          <p:nvPr/>
        </p:nvSpPr>
        <p:spPr>
          <a:xfrm>
            <a:off x="604838" y="4673600"/>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6207" name="Google Shape;393;p5"/>
          <p:cNvSpPr/>
          <p:nvPr/>
        </p:nvSpPr>
        <p:spPr>
          <a:xfrm>
            <a:off x="282575" y="4633913"/>
            <a:ext cx="322263" cy="95250"/>
          </a:xfrm>
          <a:custGeom>
            <a:avLst/>
            <a:gdLst/>
            <a:ahLst/>
            <a:cxnLst/>
            <a:rect l="0" t="0" r="0" b="0"/>
            <a:pathLst>
              <a:path w="10322" h="2194">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w="9525">
            <a:noFill/>
          </a:ln>
        </p:spPr>
        <p:txBody>
          <a:bodyPr/>
          <a:lstStyle/>
          <a:p>
            <a:endParaRPr lang="en-US"/>
          </a:p>
        </p:txBody>
      </p:sp>
      <p:sp>
        <p:nvSpPr>
          <p:cNvPr id="6208" name="Google Shape;394;p5"/>
          <p:cNvSpPr/>
          <p:nvPr/>
        </p:nvSpPr>
        <p:spPr>
          <a:xfrm>
            <a:off x="546100" y="5060950"/>
            <a:ext cx="79375" cy="177800"/>
          </a:xfrm>
          <a:custGeom>
            <a:avLst/>
            <a:gdLst/>
            <a:ahLst/>
            <a:cxnLst/>
            <a:rect l="0" t="0" r="0" b="0"/>
            <a:pathLst>
              <a:path w="2534" h="408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6209" name="Google Shape;395;p5"/>
          <p:cNvSpPr/>
          <p:nvPr/>
        </p:nvSpPr>
        <p:spPr>
          <a:xfrm>
            <a:off x="280988" y="5095875"/>
            <a:ext cx="323850" cy="107950"/>
          </a:xfrm>
          <a:custGeom>
            <a:avLst/>
            <a:gdLst/>
            <a:ahLst/>
            <a:cxnLst/>
            <a:rect l="0" t="0" r="0" b="0"/>
            <a:pathLst>
              <a:path w="10360" h="2496">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6210" name="Google Shape;396;p5"/>
          <p:cNvSpPr/>
          <p:nvPr/>
        </p:nvSpPr>
        <p:spPr>
          <a:xfrm>
            <a:off x="304800" y="5203825"/>
            <a:ext cx="31750" cy="0"/>
          </a:xfrm>
          <a:custGeom>
            <a:avLst/>
            <a:gdLst/>
            <a:ahLst/>
            <a:cxnLst/>
            <a:rect l="0" t="0" r="0" b="0"/>
            <a:pathLst>
              <a:path w="1022" h="1">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6211" name="Google Shape;397;p5"/>
          <p:cNvSpPr/>
          <p:nvPr/>
        </p:nvSpPr>
        <p:spPr>
          <a:xfrm>
            <a:off x="604838" y="5149850"/>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6212" name="Google Shape;398;p5"/>
          <p:cNvSpPr/>
          <p:nvPr/>
        </p:nvSpPr>
        <p:spPr>
          <a:xfrm>
            <a:off x="282575" y="5110163"/>
            <a:ext cx="322263" cy="93662"/>
          </a:xfrm>
          <a:custGeom>
            <a:avLst/>
            <a:gdLst/>
            <a:ahLst/>
            <a:cxnLst/>
            <a:rect l="0" t="0" r="0" b="0"/>
            <a:pathLst>
              <a:path w="10322" h="2156">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w="9525">
            <a:noFill/>
          </a:ln>
        </p:spPr>
        <p:txBody>
          <a:bodyPr/>
          <a:lstStyle/>
          <a:p>
            <a:endParaRPr lang="en-US"/>
          </a:p>
        </p:txBody>
      </p:sp>
      <p:sp>
        <p:nvSpPr>
          <p:cNvPr id="6213" name="Google Shape;399;p5"/>
          <p:cNvSpPr/>
          <p:nvPr/>
        </p:nvSpPr>
        <p:spPr>
          <a:xfrm>
            <a:off x="546100" y="5537200"/>
            <a:ext cx="79375" cy="176213"/>
          </a:xfrm>
          <a:custGeom>
            <a:avLst/>
            <a:gdLst/>
            <a:ahLst/>
            <a:cxnLst/>
            <a:rect l="0" t="0" r="0" b="0"/>
            <a:pathLst>
              <a:path w="2534" h="4047">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6214" name="Google Shape;400;p5"/>
          <p:cNvSpPr/>
          <p:nvPr/>
        </p:nvSpPr>
        <p:spPr>
          <a:xfrm>
            <a:off x="280988" y="5570538"/>
            <a:ext cx="323850" cy="111125"/>
          </a:xfrm>
          <a:custGeom>
            <a:avLst/>
            <a:gdLst/>
            <a:ahLst/>
            <a:cxnLst/>
            <a:rect l="0" t="0" r="0" b="0"/>
            <a:pathLst>
              <a:path w="10360" h="2534">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tx2"/>
          </a:solidFill>
          <a:ln w="9525">
            <a:noFill/>
          </a:ln>
        </p:spPr>
        <p:txBody>
          <a:bodyPr/>
          <a:lstStyle/>
          <a:p>
            <a:endParaRPr lang="en-US"/>
          </a:p>
        </p:txBody>
      </p:sp>
      <p:sp>
        <p:nvSpPr>
          <p:cNvPr id="6215" name="Google Shape;401;p5"/>
          <p:cNvSpPr/>
          <p:nvPr/>
        </p:nvSpPr>
        <p:spPr>
          <a:xfrm>
            <a:off x="304800" y="5681663"/>
            <a:ext cx="31750" cy="0"/>
          </a:xfrm>
          <a:custGeom>
            <a:avLst/>
            <a:gdLst/>
            <a:ahLst/>
            <a:cxnLst/>
            <a:rect l="0" t="0" r="0" b="0"/>
            <a:pathLst>
              <a:path w="1022" h="1">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w="9525">
            <a:noFill/>
          </a:ln>
        </p:spPr>
        <p:txBody>
          <a:bodyPr/>
          <a:lstStyle/>
          <a:p>
            <a:endParaRPr lang="en-US"/>
          </a:p>
        </p:txBody>
      </p:sp>
      <p:sp>
        <p:nvSpPr>
          <p:cNvPr id="6216" name="Google Shape;402;p5"/>
          <p:cNvSpPr/>
          <p:nvPr/>
        </p:nvSpPr>
        <p:spPr>
          <a:xfrm>
            <a:off x="604838" y="5624513"/>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6217" name="Google Shape;403;p5"/>
          <p:cNvSpPr/>
          <p:nvPr/>
        </p:nvSpPr>
        <p:spPr>
          <a:xfrm>
            <a:off x="282575" y="5584825"/>
            <a:ext cx="322263" cy="96838"/>
          </a:xfrm>
          <a:custGeom>
            <a:avLst/>
            <a:gdLst/>
            <a:ahLst/>
            <a:cxnLst/>
            <a:rect l="0" t="0" r="0" b="0"/>
            <a:pathLst>
              <a:path w="10322" h="2193">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w="9525">
            <a:noFill/>
          </a:ln>
        </p:spPr>
        <p:txBody>
          <a:bodyPr/>
          <a:lstStyle/>
          <a:p>
            <a:endParaRPr lang="en-US"/>
          </a:p>
        </p:txBody>
      </p:sp>
      <p:sp>
        <p:nvSpPr>
          <p:cNvPr id="6218" name="Google Shape;404;p5"/>
          <p:cNvSpPr/>
          <p:nvPr/>
        </p:nvSpPr>
        <p:spPr>
          <a:xfrm>
            <a:off x="282575" y="1303338"/>
            <a:ext cx="322263" cy="95250"/>
          </a:xfrm>
          <a:custGeom>
            <a:avLst/>
            <a:gdLst/>
            <a:ahLst/>
            <a:cxnLst/>
            <a:rect l="0" t="0" r="0" b="0"/>
            <a:pathLst>
              <a:path w="10322" h="2194">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w="9525">
            <a:noFill/>
          </a:ln>
        </p:spPr>
        <p:txBody>
          <a:bodyPr/>
          <a:lstStyle/>
          <a:p>
            <a:endParaRPr lang="en-US"/>
          </a:p>
        </p:txBody>
      </p:sp>
      <p:sp>
        <p:nvSpPr>
          <p:cNvPr id="350" name="Google Shape;350;p5"/>
          <p:cNvSpPr txBox="1">
            <a:spLocks noGrp="1"/>
          </p:cNvSpPr>
          <p:nvPr>
            <p:ph type="title"/>
          </p:nvPr>
        </p:nvSpPr>
        <p:spPr>
          <a:xfrm>
            <a:off x="726225" y="588467"/>
            <a:ext cx="76914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pPr fontAlgn="base"/>
            <a:endParaRPr/>
          </a:p>
        </p:txBody>
      </p:sp>
      <p:sp>
        <p:nvSpPr>
          <p:cNvPr id="351" name="Google Shape;351;p5"/>
          <p:cNvSpPr txBox="1">
            <a:spLocks noGrp="1"/>
          </p:cNvSpPr>
          <p:nvPr>
            <p:ph type="subTitle" idx="1"/>
          </p:nvPr>
        </p:nvSpPr>
        <p:spPr>
          <a:xfrm>
            <a:off x="1979838" y="2994033"/>
            <a:ext cx="23427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pPr fontAlgn="base"/>
            <a:endParaRPr/>
          </a:p>
        </p:txBody>
      </p:sp>
      <p:sp>
        <p:nvSpPr>
          <p:cNvPr id="352" name="Google Shape;352;p5"/>
          <p:cNvSpPr txBox="1">
            <a:spLocks noGrp="1"/>
          </p:cNvSpPr>
          <p:nvPr>
            <p:ph type="subTitle" idx="2"/>
          </p:nvPr>
        </p:nvSpPr>
        <p:spPr>
          <a:xfrm>
            <a:off x="1979838" y="3471200"/>
            <a:ext cx="23427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pPr fontAlgn="base"/>
            <a:endParaRPr/>
          </a:p>
        </p:txBody>
      </p:sp>
      <p:sp>
        <p:nvSpPr>
          <p:cNvPr id="353" name="Google Shape;353;p5"/>
          <p:cNvSpPr txBox="1">
            <a:spLocks noGrp="1"/>
          </p:cNvSpPr>
          <p:nvPr>
            <p:ph type="subTitle" idx="3"/>
          </p:nvPr>
        </p:nvSpPr>
        <p:spPr>
          <a:xfrm>
            <a:off x="4821463" y="2994033"/>
            <a:ext cx="23427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pPr fontAlgn="base"/>
            <a:endParaRPr/>
          </a:p>
        </p:txBody>
      </p:sp>
      <p:sp>
        <p:nvSpPr>
          <p:cNvPr id="354" name="Google Shape;354;p5"/>
          <p:cNvSpPr txBox="1">
            <a:spLocks noGrp="1"/>
          </p:cNvSpPr>
          <p:nvPr>
            <p:ph type="subTitle" idx="4"/>
          </p:nvPr>
        </p:nvSpPr>
        <p:spPr>
          <a:xfrm>
            <a:off x="4821463" y="3471205"/>
            <a:ext cx="23427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pPr fontAlgn="base"/>
            <a:endParaRPr/>
          </a:p>
        </p:txBody>
      </p:sp>
      <p:sp>
        <p:nvSpPr>
          <p:cNvPr id="2" name="Date Placeholder 1"/>
          <p:cNvSpPr>
            <a:spLocks noGrp="1"/>
          </p:cNvSpPr>
          <p:nvPr>
            <p:ph type="dt" sz="half" idx="10"/>
          </p:nvPr>
        </p:nvSpPr>
        <p:spPr>
          <a:xfrm>
            <a:off x="457200" y="6245225"/>
            <a:ext cx="2133600" cy="476250"/>
          </a:xfrm>
          <a:prstGeom prst="rect">
            <a:avLst/>
          </a:prstGeom>
          <a:no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3124200" y="6245225"/>
            <a:ext cx="2895600" cy="476250"/>
          </a:xfrm>
          <a:prstGeom prst="rect">
            <a:avLst/>
          </a:prstGeom>
          <a:noFill/>
          <a:ln w="9525">
            <a:noFill/>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6553200" y="6245225"/>
            <a:ext cx="2133600" cy="476250"/>
          </a:xfrm>
          <a:prstGeom prst="rect">
            <a:avLst/>
          </a:prstGeom>
          <a:noFill/>
          <a:ln w="9525">
            <a:noFill/>
          </a:ln>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2504"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54296" y="1600200"/>
            <a:ext cx="4032504"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pPr fontAlgn="base"/>
            <a:r>
              <a:rPr lang="en-US" strike="noStrike" noProof="1"/>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pPr fontAlgn="base"/>
            <a:r>
              <a:rPr lang="en-US" strike="noStrike" noProof="1"/>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2504"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54296" y="1600200"/>
            <a:ext cx="4032504"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pPr fontAlgn="base"/>
            <a:r>
              <a:rPr lang="en-US" strike="noStrike" noProof="1"/>
              <a:t>Click to edit Master title style</a:t>
            </a:r>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a:t>Click to edit Master title style</a:t>
            </a:r>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a:t>Click to edit Master title style</a:t>
            </a:r>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pPr fontAlgn="base"/>
            <a:r>
              <a:rPr lang="en-US" strike="noStrike" noProof="1"/>
              <a:t>Click to edit Master title style</a:t>
            </a:r>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5293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bg1"/>
        </a:solidFill>
        <a:effectLst/>
      </p:bgPr>
    </p:bg>
    <p:spTree>
      <p:nvGrpSpPr>
        <p:cNvPr id="1" name="Shape 326"/>
        <p:cNvGrpSpPr/>
        <p:nvPr/>
      </p:nvGrpSpPr>
      <p:grpSpPr>
        <a:xfrm>
          <a:off x="0" y="0"/>
          <a:ext cx="0" cy="0"/>
          <a:chOff x="0" y="0"/>
          <a:chExt cx="0" cy="0"/>
        </a:xfrm>
      </p:grpSpPr>
      <p:grpSp>
        <p:nvGrpSpPr>
          <p:cNvPr id="5122" name="Google Shape;327;p5"/>
          <p:cNvGrpSpPr/>
          <p:nvPr/>
        </p:nvGrpSpPr>
        <p:grpSpPr>
          <a:xfrm>
            <a:off x="395288" y="292100"/>
            <a:ext cx="8520112" cy="6384925"/>
            <a:chOff x="395894" y="219519"/>
            <a:chExt cx="8518865" cy="4788281"/>
          </a:xfrm>
        </p:grpSpPr>
        <p:sp>
          <p:nvSpPr>
            <p:cNvPr id="5123" name="Google Shape;328;p5"/>
            <p:cNvSpPr/>
            <p:nvPr/>
          </p:nvSpPr>
          <p:spPr>
            <a:xfrm>
              <a:off x="661185" y="219519"/>
              <a:ext cx="8068819" cy="4788281"/>
            </a:xfrm>
            <a:custGeom>
              <a:avLst/>
              <a:gdLst/>
              <a:ahLst/>
              <a:cxnLst/>
              <a:rect l="0" t="0" r="0" b="0"/>
              <a:pathLst>
                <a:path w="257584" h="146846">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tx2"/>
            </a:solidFill>
            <a:ln w="9525">
              <a:noFill/>
            </a:ln>
          </p:spPr>
          <p:txBody>
            <a:bodyPr/>
            <a:lstStyle/>
            <a:p>
              <a:endParaRPr lang="en-US"/>
            </a:p>
          </p:txBody>
        </p:sp>
        <p:grpSp>
          <p:nvGrpSpPr>
            <p:cNvPr id="5124" name="Google Shape;329;p5"/>
            <p:cNvGrpSpPr/>
            <p:nvPr/>
          </p:nvGrpSpPr>
          <p:grpSpPr>
            <a:xfrm>
              <a:off x="8341543" y="2282008"/>
              <a:ext cx="569676" cy="380612"/>
              <a:chOff x="8341543" y="2282008"/>
              <a:chExt cx="569676" cy="380612"/>
            </a:xfrm>
          </p:grpSpPr>
          <p:sp>
            <p:nvSpPr>
              <p:cNvPr id="5125" name="Google Shape;330;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8"/>
                </a:srgbClr>
              </a:solidFill>
              <a:ln w="9525">
                <a:noFill/>
              </a:ln>
            </p:spPr>
            <p:txBody>
              <a:bodyPr/>
              <a:lstStyle/>
              <a:p>
                <a:endParaRPr lang="en-US"/>
              </a:p>
            </p:txBody>
          </p:sp>
          <p:sp>
            <p:nvSpPr>
              <p:cNvPr id="5126" name="Google Shape;331;p5"/>
              <p:cNvSpPr/>
              <p:nvPr/>
            </p:nvSpPr>
            <p:spPr>
              <a:xfrm>
                <a:off x="8341543" y="2282008"/>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chemeClr val="accent2"/>
              </a:solidFill>
              <a:ln w="9525">
                <a:noFill/>
              </a:ln>
            </p:spPr>
            <p:txBody>
              <a:bodyPr/>
              <a:lstStyle/>
              <a:p>
                <a:endParaRPr lang="en-US"/>
              </a:p>
            </p:txBody>
          </p:sp>
        </p:grpSp>
        <p:sp>
          <p:nvSpPr>
            <p:cNvPr id="5127" name="Google Shape;332;p5"/>
            <p:cNvSpPr/>
            <p:nvPr/>
          </p:nvSpPr>
          <p:spPr>
            <a:xfrm>
              <a:off x="8341543" y="4447718"/>
              <a:ext cx="569676" cy="308239"/>
            </a:xfrm>
            <a:custGeom>
              <a:avLst/>
              <a:gdLst/>
              <a:ahLst/>
              <a:cxnLst/>
              <a:rect l="0" t="0" r="0" b="0"/>
              <a:pathLst>
                <a:path w="18186" h="9453">
                  <a:moveTo>
                    <a:pt x="0" y="0"/>
                  </a:moveTo>
                  <a:lnTo>
                    <a:pt x="0" y="9452"/>
                  </a:lnTo>
                  <a:lnTo>
                    <a:pt x="18186" y="9452"/>
                  </a:lnTo>
                  <a:lnTo>
                    <a:pt x="16824" y="4613"/>
                  </a:lnTo>
                  <a:lnTo>
                    <a:pt x="18186" y="0"/>
                  </a:lnTo>
                  <a:close/>
                </a:path>
              </a:pathLst>
            </a:custGeom>
            <a:solidFill>
              <a:srgbClr val="595959">
                <a:alpha val="14528"/>
              </a:srgbClr>
            </a:solidFill>
            <a:ln w="9525">
              <a:noFill/>
            </a:ln>
          </p:spPr>
          <p:txBody>
            <a:bodyPr/>
            <a:lstStyle/>
            <a:p>
              <a:endParaRPr lang="en-US"/>
            </a:p>
          </p:txBody>
        </p:sp>
        <p:grpSp>
          <p:nvGrpSpPr>
            <p:cNvPr id="5128" name="Google Shape;333;p5"/>
            <p:cNvGrpSpPr/>
            <p:nvPr/>
          </p:nvGrpSpPr>
          <p:grpSpPr>
            <a:xfrm>
              <a:off x="8341543" y="1721094"/>
              <a:ext cx="569676" cy="380612"/>
              <a:chOff x="8341543" y="1721094"/>
              <a:chExt cx="569676" cy="380612"/>
            </a:xfrm>
          </p:grpSpPr>
          <p:sp>
            <p:nvSpPr>
              <p:cNvPr id="5129" name="Google Shape;334;p5"/>
              <p:cNvSpPr/>
              <p:nvPr/>
            </p:nvSpPr>
            <p:spPr>
              <a:xfrm>
                <a:off x="8341543" y="1800869"/>
                <a:ext cx="569676" cy="300837"/>
              </a:xfrm>
              <a:custGeom>
                <a:avLst/>
                <a:gdLst/>
                <a:ahLst/>
                <a:cxnLst/>
                <a:rect l="0" t="0" r="0" b="0"/>
                <a:pathLst>
                  <a:path w="18186" h="9226">
                    <a:moveTo>
                      <a:pt x="0" y="0"/>
                    </a:moveTo>
                    <a:lnTo>
                      <a:pt x="0" y="9225"/>
                    </a:lnTo>
                    <a:lnTo>
                      <a:pt x="18186" y="9225"/>
                    </a:lnTo>
                    <a:lnTo>
                      <a:pt x="16824" y="4462"/>
                    </a:lnTo>
                    <a:lnTo>
                      <a:pt x="18186" y="0"/>
                    </a:lnTo>
                    <a:close/>
                  </a:path>
                </a:pathLst>
              </a:custGeom>
              <a:solidFill>
                <a:srgbClr val="595959">
                  <a:alpha val="14528"/>
                </a:srgbClr>
              </a:solidFill>
              <a:ln w="9525">
                <a:noFill/>
              </a:ln>
            </p:spPr>
            <p:txBody>
              <a:bodyPr/>
              <a:lstStyle/>
              <a:p>
                <a:endParaRPr lang="en-US"/>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grpSp>
          <p:nvGrpSpPr>
            <p:cNvPr id="5131" name="Google Shape;336;p5"/>
            <p:cNvGrpSpPr/>
            <p:nvPr/>
          </p:nvGrpSpPr>
          <p:grpSpPr>
            <a:xfrm>
              <a:off x="8346273" y="1183592"/>
              <a:ext cx="568486" cy="388014"/>
              <a:chOff x="8346273" y="1183592"/>
              <a:chExt cx="568486" cy="388014"/>
            </a:xfrm>
          </p:grpSpPr>
          <p:sp>
            <p:nvSpPr>
              <p:cNvPr id="5132" name="Google Shape;337;p5"/>
              <p:cNvSpPr/>
              <p:nvPr/>
            </p:nvSpPr>
            <p:spPr>
              <a:xfrm>
                <a:off x="8346273" y="1263367"/>
                <a:ext cx="568486" cy="308239"/>
              </a:xfrm>
              <a:custGeom>
                <a:avLst/>
                <a:gdLst/>
                <a:ahLst/>
                <a:cxnLst/>
                <a:rect l="0" t="0" r="0" b="0"/>
                <a:pathLst>
                  <a:path w="18148" h="9453">
                    <a:moveTo>
                      <a:pt x="0" y="0"/>
                    </a:moveTo>
                    <a:lnTo>
                      <a:pt x="0" y="9452"/>
                    </a:lnTo>
                    <a:lnTo>
                      <a:pt x="18148" y="9452"/>
                    </a:lnTo>
                    <a:lnTo>
                      <a:pt x="16787" y="4688"/>
                    </a:lnTo>
                    <a:lnTo>
                      <a:pt x="18148" y="0"/>
                    </a:lnTo>
                    <a:close/>
                  </a:path>
                </a:pathLst>
              </a:custGeom>
              <a:solidFill>
                <a:srgbClr val="595959">
                  <a:alpha val="14528"/>
                </a:srgbClr>
              </a:solidFill>
              <a:ln w="9525">
                <a:noFill/>
              </a:ln>
            </p:spPr>
            <p:txBody>
              <a:bodyPr/>
              <a:lstStyle/>
              <a:p>
                <a:endParaRPr lang="en-US"/>
              </a:p>
            </p:txBody>
          </p:sp>
          <p:sp>
            <p:nvSpPr>
              <p:cNvPr id="5133" name="Google Shape;338;p5"/>
              <p:cNvSpPr/>
              <p:nvPr/>
            </p:nvSpPr>
            <p:spPr>
              <a:xfrm>
                <a:off x="8346273" y="1183592"/>
                <a:ext cx="568486" cy="308239"/>
              </a:xfrm>
              <a:custGeom>
                <a:avLst/>
                <a:gdLst/>
                <a:ahLst/>
                <a:cxnLst/>
                <a:rect l="0" t="0" r="0" b="0"/>
                <a:pathLst>
                  <a:path w="18148" h="9453">
                    <a:moveTo>
                      <a:pt x="0" y="0"/>
                    </a:moveTo>
                    <a:lnTo>
                      <a:pt x="0" y="9452"/>
                    </a:lnTo>
                    <a:lnTo>
                      <a:pt x="18148" y="9452"/>
                    </a:lnTo>
                    <a:lnTo>
                      <a:pt x="16787" y="4688"/>
                    </a:lnTo>
                    <a:lnTo>
                      <a:pt x="18148" y="0"/>
                    </a:lnTo>
                    <a:close/>
                  </a:path>
                </a:pathLst>
              </a:custGeom>
              <a:solidFill>
                <a:schemeClr val="accent1"/>
              </a:solidFill>
              <a:ln w="9525">
                <a:noFill/>
              </a:ln>
            </p:spPr>
            <p:txBody>
              <a:bodyPr/>
              <a:lstStyle/>
              <a:p>
                <a:endParaRPr lang="en-US"/>
              </a:p>
            </p:txBody>
          </p:sp>
        </p:grpSp>
        <p:grpSp>
          <p:nvGrpSpPr>
            <p:cNvPr id="5134" name="Google Shape;339;p5"/>
            <p:cNvGrpSpPr/>
            <p:nvPr/>
          </p:nvGrpSpPr>
          <p:grpSpPr>
            <a:xfrm>
              <a:off x="8341543" y="606635"/>
              <a:ext cx="569676" cy="388014"/>
              <a:chOff x="8341543" y="606635"/>
              <a:chExt cx="569676" cy="388014"/>
            </a:xfrm>
          </p:grpSpPr>
          <p:sp>
            <p:nvSpPr>
              <p:cNvPr id="5135" name="Google Shape;340;p5"/>
              <p:cNvSpPr/>
              <p:nvPr/>
            </p:nvSpPr>
            <p:spPr>
              <a:xfrm>
                <a:off x="8341543" y="686410"/>
                <a:ext cx="569676" cy="308239"/>
              </a:xfrm>
              <a:custGeom>
                <a:avLst/>
                <a:gdLst/>
                <a:ahLst/>
                <a:cxnLst/>
                <a:rect l="0" t="0" r="0" b="0"/>
                <a:pathLst>
                  <a:path w="18186" h="9453">
                    <a:moveTo>
                      <a:pt x="0" y="0"/>
                    </a:moveTo>
                    <a:lnTo>
                      <a:pt x="0" y="9452"/>
                    </a:lnTo>
                    <a:lnTo>
                      <a:pt x="18186" y="9452"/>
                    </a:lnTo>
                    <a:lnTo>
                      <a:pt x="16824" y="4613"/>
                    </a:lnTo>
                    <a:lnTo>
                      <a:pt x="18186" y="0"/>
                    </a:lnTo>
                    <a:close/>
                  </a:path>
                </a:pathLst>
              </a:custGeom>
              <a:solidFill>
                <a:srgbClr val="595959">
                  <a:alpha val="14528"/>
                </a:srgbClr>
              </a:solidFill>
              <a:ln w="9525">
                <a:noFill/>
              </a:ln>
            </p:spPr>
            <p:txBody>
              <a:bodyPr/>
              <a:lstStyle/>
              <a:p>
                <a:endParaRPr lang="en-US"/>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grpSp>
          <p:nvGrpSpPr>
            <p:cNvPr id="5137" name="Google Shape;342;p5"/>
            <p:cNvGrpSpPr/>
            <p:nvPr/>
          </p:nvGrpSpPr>
          <p:grpSpPr>
            <a:xfrm>
              <a:off x="8341543" y="2842933"/>
              <a:ext cx="569676" cy="380612"/>
              <a:chOff x="8341543" y="2282008"/>
              <a:chExt cx="569676" cy="380612"/>
            </a:xfrm>
          </p:grpSpPr>
          <p:sp>
            <p:nvSpPr>
              <p:cNvPr id="5138" name="Google Shape;343;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8"/>
                </a:srgbClr>
              </a:solidFill>
              <a:ln w="9525">
                <a:noFill/>
              </a:ln>
            </p:spPr>
            <p:txBody>
              <a:bodyPr/>
              <a:lstStyle/>
              <a:p>
                <a:endParaRPr lang="en-US"/>
              </a:p>
            </p:txBody>
          </p:sp>
          <p:sp>
            <p:nvSpPr>
              <p:cNvPr id="5139" name="Google Shape;344;p5"/>
              <p:cNvSpPr/>
              <p:nvPr/>
            </p:nvSpPr>
            <p:spPr>
              <a:xfrm>
                <a:off x="8341543" y="2282008"/>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chemeClr val="accent1"/>
              </a:solidFill>
              <a:ln w="9525">
                <a:noFill/>
              </a:ln>
            </p:spPr>
            <p:txBody>
              <a:bodyPr/>
              <a:lstStyle/>
              <a:p>
                <a:endParaRPr lang="en-US"/>
              </a:p>
            </p:txBody>
          </p:sp>
        </p:grpSp>
        <p:grpSp>
          <p:nvGrpSpPr>
            <p:cNvPr id="5140" name="Google Shape;345;p5"/>
            <p:cNvGrpSpPr/>
            <p:nvPr/>
          </p:nvGrpSpPr>
          <p:grpSpPr>
            <a:xfrm>
              <a:off x="8341543" y="3403858"/>
              <a:ext cx="569676" cy="380612"/>
              <a:chOff x="8341543" y="2282008"/>
              <a:chExt cx="569676" cy="380612"/>
            </a:xfrm>
          </p:grpSpPr>
          <p:sp>
            <p:nvSpPr>
              <p:cNvPr id="5141" name="Google Shape;346;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8"/>
                </a:srgbClr>
              </a:solidFill>
              <a:ln w="9525">
                <a:noFill/>
              </a:ln>
            </p:spPr>
            <p:txBody>
              <a:bodyPr/>
              <a:lstStyle/>
              <a:p>
                <a:endParaRPr lang="en-US"/>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sp>
          <p:nvSpPr>
            <p:cNvPr id="5144" name="Google Shape;349;p5"/>
            <p:cNvSpPr/>
            <p:nvPr/>
          </p:nvSpPr>
          <p:spPr>
            <a:xfrm>
              <a:off x="395894" y="219519"/>
              <a:ext cx="8053438" cy="4788281"/>
            </a:xfrm>
            <a:custGeom>
              <a:avLst/>
              <a:gdLst/>
              <a:ahLst/>
              <a:cxnLst/>
              <a:rect l="0" t="0" r="0" b="0"/>
              <a:pathLst>
                <a:path w="257093" h="146846">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w="9525">
              <a:noFill/>
            </a:ln>
          </p:spPr>
          <p:txBody>
            <a:bodyPr/>
            <a:lstStyle/>
            <a:p>
              <a:endParaRPr lang="en-US"/>
            </a:p>
          </p:txBody>
        </p:sp>
      </p:grpSp>
      <p:sp>
        <p:nvSpPr>
          <p:cNvPr id="5145" name="Google Shape;355;p5"/>
          <p:cNvSpPr/>
          <p:nvPr/>
        </p:nvSpPr>
        <p:spPr>
          <a:xfrm>
            <a:off x="546100" y="1255713"/>
            <a:ext cx="79375" cy="176212"/>
          </a:xfrm>
          <a:custGeom>
            <a:avLst/>
            <a:gdLst/>
            <a:ahLst/>
            <a:cxnLst/>
            <a:rect l="0" t="0" r="0" b="0"/>
            <a:pathLst>
              <a:path w="2534" h="4047">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5146" name="Google Shape;356;p5"/>
          <p:cNvSpPr/>
          <p:nvPr/>
        </p:nvSpPr>
        <p:spPr>
          <a:xfrm>
            <a:off x="280988" y="1289050"/>
            <a:ext cx="323850" cy="109538"/>
          </a:xfrm>
          <a:custGeom>
            <a:avLst/>
            <a:gdLst/>
            <a:ahLst/>
            <a:cxnLst/>
            <a:rect l="0" t="0" r="0" b="0"/>
            <a:pathLst>
              <a:path w="10360" h="2535">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tx2"/>
          </a:solidFill>
          <a:ln w="9525">
            <a:noFill/>
          </a:ln>
        </p:spPr>
        <p:txBody>
          <a:bodyPr/>
          <a:lstStyle/>
          <a:p>
            <a:endParaRPr lang="en-US"/>
          </a:p>
        </p:txBody>
      </p:sp>
      <p:sp>
        <p:nvSpPr>
          <p:cNvPr id="5147" name="Google Shape;357;p5"/>
          <p:cNvSpPr/>
          <p:nvPr/>
        </p:nvSpPr>
        <p:spPr>
          <a:xfrm>
            <a:off x="304800" y="1398588"/>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48" name="Google Shape;358;p5"/>
          <p:cNvSpPr/>
          <p:nvPr/>
        </p:nvSpPr>
        <p:spPr>
          <a:xfrm>
            <a:off x="604838" y="1343025"/>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5149" name="Google Shape;359;p5"/>
          <p:cNvSpPr/>
          <p:nvPr/>
        </p:nvSpPr>
        <p:spPr>
          <a:xfrm>
            <a:off x="546100" y="1730375"/>
            <a:ext cx="79375" cy="177800"/>
          </a:xfrm>
          <a:custGeom>
            <a:avLst/>
            <a:gdLst/>
            <a:ahLst/>
            <a:cxnLst/>
            <a:rect l="0" t="0" r="0" b="0"/>
            <a:pathLst>
              <a:path w="2534" h="408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5150" name="Google Shape;360;p5"/>
          <p:cNvSpPr/>
          <p:nvPr/>
        </p:nvSpPr>
        <p:spPr>
          <a:xfrm>
            <a:off x="280988" y="1765300"/>
            <a:ext cx="323850" cy="107950"/>
          </a:xfrm>
          <a:custGeom>
            <a:avLst/>
            <a:gdLst/>
            <a:ahLst/>
            <a:cxnLst/>
            <a:rect l="0" t="0" r="0" b="0"/>
            <a:pathLst>
              <a:path w="10360" h="2496">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5151" name="Google Shape;361;p5"/>
          <p:cNvSpPr/>
          <p:nvPr/>
        </p:nvSpPr>
        <p:spPr>
          <a:xfrm>
            <a:off x="304800" y="1873250"/>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52" name="Google Shape;362;p5"/>
          <p:cNvSpPr/>
          <p:nvPr/>
        </p:nvSpPr>
        <p:spPr>
          <a:xfrm>
            <a:off x="604838" y="1819275"/>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5153" name="Google Shape;363;p5"/>
          <p:cNvSpPr/>
          <p:nvPr/>
        </p:nvSpPr>
        <p:spPr>
          <a:xfrm>
            <a:off x="282575" y="1779588"/>
            <a:ext cx="322263" cy="93662"/>
          </a:xfrm>
          <a:custGeom>
            <a:avLst/>
            <a:gdLst/>
            <a:ahLst/>
            <a:cxnLst/>
            <a:rect l="0" t="0" r="0" b="0"/>
            <a:pathLst>
              <a:path w="10322" h="2156">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w="9525">
            <a:noFill/>
          </a:ln>
        </p:spPr>
        <p:txBody>
          <a:bodyPr/>
          <a:lstStyle/>
          <a:p>
            <a:endParaRPr lang="en-US"/>
          </a:p>
        </p:txBody>
      </p:sp>
      <p:sp>
        <p:nvSpPr>
          <p:cNvPr id="5154" name="Google Shape;364;p5"/>
          <p:cNvSpPr/>
          <p:nvPr/>
        </p:nvSpPr>
        <p:spPr>
          <a:xfrm>
            <a:off x="546100" y="2208213"/>
            <a:ext cx="79375" cy="174625"/>
          </a:xfrm>
          <a:custGeom>
            <a:avLst/>
            <a:gdLst/>
            <a:ahLst/>
            <a:cxnLst/>
            <a:rect l="0" t="0" r="0" b="0"/>
            <a:pathLst>
              <a:path w="2534" h="4046">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w="9525">
            <a:noFill/>
          </a:ln>
        </p:spPr>
        <p:txBody>
          <a:bodyPr/>
          <a:lstStyle/>
          <a:p>
            <a:endParaRPr lang="en-US"/>
          </a:p>
        </p:txBody>
      </p:sp>
      <p:sp>
        <p:nvSpPr>
          <p:cNvPr id="5155" name="Google Shape;365;p5"/>
          <p:cNvSpPr/>
          <p:nvPr/>
        </p:nvSpPr>
        <p:spPr>
          <a:xfrm>
            <a:off x="280988" y="2239963"/>
            <a:ext cx="323850" cy="111125"/>
          </a:xfrm>
          <a:custGeom>
            <a:avLst/>
            <a:gdLst/>
            <a:ahLst/>
            <a:cxnLst/>
            <a:rect l="0" t="0" r="0" b="0"/>
            <a:pathLst>
              <a:path w="10360" h="2534">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5156" name="Google Shape;366;p5"/>
          <p:cNvSpPr/>
          <p:nvPr/>
        </p:nvSpPr>
        <p:spPr>
          <a:xfrm>
            <a:off x="304800" y="2349500"/>
            <a:ext cx="31750" cy="1588"/>
          </a:xfrm>
          <a:custGeom>
            <a:avLst/>
            <a:gdLst/>
            <a:ahLst/>
            <a:cxnLst/>
            <a:rect l="0" t="0" r="0" b="0"/>
            <a:pathLst>
              <a:path w="1022" h="39">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5157" name="Google Shape;367;p5"/>
          <p:cNvSpPr/>
          <p:nvPr/>
        </p:nvSpPr>
        <p:spPr>
          <a:xfrm>
            <a:off x="604838" y="2295525"/>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5158" name="Google Shape;368;p5"/>
          <p:cNvSpPr/>
          <p:nvPr/>
        </p:nvSpPr>
        <p:spPr>
          <a:xfrm>
            <a:off x="282575" y="2255838"/>
            <a:ext cx="322263" cy="95250"/>
          </a:xfrm>
          <a:custGeom>
            <a:avLst/>
            <a:gdLst/>
            <a:ahLst/>
            <a:cxnLst/>
            <a:rect l="0" t="0" r="0" b="0"/>
            <a:pathLst>
              <a:path w="10322" h="2194">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w="9525">
            <a:noFill/>
          </a:ln>
        </p:spPr>
        <p:txBody>
          <a:bodyPr/>
          <a:lstStyle/>
          <a:p>
            <a:endParaRPr lang="en-US"/>
          </a:p>
        </p:txBody>
      </p:sp>
      <p:sp>
        <p:nvSpPr>
          <p:cNvPr id="5159" name="Google Shape;369;p5"/>
          <p:cNvSpPr/>
          <p:nvPr/>
        </p:nvSpPr>
        <p:spPr>
          <a:xfrm>
            <a:off x="546100" y="2682875"/>
            <a:ext cx="79375" cy="177800"/>
          </a:xfrm>
          <a:custGeom>
            <a:avLst/>
            <a:gdLst/>
            <a:ahLst/>
            <a:cxnLst/>
            <a:rect l="0" t="0" r="0" b="0"/>
            <a:pathLst>
              <a:path w="2534" h="4085">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5160" name="Google Shape;370;p5"/>
          <p:cNvSpPr/>
          <p:nvPr/>
        </p:nvSpPr>
        <p:spPr>
          <a:xfrm>
            <a:off x="280988" y="2717800"/>
            <a:ext cx="323850" cy="107950"/>
          </a:xfrm>
          <a:custGeom>
            <a:avLst/>
            <a:gdLst/>
            <a:ahLst/>
            <a:cxnLst/>
            <a:rect l="0" t="0" r="0" b="0"/>
            <a:pathLst>
              <a:path w="10360" h="2497">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5161" name="Google Shape;371;p5"/>
          <p:cNvSpPr/>
          <p:nvPr/>
        </p:nvSpPr>
        <p:spPr>
          <a:xfrm>
            <a:off x="304800" y="2825750"/>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62" name="Google Shape;372;p5"/>
          <p:cNvSpPr/>
          <p:nvPr/>
        </p:nvSpPr>
        <p:spPr>
          <a:xfrm>
            <a:off x="604838" y="2770188"/>
            <a:ext cx="0" cy="1587"/>
          </a:xfrm>
          <a:custGeom>
            <a:avLst/>
            <a:gdLst/>
            <a:ahLst/>
            <a:cxnLst/>
            <a:rect l="0" t="0" r="0" b="0"/>
            <a:pathLst>
              <a:path w="1" h="39">
                <a:moveTo>
                  <a:pt x="1" y="38"/>
                </a:moveTo>
                <a:lnTo>
                  <a:pt x="1" y="38"/>
                </a:lnTo>
                <a:lnTo>
                  <a:pt x="1" y="38"/>
                </a:lnTo>
                <a:close/>
                <a:moveTo>
                  <a:pt x="1" y="1"/>
                </a:moveTo>
                <a:lnTo>
                  <a:pt x="1" y="1"/>
                </a:lnTo>
                <a:lnTo>
                  <a:pt x="1" y="1"/>
                </a:lnTo>
                <a:close/>
              </a:path>
            </a:pathLst>
          </a:custGeom>
          <a:solidFill>
            <a:srgbClr val="BEAD9D"/>
          </a:solidFill>
          <a:ln w="9525">
            <a:noFill/>
          </a:ln>
        </p:spPr>
        <p:txBody>
          <a:bodyPr/>
          <a:lstStyle/>
          <a:p>
            <a:endParaRPr lang="en-US"/>
          </a:p>
        </p:txBody>
      </p:sp>
      <p:sp>
        <p:nvSpPr>
          <p:cNvPr id="5163" name="Google Shape;373;p5"/>
          <p:cNvSpPr/>
          <p:nvPr/>
        </p:nvSpPr>
        <p:spPr>
          <a:xfrm>
            <a:off x="282575" y="2732088"/>
            <a:ext cx="322263" cy="93662"/>
          </a:xfrm>
          <a:custGeom>
            <a:avLst/>
            <a:gdLst/>
            <a:ahLst/>
            <a:cxnLst/>
            <a:rect l="0" t="0" r="0" b="0"/>
            <a:pathLst>
              <a:path w="10322" h="2156">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w="9525">
            <a:noFill/>
          </a:ln>
        </p:spPr>
        <p:txBody>
          <a:bodyPr/>
          <a:lstStyle/>
          <a:p>
            <a:endParaRPr lang="en-US"/>
          </a:p>
        </p:txBody>
      </p:sp>
      <p:sp>
        <p:nvSpPr>
          <p:cNvPr id="5164" name="Google Shape;374;p5"/>
          <p:cNvSpPr/>
          <p:nvPr/>
        </p:nvSpPr>
        <p:spPr>
          <a:xfrm>
            <a:off x="546100" y="3159125"/>
            <a:ext cx="79375" cy="176213"/>
          </a:xfrm>
          <a:custGeom>
            <a:avLst/>
            <a:gdLst/>
            <a:ahLst/>
            <a:cxnLst/>
            <a:rect l="0" t="0" r="0" b="0"/>
            <a:pathLst>
              <a:path w="2534" h="4046">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w="9525">
            <a:noFill/>
          </a:ln>
        </p:spPr>
        <p:txBody>
          <a:bodyPr/>
          <a:lstStyle/>
          <a:p>
            <a:endParaRPr lang="en-US"/>
          </a:p>
        </p:txBody>
      </p:sp>
      <p:sp>
        <p:nvSpPr>
          <p:cNvPr id="5165" name="Google Shape;375;p5"/>
          <p:cNvSpPr/>
          <p:nvPr/>
        </p:nvSpPr>
        <p:spPr>
          <a:xfrm>
            <a:off x="280988" y="3192463"/>
            <a:ext cx="323850" cy="107950"/>
          </a:xfrm>
          <a:custGeom>
            <a:avLst/>
            <a:gdLst/>
            <a:ahLst/>
            <a:cxnLst/>
            <a:rect l="0" t="0" r="0" b="0"/>
            <a:pathLst>
              <a:path w="10360" h="2496">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5166" name="Google Shape;376;p5"/>
          <p:cNvSpPr/>
          <p:nvPr/>
        </p:nvSpPr>
        <p:spPr>
          <a:xfrm>
            <a:off x="304800" y="330041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67" name="Google Shape;377;p5"/>
          <p:cNvSpPr/>
          <p:nvPr/>
        </p:nvSpPr>
        <p:spPr>
          <a:xfrm>
            <a:off x="604838" y="3246438"/>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5168" name="Google Shape;378;p5"/>
          <p:cNvSpPr/>
          <p:nvPr/>
        </p:nvSpPr>
        <p:spPr>
          <a:xfrm>
            <a:off x="282575" y="3206750"/>
            <a:ext cx="322263" cy="93663"/>
          </a:xfrm>
          <a:custGeom>
            <a:avLst/>
            <a:gdLst/>
            <a:ahLst/>
            <a:cxnLst/>
            <a:rect l="0" t="0" r="0" b="0"/>
            <a:pathLst>
              <a:path w="10322" h="2156">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w="9525">
            <a:noFill/>
          </a:ln>
        </p:spPr>
        <p:txBody>
          <a:bodyPr/>
          <a:lstStyle/>
          <a:p>
            <a:endParaRPr lang="en-US"/>
          </a:p>
        </p:txBody>
      </p:sp>
      <p:sp>
        <p:nvSpPr>
          <p:cNvPr id="5169" name="Google Shape;379;p5"/>
          <p:cNvSpPr/>
          <p:nvPr/>
        </p:nvSpPr>
        <p:spPr>
          <a:xfrm>
            <a:off x="546100" y="3633788"/>
            <a:ext cx="79375" cy="176212"/>
          </a:xfrm>
          <a:custGeom>
            <a:avLst/>
            <a:gdLst/>
            <a:ahLst/>
            <a:cxnLst/>
            <a:rect l="0" t="0" r="0" b="0"/>
            <a:pathLst>
              <a:path w="2534" h="4046">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5170" name="Google Shape;380;p5"/>
          <p:cNvSpPr/>
          <p:nvPr/>
        </p:nvSpPr>
        <p:spPr>
          <a:xfrm>
            <a:off x="280988" y="3668713"/>
            <a:ext cx="323850" cy="109537"/>
          </a:xfrm>
          <a:custGeom>
            <a:avLst/>
            <a:gdLst/>
            <a:ahLst/>
            <a:cxnLst/>
            <a:rect l="0" t="0" r="0" b="0"/>
            <a:pathLst>
              <a:path w="10360" h="2496">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tx2"/>
          </a:solidFill>
          <a:ln w="9525">
            <a:noFill/>
          </a:ln>
        </p:spPr>
        <p:txBody>
          <a:bodyPr/>
          <a:lstStyle/>
          <a:p>
            <a:endParaRPr lang="en-US"/>
          </a:p>
        </p:txBody>
      </p:sp>
      <p:sp>
        <p:nvSpPr>
          <p:cNvPr id="5171" name="Google Shape;381;p5"/>
          <p:cNvSpPr/>
          <p:nvPr/>
        </p:nvSpPr>
        <p:spPr>
          <a:xfrm>
            <a:off x="304800" y="3776663"/>
            <a:ext cx="31750" cy="1587"/>
          </a:xfrm>
          <a:custGeom>
            <a:avLst/>
            <a:gdLst/>
            <a:ahLst/>
            <a:cxnLst/>
            <a:rect l="0" t="0" r="0" b="0"/>
            <a:pathLst>
              <a:path w="1022" h="1">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5172" name="Google Shape;382;p5"/>
          <p:cNvSpPr/>
          <p:nvPr/>
        </p:nvSpPr>
        <p:spPr>
          <a:xfrm>
            <a:off x="604838" y="3721100"/>
            <a:ext cx="0" cy="1588"/>
          </a:xfrm>
          <a:custGeom>
            <a:avLst/>
            <a:gdLst/>
            <a:ahLst/>
            <a:cxnLst/>
            <a:rect l="0" t="0" r="0" b="0"/>
            <a:pathLst>
              <a:path w="1" h="39">
                <a:moveTo>
                  <a:pt x="1" y="38"/>
                </a:moveTo>
                <a:lnTo>
                  <a:pt x="1" y="38"/>
                </a:lnTo>
                <a:lnTo>
                  <a:pt x="1" y="38"/>
                </a:lnTo>
                <a:close/>
                <a:moveTo>
                  <a:pt x="1" y="0"/>
                </a:moveTo>
                <a:lnTo>
                  <a:pt x="1" y="0"/>
                </a:lnTo>
                <a:lnTo>
                  <a:pt x="1" y="0"/>
                </a:lnTo>
                <a:close/>
              </a:path>
            </a:pathLst>
          </a:custGeom>
          <a:solidFill>
            <a:srgbClr val="BEAD9D"/>
          </a:solidFill>
          <a:ln w="9525">
            <a:noFill/>
          </a:ln>
        </p:spPr>
        <p:txBody>
          <a:bodyPr/>
          <a:lstStyle/>
          <a:p>
            <a:endParaRPr lang="en-US"/>
          </a:p>
        </p:txBody>
      </p:sp>
      <p:sp>
        <p:nvSpPr>
          <p:cNvPr id="5173" name="Google Shape;383;p5"/>
          <p:cNvSpPr/>
          <p:nvPr/>
        </p:nvSpPr>
        <p:spPr>
          <a:xfrm>
            <a:off x="282575" y="3681413"/>
            <a:ext cx="322263" cy="96837"/>
          </a:xfrm>
          <a:custGeom>
            <a:avLst/>
            <a:gdLst/>
            <a:ahLst/>
            <a:cxnLst/>
            <a:rect l="0" t="0" r="0" b="0"/>
            <a:pathLst>
              <a:path w="10322" h="2194">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w="9525">
            <a:noFill/>
          </a:ln>
        </p:spPr>
        <p:txBody>
          <a:bodyPr/>
          <a:lstStyle/>
          <a:p>
            <a:endParaRPr lang="en-US"/>
          </a:p>
        </p:txBody>
      </p:sp>
      <p:sp>
        <p:nvSpPr>
          <p:cNvPr id="5174" name="Google Shape;384;p5"/>
          <p:cNvSpPr/>
          <p:nvPr/>
        </p:nvSpPr>
        <p:spPr>
          <a:xfrm>
            <a:off x="546100" y="4111625"/>
            <a:ext cx="79375" cy="176213"/>
          </a:xfrm>
          <a:custGeom>
            <a:avLst/>
            <a:gdLst/>
            <a:ahLst/>
            <a:cxnLst/>
            <a:rect l="0" t="0" r="0" b="0"/>
            <a:pathLst>
              <a:path w="2534" h="4047">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w="9525">
            <a:noFill/>
          </a:ln>
        </p:spPr>
        <p:txBody>
          <a:bodyPr/>
          <a:lstStyle/>
          <a:p>
            <a:endParaRPr lang="en-US"/>
          </a:p>
        </p:txBody>
      </p:sp>
      <p:sp>
        <p:nvSpPr>
          <p:cNvPr id="5175" name="Google Shape;385;p5"/>
          <p:cNvSpPr/>
          <p:nvPr/>
        </p:nvSpPr>
        <p:spPr>
          <a:xfrm>
            <a:off x="280988" y="4143375"/>
            <a:ext cx="323850" cy="109538"/>
          </a:xfrm>
          <a:custGeom>
            <a:avLst/>
            <a:gdLst/>
            <a:ahLst/>
            <a:cxnLst/>
            <a:rect l="0" t="0" r="0" b="0"/>
            <a:pathLst>
              <a:path w="10360" h="2497">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5176" name="Google Shape;386;p5"/>
          <p:cNvSpPr/>
          <p:nvPr/>
        </p:nvSpPr>
        <p:spPr>
          <a:xfrm>
            <a:off x="304800" y="425291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77" name="Google Shape;387;p5"/>
          <p:cNvSpPr/>
          <p:nvPr/>
        </p:nvSpPr>
        <p:spPr>
          <a:xfrm>
            <a:off x="604838" y="4198938"/>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5178" name="Google Shape;388;p5"/>
          <p:cNvSpPr/>
          <p:nvPr/>
        </p:nvSpPr>
        <p:spPr>
          <a:xfrm>
            <a:off x="282575" y="4159250"/>
            <a:ext cx="322263" cy="93663"/>
          </a:xfrm>
          <a:custGeom>
            <a:avLst/>
            <a:gdLst/>
            <a:ahLst/>
            <a:cxnLst/>
            <a:rect l="0" t="0" r="0" b="0"/>
            <a:pathLst>
              <a:path w="10322" h="2156">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w="9525">
            <a:noFill/>
          </a:ln>
        </p:spPr>
        <p:txBody>
          <a:bodyPr/>
          <a:lstStyle/>
          <a:p>
            <a:endParaRPr lang="en-US"/>
          </a:p>
        </p:txBody>
      </p:sp>
      <p:sp>
        <p:nvSpPr>
          <p:cNvPr id="5179" name="Google Shape;389;p5"/>
          <p:cNvSpPr/>
          <p:nvPr/>
        </p:nvSpPr>
        <p:spPr>
          <a:xfrm>
            <a:off x="546100" y="4586288"/>
            <a:ext cx="79375" cy="176212"/>
          </a:xfrm>
          <a:custGeom>
            <a:avLst/>
            <a:gdLst/>
            <a:ahLst/>
            <a:cxnLst/>
            <a:rect l="0" t="0" r="0" b="0"/>
            <a:pathLst>
              <a:path w="2534" h="4046">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w="9525">
            <a:noFill/>
          </a:ln>
        </p:spPr>
        <p:txBody>
          <a:bodyPr/>
          <a:lstStyle/>
          <a:p>
            <a:endParaRPr lang="en-US"/>
          </a:p>
        </p:txBody>
      </p:sp>
      <p:sp>
        <p:nvSpPr>
          <p:cNvPr id="5180" name="Google Shape;390;p5"/>
          <p:cNvSpPr/>
          <p:nvPr/>
        </p:nvSpPr>
        <p:spPr>
          <a:xfrm>
            <a:off x="280988" y="4621213"/>
            <a:ext cx="323850" cy="107950"/>
          </a:xfrm>
          <a:custGeom>
            <a:avLst/>
            <a:gdLst/>
            <a:ahLst/>
            <a:cxnLst/>
            <a:rect l="0" t="0" r="0" b="0"/>
            <a:pathLst>
              <a:path w="10360" h="2497">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tx2"/>
          </a:solidFill>
          <a:ln w="9525">
            <a:noFill/>
          </a:ln>
        </p:spPr>
        <p:txBody>
          <a:bodyPr/>
          <a:lstStyle/>
          <a:p>
            <a:endParaRPr lang="en-US"/>
          </a:p>
        </p:txBody>
      </p:sp>
      <p:sp>
        <p:nvSpPr>
          <p:cNvPr id="5181" name="Google Shape;391;p5"/>
          <p:cNvSpPr/>
          <p:nvPr/>
        </p:nvSpPr>
        <p:spPr>
          <a:xfrm>
            <a:off x="304800" y="472916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82" name="Google Shape;392;p5"/>
          <p:cNvSpPr/>
          <p:nvPr/>
        </p:nvSpPr>
        <p:spPr>
          <a:xfrm>
            <a:off x="604838" y="4673600"/>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5183" name="Google Shape;393;p5"/>
          <p:cNvSpPr/>
          <p:nvPr/>
        </p:nvSpPr>
        <p:spPr>
          <a:xfrm>
            <a:off x="282575" y="4633913"/>
            <a:ext cx="322263" cy="95250"/>
          </a:xfrm>
          <a:custGeom>
            <a:avLst/>
            <a:gdLst/>
            <a:ahLst/>
            <a:cxnLst/>
            <a:rect l="0" t="0" r="0" b="0"/>
            <a:pathLst>
              <a:path w="10322" h="2194">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w="9525">
            <a:noFill/>
          </a:ln>
        </p:spPr>
        <p:txBody>
          <a:bodyPr/>
          <a:lstStyle/>
          <a:p>
            <a:endParaRPr lang="en-US"/>
          </a:p>
        </p:txBody>
      </p:sp>
      <p:sp>
        <p:nvSpPr>
          <p:cNvPr id="5184" name="Google Shape;394;p5"/>
          <p:cNvSpPr/>
          <p:nvPr/>
        </p:nvSpPr>
        <p:spPr>
          <a:xfrm>
            <a:off x="546100" y="5060950"/>
            <a:ext cx="79375" cy="177800"/>
          </a:xfrm>
          <a:custGeom>
            <a:avLst/>
            <a:gdLst/>
            <a:ahLst/>
            <a:cxnLst/>
            <a:rect l="0" t="0" r="0" b="0"/>
            <a:pathLst>
              <a:path w="2534" h="408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5185" name="Google Shape;395;p5"/>
          <p:cNvSpPr/>
          <p:nvPr/>
        </p:nvSpPr>
        <p:spPr>
          <a:xfrm>
            <a:off x="280988" y="5095875"/>
            <a:ext cx="323850" cy="107950"/>
          </a:xfrm>
          <a:custGeom>
            <a:avLst/>
            <a:gdLst/>
            <a:ahLst/>
            <a:cxnLst/>
            <a:rect l="0" t="0" r="0" b="0"/>
            <a:pathLst>
              <a:path w="10360" h="2496">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5186" name="Google Shape;396;p5"/>
          <p:cNvSpPr/>
          <p:nvPr/>
        </p:nvSpPr>
        <p:spPr>
          <a:xfrm>
            <a:off x="304800" y="5203825"/>
            <a:ext cx="31750" cy="0"/>
          </a:xfrm>
          <a:custGeom>
            <a:avLst/>
            <a:gdLst/>
            <a:ahLst/>
            <a:cxnLst/>
            <a:rect l="0" t="0" r="0" b="0"/>
            <a:pathLst>
              <a:path w="1022" h="1">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5187" name="Google Shape;397;p5"/>
          <p:cNvSpPr/>
          <p:nvPr/>
        </p:nvSpPr>
        <p:spPr>
          <a:xfrm>
            <a:off x="604838" y="5149850"/>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5188" name="Google Shape;398;p5"/>
          <p:cNvSpPr/>
          <p:nvPr/>
        </p:nvSpPr>
        <p:spPr>
          <a:xfrm>
            <a:off x="282575" y="5110163"/>
            <a:ext cx="322263" cy="93662"/>
          </a:xfrm>
          <a:custGeom>
            <a:avLst/>
            <a:gdLst/>
            <a:ahLst/>
            <a:cxnLst/>
            <a:rect l="0" t="0" r="0" b="0"/>
            <a:pathLst>
              <a:path w="10322" h="2156">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w="9525">
            <a:noFill/>
          </a:ln>
        </p:spPr>
        <p:txBody>
          <a:bodyPr/>
          <a:lstStyle/>
          <a:p>
            <a:endParaRPr lang="en-US"/>
          </a:p>
        </p:txBody>
      </p:sp>
      <p:sp>
        <p:nvSpPr>
          <p:cNvPr id="5189" name="Google Shape;399;p5"/>
          <p:cNvSpPr/>
          <p:nvPr/>
        </p:nvSpPr>
        <p:spPr>
          <a:xfrm>
            <a:off x="546100" y="5537200"/>
            <a:ext cx="79375" cy="176213"/>
          </a:xfrm>
          <a:custGeom>
            <a:avLst/>
            <a:gdLst/>
            <a:ahLst/>
            <a:cxnLst/>
            <a:rect l="0" t="0" r="0" b="0"/>
            <a:pathLst>
              <a:path w="2534" h="4047">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5190" name="Google Shape;400;p5"/>
          <p:cNvSpPr/>
          <p:nvPr/>
        </p:nvSpPr>
        <p:spPr>
          <a:xfrm>
            <a:off x="280988" y="5570538"/>
            <a:ext cx="323850" cy="111125"/>
          </a:xfrm>
          <a:custGeom>
            <a:avLst/>
            <a:gdLst/>
            <a:ahLst/>
            <a:cxnLst/>
            <a:rect l="0" t="0" r="0" b="0"/>
            <a:pathLst>
              <a:path w="10360" h="2534">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tx2"/>
          </a:solidFill>
          <a:ln w="9525">
            <a:noFill/>
          </a:ln>
        </p:spPr>
        <p:txBody>
          <a:bodyPr/>
          <a:lstStyle/>
          <a:p>
            <a:endParaRPr lang="en-US"/>
          </a:p>
        </p:txBody>
      </p:sp>
      <p:sp>
        <p:nvSpPr>
          <p:cNvPr id="5191" name="Google Shape;401;p5"/>
          <p:cNvSpPr/>
          <p:nvPr/>
        </p:nvSpPr>
        <p:spPr>
          <a:xfrm>
            <a:off x="304800" y="5681663"/>
            <a:ext cx="31750" cy="0"/>
          </a:xfrm>
          <a:custGeom>
            <a:avLst/>
            <a:gdLst/>
            <a:ahLst/>
            <a:cxnLst/>
            <a:rect l="0" t="0" r="0" b="0"/>
            <a:pathLst>
              <a:path w="1022" h="1">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w="9525">
            <a:noFill/>
          </a:ln>
        </p:spPr>
        <p:txBody>
          <a:bodyPr/>
          <a:lstStyle/>
          <a:p>
            <a:endParaRPr lang="en-US"/>
          </a:p>
        </p:txBody>
      </p:sp>
      <p:sp>
        <p:nvSpPr>
          <p:cNvPr id="5192" name="Google Shape;402;p5"/>
          <p:cNvSpPr/>
          <p:nvPr/>
        </p:nvSpPr>
        <p:spPr>
          <a:xfrm>
            <a:off x="604838" y="5624513"/>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5193" name="Google Shape;403;p5"/>
          <p:cNvSpPr/>
          <p:nvPr/>
        </p:nvSpPr>
        <p:spPr>
          <a:xfrm>
            <a:off x="282575" y="5584825"/>
            <a:ext cx="322263" cy="96838"/>
          </a:xfrm>
          <a:custGeom>
            <a:avLst/>
            <a:gdLst/>
            <a:ahLst/>
            <a:cxnLst/>
            <a:rect l="0" t="0" r="0" b="0"/>
            <a:pathLst>
              <a:path w="10322" h="2193">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w="9525">
            <a:noFill/>
          </a:ln>
        </p:spPr>
        <p:txBody>
          <a:bodyPr/>
          <a:lstStyle/>
          <a:p>
            <a:endParaRPr lang="en-US"/>
          </a:p>
        </p:txBody>
      </p:sp>
      <p:sp>
        <p:nvSpPr>
          <p:cNvPr id="5194" name="Google Shape;404;p5"/>
          <p:cNvSpPr/>
          <p:nvPr/>
        </p:nvSpPr>
        <p:spPr>
          <a:xfrm>
            <a:off x="282575" y="1303338"/>
            <a:ext cx="322263" cy="95250"/>
          </a:xfrm>
          <a:custGeom>
            <a:avLst/>
            <a:gdLst/>
            <a:ahLst/>
            <a:cxnLst/>
            <a:rect l="0" t="0" r="0" b="0"/>
            <a:pathLst>
              <a:path w="10322" h="2194">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w="9525">
            <a:noFill/>
          </a:ln>
        </p:spPr>
        <p:txBody>
          <a:bodyPr/>
          <a:lstStyle/>
          <a:p>
            <a:endParaRPr lang="en-US"/>
          </a:p>
        </p:txBody>
      </p:sp>
      <p:sp>
        <p:nvSpPr>
          <p:cNvPr id="350" name="Google Shape;350;p5"/>
          <p:cNvSpPr txBox="1">
            <a:spLocks noGrp="1"/>
          </p:cNvSpPr>
          <p:nvPr>
            <p:ph type="title"/>
          </p:nvPr>
        </p:nvSpPr>
        <p:spPr>
          <a:xfrm>
            <a:off x="726225" y="588467"/>
            <a:ext cx="76914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pPr fontAlgn="base"/>
            <a:endParaRPr/>
          </a:p>
        </p:txBody>
      </p:sp>
      <p:sp>
        <p:nvSpPr>
          <p:cNvPr id="351" name="Google Shape;351;p5"/>
          <p:cNvSpPr txBox="1">
            <a:spLocks noGrp="1"/>
          </p:cNvSpPr>
          <p:nvPr>
            <p:ph type="subTitle" idx="1"/>
          </p:nvPr>
        </p:nvSpPr>
        <p:spPr>
          <a:xfrm>
            <a:off x="1979838" y="2994033"/>
            <a:ext cx="23427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pPr fontAlgn="base"/>
            <a:endParaRPr/>
          </a:p>
        </p:txBody>
      </p:sp>
      <p:sp>
        <p:nvSpPr>
          <p:cNvPr id="352" name="Google Shape;352;p5"/>
          <p:cNvSpPr txBox="1">
            <a:spLocks noGrp="1"/>
          </p:cNvSpPr>
          <p:nvPr>
            <p:ph type="subTitle" idx="2"/>
          </p:nvPr>
        </p:nvSpPr>
        <p:spPr>
          <a:xfrm>
            <a:off x="1979838" y="3471200"/>
            <a:ext cx="23427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pPr fontAlgn="base"/>
            <a:endParaRPr/>
          </a:p>
        </p:txBody>
      </p:sp>
      <p:sp>
        <p:nvSpPr>
          <p:cNvPr id="353" name="Google Shape;353;p5"/>
          <p:cNvSpPr txBox="1">
            <a:spLocks noGrp="1"/>
          </p:cNvSpPr>
          <p:nvPr>
            <p:ph type="subTitle" idx="3"/>
          </p:nvPr>
        </p:nvSpPr>
        <p:spPr>
          <a:xfrm>
            <a:off x="4821463" y="2994033"/>
            <a:ext cx="23427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pPr fontAlgn="base"/>
            <a:endParaRPr/>
          </a:p>
        </p:txBody>
      </p:sp>
      <p:sp>
        <p:nvSpPr>
          <p:cNvPr id="354" name="Google Shape;354;p5"/>
          <p:cNvSpPr txBox="1">
            <a:spLocks noGrp="1"/>
          </p:cNvSpPr>
          <p:nvPr>
            <p:ph type="subTitle" idx="4"/>
          </p:nvPr>
        </p:nvSpPr>
        <p:spPr>
          <a:xfrm>
            <a:off x="4821463" y="3471205"/>
            <a:ext cx="23427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pPr fontAlgn="base"/>
            <a:endParaRPr/>
          </a:p>
        </p:txBody>
      </p:sp>
      <p:sp>
        <p:nvSpPr>
          <p:cNvPr id="2" name="Date Placeholder 1"/>
          <p:cNvSpPr>
            <a:spLocks noGrp="1"/>
          </p:cNvSpPr>
          <p:nvPr>
            <p:ph type="dt" sz="half" idx="10"/>
          </p:nvPr>
        </p:nvSpPr>
        <p:spPr>
          <a:xfrm>
            <a:off x="457200" y="6245225"/>
            <a:ext cx="2133600" cy="476250"/>
          </a:xfrm>
          <a:prstGeom prst="rect">
            <a:avLst/>
          </a:prstGeom>
          <a:no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3124200" y="6245225"/>
            <a:ext cx="2895600" cy="476250"/>
          </a:xfrm>
          <a:prstGeom prst="rect">
            <a:avLst/>
          </a:prstGeom>
          <a:noFill/>
          <a:ln w="9525">
            <a:noFill/>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6553200" y="6245225"/>
            <a:ext cx="2133600" cy="476250"/>
          </a:xfrm>
          <a:prstGeom prst="rect">
            <a:avLst/>
          </a:prstGeom>
          <a:noFill/>
          <a:ln w="9525">
            <a:noFill/>
          </a:ln>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pPr fontAlgn="base"/>
            <a:r>
              <a:rPr lang="en-US" strike="noStrike" noProof="1"/>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a:defRPr/>
            </a:pPr>
            <a:endParaRPr lang="en-US" i="0">
              <a:solidFill>
                <a:srgbClr val="000000"/>
              </a:solidFill>
            </a:endParaRPr>
          </a:p>
        </p:txBody>
      </p:sp>
      <p:sp>
        <p:nvSpPr>
          <p:cNvPr id="5" name="Footer Placeholder 4"/>
          <p:cNvSpPr>
            <a:spLocks noGrp="1"/>
          </p:cNvSpPr>
          <p:nvPr>
            <p:ph type="ftr" sz="quarter" idx="11"/>
          </p:nvPr>
        </p:nvSpPr>
        <p:spPr/>
        <p:txBody>
          <a:bodyPr/>
          <a:lstStyle/>
          <a:p>
            <a:pPr>
              <a:defRPr/>
            </a:pPr>
            <a:endParaRPr lang="en-US" i="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1631171444"/>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a:defRPr/>
            </a:pPr>
            <a:endParaRPr lang="en-US" i="0">
              <a:solidFill>
                <a:srgbClr val="000000"/>
              </a:solidFill>
            </a:endParaRPr>
          </a:p>
        </p:txBody>
      </p:sp>
      <p:sp>
        <p:nvSpPr>
          <p:cNvPr id="5" name="Footer Placeholder 4"/>
          <p:cNvSpPr>
            <a:spLocks noGrp="1"/>
          </p:cNvSpPr>
          <p:nvPr>
            <p:ph type="ftr" sz="quarter" idx="11"/>
          </p:nvPr>
        </p:nvSpPr>
        <p:spPr/>
        <p:txBody>
          <a:bodyPr/>
          <a:lstStyle/>
          <a:p>
            <a:pPr>
              <a:defRPr/>
            </a:pPr>
            <a:endParaRPr lang="en-US" i="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2534324979"/>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pPr fontAlgn="base"/>
            <a:r>
              <a:rPr lang="en-US" strike="noStrike" noProof="1"/>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a:defRPr/>
            </a:pPr>
            <a:endParaRPr lang="en-US" i="0">
              <a:solidFill>
                <a:srgbClr val="000000"/>
              </a:solidFill>
            </a:endParaRPr>
          </a:p>
        </p:txBody>
      </p:sp>
      <p:sp>
        <p:nvSpPr>
          <p:cNvPr id="5" name="Footer Placeholder 4"/>
          <p:cNvSpPr>
            <a:spLocks noGrp="1"/>
          </p:cNvSpPr>
          <p:nvPr>
            <p:ph type="ftr" sz="quarter" idx="11"/>
          </p:nvPr>
        </p:nvSpPr>
        <p:spPr/>
        <p:txBody>
          <a:bodyPr/>
          <a:lstStyle/>
          <a:p>
            <a:pPr>
              <a:defRPr/>
            </a:pPr>
            <a:endParaRPr lang="en-US" i="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884655668"/>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2504"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54296" y="1600200"/>
            <a:ext cx="4032504"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a:defRPr/>
            </a:pPr>
            <a:endParaRPr lang="en-US" i="0">
              <a:solidFill>
                <a:srgbClr val="000000"/>
              </a:solidFill>
            </a:endParaRPr>
          </a:p>
        </p:txBody>
      </p:sp>
      <p:sp>
        <p:nvSpPr>
          <p:cNvPr id="6" name="Footer Placeholder 5"/>
          <p:cNvSpPr>
            <a:spLocks noGrp="1"/>
          </p:cNvSpPr>
          <p:nvPr>
            <p:ph type="ftr" sz="quarter" idx="11"/>
          </p:nvPr>
        </p:nvSpPr>
        <p:spPr/>
        <p:txBody>
          <a:bodyPr/>
          <a:lstStyle/>
          <a:p>
            <a:pPr>
              <a:defRPr/>
            </a:pPr>
            <a:endParaRPr lang="en-US" i="0">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3441467529"/>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pPr fontAlgn="base"/>
            <a:r>
              <a:rPr lang="en-US" strike="noStrike" noProof="1"/>
              <a:t>Click to edit Master title style</a:t>
            </a:r>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a:defRPr/>
            </a:pPr>
            <a:endParaRPr lang="en-US" i="0">
              <a:solidFill>
                <a:srgbClr val="000000"/>
              </a:solidFill>
            </a:endParaRPr>
          </a:p>
        </p:txBody>
      </p:sp>
      <p:sp>
        <p:nvSpPr>
          <p:cNvPr id="8" name="Footer Placeholder 7"/>
          <p:cNvSpPr>
            <a:spLocks noGrp="1"/>
          </p:cNvSpPr>
          <p:nvPr>
            <p:ph type="ftr" sz="quarter" idx="11"/>
          </p:nvPr>
        </p:nvSpPr>
        <p:spPr/>
        <p:txBody>
          <a:bodyPr/>
          <a:lstStyle/>
          <a:p>
            <a:pPr>
              <a:defRPr/>
            </a:pPr>
            <a:endParaRPr lang="en-US" i="0">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2654199361"/>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a:defRPr/>
            </a:pPr>
            <a:endParaRPr lang="en-US" i="0">
              <a:solidFill>
                <a:srgbClr val="000000"/>
              </a:solidFill>
            </a:endParaRPr>
          </a:p>
        </p:txBody>
      </p:sp>
      <p:sp>
        <p:nvSpPr>
          <p:cNvPr id="4" name="Footer Placeholder 3"/>
          <p:cNvSpPr>
            <a:spLocks noGrp="1"/>
          </p:cNvSpPr>
          <p:nvPr>
            <p:ph type="ftr" sz="quarter" idx="11"/>
          </p:nvPr>
        </p:nvSpPr>
        <p:spPr/>
        <p:txBody>
          <a:bodyPr/>
          <a:lstStyle/>
          <a:p>
            <a:pPr>
              <a:defRPr/>
            </a:pPr>
            <a:endParaRPr lang="en-US" i="0">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3471074133"/>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i="0">
              <a:solidFill>
                <a:srgbClr val="000000"/>
              </a:solidFill>
            </a:endParaRPr>
          </a:p>
        </p:txBody>
      </p:sp>
      <p:sp>
        <p:nvSpPr>
          <p:cNvPr id="3" name="Footer Placeholder 2"/>
          <p:cNvSpPr>
            <a:spLocks noGrp="1"/>
          </p:cNvSpPr>
          <p:nvPr>
            <p:ph type="ftr" sz="quarter" idx="11"/>
          </p:nvPr>
        </p:nvSpPr>
        <p:spPr/>
        <p:txBody>
          <a:bodyPr/>
          <a:lstStyle/>
          <a:p>
            <a:pPr>
              <a:defRPr/>
            </a:pPr>
            <a:endParaRPr lang="en-US" i="0">
              <a:solidFill>
                <a:srgbClr val="000000"/>
              </a:solidFill>
            </a:endParaRPr>
          </a:p>
        </p:txBody>
      </p:sp>
      <p:sp>
        <p:nvSpPr>
          <p:cNvPr id="4" name="Slide Number Placeholder 3"/>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395913195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a:t>Click to edit Master title style</a:t>
            </a:r>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a:defRPr/>
            </a:pPr>
            <a:endParaRPr lang="en-US" i="0">
              <a:solidFill>
                <a:srgbClr val="000000"/>
              </a:solidFill>
            </a:endParaRPr>
          </a:p>
        </p:txBody>
      </p:sp>
      <p:sp>
        <p:nvSpPr>
          <p:cNvPr id="6" name="Footer Placeholder 5"/>
          <p:cNvSpPr>
            <a:spLocks noGrp="1"/>
          </p:cNvSpPr>
          <p:nvPr>
            <p:ph type="ftr" sz="quarter" idx="11"/>
          </p:nvPr>
        </p:nvSpPr>
        <p:spPr/>
        <p:txBody>
          <a:bodyPr/>
          <a:lstStyle/>
          <a:p>
            <a:pPr>
              <a:defRPr/>
            </a:pPr>
            <a:endParaRPr lang="en-US" i="0">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1367462402"/>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a:t>Click to edit Master title style</a:t>
            </a:r>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a:defRPr/>
            </a:pPr>
            <a:endParaRPr lang="en-US" i="0">
              <a:solidFill>
                <a:srgbClr val="000000"/>
              </a:solidFill>
            </a:endParaRPr>
          </a:p>
        </p:txBody>
      </p:sp>
      <p:sp>
        <p:nvSpPr>
          <p:cNvPr id="6" name="Footer Placeholder 5"/>
          <p:cNvSpPr>
            <a:spLocks noGrp="1"/>
          </p:cNvSpPr>
          <p:nvPr>
            <p:ph type="ftr" sz="quarter" idx="11"/>
          </p:nvPr>
        </p:nvSpPr>
        <p:spPr/>
        <p:txBody>
          <a:bodyPr/>
          <a:lstStyle/>
          <a:p>
            <a:pPr>
              <a:defRPr/>
            </a:pPr>
            <a:endParaRPr lang="en-US" i="0">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3726269575"/>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a:defRPr/>
            </a:pPr>
            <a:endParaRPr lang="en-US" i="0">
              <a:solidFill>
                <a:srgbClr val="000000"/>
              </a:solidFill>
            </a:endParaRPr>
          </a:p>
        </p:txBody>
      </p:sp>
      <p:sp>
        <p:nvSpPr>
          <p:cNvPr id="5" name="Footer Placeholder 4"/>
          <p:cNvSpPr>
            <a:spLocks noGrp="1"/>
          </p:cNvSpPr>
          <p:nvPr>
            <p:ph type="ftr" sz="quarter" idx="11"/>
          </p:nvPr>
        </p:nvSpPr>
        <p:spPr/>
        <p:txBody>
          <a:bodyPr/>
          <a:lstStyle/>
          <a:p>
            <a:pPr>
              <a:defRPr/>
            </a:pPr>
            <a:endParaRPr lang="en-US" i="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2055443079"/>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5293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a:defRPr/>
            </a:pPr>
            <a:endParaRPr lang="en-US" i="0">
              <a:solidFill>
                <a:srgbClr val="000000"/>
              </a:solidFill>
            </a:endParaRPr>
          </a:p>
        </p:txBody>
      </p:sp>
      <p:sp>
        <p:nvSpPr>
          <p:cNvPr id="5" name="Footer Placeholder 4"/>
          <p:cNvSpPr>
            <a:spLocks noGrp="1"/>
          </p:cNvSpPr>
          <p:nvPr>
            <p:ph type="ftr" sz="quarter" idx="11"/>
          </p:nvPr>
        </p:nvSpPr>
        <p:spPr/>
        <p:txBody>
          <a:bodyPr/>
          <a:lstStyle/>
          <a:p>
            <a:pPr>
              <a:defRPr/>
            </a:pPr>
            <a:endParaRPr lang="en-US" i="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812817928"/>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a:defRPr/>
            </a:pPr>
            <a:endParaRPr lang="en-US" i="0">
              <a:solidFill>
                <a:srgbClr val="000000"/>
              </a:solidFill>
            </a:endParaRPr>
          </a:p>
        </p:txBody>
      </p:sp>
      <p:sp>
        <p:nvSpPr>
          <p:cNvPr id="4" name="Footer Placeholder 3"/>
          <p:cNvSpPr>
            <a:spLocks noGrp="1"/>
          </p:cNvSpPr>
          <p:nvPr>
            <p:ph type="ftr" sz="quarter" idx="11"/>
          </p:nvPr>
        </p:nvSpPr>
        <p:spPr/>
        <p:txBody>
          <a:bodyPr/>
          <a:lstStyle/>
          <a:p>
            <a:pPr>
              <a:defRPr/>
            </a:pPr>
            <a:endParaRPr lang="en-US" i="0">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6528110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bg1"/>
        </a:solidFill>
        <a:effectLst/>
      </p:bgPr>
    </p:bg>
    <p:spTree>
      <p:nvGrpSpPr>
        <p:cNvPr id="1" name="Shape 326"/>
        <p:cNvGrpSpPr/>
        <p:nvPr/>
      </p:nvGrpSpPr>
      <p:grpSpPr>
        <a:xfrm>
          <a:off x="0" y="0"/>
          <a:ext cx="0" cy="0"/>
          <a:chOff x="0" y="0"/>
          <a:chExt cx="0" cy="0"/>
        </a:xfrm>
      </p:grpSpPr>
      <p:grpSp>
        <p:nvGrpSpPr>
          <p:cNvPr id="4098" name="Google Shape;327;p5"/>
          <p:cNvGrpSpPr/>
          <p:nvPr/>
        </p:nvGrpSpPr>
        <p:grpSpPr>
          <a:xfrm>
            <a:off x="395288" y="292100"/>
            <a:ext cx="8520112" cy="6384925"/>
            <a:chOff x="395894" y="219519"/>
            <a:chExt cx="8518865" cy="4788281"/>
          </a:xfrm>
        </p:grpSpPr>
        <p:sp>
          <p:nvSpPr>
            <p:cNvPr id="4099" name="Google Shape;328;p5"/>
            <p:cNvSpPr/>
            <p:nvPr/>
          </p:nvSpPr>
          <p:spPr>
            <a:xfrm>
              <a:off x="661185" y="219519"/>
              <a:ext cx="8068819" cy="4788281"/>
            </a:xfrm>
            <a:custGeom>
              <a:avLst/>
              <a:gdLst/>
              <a:ahLst/>
              <a:cxnLst/>
              <a:rect l="0" t="0" r="0" b="0"/>
              <a:pathLst>
                <a:path w="257584" h="146846">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tx2"/>
            </a:solidFill>
            <a:ln w="9525">
              <a:noFill/>
            </a:ln>
          </p:spPr>
          <p:txBody>
            <a:bodyPr/>
            <a:lstStyle/>
            <a:p>
              <a:endParaRPr lang="en-US">
                <a:solidFill>
                  <a:srgbClr val="000000"/>
                </a:solidFill>
              </a:endParaRPr>
            </a:p>
          </p:txBody>
        </p:sp>
        <p:grpSp>
          <p:nvGrpSpPr>
            <p:cNvPr id="4100" name="Google Shape;329;p5"/>
            <p:cNvGrpSpPr/>
            <p:nvPr/>
          </p:nvGrpSpPr>
          <p:grpSpPr>
            <a:xfrm>
              <a:off x="8341543" y="2282008"/>
              <a:ext cx="569676" cy="380612"/>
              <a:chOff x="8341543" y="2282008"/>
              <a:chExt cx="569676" cy="380612"/>
            </a:xfrm>
          </p:grpSpPr>
          <p:sp>
            <p:nvSpPr>
              <p:cNvPr id="4101" name="Google Shape;330;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9"/>
                </a:srgbClr>
              </a:solidFill>
              <a:ln w="9525">
                <a:noFill/>
              </a:ln>
            </p:spPr>
            <p:txBody>
              <a:bodyPr/>
              <a:lstStyle/>
              <a:p>
                <a:endParaRPr lang="en-US">
                  <a:solidFill>
                    <a:srgbClr val="000000"/>
                  </a:solidFill>
                </a:endParaRPr>
              </a:p>
            </p:txBody>
          </p:sp>
          <p:sp>
            <p:nvSpPr>
              <p:cNvPr id="4102" name="Google Shape;331;p5"/>
              <p:cNvSpPr/>
              <p:nvPr/>
            </p:nvSpPr>
            <p:spPr>
              <a:xfrm>
                <a:off x="8341543" y="2282008"/>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chemeClr val="accent2"/>
              </a:solidFill>
              <a:ln w="9525">
                <a:noFill/>
              </a:ln>
            </p:spPr>
            <p:txBody>
              <a:bodyPr/>
              <a:lstStyle/>
              <a:p>
                <a:endParaRPr lang="en-US">
                  <a:solidFill>
                    <a:srgbClr val="000000"/>
                  </a:solidFill>
                </a:endParaRPr>
              </a:p>
            </p:txBody>
          </p:sp>
        </p:grpSp>
        <p:sp>
          <p:nvSpPr>
            <p:cNvPr id="4103" name="Google Shape;332;p5"/>
            <p:cNvSpPr/>
            <p:nvPr/>
          </p:nvSpPr>
          <p:spPr>
            <a:xfrm>
              <a:off x="8341543" y="4447718"/>
              <a:ext cx="569676" cy="308239"/>
            </a:xfrm>
            <a:custGeom>
              <a:avLst/>
              <a:gdLst/>
              <a:ahLst/>
              <a:cxnLst/>
              <a:rect l="0" t="0" r="0" b="0"/>
              <a:pathLst>
                <a:path w="18186" h="9453">
                  <a:moveTo>
                    <a:pt x="0" y="0"/>
                  </a:moveTo>
                  <a:lnTo>
                    <a:pt x="0" y="9452"/>
                  </a:lnTo>
                  <a:lnTo>
                    <a:pt x="18186" y="9452"/>
                  </a:lnTo>
                  <a:lnTo>
                    <a:pt x="16824" y="4613"/>
                  </a:lnTo>
                  <a:lnTo>
                    <a:pt x="18186" y="0"/>
                  </a:lnTo>
                  <a:close/>
                </a:path>
              </a:pathLst>
            </a:custGeom>
            <a:solidFill>
              <a:srgbClr val="595959">
                <a:alpha val="14529"/>
              </a:srgbClr>
            </a:solidFill>
            <a:ln w="9525">
              <a:noFill/>
            </a:ln>
          </p:spPr>
          <p:txBody>
            <a:bodyPr/>
            <a:lstStyle/>
            <a:p>
              <a:endParaRPr lang="en-US">
                <a:solidFill>
                  <a:srgbClr val="000000"/>
                </a:solidFill>
              </a:endParaRPr>
            </a:p>
          </p:txBody>
        </p:sp>
        <p:grpSp>
          <p:nvGrpSpPr>
            <p:cNvPr id="4104" name="Google Shape;333;p5"/>
            <p:cNvGrpSpPr/>
            <p:nvPr/>
          </p:nvGrpSpPr>
          <p:grpSpPr>
            <a:xfrm>
              <a:off x="8341543" y="1721094"/>
              <a:ext cx="569676" cy="380612"/>
              <a:chOff x="8341543" y="1721094"/>
              <a:chExt cx="569676" cy="380612"/>
            </a:xfrm>
          </p:grpSpPr>
          <p:sp>
            <p:nvSpPr>
              <p:cNvPr id="4105" name="Google Shape;334;p5"/>
              <p:cNvSpPr/>
              <p:nvPr/>
            </p:nvSpPr>
            <p:spPr>
              <a:xfrm>
                <a:off x="8341543" y="1800869"/>
                <a:ext cx="569676" cy="300837"/>
              </a:xfrm>
              <a:custGeom>
                <a:avLst/>
                <a:gdLst/>
                <a:ahLst/>
                <a:cxnLst/>
                <a:rect l="0" t="0" r="0" b="0"/>
                <a:pathLst>
                  <a:path w="18186" h="9226">
                    <a:moveTo>
                      <a:pt x="0" y="0"/>
                    </a:moveTo>
                    <a:lnTo>
                      <a:pt x="0" y="9225"/>
                    </a:lnTo>
                    <a:lnTo>
                      <a:pt x="18186" y="9225"/>
                    </a:lnTo>
                    <a:lnTo>
                      <a:pt x="16824" y="4462"/>
                    </a:lnTo>
                    <a:lnTo>
                      <a:pt x="18186" y="0"/>
                    </a:lnTo>
                    <a:close/>
                  </a:path>
                </a:pathLst>
              </a:custGeom>
              <a:solidFill>
                <a:srgbClr val="595959">
                  <a:alpha val="14529"/>
                </a:srgbClr>
              </a:solidFill>
              <a:ln w="9525">
                <a:noFill/>
              </a:ln>
            </p:spPr>
            <p:txBody>
              <a:bodyPr/>
              <a:lstStyle/>
              <a:p>
                <a:endParaRPr lang="en-US">
                  <a:solidFill>
                    <a:srgbClr val="000000"/>
                  </a:solidFill>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spcBef>
                    <a:spcPts val="0"/>
                  </a:spcBef>
                  <a:spcAft>
                    <a:spcPts val="0"/>
                  </a:spcAft>
                </a:pPr>
                <a:endParaRPr>
                  <a:solidFill>
                    <a:srgbClr val="000000"/>
                  </a:solidFill>
                </a:endParaRPr>
              </a:p>
            </p:txBody>
          </p:sp>
        </p:grpSp>
        <p:grpSp>
          <p:nvGrpSpPr>
            <p:cNvPr id="4107" name="Google Shape;336;p5"/>
            <p:cNvGrpSpPr/>
            <p:nvPr/>
          </p:nvGrpSpPr>
          <p:grpSpPr>
            <a:xfrm>
              <a:off x="8346273" y="1183592"/>
              <a:ext cx="568486" cy="388014"/>
              <a:chOff x="8346273" y="1183592"/>
              <a:chExt cx="568486" cy="388014"/>
            </a:xfrm>
          </p:grpSpPr>
          <p:sp>
            <p:nvSpPr>
              <p:cNvPr id="4108" name="Google Shape;337;p5"/>
              <p:cNvSpPr/>
              <p:nvPr/>
            </p:nvSpPr>
            <p:spPr>
              <a:xfrm>
                <a:off x="8346273" y="1263367"/>
                <a:ext cx="568486" cy="308239"/>
              </a:xfrm>
              <a:custGeom>
                <a:avLst/>
                <a:gdLst/>
                <a:ahLst/>
                <a:cxnLst/>
                <a:rect l="0" t="0" r="0" b="0"/>
                <a:pathLst>
                  <a:path w="18148" h="9453">
                    <a:moveTo>
                      <a:pt x="0" y="0"/>
                    </a:moveTo>
                    <a:lnTo>
                      <a:pt x="0" y="9452"/>
                    </a:lnTo>
                    <a:lnTo>
                      <a:pt x="18148" y="9452"/>
                    </a:lnTo>
                    <a:lnTo>
                      <a:pt x="16787" y="4688"/>
                    </a:lnTo>
                    <a:lnTo>
                      <a:pt x="18148" y="0"/>
                    </a:lnTo>
                    <a:close/>
                  </a:path>
                </a:pathLst>
              </a:custGeom>
              <a:solidFill>
                <a:srgbClr val="595959">
                  <a:alpha val="14529"/>
                </a:srgbClr>
              </a:solidFill>
              <a:ln w="9525">
                <a:noFill/>
              </a:ln>
            </p:spPr>
            <p:txBody>
              <a:bodyPr/>
              <a:lstStyle/>
              <a:p>
                <a:endParaRPr lang="en-US">
                  <a:solidFill>
                    <a:srgbClr val="000000"/>
                  </a:solidFill>
                </a:endParaRPr>
              </a:p>
            </p:txBody>
          </p:sp>
          <p:sp>
            <p:nvSpPr>
              <p:cNvPr id="4109" name="Google Shape;338;p5"/>
              <p:cNvSpPr/>
              <p:nvPr/>
            </p:nvSpPr>
            <p:spPr>
              <a:xfrm>
                <a:off x="8346273" y="1183592"/>
                <a:ext cx="568486" cy="308239"/>
              </a:xfrm>
              <a:custGeom>
                <a:avLst/>
                <a:gdLst/>
                <a:ahLst/>
                <a:cxnLst/>
                <a:rect l="0" t="0" r="0" b="0"/>
                <a:pathLst>
                  <a:path w="18148" h="9453">
                    <a:moveTo>
                      <a:pt x="0" y="0"/>
                    </a:moveTo>
                    <a:lnTo>
                      <a:pt x="0" y="9452"/>
                    </a:lnTo>
                    <a:lnTo>
                      <a:pt x="18148" y="9452"/>
                    </a:lnTo>
                    <a:lnTo>
                      <a:pt x="16787" y="4688"/>
                    </a:lnTo>
                    <a:lnTo>
                      <a:pt x="18148" y="0"/>
                    </a:lnTo>
                    <a:close/>
                  </a:path>
                </a:pathLst>
              </a:custGeom>
              <a:solidFill>
                <a:schemeClr val="accent1"/>
              </a:solidFill>
              <a:ln w="9525">
                <a:noFill/>
              </a:ln>
            </p:spPr>
            <p:txBody>
              <a:bodyPr/>
              <a:lstStyle/>
              <a:p>
                <a:endParaRPr lang="en-US">
                  <a:solidFill>
                    <a:srgbClr val="000000"/>
                  </a:solidFill>
                </a:endParaRPr>
              </a:p>
            </p:txBody>
          </p:sp>
        </p:grpSp>
        <p:grpSp>
          <p:nvGrpSpPr>
            <p:cNvPr id="4110" name="Google Shape;339;p5"/>
            <p:cNvGrpSpPr/>
            <p:nvPr/>
          </p:nvGrpSpPr>
          <p:grpSpPr>
            <a:xfrm>
              <a:off x="8341543" y="606635"/>
              <a:ext cx="569676" cy="388014"/>
              <a:chOff x="8341543" y="606635"/>
              <a:chExt cx="569676" cy="388014"/>
            </a:xfrm>
          </p:grpSpPr>
          <p:sp>
            <p:nvSpPr>
              <p:cNvPr id="4111" name="Google Shape;340;p5"/>
              <p:cNvSpPr/>
              <p:nvPr/>
            </p:nvSpPr>
            <p:spPr>
              <a:xfrm>
                <a:off x="8341543" y="686410"/>
                <a:ext cx="569676" cy="308239"/>
              </a:xfrm>
              <a:custGeom>
                <a:avLst/>
                <a:gdLst/>
                <a:ahLst/>
                <a:cxnLst/>
                <a:rect l="0" t="0" r="0" b="0"/>
                <a:pathLst>
                  <a:path w="18186" h="9453">
                    <a:moveTo>
                      <a:pt x="0" y="0"/>
                    </a:moveTo>
                    <a:lnTo>
                      <a:pt x="0" y="9452"/>
                    </a:lnTo>
                    <a:lnTo>
                      <a:pt x="18186" y="9452"/>
                    </a:lnTo>
                    <a:lnTo>
                      <a:pt x="16824" y="4613"/>
                    </a:lnTo>
                    <a:lnTo>
                      <a:pt x="18186" y="0"/>
                    </a:lnTo>
                    <a:close/>
                  </a:path>
                </a:pathLst>
              </a:custGeom>
              <a:solidFill>
                <a:srgbClr val="595959">
                  <a:alpha val="14529"/>
                </a:srgbClr>
              </a:solidFill>
              <a:ln w="9525">
                <a:noFill/>
              </a:ln>
            </p:spPr>
            <p:txBody>
              <a:bodyPr/>
              <a:lstStyle/>
              <a:p>
                <a:endParaRPr lang="en-US">
                  <a:solidFill>
                    <a:srgbClr val="000000"/>
                  </a:solidFill>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solidFill>
                    <a:srgbClr val="000000"/>
                  </a:solidFill>
                </a:endParaRPr>
              </a:p>
            </p:txBody>
          </p:sp>
        </p:grpSp>
        <p:grpSp>
          <p:nvGrpSpPr>
            <p:cNvPr id="4113" name="Google Shape;342;p5"/>
            <p:cNvGrpSpPr/>
            <p:nvPr/>
          </p:nvGrpSpPr>
          <p:grpSpPr>
            <a:xfrm>
              <a:off x="8341543" y="2842933"/>
              <a:ext cx="569676" cy="380612"/>
              <a:chOff x="8341543" y="2282008"/>
              <a:chExt cx="569676" cy="380612"/>
            </a:xfrm>
          </p:grpSpPr>
          <p:sp>
            <p:nvSpPr>
              <p:cNvPr id="4114" name="Google Shape;343;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9"/>
                </a:srgbClr>
              </a:solidFill>
              <a:ln w="9525">
                <a:noFill/>
              </a:ln>
            </p:spPr>
            <p:txBody>
              <a:bodyPr/>
              <a:lstStyle/>
              <a:p>
                <a:endParaRPr lang="en-US">
                  <a:solidFill>
                    <a:srgbClr val="000000"/>
                  </a:solidFill>
                </a:endParaRPr>
              </a:p>
            </p:txBody>
          </p:sp>
          <p:sp>
            <p:nvSpPr>
              <p:cNvPr id="4115" name="Google Shape;344;p5"/>
              <p:cNvSpPr/>
              <p:nvPr/>
            </p:nvSpPr>
            <p:spPr>
              <a:xfrm>
                <a:off x="8341543" y="2282008"/>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chemeClr val="accent1"/>
              </a:solidFill>
              <a:ln w="9525">
                <a:noFill/>
              </a:ln>
            </p:spPr>
            <p:txBody>
              <a:bodyPr/>
              <a:lstStyle/>
              <a:p>
                <a:endParaRPr lang="en-US">
                  <a:solidFill>
                    <a:srgbClr val="000000"/>
                  </a:solidFill>
                </a:endParaRPr>
              </a:p>
            </p:txBody>
          </p:sp>
        </p:grpSp>
        <p:grpSp>
          <p:nvGrpSpPr>
            <p:cNvPr id="4116" name="Google Shape;345;p5"/>
            <p:cNvGrpSpPr/>
            <p:nvPr/>
          </p:nvGrpSpPr>
          <p:grpSpPr>
            <a:xfrm>
              <a:off x="8341543" y="3403858"/>
              <a:ext cx="569676" cy="380612"/>
              <a:chOff x="8341543" y="2282008"/>
              <a:chExt cx="569676" cy="380612"/>
            </a:xfrm>
          </p:grpSpPr>
          <p:sp>
            <p:nvSpPr>
              <p:cNvPr id="4117" name="Google Shape;346;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9"/>
                </a:srgbClr>
              </a:solidFill>
              <a:ln w="9525">
                <a:noFill/>
              </a:ln>
            </p:spPr>
            <p:txBody>
              <a:bodyPr/>
              <a:lstStyle/>
              <a:p>
                <a:endParaRPr lang="en-US">
                  <a:solidFill>
                    <a:srgbClr val="000000"/>
                  </a:solidFill>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spcBef>
                    <a:spcPts val="0"/>
                  </a:spcBef>
                  <a:spcAft>
                    <a:spcPts val="0"/>
                  </a:spcAft>
                </a:pPr>
                <a:endParaRPr>
                  <a:solidFill>
                    <a:srgbClr val="000000"/>
                  </a:solidFill>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spcBef>
                  <a:spcPts val="0"/>
                </a:spcBef>
                <a:spcAft>
                  <a:spcPts val="0"/>
                </a:spcAft>
              </a:pPr>
              <a:endParaRPr>
                <a:solidFill>
                  <a:srgbClr val="000000"/>
                </a:solidFill>
              </a:endParaRPr>
            </a:p>
          </p:txBody>
        </p:sp>
        <p:sp>
          <p:nvSpPr>
            <p:cNvPr id="4120" name="Google Shape;349;p5"/>
            <p:cNvSpPr/>
            <p:nvPr/>
          </p:nvSpPr>
          <p:spPr>
            <a:xfrm>
              <a:off x="395894" y="219519"/>
              <a:ext cx="8053438" cy="4788281"/>
            </a:xfrm>
            <a:custGeom>
              <a:avLst/>
              <a:gdLst/>
              <a:ahLst/>
              <a:cxnLst/>
              <a:rect l="0" t="0" r="0" b="0"/>
              <a:pathLst>
                <a:path w="257093" h="146846">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w="9525">
              <a:noFill/>
            </a:ln>
          </p:spPr>
          <p:txBody>
            <a:bodyPr/>
            <a:lstStyle/>
            <a:p>
              <a:endParaRPr lang="en-US">
                <a:solidFill>
                  <a:srgbClr val="000000"/>
                </a:solidFill>
              </a:endParaRPr>
            </a:p>
          </p:txBody>
        </p:sp>
      </p:grpSp>
      <p:sp>
        <p:nvSpPr>
          <p:cNvPr id="4121" name="Google Shape;355;p5"/>
          <p:cNvSpPr/>
          <p:nvPr/>
        </p:nvSpPr>
        <p:spPr>
          <a:xfrm>
            <a:off x="546100" y="1255713"/>
            <a:ext cx="79375" cy="176212"/>
          </a:xfrm>
          <a:custGeom>
            <a:avLst/>
            <a:gdLst/>
            <a:ahLst/>
            <a:cxnLst/>
            <a:rect l="0" t="0" r="0" b="0"/>
            <a:pathLst>
              <a:path w="2534" h="4047">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w="9525">
            <a:noFill/>
          </a:ln>
        </p:spPr>
        <p:txBody>
          <a:bodyPr/>
          <a:lstStyle/>
          <a:p>
            <a:endParaRPr lang="en-US">
              <a:solidFill>
                <a:srgbClr val="000000"/>
              </a:solidFill>
            </a:endParaRPr>
          </a:p>
        </p:txBody>
      </p:sp>
      <p:sp>
        <p:nvSpPr>
          <p:cNvPr id="4122" name="Google Shape;356;p5"/>
          <p:cNvSpPr/>
          <p:nvPr/>
        </p:nvSpPr>
        <p:spPr>
          <a:xfrm>
            <a:off x="280988" y="1289050"/>
            <a:ext cx="323850" cy="109538"/>
          </a:xfrm>
          <a:custGeom>
            <a:avLst/>
            <a:gdLst/>
            <a:ahLst/>
            <a:cxnLst/>
            <a:rect l="0" t="0" r="0" b="0"/>
            <a:pathLst>
              <a:path w="10360" h="2535">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tx2"/>
          </a:solidFill>
          <a:ln w="9525">
            <a:noFill/>
          </a:ln>
        </p:spPr>
        <p:txBody>
          <a:bodyPr/>
          <a:lstStyle/>
          <a:p>
            <a:endParaRPr lang="en-US">
              <a:solidFill>
                <a:srgbClr val="000000"/>
              </a:solidFill>
            </a:endParaRPr>
          </a:p>
        </p:txBody>
      </p:sp>
      <p:sp>
        <p:nvSpPr>
          <p:cNvPr id="4123" name="Google Shape;357;p5"/>
          <p:cNvSpPr/>
          <p:nvPr/>
        </p:nvSpPr>
        <p:spPr>
          <a:xfrm>
            <a:off x="304800" y="1398588"/>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solidFill>
                <a:srgbClr val="000000"/>
              </a:solidFill>
            </a:endParaRPr>
          </a:p>
        </p:txBody>
      </p:sp>
      <p:sp>
        <p:nvSpPr>
          <p:cNvPr id="4124" name="Google Shape;358;p5"/>
          <p:cNvSpPr/>
          <p:nvPr/>
        </p:nvSpPr>
        <p:spPr>
          <a:xfrm>
            <a:off x="604838" y="1343025"/>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solidFill>
                <a:srgbClr val="000000"/>
              </a:solidFill>
            </a:endParaRPr>
          </a:p>
        </p:txBody>
      </p:sp>
      <p:sp>
        <p:nvSpPr>
          <p:cNvPr id="4125" name="Google Shape;359;p5"/>
          <p:cNvSpPr/>
          <p:nvPr/>
        </p:nvSpPr>
        <p:spPr>
          <a:xfrm>
            <a:off x="546100" y="1730375"/>
            <a:ext cx="79375" cy="177800"/>
          </a:xfrm>
          <a:custGeom>
            <a:avLst/>
            <a:gdLst/>
            <a:ahLst/>
            <a:cxnLst/>
            <a:rect l="0" t="0" r="0" b="0"/>
            <a:pathLst>
              <a:path w="2534" h="408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w="9525">
            <a:noFill/>
          </a:ln>
        </p:spPr>
        <p:txBody>
          <a:bodyPr/>
          <a:lstStyle/>
          <a:p>
            <a:endParaRPr lang="en-US">
              <a:solidFill>
                <a:srgbClr val="000000"/>
              </a:solidFill>
            </a:endParaRPr>
          </a:p>
        </p:txBody>
      </p:sp>
      <p:sp>
        <p:nvSpPr>
          <p:cNvPr id="4126" name="Google Shape;360;p5"/>
          <p:cNvSpPr/>
          <p:nvPr/>
        </p:nvSpPr>
        <p:spPr>
          <a:xfrm>
            <a:off x="280988" y="1765300"/>
            <a:ext cx="323850" cy="107950"/>
          </a:xfrm>
          <a:custGeom>
            <a:avLst/>
            <a:gdLst/>
            <a:ahLst/>
            <a:cxnLst/>
            <a:rect l="0" t="0" r="0" b="0"/>
            <a:pathLst>
              <a:path w="10360" h="2496">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tx2"/>
          </a:solidFill>
          <a:ln w="9525">
            <a:noFill/>
          </a:ln>
        </p:spPr>
        <p:txBody>
          <a:bodyPr/>
          <a:lstStyle/>
          <a:p>
            <a:endParaRPr lang="en-US">
              <a:solidFill>
                <a:srgbClr val="000000"/>
              </a:solidFill>
            </a:endParaRPr>
          </a:p>
        </p:txBody>
      </p:sp>
      <p:sp>
        <p:nvSpPr>
          <p:cNvPr id="4127" name="Google Shape;361;p5"/>
          <p:cNvSpPr/>
          <p:nvPr/>
        </p:nvSpPr>
        <p:spPr>
          <a:xfrm>
            <a:off x="304800" y="1873250"/>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solidFill>
                <a:srgbClr val="000000"/>
              </a:solidFill>
            </a:endParaRPr>
          </a:p>
        </p:txBody>
      </p:sp>
      <p:sp>
        <p:nvSpPr>
          <p:cNvPr id="4128" name="Google Shape;362;p5"/>
          <p:cNvSpPr/>
          <p:nvPr/>
        </p:nvSpPr>
        <p:spPr>
          <a:xfrm>
            <a:off x="604838" y="1819275"/>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solidFill>
                <a:srgbClr val="000000"/>
              </a:solidFill>
            </a:endParaRPr>
          </a:p>
        </p:txBody>
      </p:sp>
      <p:sp>
        <p:nvSpPr>
          <p:cNvPr id="4129" name="Google Shape;363;p5"/>
          <p:cNvSpPr/>
          <p:nvPr/>
        </p:nvSpPr>
        <p:spPr>
          <a:xfrm>
            <a:off x="282575" y="1779588"/>
            <a:ext cx="322263" cy="93662"/>
          </a:xfrm>
          <a:custGeom>
            <a:avLst/>
            <a:gdLst/>
            <a:ahLst/>
            <a:cxnLst/>
            <a:rect l="0" t="0" r="0" b="0"/>
            <a:pathLst>
              <a:path w="10322" h="2156">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w="9525">
            <a:noFill/>
          </a:ln>
        </p:spPr>
        <p:txBody>
          <a:bodyPr/>
          <a:lstStyle/>
          <a:p>
            <a:endParaRPr lang="en-US">
              <a:solidFill>
                <a:srgbClr val="000000"/>
              </a:solidFill>
            </a:endParaRPr>
          </a:p>
        </p:txBody>
      </p:sp>
      <p:sp>
        <p:nvSpPr>
          <p:cNvPr id="4130" name="Google Shape;364;p5"/>
          <p:cNvSpPr/>
          <p:nvPr/>
        </p:nvSpPr>
        <p:spPr>
          <a:xfrm>
            <a:off x="546100" y="2208213"/>
            <a:ext cx="79375" cy="174625"/>
          </a:xfrm>
          <a:custGeom>
            <a:avLst/>
            <a:gdLst/>
            <a:ahLst/>
            <a:cxnLst/>
            <a:rect l="0" t="0" r="0" b="0"/>
            <a:pathLst>
              <a:path w="2534" h="4046">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w="9525">
            <a:noFill/>
          </a:ln>
        </p:spPr>
        <p:txBody>
          <a:bodyPr/>
          <a:lstStyle/>
          <a:p>
            <a:endParaRPr lang="en-US">
              <a:solidFill>
                <a:srgbClr val="000000"/>
              </a:solidFill>
            </a:endParaRPr>
          </a:p>
        </p:txBody>
      </p:sp>
      <p:sp>
        <p:nvSpPr>
          <p:cNvPr id="4131" name="Google Shape;365;p5"/>
          <p:cNvSpPr/>
          <p:nvPr/>
        </p:nvSpPr>
        <p:spPr>
          <a:xfrm>
            <a:off x="280988" y="2239963"/>
            <a:ext cx="323850" cy="111125"/>
          </a:xfrm>
          <a:custGeom>
            <a:avLst/>
            <a:gdLst/>
            <a:ahLst/>
            <a:cxnLst/>
            <a:rect l="0" t="0" r="0" b="0"/>
            <a:pathLst>
              <a:path w="10360" h="2534">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tx2"/>
          </a:solidFill>
          <a:ln w="9525">
            <a:noFill/>
          </a:ln>
        </p:spPr>
        <p:txBody>
          <a:bodyPr/>
          <a:lstStyle/>
          <a:p>
            <a:endParaRPr lang="en-US">
              <a:solidFill>
                <a:srgbClr val="000000"/>
              </a:solidFill>
            </a:endParaRPr>
          </a:p>
        </p:txBody>
      </p:sp>
      <p:sp>
        <p:nvSpPr>
          <p:cNvPr id="4132" name="Google Shape;366;p5"/>
          <p:cNvSpPr/>
          <p:nvPr/>
        </p:nvSpPr>
        <p:spPr>
          <a:xfrm>
            <a:off x="304800" y="2349500"/>
            <a:ext cx="31750" cy="1588"/>
          </a:xfrm>
          <a:custGeom>
            <a:avLst/>
            <a:gdLst/>
            <a:ahLst/>
            <a:cxnLst/>
            <a:rect l="0" t="0" r="0" b="0"/>
            <a:pathLst>
              <a:path w="1022" h="39">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solidFill>
                <a:srgbClr val="000000"/>
              </a:solidFill>
            </a:endParaRPr>
          </a:p>
        </p:txBody>
      </p:sp>
      <p:sp>
        <p:nvSpPr>
          <p:cNvPr id="4133" name="Google Shape;367;p5"/>
          <p:cNvSpPr/>
          <p:nvPr/>
        </p:nvSpPr>
        <p:spPr>
          <a:xfrm>
            <a:off x="604838" y="2295525"/>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solidFill>
                <a:srgbClr val="000000"/>
              </a:solidFill>
            </a:endParaRPr>
          </a:p>
        </p:txBody>
      </p:sp>
      <p:sp>
        <p:nvSpPr>
          <p:cNvPr id="4134" name="Google Shape;368;p5"/>
          <p:cNvSpPr/>
          <p:nvPr/>
        </p:nvSpPr>
        <p:spPr>
          <a:xfrm>
            <a:off x="282575" y="2255838"/>
            <a:ext cx="322263" cy="95250"/>
          </a:xfrm>
          <a:custGeom>
            <a:avLst/>
            <a:gdLst/>
            <a:ahLst/>
            <a:cxnLst/>
            <a:rect l="0" t="0" r="0" b="0"/>
            <a:pathLst>
              <a:path w="10322" h="2194">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w="9525">
            <a:noFill/>
          </a:ln>
        </p:spPr>
        <p:txBody>
          <a:bodyPr/>
          <a:lstStyle/>
          <a:p>
            <a:endParaRPr lang="en-US">
              <a:solidFill>
                <a:srgbClr val="000000"/>
              </a:solidFill>
            </a:endParaRPr>
          </a:p>
        </p:txBody>
      </p:sp>
      <p:sp>
        <p:nvSpPr>
          <p:cNvPr id="4135" name="Google Shape;369;p5"/>
          <p:cNvSpPr/>
          <p:nvPr/>
        </p:nvSpPr>
        <p:spPr>
          <a:xfrm>
            <a:off x="546100" y="2682875"/>
            <a:ext cx="79375" cy="177800"/>
          </a:xfrm>
          <a:custGeom>
            <a:avLst/>
            <a:gdLst/>
            <a:ahLst/>
            <a:cxnLst/>
            <a:rect l="0" t="0" r="0" b="0"/>
            <a:pathLst>
              <a:path w="2534" h="4085">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w="9525">
            <a:noFill/>
          </a:ln>
        </p:spPr>
        <p:txBody>
          <a:bodyPr/>
          <a:lstStyle/>
          <a:p>
            <a:endParaRPr lang="en-US">
              <a:solidFill>
                <a:srgbClr val="000000"/>
              </a:solidFill>
            </a:endParaRPr>
          </a:p>
        </p:txBody>
      </p:sp>
      <p:sp>
        <p:nvSpPr>
          <p:cNvPr id="4136" name="Google Shape;370;p5"/>
          <p:cNvSpPr/>
          <p:nvPr/>
        </p:nvSpPr>
        <p:spPr>
          <a:xfrm>
            <a:off x="280988" y="2717800"/>
            <a:ext cx="323850" cy="107950"/>
          </a:xfrm>
          <a:custGeom>
            <a:avLst/>
            <a:gdLst/>
            <a:ahLst/>
            <a:cxnLst/>
            <a:rect l="0" t="0" r="0" b="0"/>
            <a:pathLst>
              <a:path w="10360" h="2497">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tx2"/>
          </a:solidFill>
          <a:ln w="9525">
            <a:noFill/>
          </a:ln>
        </p:spPr>
        <p:txBody>
          <a:bodyPr/>
          <a:lstStyle/>
          <a:p>
            <a:endParaRPr lang="en-US">
              <a:solidFill>
                <a:srgbClr val="000000"/>
              </a:solidFill>
            </a:endParaRPr>
          </a:p>
        </p:txBody>
      </p:sp>
      <p:sp>
        <p:nvSpPr>
          <p:cNvPr id="4137" name="Google Shape;371;p5"/>
          <p:cNvSpPr/>
          <p:nvPr/>
        </p:nvSpPr>
        <p:spPr>
          <a:xfrm>
            <a:off x="304800" y="2825750"/>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solidFill>
                <a:srgbClr val="000000"/>
              </a:solidFill>
            </a:endParaRPr>
          </a:p>
        </p:txBody>
      </p:sp>
      <p:sp>
        <p:nvSpPr>
          <p:cNvPr id="4138" name="Google Shape;372;p5"/>
          <p:cNvSpPr/>
          <p:nvPr/>
        </p:nvSpPr>
        <p:spPr>
          <a:xfrm>
            <a:off x="604838" y="2770188"/>
            <a:ext cx="0" cy="1587"/>
          </a:xfrm>
          <a:custGeom>
            <a:avLst/>
            <a:gdLst/>
            <a:ahLst/>
            <a:cxnLst/>
            <a:rect l="0" t="0" r="0" b="0"/>
            <a:pathLst>
              <a:path w="1" h="39">
                <a:moveTo>
                  <a:pt x="1" y="38"/>
                </a:moveTo>
                <a:lnTo>
                  <a:pt x="1" y="38"/>
                </a:lnTo>
                <a:lnTo>
                  <a:pt x="1" y="38"/>
                </a:lnTo>
                <a:close/>
                <a:moveTo>
                  <a:pt x="1" y="1"/>
                </a:moveTo>
                <a:lnTo>
                  <a:pt x="1" y="1"/>
                </a:lnTo>
                <a:lnTo>
                  <a:pt x="1" y="1"/>
                </a:lnTo>
                <a:close/>
              </a:path>
            </a:pathLst>
          </a:custGeom>
          <a:solidFill>
            <a:srgbClr val="BEAD9D"/>
          </a:solidFill>
          <a:ln w="9525">
            <a:noFill/>
          </a:ln>
        </p:spPr>
        <p:txBody>
          <a:bodyPr/>
          <a:lstStyle/>
          <a:p>
            <a:endParaRPr lang="en-US">
              <a:solidFill>
                <a:srgbClr val="000000"/>
              </a:solidFill>
            </a:endParaRPr>
          </a:p>
        </p:txBody>
      </p:sp>
      <p:sp>
        <p:nvSpPr>
          <p:cNvPr id="4139" name="Google Shape;373;p5"/>
          <p:cNvSpPr/>
          <p:nvPr/>
        </p:nvSpPr>
        <p:spPr>
          <a:xfrm>
            <a:off x="282575" y="2732088"/>
            <a:ext cx="322263" cy="93662"/>
          </a:xfrm>
          <a:custGeom>
            <a:avLst/>
            <a:gdLst/>
            <a:ahLst/>
            <a:cxnLst/>
            <a:rect l="0" t="0" r="0" b="0"/>
            <a:pathLst>
              <a:path w="10322" h="2156">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w="9525">
            <a:noFill/>
          </a:ln>
        </p:spPr>
        <p:txBody>
          <a:bodyPr/>
          <a:lstStyle/>
          <a:p>
            <a:endParaRPr lang="en-US">
              <a:solidFill>
                <a:srgbClr val="000000"/>
              </a:solidFill>
            </a:endParaRPr>
          </a:p>
        </p:txBody>
      </p:sp>
      <p:sp>
        <p:nvSpPr>
          <p:cNvPr id="4140" name="Google Shape;374;p5"/>
          <p:cNvSpPr/>
          <p:nvPr/>
        </p:nvSpPr>
        <p:spPr>
          <a:xfrm>
            <a:off x="546100" y="3159125"/>
            <a:ext cx="79375" cy="176213"/>
          </a:xfrm>
          <a:custGeom>
            <a:avLst/>
            <a:gdLst/>
            <a:ahLst/>
            <a:cxnLst/>
            <a:rect l="0" t="0" r="0" b="0"/>
            <a:pathLst>
              <a:path w="2534" h="4046">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w="9525">
            <a:noFill/>
          </a:ln>
        </p:spPr>
        <p:txBody>
          <a:bodyPr/>
          <a:lstStyle/>
          <a:p>
            <a:endParaRPr lang="en-US">
              <a:solidFill>
                <a:srgbClr val="000000"/>
              </a:solidFill>
            </a:endParaRPr>
          </a:p>
        </p:txBody>
      </p:sp>
      <p:sp>
        <p:nvSpPr>
          <p:cNvPr id="4141" name="Google Shape;375;p5"/>
          <p:cNvSpPr/>
          <p:nvPr/>
        </p:nvSpPr>
        <p:spPr>
          <a:xfrm>
            <a:off x="280988" y="3192463"/>
            <a:ext cx="323850" cy="107950"/>
          </a:xfrm>
          <a:custGeom>
            <a:avLst/>
            <a:gdLst/>
            <a:ahLst/>
            <a:cxnLst/>
            <a:rect l="0" t="0" r="0" b="0"/>
            <a:pathLst>
              <a:path w="10360" h="2496">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tx2"/>
          </a:solidFill>
          <a:ln w="9525">
            <a:noFill/>
          </a:ln>
        </p:spPr>
        <p:txBody>
          <a:bodyPr/>
          <a:lstStyle/>
          <a:p>
            <a:endParaRPr lang="en-US">
              <a:solidFill>
                <a:srgbClr val="000000"/>
              </a:solidFill>
            </a:endParaRPr>
          </a:p>
        </p:txBody>
      </p:sp>
      <p:sp>
        <p:nvSpPr>
          <p:cNvPr id="4142" name="Google Shape;376;p5"/>
          <p:cNvSpPr/>
          <p:nvPr/>
        </p:nvSpPr>
        <p:spPr>
          <a:xfrm>
            <a:off x="304800" y="330041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solidFill>
                <a:srgbClr val="000000"/>
              </a:solidFill>
            </a:endParaRPr>
          </a:p>
        </p:txBody>
      </p:sp>
      <p:sp>
        <p:nvSpPr>
          <p:cNvPr id="4143" name="Google Shape;377;p5"/>
          <p:cNvSpPr/>
          <p:nvPr/>
        </p:nvSpPr>
        <p:spPr>
          <a:xfrm>
            <a:off x="604838" y="3246438"/>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solidFill>
                <a:srgbClr val="000000"/>
              </a:solidFill>
            </a:endParaRPr>
          </a:p>
        </p:txBody>
      </p:sp>
      <p:sp>
        <p:nvSpPr>
          <p:cNvPr id="4144" name="Google Shape;378;p5"/>
          <p:cNvSpPr/>
          <p:nvPr/>
        </p:nvSpPr>
        <p:spPr>
          <a:xfrm>
            <a:off x="282575" y="3206750"/>
            <a:ext cx="322263" cy="93663"/>
          </a:xfrm>
          <a:custGeom>
            <a:avLst/>
            <a:gdLst/>
            <a:ahLst/>
            <a:cxnLst/>
            <a:rect l="0" t="0" r="0" b="0"/>
            <a:pathLst>
              <a:path w="10322" h="2156">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w="9525">
            <a:noFill/>
          </a:ln>
        </p:spPr>
        <p:txBody>
          <a:bodyPr/>
          <a:lstStyle/>
          <a:p>
            <a:endParaRPr lang="en-US">
              <a:solidFill>
                <a:srgbClr val="000000"/>
              </a:solidFill>
            </a:endParaRPr>
          </a:p>
        </p:txBody>
      </p:sp>
      <p:sp>
        <p:nvSpPr>
          <p:cNvPr id="4145" name="Google Shape;379;p5"/>
          <p:cNvSpPr/>
          <p:nvPr/>
        </p:nvSpPr>
        <p:spPr>
          <a:xfrm>
            <a:off x="546100" y="3633788"/>
            <a:ext cx="79375" cy="176212"/>
          </a:xfrm>
          <a:custGeom>
            <a:avLst/>
            <a:gdLst/>
            <a:ahLst/>
            <a:cxnLst/>
            <a:rect l="0" t="0" r="0" b="0"/>
            <a:pathLst>
              <a:path w="2534" h="4046">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w="9525">
            <a:noFill/>
          </a:ln>
        </p:spPr>
        <p:txBody>
          <a:bodyPr/>
          <a:lstStyle/>
          <a:p>
            <a:endParaRPr lang="en-US">
              <a:solidFill>
                <a:srgbClr val="000000"/>
              </a:solidFill>
            </a:endParaRPr>
          </a:p>
        </p:txBody>
      </p:sp>
      <p:sp>
        <p:nvSpPr>
          <p:cNvPr id="4146" name="Google Shape;380;p5"/>
          <p:cNvSpPr/>
          <p:nvPr/>
        </p:nvSpPr>
        <p:spPr>
          <a:xfrm>
            <a:off x="280988" y="3668713"/>
            <a:ext cx="323850" cy="109537"/>
          </a:xfrm>
          <a:custGeom>
            <a:avLst/>
            <a:gdLst/>
            <a:ahLst/>
            <a:cxnLst/>
            <a:rect l="0" t="0" r="0" b="0"/>
            <a:pathLst>
              <a:path w="10360" h="2496">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tx2"/>
          </a:solidFill>
          <a:ln w="9525">
            <a:noFill/>
          </a:ln>
        </p:spPr>
        <p:txBody>
          <a:bodyPr/>
          <a:lstStyle/>
          <a:p>
            <a:endParaRPr lang="en-US">
              <a:solidFill>
                <a:srgbClr val="000000"/>
              </a:solidFill>
            </a:endParaRPr>
          </a:p>
        </p:txBody>
      </p:sp>
      <p:sp>
        <p:nvSpPr>
          <p:cNvPr id="4147" name="Google Shape;381;p5"/>
          <p:cNvSpPr/>
          <p:nvPr/>
        </p:nvSpPr>
        <p:spPr>
          <a:xfrm>
            <a:off x="304800" y="3776663"/>
            <a:ext cx="31750" cy="1587"/>
          </a:xfrm>
          <a:custGeom>
            <a:avLst/>
            <a:gdLst/>
            <a:ahLst/>
            <a:cxnLst/>
            <a:rect l="0" t="0" r="0" b="0"/>
            <a:pathLst>
              <a:path w="1022" h="1">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solidFill>
                <a:srgbClr val="000000"/>
              </a:solidFill>
            </a:endParaRPr>
          </a:p>
        </p:txBody>
      </p:sp>
      <p:sp>
        <p:nvSpPr>
          <p:cNvPr id="4148" name="Google Shape;382;p5"/>
          <p:cNvSpPr/>
          <p:nvPr/>
        </p:nvSpPr>
        <p:spPr>
          <a:xfrm>
            <a:off x="604838" y="3721100"/>
            <a:ext cx="0" cy="1588"/>
          </a:xfrm>
          <a:custGeom>
            <a:avLst/>
            <a:gdLst/>
            <a:ahLst/>
            <a:cxnLst/>
            <a:rect l="0" t="0" r="0" b="0"/>
            <a:pathLst>
              <a:path w="1" h="39">
                <a:moveTo>
                  <a:pt x="1" y="38"/>
                </a:moveTo>
                <a:lnTo>
                  <a:pt x="1" y="38"/>
                </a:lnTo>
                <a:lnTo>
                  <a:pt x="1" y="38"/>
                </a:lnTo>
                <a:close/>
                <a:moveTo>
                  <a:pt x="1" y="0"/>
                </a:moveTo>
                <a:lnTo>
                  <a:pt x="1" y="0"/>
                </a:lnTo>
                <a:lnTo>
                  <a:pt x="1" y="0"/>
                </a:lnTo>
                <a:close/>
              </a:path>
            </a:pathLst>
          </a:custGeom>
          <a:solidFill>
            <a:srgbClr val="BEAD9D"/>
          </a:solidFill>
          <a:ln w="9525">
            <a:noFill/>
          </a:ln>
        </p:spPr>
        <p:txBody>
          <a:bodyPr/>
          <a:lstStyle/>
          <a:p>
            <a:endParaRPr lang="en-US">
              <a:solidFill>
                <a:srgbClr val="000000"/>
              </a:solidFill>
            </a:endParaRPr>
          </a:p>
        </p:txBody>
      </p:sp>
      <p:sp>
        <p:nvSpPr>
          <p:cNvPr id="4149" name="Google Shape;383;p5"/>
          <p:cNvSpPr/>
          <p:nvPr/>
        </p:nvSpPr>
        <p:spPr>
          <a:xfrm>
            <a:off x="282575" y="3681413"/>
            <a:ext cx="322263" cy="96837"/>
          </a:xfrm>
          <a:custGeom>
            <a:avLst/>
            <a:gdLst/>
            <a:ahLst/>
            <a:cxnLst/>
            <a:rect l="0" t="0" r="0" b="0"/>
            <a:pathLst>
              <a:path w="10322" h="2194">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w="9525">
            <a:noFill/>
          </a:ln>
        </p:spPr>
        <p:txBody>
          <a:bodyPr/>
          <a:lstStyle/>
          <a:p>
            <a:endParaRPr lang="en-US">
              <a:solidFill>
                <a:srgbClr val="000000"/>
              </a:solidFill>
            </a:endParaRPr>
          </a:p>
        </p:txBody>
      </p:sp>
      <p:sp>
        <p:nvSpPr>
          <p:cNvPr id="4150" name="Google Shape;384;p5"/>
          <p:cNvSpPr/>
          <p:nvPr/>
        </p:nvSpPr>
        <p:spPr>
          <a:xfrm>
            <a:off x="546100" y="4111625"/>
            <a:ext cx="79375" cy="176213"/>
          </a:xfrm>
          <a:custGeom>
            <a:avLst/>
            <a:gdLst/>
            <a:ahLst/>
            <a:cxnLst/>
            <a:rect l="0" t="0" r="0" b="0"/>
            <a:pathLst>
              <a:path w="2534" h="4047">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w="9525">
            <a:noFill/>
          </a:ln>
        </p:spPr>
        <p:txBody>
          <a:bodyPr/>
          <a:lstStyle/>
          <a:p>
            <a:endParaRPr lang="en-US">
              <a:solidFill>
                <a:srgbClr val="000000"/>
              </a:solidFill>
            </a:endParaRPr>
          </a:p>
        </p:txBody>
      </p:sp>
      <p:sp>
        <p:nvSpPr>
          <p:cNvPr id="4151" name="Google Shape;385;p5"/>
          <p:cNvSpPr/>
          <p:nvPr/>
        </p:nvSpPr>
        <p:spPr>
          <a:xfrm>
            <a:off x="280988" y="4143375"/>
            <a:ext cx="323850" cy="109538"/>
          </a:xfrm>
          <a:custGeom>
            <a:avLst/>
            <a:gdLst/>
            <a:ahLst/>
            <a:cxnLst/>
            <a:rect l="0" t="0" r="0" b="0"/>
            <a:pathLst>
              <a:path w="10360" h="2497">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tx2"/>
          </a:solidFill>
          <a:ln w="9525">
            <a:noFill/>
          </a:ln>
        </p:spPr>
        <p:txBody>
          <a:bodyPr/>
          <a:lstStyle/>
          <a:p>
            <a:endParaRPr lang="en-US">
              <a:solidFill>
                <a:srgbClr val="000000"/>
              </a:solidFill>
            </a:endParaRPr>
          </a:p>
        </p:txBody>
      </p:sp>
      <p:sp>
        <p:nvSpPr>
          <p:cNvPr id="4152" name="Google Shape;386;p5"/>
          <p:cNvSpPr/>
          <p:nvPr/>
        </p:nvSpPr>
        <p:spPr>
          <a:xfrm>
            <a:off x="304800" y="425291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solidFill>
                <a:srgbClr val="000000"/>
              </a:solidFill>
            </a:endParaRPr>
          </a:p>
        </p:txBody>
      </p:sp>
      <p:sp>
        <p:nvSpPr>
          <p:cNvPr id="4153" name="Google Shape;387;p5"/>
          <p:cNvSpPr/>
          <p:nvPr/>
        </p:nvSpPr>
        <p:spPr>
          <a:xfrm>
            <a:off x="604838" y="4198938"/>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solidFill>
                <a:srgbClr val="000000"/>
              </a:solidFill>
            </a:endParaRPr>
          </a:p>
        </p:txBody>
      </p:sp>
      <p:sp>
        <p:nvSpPr>
          <p:cNvPr id="4154" name="Google Shape;388;p5"/>
          <p:cNvSpPr/>
          <p:nvPr/>
        </p:nvSpPr>
        <p:spPr>
          <a:xfrm>
            <a:off x="282575" y="4159250"/>
            <a:ext cx="322263" cy="93663"/>
          </a:xfrm>
          <a:custGeom>
            <a:avLst/>
            <a:gdLst/>
            <a:ahLst/>
            <a:cxnLst/>
            <a:rect l="0" t="0" r="0" b="0"/>
            <a:pathLst>
              <a:path w="10322" h="2156">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w="9525">
            <a:noFill/>
          </a:ln>
        </p:spPr>
        <p:txBody>
          <a:bodyPr/>
          <a:lstStyle/>
          <a:p>
            <a:endParaRPr lang="en-US">
              <a:solidFill>
                <a:srgbClr val="000000"/>
              </a:solidFill>
            </a:endParaRPr>
          </a:p>
        </p:txBody>
      </p:sp>
      <p:sp>
        <p:nvSpPr>
          <p:cNvPr id="4155" name="Google Shape;389;p5"/>
          <p:cNvSpPr/>
          <p:nvPr/>
        </p:nvSpPr>
        <p:spPr>
          <a:xfrm>
            <a:off x="546100" y="4586288"/>
            <a:ext cx="79375" cy="176212"/>
          </a:xfrm>
          <a:custGeom>
            <a:avLst/>
            <a:gdLst/>
            <a:ahLst/>
            <a:cxnLst/>
            <a:rect l="0" t="0" r="0" b="0"/>
            <a:pathLst>
              <a:path w="2534" h="4046">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w="9525">
            <a:noFill/>
          </a:ln>
        </p:spPr>
        <p:txBody>
          <a:bodyPr/>
          <a:lstStyle/>
          <a:p>
            <a:endParaRPr lang="en-US">
              <a:solidFill>
                <a:srgbClr val="000000"/>
              </a:solidFill>
            </a:endParaRPr>
          </a:p>
        </p:txBody>
      </p:sp>
      <p:sp>
        <p:nvSpPr>
          <p:cNvPr id="4156" name="Google Shape;390;p5"/>
          <p:cNvSpPr/>
          <p:nvPr/>
        </p:nvSpPr>
        <p:spPr>
          <a:xfrm>
            <a:off x="280988" y="4621213"/>
            <a:ext cx="323850" cy="107950"/>
          </a:xfrm>
          <a:custGeom>
            <a:avLst/>
            <a:gdLst/>
            <a:ahLst/>
            <a:cxnLst/>
            <a:rect l="0" t="0" r="0" b="0"/>
            <a:pathLst>
              <a:path w="10360" h="2497">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tx2"/>
          </a:solidFill>
          <a:ln w="9525">
            <a:noFill/>
          </a:ln>
        </p:spPr>
        <p:txBody>
          <a:bodyPr/>
          <a:lstStyle/>
          <a:p>
            <a:endParaRPr lang="en-US">
              <a:solidFill>
                <a:srgbClr val="000000"/>
              </a:solidFill>
            </a:endParaRPr>
          </a:p>
        </p:txBody>
      </p:sp>
      <p:sp>
        <p:nvSpPr>
          <p:cNvPr id="4157" name="Google Shape;391;p5"/>
          <p:cNvSpPr/>
          <p:nvPr/>
        </p:nvSpPr>
        <p:spPr>
          <a:xfrm>
            <a:off x="304800" y="472916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solidFill>
                <a:srgbClr val="000000"/>
              </a:solidFill>
            </a:endParaRPr>
          </a:p>
        </p:txBody>
      </p:sp>
      <p:sp>
        <p:nvSpPr>
          <p:cNvPr id="4158" name="Google Shape;392;p5"/>
          <p:cNvSpPr/>
          <p:nvPr/>
        </p:nvSpPr>
        <p:spPr>
          <a:xfrm>
            <a:off x="604838" y="4673600"/>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solidFill>
                <a:srgbClr val="000000"/>
              </a:solidFill>
            </a:endParaRPr>
          </a:p>
        </p:txBody>
      </p:sp>
      <p:sp>
        <p:nvSpPr>
          <p:cNvPr id="4159" name="Google Shape;393;p5"/>
          <p:cNvSpPr/>
          <p:nvPr/>
        </p:nvSpPr>
        <p:spPr>
          <a:xfrm>
            <a:off x="282575" y="4633913"/>
            <a:ext cx="322263" cy="95250"/>
          </a:xfrm>
          <a:custGeom>
            <a:avLst/>
            <a:gdLst/>
            <a:ahLst/>
            <a:cxnLst/>
            <a:rect l="0" t="0" r="0" b="0"/>
            <a:pathLst>
              <a:path w="10322" h="2194">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w="9525">
            <a:noFill/>
          </a:ln>
        </p:spPr>
        <p:txBody>
          <a:bodyPr/>
          <a:lstStyle/>
          <a:p>
            <a:endParaRPr lang="en-US">
              <a:solidFill>
                <a:srgbClr val="000000"/>
              </a:solidFill>
            </a:endParaRPr>
          </a:p>
        </p:txBody>
      </p:sp>
      <p:sp>
        <p:nvSpPr>
          <p:cNvPr id="4160" name="Google Shape;394;p5"/>
          <p:cNvSpPr/>
          <p:nvPr/>
        </p:nvSpPr>
        <p:spPr>
          <a:xfrm>
            <a:off x="546100" y="5060950"/>
            <a:ext cx="79375" cy="177800"/>
          </a:xfrm>
          <a:custGeom>
            <a:avLst/>
            <a:gdLst/>
            <a:ahLst/>
            <a:cxnLst/>
            <a:rect l="0" t="0" r="0" b="0"/>
            <a:pathLst>
              <a:path w="2534" h="408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w="9525">
            <a:noFill/>
          </a:ln>
        </p:spPr>
        <p:txBody>
          <a:bodyPr/>
          <a:lstStyle/>
          <a:p>
            <a:endParaRPr lang="en-US">
              <a:solidFill>
                <a:srgbClr val="000000"/>
              </a:solidFill>
            </a:endParaRPr>
          </a:p>
        </p:txBody>
      </p:sp>
      <p:sp>
        <p:nvSpPr>
          <p:cNvPr id="4161" name="Google Shape;395;p5"/>
          <p:cNvSpPr/>
          <p:nvPr/>
        </p:nvSpPr>
        <p:spPr>
          <a:xfrm>
            <a:off x="280988" y="5095875"/>
            <a:ext cx="323850" cy="107950"/>
          </a:xfrm>
          <a:custGeom>
            <a:avLst/>
            <a:gdLst/>
            <a:ahLst/>
            <a:cxnLst/>
            <a:rect l="0" t="0" r="0" b="0"/>
            <a:pathLst>
              <a:path w="10360" h="2496">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tx2"/>
          </a:solidFill>
          <a:ln w="9525">
            <a:noFill/>
          </a:ln>
        </p:spPr>
        <p:txBody>
          <a:bodyPr/>
          <a:lstStyle/>
          <a:p>
            <a:endParaRPr lang="en-US">
              <a:solidFill>
                <a:srgbClr val="000000"/>
              </a:solidFill>
            </a:endParaRPr>
          </a:p>
        </p:txBody>
      </p:sp>
      <p:sp>
        <p:nvSpPr>
          <p:cNvPr id="4162" name="Google Shape;396;p5"/>
          <p:cNvSpPr/>
          <p:nvPr/>
        </p:nvSpPr>
        <p:spPr>
          <a:xfrm>
            <a:off x="304800" y="5203825"/>
            <a:ext cx="31750" cy="0"/>
          </a:xfrm>
          <a:custGeom>
            <a:avLst/>
            <a:gdLst/>
            <a:ahLst/>
            <a:cxnLst/>
            <a:rect l="0" t="0" r="0" b="0"/>
            <a:pathLst>
              <a:path w="1022" h="1">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solidFill>
                <a:srgbClr val="000000"/>
              </a:solidFill>
            </a:endParaRPr>
          </a:p>
        </p:txBody>
      </p:sp>
      <p:sp>
        <p:nvSpPr>
          <p:cNvPr id="4163" name="Google Shape;397;p5"/>
          <p:cNvSpPr/>
          <p:nvPr/>
        </p:nvSpPr>
        <p:spPr>
          <a:xfrm>
            <a:off x="604838" y="5149850"/>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solidFill>
                <a:srgbClr val="000000"/>
              </a:solidFill>
            </a:endParaRPr>
          </a:p>
        </p:txBody>
      </p:sp>
      <p:sp>
        <p:nvSpPr>
          <p:cNvPr id="4164" name="Google Shape;398;p5"/>
          <p:cNvSpPr/>
          <p:nvPr/>
        </p:nvSpPr>
        <p:spPr>
          <a:xfrm>
            <a:off x="282575" y="5110163"/>
            <a:ext cx="322263" cy="93662"/>
          </a:xfrm>
          <a:custGeom>
            <a:avLst/>
            <a:gdLst/>
            <a:ahLst/>
            <a:cxnLst/>
            <a:rect l="0" t="0" r="0" b="0"/>
            <a:pathLst>
              <a:path w="10322" h="2156">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w="9525">
            <a:noFill/>
          </a:ln>
        </p:spPr>
        <p:txBody>
          <a:bodyPr/>
          <a:lstStyle/>
          <a:p>
            <a:endParaRPr lang="en-US">
              <a:solidFill>
                <a:srgbClr val="000000"/>
              </a:solidFill>
            </a:endParaRPr>
          </a:p>
        </p:txBody>
      </p:sp>
      <p:sp>
        <p:nvSpPr>
          <p:cNvPr id="4165" name="Google Shape;399;p5"/>
          <p:cNvSpPr/>
          <p:nvPr/>
        </p:nvSpPr>
        <p:spPr>
          <a:xfrm>
            <a:off x="546100" y="5537200"/>
            <a:ext cx="79375" cy="176213"/>
          </a:xfrm>
          <a:custGeom>
            <a:avLst/>
            <a:gdLst/>
            <a:ahLst/>
            <a:cxnLst/>
            <a:rect l="0" t="0" r="0" b="0"/>
            <a:pathLst>
              <a:path w="2534" h="4047">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w="9525">
            <a:noFill/>
          </a:ln>
        </p:spPr>
        <p:txBody>
          <a:bodyPr/>
          <a:lstStyle/>
          <a:p>
            <a:endParaRPr lang="en-US">
              <a:solidFill>
                <a:srgbClr val="000000"/>
              </a:solidFill>
            </a:endParaRPr>
          </a:p>
        </p:txBody>
      </p:sp>
      <p:sp>
        <p:nvSpPr>
          <p:cNvPr id="4166" name="Google Shape;400;p5"/>
          <p:cNvSpPr/>
          <p:nvPr/>
        </p:nvSpPr>
        <p:spPr>
          <a:xfrm>
            <a:off x="280988" y="5570538"/>
            <a:ext cx="323850" cy="111125"/>
          </a:xfrm>
          <a:custGeom>
            <a:avLst/>
            <a:gdLst/>
            <a:ahLst/>
            <a:cxnLst/>
            <a:rect l="0" t="0" r="0" b="0"/>
            <a:pathLst>
              <a:path w="10360" h="2534">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tx2"/>
          </a:solidFill>
          <a:ln w="9525">
            <a:noFill/>
          </a:ln>
        </p:spPr>
        <p:txBody>
          <a:bodyPr/>
          <a:lstStyle/>
          <a:p>
            <a:endParaRPr lang="en-US">
              <a:solidFill>
                <a:srgbClr val="000000"/>
              </a:solidFill>
            </a:endParaRPr>
          </a:p>
        </p:txBody>
      </p:sp>
      <p:sp>
        <p:nvSpPr>
          <p:cNvPr id="4167" name="Google Shape;401;p5"/>
          <p:cNvSpPr/>
          <p:nvPr/>
        </p:nvSpPr>
        <p:spPr>
          <a:xfrm>
            <a:off x="304800" y="5681663"/>
            <a:ext cx="31750" cy="0"/>
          </a:xfrm>
          <a:custGeom>
            <a:avLst/>
            <a:gdLst/>
            <a:ahLst/>
            <a:cxnLst/>
            <a:rect l="0" t="0" r="0" b="0"/>
            <a:pathLst>
              <a:path w="1022" h="1">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w="9525">
            <a:noFill/>
          </a:ln>
        </p:spPr>
        <p:txBody>
          <a:bodyPr/>
          <a:lstStyle/>
          <a:p>
            <a:endParaRPr lang="en-US">
              <a:solidFill>
                <a:srgbClr val="000000"/>
              </a:solidFill>
            </a:endParaRPr>
          </a:p>
        </p:txBody>
      </p:sp>
      <p:sp>
        <p:nvSpPr>
          <p:cNvPr id="4168" name="Google Shape;402;p5"/>
          <p:cNvSpPr/>
          <p:nvPr/>
        </p:nvSpPr>
        <p:spPr>
          <a:xfrm>
            <a:off x="604838" y="5624513"/>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solidFill>
                <a:srgbClr val="000000"/>
              </a:solidFill>
            </a:endParaRPr>
          </a:p>
        </p:txBody>
      </p:sp>
      <p:sp>
        <p:nvSpPr>
          <p:cNvPr id="4169" name="Google Shape;403;p5"/>
          <p:cNvSpPr/>
          <p:nvPr/>
        </p:nvSpPr>
        <p:spPr>
          <a:xfrm>
            <a:off x="282575" y="5584825"/>
            <a:ext cx="322263" cy="96838"/>
          </a:xfrm>
          <a:custGeom>
            <a:avLst/>
            <a:gdLst/>
            <a:ahLst/>
            <a:cxnLst/>
            <a:rect l="0" t="0" r="0" b="0"/>
            <a:pathLst>
              <a:path w="10322" h="2193">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w="9525">
            <a:noFill/>
          </a:ln>
        </p:spPr>
        <p:txBody>
          <a:bodyPr/>
          <a:lstStyle/>
          <a:p>
            <a:endParaRPr lang="en-US">
              <a:solidFill>
                <a:srgbClr val="000000"/>
              </a:solidFill>
            </a:endParaRPr>
          </a:p>
        </p:txBody>
      </p:sp>
      <p:sp>
        <p:nvSpPr>
          <p:cNvPr id="4170" name="Google Shape;404;p5"/>
          <p:cNvSpPr/>
          <p:nvPr/>
        </p:nvSpPr>
        <p:spPr>
          <a:xfrm>
            <a:off x="282575" y="1303338"/>
            <a:ext cx="322263" cy="95250"/>
          </a:xfrm>
          <a:custGeom>
            <a:avLst/>
            <a:gdLst/>
            <a:ahLst/>
            <a:cxnLst/>
            <a:rect l="0" t="0" r="0" b="0"/>
            <a:pathLst>
              <a:path w="10322" h="2194">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w="9525">
            <a:noFill/>
          </a:ln>
        </p:spPr>
        <p:txBody>
          <a:bodyPr/>
          <a:lstStyle/>
          <a:p>
            <a:endParaRPr lang="en-US">
              <a:solidFill>
                <a:srgbClr val="000000"/>
              </a:solidFill>
            </a:endParaRPr>
          </a:p>
        </p:txBody>
      </p:sp>
      <p:sp>
        <p:nvSpPr>
          <p:cNvPr id="350" name="Google Shape;350;p5"/>
          <p:cNvSpPr txBox="1">
            <a:spLocks noGrp="1"/>
          </p:cNvSpPr>
          <p:nvPr>
            <p:ph type="title"/>
          </p:nvPr>
        </p:nvSpPr>
        <p:spPr>
          <a:xfrm>
            <a:off x="726225" y="588467"/>
            <a:ext cx="76914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pPr fontAlgn="base"/>
            <a:endParaRPr/>
          </a:p>
        </p:txBody>
      </p:sp>
      <p:sp>
        <p:nvSpPr>
          <p:cNvPr id="351" name="Google Shape;351;p5"/>
          <p:cNvSpPr txBox="1">
            <a:spLocks noGrp="1"/>
          </p:cNvSpPr>
          <p:nvPr>
            <p:ph type="subTitle" idx="1"/>
          </p:nvPr>
        </p:nvSpPr>
        <p:spPr>
          <a:xfrm>
            <a:off x="1979838" y="2994033"/>
            <a:ext cx="23427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pPr fontAlgn="base"/>
            <a:endParaRPr/>
          </a:p>
        </p:txBody>
      </p:sp>
      <p:sp>
        <p:nvSpPr>
          <p:cNvPr id="352" name="Google Shape;352;p5"/>
          <p:cNvSpPr txBox="1">
            <a:spLocks noGrp="1"/>
          </p:cNvSpPr>
          <p:nvPr>
            <p:ph type="subTitle" idx="2"/>
          </p:nvPr>
        </p:nvSpPr>
        <p:spPr>
          <a:xfrm>
            <a:off x="1979838" y="3471200"/>
            <a:ext cx="23427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pPr fontAlgn="base"/>
            <a:endParaRPr/>
          </a:p>
        </p:txBody>
      </p:sp>
      <p:sp>
        <p:nvSpPr>
          <p:cNvPr id="353" name="Google Shape;353;p5"/>
          <p:cNvSpPr txBox="1">
            <a:spLocks noGrp="1"/>
          </p:cNvSpPr>
          <p:nvPr>
            <p:ph type="subTitle" idx="3"/>
          </p:nvPr>
        </p:nvSpPr>
        <p:spPr>
          <a:xfrm>
            <a:off x="4821463" y="2994033"/>
            <a:ext cx="23427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pPr fontAlgn="base"/>
            <a:endParaRPr/>
          </a:p>
        </p:txBody>
      </p:sp>
      <p:sp>
        <p:nvSpPr>
          <p:cNvPr id="354" name="Google Shape;354;p5"/>
          <p:cNvSpPr txBox="1">
            <a:spLocks noGrp="1"/>
          </p:cNvSpPr>
          <p:nvPr>
            <p:ph type="subTitle" idx="4"/>
          </p:nvPr>
        </p:nvSpPr>
        <p:spPr>
          <a:xfrm>
            <a:off x="4821463" y="3471205"/>
            <a:ext cx="23427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pPr fontAlgn="base"/>
            <a:endParaRPr/>
          </a:p>
        </p:txBody>
      </p:sp>
      <p:sp>
        <p:nvSpPr>
          <p:cNvPr id="2" name="Date Placeholder 1"/>
          <p:cNvSpPr>
            <a:spLocks noGrp="1"/>
          </p:cNvSpPr>
          <p:nvPr>
            <p:ph type="dt" sz="half" idx="10"/>
          </p:nvPr>
        </p:nvSpPr>
        <p:spPr>
          <a:xfrm>
            <a:off x="457200" y="6245225"/>
            <a:ext cx="2133600" cy="476250"/>
          </a:xfrm>
          <a:prstGeom prst="rect">
            <a:avLst/>
          </a:prstGeom>
          <a:noFill/>
          <a:ln w="9525">
            <a:noFill/>
          </a:ln>
        </p:spPr>
        <p:txBody>
          <a:bodyPr/>
          <a:lstStyle/>
          <a:p>
            <a:pPr>
              <a:defRPr/>
            </a:pPr>
            <a:endParaRPr lang="en-US" i="0">
              <a:solidFill>
                <a:srgbClr val="000000"/>
              </a:solidFill>
            </a:endParaRPr>
          </a:p>
        </p:txBody>
      </p:sp>
      <p:sp>
        <p:nvSpPr>
          <p:cNvPr id="3" name="Footer Placeholder 2"/>
          <p:cNvSpPr>
            <a:spLocks noGrp="1"/>
          </p:cNvSpPr>
          <p:nvPr>
            <p:ph type="ftr" sz="quarter" idx="11"/>
          </p:nvPr>
        </p:nvSpPr>
        <p:spPr>
          <a:xfrm>
            <a:off x="3124200" y="6245225"/>
            <a:ext cx="2895600" cy="476250"/>
          </a:xfrm>
          <a:prstGeom prst="rect">
            <a:avLst/>
          </a:prstGeom>
          <a:noFill/>
          <a:ln w="9525">
            <a:noFill/>
          </a:ln>
        </p:spPr>
        <p:txBody>
          <a:bodyPr/>
          <a:lstStyle/>
          <a:p>
            <a:pPr>
              <a:defRPr/>
            </a:pPr>
            <a:endParaRPr lang="en-US" i="0">
              <a:solidFill>
                <a:srgbClr val="000000"/>
              </a:solidFill>
            </a:endParaRPr>
          </a:p>
        </p:txBody>
      </p:sp>
      <p:sp>
        <p:nvSpPr>
          <p:cNvPr id="4" name="Slide Number Placeholder 3"/>
          <p:cNvSpPr>
            <a:spLocks noGrp="1"/>
          </p:cNvSpPr>
          <p:nvPr>
            <p:ph type="sldNum" sz="quarter" idx="12"/>
          </p:nvPr>
        </p:nvSpPr>
        <p:spPr>
          <a:xfrm>
            <a:off x="6553200" y="6245225"/>
            <a:ext cx="2133600" cy="476250"/>
          </a:xfrm>
          <a:prstGeom prst="rect">
            <a:avLst/>
          </a:prstGeom>
          <a:noFill/>
          <a:ln w="9525">
            <a:noFill/>
          </a:ln>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1340272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a:t>Click to edit Master title style</a:t>
            </a:r>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a:t>Click to edit Master title style</a:t>
            </a:r>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a:t>Click to edit Master title style</a:t>
            </a:r>
          </a:p>
        </p:txBody>
      </p:sp>
      <p:sp>
        <p:nvSpPr>
          <p:cNvPr id="1027" name="Text Placeholder 1026"/>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altLang="zh-CN"/>
              <a:t>Click to edit Master text styles</a:t>
            </a:r>
          </a:p>
          <a:p>
            <a:pPr lvl="1" indent="-285750"/>
            <a:r>
              <a:rPr lang="en-US" altLang="zh-CN"/>
              <a:t>Second level</a:t>
            </a:r>
          </a:p>
          <a:p>
            <a:pPr lvl="2" indent="-228600"/>
            <a:r>
              <a:rPr lang="en-US" altLang="zh-CN"/>
              <a:t>Third level</a:t>
            </a:r>
          </a:p>
          <a:p>
            <a:pPr lvl="3" indent="-228600"/>
            <a:r>
              <a:rPr lang="en-US" altLang="zh-CN"/>
              <a:t>Fourth level</a:t>
            </a:r>
          </a:p>
          <a:p>
            <a:pPr lvl="4" indent="-228600"/>
            <a:r>
              <a:rPr lang="en-US" altLang="zh-CN"/>
              <a:t>Fifth level</a:t>
            </a:r>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1025"/>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a:t>Click to edit Master title style</a:t>
            </a:r>
          </a:p>
        </p:txBody>
      </p:sp>
      <p:sp>
        <p:nvSpPr>
          <p:cNvPr id="2051" name="Text Placeholder 1026"/>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altLang="zh-CN"/>
              <a:t>Click to edit Master text styles</a:t>
            </a:r>
          </a:p>
          <a:p>
            <a:pPr lvl="1" indent="-285750"/>
            <a:r>
              <a:rPr lang="en-US" altLang="zh-CN"/>
              <a:t>Second level</a:t>
            </a:r>
          </a:p>
          <a:p>
            <a:pPr lvl="2" indent="-228600"/>
            <a:r>
              <a:rPr lang="en-US" altLang="zh-CN"/>
              <a:t>Third level</a:t>
            </a:r>
          </a:p>
          <a:p>
            <a:pPr lvl="3" indent="-228600"/>
            <a:r>
              <a:rPr lang="en-US" altLang="zh-CN"/>
              <a:t>Fourth level</a:t>
            </a:r>
          </a:p>
          <a:p>
            <a:pPr lvl="4" indent="-228600"/>
            <a:r>
              <a:rPr lang="en-US" altLang="zh-CN"/>
              <a:t>Fifth level</a:t>
            </a:r>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1025"/>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a:t>Click to edit Master title style</a:t>
            </a:r>
          </a:p>
        </p:txBody>
      </p:sp>
      <p:sp>
        <p:nvSpPr>
          <p:cNvPr id="3075" name="Text Placeholder 1026"/>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altLang="zh-CN"/>
              <a:t>Click to edit Master text styles</a:t>
            </a:r>
          </a:p>
          <a:p>
            <a:pPr lvl="1" indent="-285750"/>
            <a:r>
              <a:rPr lang="en-US" altLang="zh-CN"/>
              <a:t>Second level</a:t>
            </a:r>
          </a:p>
          <a:p>
            <a:pPr lvl="2" indent="-228600"/>
            <a:r>
              <a:rPr lang="en-US" altLang="zh-CN"/>
              <a:t>Third level</a:t>
            </a:r>
          </a:p>
          <a:p>
            <a:pPr lvl="3" indent="-228600"/>
            <a:r>
              <a:rPr lang="en-US" altLang="zh-CN"/>
              <a:t>Fourth level</a:t>
            </a:r>
          </a:p>
          <a:p>
            <a:pPr lvl="4" indent="-228600"/>
            <a:r>
              <a:rPr lang="en-US" altLang="zh-CN"/>
              <a:t>Fifth level</a:t>
            </a:r>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1025"/>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a:t>Click to edit Master title style</a:t>
            </a:r>
          </a:p>
        </p:txBody>
      </p:sp>
      <p:sp>
        <p:nvSpPr>
          <p:cNvPr id="2051" name="Text Placeholder 1026"/>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altLang="zh-CN"/>
              <a:t>Click to edit Master text styles</a:t>
            </a:r>
          </a:p>
          <a:p>
            <a:pPr lvl="1" indent="-285750"/>
            <a:r>
              <a:rPr lang="en-US" altLang="zh-CN"/>
              <a:t>Second level</a:t>
            </a:r>
          </a:p>
          <a:p>
            <a:pPr lvl="2" indent="-228600"/>
            <a:r>
              <a:rPr lang="en-US" altLang="zh-CN"/>
              <a:t>Third level</a:t>
            </a:r>
          </a:p>
          <a:p>
            <a:pPr lvl="3" indent="-228600"/>
            <a:r>
              <a:rPr lang="en-US" altLang="zh-CN"/>
              <a:t>Fourth level</a:t>
            </a:r>
          </a:p>
          <a:p>
            <a:pPr lvl="4" indent="-228600"/>
            <a:r>
              <a:rPr lang="en-US" altLang="zh-CN"/>
              <a:t>Fifth level</a:t>
            </a:r>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a:t>Click to edit Master title style</a:t>
            </a:r>
          </a:p>
        </p:txBody>
      </p:sp>
      <p:sp>
        <p:nvSpPr>
          <p:cNvPr id="1027" name="Text Placeholder 1026"/>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altLang="zh-CN"/>
              <a:t>Click to edit Master text styles</a:t>
            </a:r>
          </a:p>
          <a:p>
            <a:pPr lvl="1" indent="-285750"/>
            <a:r>
              <a:rPr lang="en-US" altLang="zh-CN"/>
              <a:t>Second level</a:t>
            </a:r>
          </a:p>
          <a:p>
            <a:pPr lvl="2" indent="-228600"/>
            <a:r>
              <a:rPr lang="en-US" altLang="zh-CN"/>
              <a:t>Third level</a:t>
            </a:r>
          </a:p>
          <a:p>
            <a:pPr lvl="3" indent="-228600"/>
            <a:r>
              <a:rPr lang="en-US" altLang="zh-CN"/>
              <a:t>Fourth level</a:t>
            </a:r>
          </a:p>
          <a:p>
            <a:pPr lvl="4" indent="-228600"/>
            <a:r>
              <a:rPr lang="en-US" altLang="zh-CN"/>
              <a:t>Fifth level</a:t>
            </a:r>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a:defRPr/>
            </a:pPr>
            <a:endParaRPr lang="en-US" i="0">
              <a:solidFill>
                <a:srgbClr val="000000"/>
              </a:solidFill>
            </a:endParaRPr>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a:defRPr/>
            </a:pPr>
            <a:endParaRPr lang="en-US" i="0">
              <a:solidFill>
                <a:srgbClr val="000000"/>
              </a:solidFill>
            </a:endParaRPr>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219123431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20.xml"/><Relationship Id="rId4" Type="http://schemas.openxmlformats.org/officeDocument/2006/relationships/image" Target="../media/image14.wmf"/></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0.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jpeg"/><Relationship Id="rId2" Type="http://schemas.openxmlformats.org/officeDocument/2006/relationships/image" Target="../media/image15.png"/><Relationship Id="rId1" Type="http://schemas.openxmlformats.org/officeDocument/2006/relationships/slideLayout" Target="../slideLayouts/slideLayout30.xml"/><Relationship Id="rId6" Type="http://schemas.openxmlformats.org/officeDocument/2006/relationships/image" Target="../media/image20.jpe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30.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8" Type="http://schemas.openxmlformats.org/officeDocument/2006/relationships/image" Target="../media/image30.GIF"/><Relationship Id="rId3" Type="http://schemas.microsoft.com/office/2007/relationships/media" Target="file:///E:\TH&#7846;Y%20NH&#7898;\JOLI-HOAI%20(H)\NH&#7840;C\nhac%206230\Nhung%20bong%20hoa%20nhung%20bai%20ca.mp3" TargetMode="External"/><Relationship Id="rId7" Type="http://schemas.openxmlformats.org/officeDocument/2006/relationships/image" Target="../media/image29.png"/><Relationship Id="rId12" Type="http://schemas.openxmlformats.org/officeDocument/2006/relationships/image" Target="../media/image34.GIF"/><Relationship Id="rId2" Type="http://schemas.openxmlformats.org/officeDocument/2006/relationships/audio" Target="file:///D:\Mucsic3\hay%20hat%20len.mp3" TargetMode="External"/><Relationship Id="rId1" Type="http://schemas.microsoft.com/office/2007/relationships/media" Target="file:///D:\Mucsic3\hay%20hat%20len.mp3" TargetMode="External"/><Relationship Id="rId6" Type="http://schemas.openxmlformats.org/officeDocument/2006/relationships/image" Target="../media/image28.wmf"/><Relationship Id="rId11" Type="http://schemas.openxmlformats.org/officeDocument/2006/relationships/image" Target="../media/image33.GIF"/><Relationship Id="rId5" Type="http://schemas.openxmlformats.org/officeDocument/2006/relationships/slideLayout" Target="../slideLayouts/slideLayout28.xml"/><Relationship Id="rId10" Type="http://schemas.openxmlformats.org/officeDocument/2006/relationships/image" Target="../media/image32.GIF"/><Relationship Id="rId4" Type="http://schemas.openxmlformats.org/officeDocument/2006/relationships/audio" Target="file:///E:\TH&#7846;Y%20NH&#7898;\JOLI-HOAI%20(H)\NH&#7840;C\nhac%206230\Nhung%20bong%20hoa%20nhung%20bai%20ca.mp3" TargetMode="External"/><Relationship Id="rId9" Type="http://schemas.openxmlformats.org/officeDocument/2006/relationships/image" Target="../media/image31.GIF"/></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Beautifully Illustrated Vector Flower Backgrounds"/>
          <p:cNvPicPr>
            <a:picLocks noChangeAspect="1"/>
          </p:cNvPicPr>
          <p:nvPr/>
        </p:nvPicPr>
        <p:blipFill>
          <a:blip r:embed="rId2"/>
          <a:stretch>
            <a:fillRect/>
          </a:stretch>
        </p:blipFill>
        <p:spPr>
          <a:xfrm>
            <a:off x="0" y="0"/>
            <a:ext cx="9144000" cy="6858000"/>
          </a:xfrm>
          <a:prstGeom prst="rect">
            <a:avLst/>
          </a:prstGeom>
          <a:noFill/>
          <a:ln w="9525">
            <a:noFill/>
          </a:ln>
        </p:spPr>
      </p:pic>
      <p:sp>
        <p:nvSpPr>
          <p:cNvPr id="18435" name="WordArt 20"/>
          <p:cNvSpPr>
            <a:spLocks noTextEdit="1"/>
          </p:cNvSpPr>
          <p:nvPr/>
        </p:nvSpPr>
        <p:spPr>
          <a:xfrm>
            <a:off x="685800" y="1676400"/>
            <a:ext cx="7924800" cy="1752600"/>
          </a:xfrm>
          <a:prstGeom prst="rect">
            <a:avLst/>
          </a:prstGeom>
        </p:spPr>
        <p:txBody>
          <a:bodyPr wrap="none" fromWordArt="1">
            <a:prstTxWarp prst="textPlain">
              <a:avLst>
                <a:gd name="adj" fmla="val 50000"/>
              </a:avLst>
            </a:prstTxWarp>
            <a:normAutofit/>
          </a:bodyPr>
          <a:lstStyle/>
          <a:p>
            <a:pPr algn="ctr"/>
            <a:r>
              <a:rPr lang="en-US" sz="1800" b="1" i="0" dirty="0" err="1">
                <a:ln w="9525" cap="flat" cmpd="sng">
                  <a:solidFill>
                    <a:srgbClr val="0000FF"/>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Tập</a:t>
            </a:r>
            <a:r>
              <a:rPr lang="en-US" sz="1800" b="1" i="0" dirty="0">
                <a:ln w="9525" cap="flat" cmpd="sng">
                  <a:solidFill>
                    <a:srgbClr val="0000FF"/>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1800" b="1" i="0" dirty="0" err="1">
                <a:ln w="9525" cap="flat" cmpd="sng">
                  <a:solidFill>
                    <a:srgbClr val="0000FF"/>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đọc</a:t>
            </a:r>
            <a:r>
              <a:rPr lang="en-US" sz="1800" b="1" i="0" dirty="0">
                <a:ln w="9525" cap="flat" cmpd="sng">
                  <a:solidFill>
                    <a:srgbClr val="0000FF"/>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p>
        </p:txBody>
      </p:sp>
      <p:sp>
        <p:nvSpPr>
          <p:cNvPr id="18437" name="WordArt 21"/>
          <p:cNvSpPr>
            <a:spLocks noTextEdit="1"/>
          </p:cNvSpPr>
          <p:nvPr/>
        </p:nvSpPr>
        <p:spPr>
          <a:xfrm>
            <a:off x="381000" y="4114800"/>
            <a:ext cx="8229600" cy="5181600"/>
          </a:xfrm>
          <a:prstGeom prst="rect">
            <a:avLst/>
          </a:prstGeom>
        </p:spPr>
        <p:txBody>
          <a:bodyPr wrap="none" fromWordArt="1">
            <a:prstTxWarp prst="textPlain">
              <a:avLst>
                <a:gd name="adj" fmla="val 50000"/>
              </a:avLst>
            </a:prstTxWarp>
            <a:normAutofit/>
          </a:bodyPr>
          <a:lstStyle/>
          <a:p>
            <a:pPr algn="l"/>
            <a:r>
              <a:rPr lang="en-US" sz="1800" b="1">
                <a:ln w="9525" cap="flat" cmpd="sng">
                  <a:solidFill>
                    <a:srgbClr val="FF00FF"/>
                  </a:solidFill>
                  <a:prstDash val="solid"/>
                  <a:headEnd type="none" w="med" len="med"/>
                  <a:tailEnd type="none" w="med" len="med"/>
                </a:ln>
                <a:solidFill>
                  <a:srgbClr val="0033CC"/>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Một chuyên gia máy xúc</a:t>
            </a:r>
          </a:p>
          <a:p>
            <a:pPr algn="l"/>
            <a:r>
              <a:rPr lang="en-US" sz="1800" b="1">
                <a:ln w="9525" cap="flat" cmpd="sng">
                  <a:solidFill>
                    <a:srgbClr val="FF00FF"/>
                  </a:solidFill>
                  <a:prstDash val="solid"/>
                  <a:headEnd type="none" w="med" len="med"/>
                  <a:tailEnd type="none" w="med" len="med"/>
                </a:ln>
                <a:solidFill>
                  <a:srgbClr val="0033CC"/>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p>
          <a:p>
            <a:pPr algn="l"/>
            <a:endParaRPr lang="en-US" sz="1800" b="1">
              <a:ln w="9525" cap="flat" cmpd="sng">
                <a:solidFill>
                  <a:srgbClr val="FF00FF"/>
                </a:solidFill>
                <a:prstDash val="solid"/>
                <a:headEnd type="none" w="med" len="med"/>
                <a:tailEnd type="none" w="med" len="med"/>
              </a:ln>
              <a:solidFill>
                <a:srgbClr val="0033CC"/>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5362" name="Picture 20"/>
          <p:cNvPicPr>
            <a:picLocks noChangeAspect="1"/>
          </p:cNvPicPr>
          <p:nvPr/>
        </p:nvPicPr>
        <p:blipFill>
          <a:blip r:embed="rId3"/>
          <a:stretch>
            <a:fillRect/>
          </a:stretch>
        </p:blipFill>
        <p:spPr>
          <a:xfrm>
            <a:off x="-69850" y="-20637"/>
            <a:ext cx="9267825" cy="6924675"/>
          </a:xfrm>
          <a:prstGeom prst="rect">
            <a:avLst/>
          </a:prstGeom>
          <a:noFill/>
          <a:ln w="9525">
            <a:noFill/>
          </a:ln>
        </p:spPr>
      </p:pic>
      <p:sp>
        <p:nvSpPr>
          <p:cNvPr id="24" name="Content Placeholder 23"/>
          <p:cNvSpPr>
            <a:spLocks noGrp="1"/>
          </p:cNvSpPr>
          <p:nvPr>
            <p:ph idx="1"/>
          </p:nvPr>
        </p:nvSpPr>
        <p:spPr>
          <a:xfrm>
            <a:off x="3473450" y="41275"/>
            <a:ext cx="2935288" cy="542925"/>
          </a:xfrm>
        </p:spPr>
        <p:txBody>
          <a:body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rPr>
              <a:t>Tập đọc</a:t>
            </a: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25" name="Content Placeholder 2"/>
          <p:cNvSpPr>
            <a:spLocks noGrp="1"/>
          </p:cNvSpPr>
          <p:nvPr/>
        </p:nvSpPr>
        <p:spPr>
          <a:xfrm>
            <a:off x="639763" y="1241425"/>
            <a:ext cx="7480300" cy="5281613"/>
          </a:xfrm>
          <a:prstGeom prst="rect">
            <a:avLst/>
          </a:prstGeom>
          <a:noFill/>
          <a:ln w="9525">
            <a:noFill/>
          </a:ln>
        </p:spPr>
        <p:txBody>
          <a:bodyPr anchor="t" anchorCtr="0"/>
          <a:lstStyle/>
          <a:p>
            <a:pPr algn="just">
              <a:spcBef>
                <a:spcPct val="20000"/>
              </a:spcBef>
            </a:pPr>
            <a:r>
              <a:rPr lang="en-US" altLang="zh-CN" sz="2800" b="1" i="0" dirty="0" err="1">
                <a:solidFill>
                  <a:srgbClr val="002060"/>
                </a:solidFill>
                <a:latin typeface="Times New Roman" panose="02020603050405020304" pitchFamily="18" charset="0"/>
              </a:rPr>
              <a:t>      Tôi đã từng gặp nhiều người ngoại quốc đến tham quan công trường. Nhưng người ngoại quốc này có một vẻ gì nổi bật lên khác hẳn các khách tham quan khác. Bộ quần áo xanh màu công nhân, thân hình chắc và khỏe, khuôn mặt to chất phác…, tất cả gợi lên ngay từ phút đầu những nét giản dị, thân mật.</a:t>
            </a:r>
          </a:p>
          <a:p>
            <a:pPr algn="just">
              <a:spcBef>
                <a:spcPct val="20000"/>
              </a:spcBef>
            </a:pPr>
            <a:r>
              <a:rPr lang="en-US" altLang="zh-CN" sz="2800" b="1" i="0" dirty="0" err="1">
                <a:solidFill>
                  <a:srgbClr val="002060"/>
                </a:solidFill>
                <a:latin typeface="Times New Roman" panose="02020603050405020304" pitchFamily="18" charset="0"/>
              </a:rPr>
              <a:t>      Đoàn xe tải lần lượt ra khỏi công trường. Tôi cho máy xúc vun đất xong đâu vào đấy, hạ tay gầu rồi nhảy ra khỏi buồng lái. Anh phiên dịch giới thiệu: “Đồng chí A-lếch-xây, chuyên gia máy xúc!”</a:t>
            </a:r>
          </a:p>
          <a:p>
            <a:pPr algn="just">
              <a:spcBef>
                <a:spcPct val="20000"/>
              </a:spcBef>
            </a:pPr>
            <a:endParaRPr lang="en-US" altLang="zh-CN" sz="2800" b="1" i="0" dirty="0" err="1">
              <a:solidFill>
                <a:srgbClr val="002060"/>
              </a:solidFill>
              <a:latin typeface="Times New Roman" panose="02020603050405020304" pitchFamily="18" charset="0"/>
            </a:endParaRPr>
          </a:p>
        </p:txBody>
      </p:sp>
      <p:sp>
        <p:nvSpPr>
          <p:cNvPr id="26" name="Content Placeholder 2"/>
          <p:cNvSpPr>
            <a:spLocks noGrp="1"/>
          </p:cNvSpPr>
          <p:nvPr/>
        </p:nvSpPr>
        <p:spPr>
          <a:xfrm>
            <a:off x="2124075" y="698500"/>
            <a:ext cx="5216525"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endParaRPr lang="en-US" sz="2800" b="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1" build="p"/>
      <p:bldP spid="25" grpId="0"/>
      <p:bldP spid="25" grpId="1"/>
      <p:bldP spid="26" grpI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pic>
        <p:nvPicPr>
          <p:cNvPr id="16386" name="Picture 20"/>
          <p:cNvPicPr>
            <a:picLocks noChangeAspect="1"/>
          </p:cNvPicPr>
          <p:nvPr/>
        </p:nvPicPr>
        <p:blipFill>
          <a:blip r:embed="rId4"/>
          <a:stretch>
            <a:fillRect/>
          </a:stretch>
        </p:blipFill>
        <p:spPr>
          <a:xfrm>
            <a:off x="-4762" y="-30162"/>
            <a:ext cx="9147175" cy="6915150"/>
          </a:xfrm>
          <a:prstGeom prst="rect">
            <a:avLst/>
          </a:prstGeom>
          <a:noFill/>
          <a:ln w="9525">
            <a:noFill/>
          </a:ln>
        </p:spPr>
      </p:pic>
      <p:sp>
        <p:nvSpPr>
          <p:cNvPr id="7" name="Content Placeholder 6"/>
          <p:cNvSpPr>
            <a:spLocks noGrp="1"/>
          </p:cNvSpPr>
          <p:nvPr>
            <p:ph idx="1"/>
          </p:nvPr>
        </p:nvSpPr>
        <p:spPr>
          <a:xfrm>
            <a:off x="3330575" y="41275"/>
            <a:ext cx="2935288" cy="542925"/>
          </a:xfrm>
        </p:spPr>
        <p:txBody>
          <a:body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rPr>
              <a:t>Tập đọc</a:t>
            </a: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8" name="Content Placeholder 2"/>
          <p:cNvSpPr>
            <a:spLocks noGrp="1"/>
          </p:cNvSpPr>
          <p:nvPr/>
        </p:nvSpPr>
        <p:spPr>
          <a:xfrm>
            <a:off x="498475" y="1079500"/>
            <a:ext cx="8108950" cy="5676900"/>
          </a:xfrm>
          <a:prstGeom prst="rect">
            <a:avLst/>
          </a:prstGeom>
          <a:noFill/>
          <a:ln w="9525">
            <a:noFill/>
          </a:ln>
        </p:spPr>
        <p:txBody>
          <a:bodyPr anchor="t" anchorCtr="0"/>
          <a:lstStyle/>
          <a:p>
            <a:pPr algn="just">
              <a:spcBef>
                <a:spcPct val="20000"/>
              </a:spcBef>
            </a:pPr>
            <a:r>
              <a:rPr lang="en-US" altLang="zh-CN" sz="2800" b="1" i="0" dirty="0" err="1">
                <a:solidFill>
                  <a:srgbClr val="002060"/>
                </a:solidFill>
                <a:latin typeface="Times New Roman" panose="02020603050405020304" pitchFamily="18" charset="0"/>
              </a:rPr>
              <a:t>      A-lếch-xây nhìn tôi bằng đôi mắt sâu và</a:t>
            </a:r>
          </a:p>
          <a:p>
            <a:pPr algn="just">
              <a:spcBef>
                <a:spcPct val="20000"/>
              </a:spcBef>
            </a:pPr>
            <a:r>
              <a:rPr lang="en-US" altLang="zh-CN" sz="2800" b="1" i="0" dirty="0" err="1">
                <a:solidFill>
                  <a:srgbClr val="002060"/>
                </a:solidFill>
                <a:latin typeface="Times New Roman" panose="02020603050405020304" pitchFamily="18" charset="0"/>
              </a:rPr>
              <a:t> xanh, mỉm cười, hỏi:</a:t>
            </a:r>
          </a:p>
          <a:p>
            <a:pPr algn="just">
              <a:spcBef>
                <a:spcPct val="20000"/>
              </a:spcBef>
            </a:pPr>
            <a:r>
              <a:rPr lang="en-US" altLang="zh-CN" sz="2800" b="1" i="0" dirty="0" err="1">
                <a:solidFill>
                  <a:srgbClr val="002060"/>
                </a:solidFill>
                <a:latin typeface="Times New Roman" panose="02020603050405020304" pitchFamily="18" charset="0"/>
              </a:rPr>
              <a:t>– Đồng chí lái máy xúc bao nhiêu năm rồi?</a:t>
            </a:r>
          </a:p>
          <a:p>
            <a:pPr algn="just">
              <a:spcBef>
                <a:spcPct val="20000"/>
              </a:spcBef>
            </a:pPr>
            <a:r>
              <a:rPr lang="en-US" altLang="zh-CN" sz="2800" b="1" i="0" dirty="0" err="1">
                <a:solidFill>
                  <a:srgbClr val="002060"/>
                </a:solidFill>
                <a:latin typeface="Times New Roman" panose="02020603050405020304" pitchFamily="18" charset="0"/>
              </a:rPr>
              <a:t>– Tính đến nay là năm thứ mười một. – Tôi đáp.</a:t>
            </a:r>
          </a:p>
          <a:p>
            <a:pPr algn="just">
              <a:spcBef>
                <a:spcPct val="20000"/>
              </a:spcBef>
            </a:pPr>
            <a:r>
              <a:rPr lang="en-US" altLang="zh-CN" sz="2800" b="1" i="0" dirty="0" err="1">
                <a:solidFill>
                  <a:srgbClr val="002060"/>
                </a:solidFill>
                <a:latin typeface="Times New Roman" panose="02020603050405020304" pitchFamily="18" charset="0"/>
              </a:rPr>
              <a:t>Thế là A-lếch-xây đưa bàn tay vừa to vừa chắc ra nắm lấy bàn tay đầy dầu mỡ của tôi lắc mạnh và nói:</a:t>
            </a:r>
          </a:p>
          <a:p>
            <a:pPr algn="just">
              <a:spcBef>
                <a:spcPct val="20000"/>
              </a:spcBef>
            </a:pPr>
            <a:r>
              <a:rPr lang="en-US" altLang="zh-CN" sz="2800" b="1" i="0" dirty="0" err="1">
                <a:solidFill>
                  <a:srgbClr val="002060"/>
                </a:solidFill>
                <a:latin typeface="Times New Roman" panose="02020603050405020304" pitchFamily="18" charset="0"/>
              </a:rPr>
              <a:t>– Chúng mình là bạn đồng nghiệp đấy, đồng chí Thủy ạ!</a:t>
            </a:r>
          </a:p>
          <a:p>
            <a:pPr algn="just">
              <a:spcBef>
                <a:spcPct val="20000"/>
              </a:spcBef>
            </a:pPr>
            <a:r>
              <a:rPr lang="en-US" altLang="zh-CN" sz="2800" b="1" i="0" dirty="0" err="1">
                <a:solidFill>
                  <a:srgbClr val="002060"/>
                </a:solidFill>
                <a:latin typeface="Times New Roman" panose="02020603050405020304" pitchFamily="18" charset="0"/>
              </a:rPr>
              <a:t>Cuộc tiếp xúc thân mật ấy đã mở đầu cho tình bạn thắm thiết giữa tôi và A-lếch-xây.</a:t>
            </a:r>
          </a:p>
          <a:p>
            <a:pPr algn="just">
              <a:spcBef>
                <a:spcPct val="20000"/>
              </a:spcBef>
            </a:pPr>
            <a:r>
              <a:rPr lang="en-US" altLang="zh-CN" sz="2800" b="1" i="0" dirty="0" err="1">
                <a:solidFill>
                  <a:srgbClr val="002060"/>
                </a:solidFill>
                <a:latin typeface="Times New Roman" panose="02020603050405020304" pitchFamily="18" charset="0"/>
              </a:rPr>
              <a:t>                                                </a:t>
            </a:r>
            <a:r>
              <a:rPr lang="en-US" altLang="zh-CN" sz="2800" b="1" i="0" dirty="0" err="1">
                <a:solidFill>
                  <a:srgbClr val="FF0000"/>
                </a:solidFill>
                <a:latin typeface="Times New Roman" panose="02020603050405020304" pitchFamily="18" charset="0"/>
              </a:rPr>
              <a:t>Theo HỒNG THỦY</a:t>
            </a:r>
          </a:p>
        </p:txBody>
      </p:sp>
      <p:sp>
        <p:nvSpPr>
          <p:cNvPr id="9" name="Content Placeholder 2"/>
          <p:cNvSpPr>
            <a:spLocks noGrp="1"/>
          </p:cNvSpPr>
          <p:nvPr/>
        </p:nvSpPr>
        <p:spPr>
          <a:xfrm>
            <a:off x="2125663" y="584200"/>
            <a:ext cx="5216525" cy="544513"/>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endParaRPr lang="en-US" sz="2800" b="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build="p"/>
      <p:bldP spid="8" grpId="0"/>
      <p:bldP spid="8" grpId="1"/>
      <p:bldP spid="9" grpI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8434" name="Picture 8"/>
          <p:cNvPicPr>
            <a:picLocks noChangeAspect="1"/>
          </p:cNvPicPr>
          <p:nvPr/>
        </p:nvPicPr>
        <p:blipFill>
          <a:blip r:embed="rId3"/>
          <a:stretch>
            <a:fillRect/>
          </a:stretch>
        </p:blipFill>
        <p:spPr>
          <a:xfrm>
            <a:off x="-4762" y="-22225"/>
            <a:ext cx="9163050" cy="6931025"/>
          </a:xfrm>
          <a:prstGeom prst="rect">
            <a:avLst/>
          </a:prstGeom>
          <a:noFill/>
          <a:ln w="9525">
            <a:noFill/>
          </a:ln>
        </p:spPr>
      </p:pic>
      <p:sp>
        <p:nvSpPr>
          <p:cNvPr id="12" name="Content Placeholder 2"/>
          <p:cNvSpPr txBox="1"/>
          <p:nvPr/>
        </p:nvSpPr>
        <p:spPr>
          <a:xfrm>
            <a:off x="168275" y="979488"/>
            <a:ext cx="6794500" cy="3829050"/>
          </a:xfrm>
          <a:prstGeom prst="rect">
            <a:avLst/>
          </a:prstGeom>
          <a:noFill/>
          <a:ln w="9525">
            <a:noFill/>
          </a:ln>
        </p:spPr>
        <p:txBody>
          <a:bodyPr lIns="91440" tIns="45720" rIns="91440" bIns="45720" anchor="t" anchorCtr="0"/>
          <a:lstStyle/>
          <a:p>
            <a:pPr>
              <a:lnSpc>
                <a:spcPct val="150000"/>
              </a:lnSpc>
              <a:spcBef>
                <a:spcPts val="600"/>
              </a:spcBef>
            </a:pPr>
            <a:r>
              <a:rPr lang="en-GB" altLang="en-US" sz="2800" b="1" i="0" u="sng" dirty="0">
                <a:solidFill>
                  <a:srgbClr val="00B050"/>
                </a:solidFill>
                <a:latin typeface="Times New Roman" panose="02020603050405020304" pitchFamily="18" charset="0"/>
              </a:rPr>
              <a:t>Chia </a:t>
            </a:r>
            <a:r>
              <a:rPr lang="en-GB" altLang="en-US" sz="2800" b="1" i="0" u="sng" dirty="0" err="1">
                <a:solidFill>
                  <a:srgbClr val="00B050"/>
                </a:solidFill>
                <a:latin typeface="Times New Roman" panose="02020603050405020304" pitchFamily="18" charset="0"/>
              </a:rPr>
              <a:t>đoạn</a:t>
            </a:r>
            <a:r>
              <a:rPr lang="en-GB" altLang="en-US" sz="2800" b="1" i="0" u="sng" dirty="0">
                <a:solidFill>
                  <a:srgbClr val="00B050"/>
                </a:solidFill>
                <a:latin typeface="Times New Roman" panose="02020603050405020304" pitchFamily="18" charset="0"/>
              </a:rPr>
              <a:t>:</a:t>
            </a:r>
          </a:p>
          <a:p>
            <a:pPr>
              <a:lnSpc>
                <a:spcPct val="150000"/>
              </a:lnSpc>
              <a:spcBef>
                <a:spcPts val="600"/>
              </a:spcBef>
            </a:pPr>
            <a:r>
              <a:rPr lang="en-GB" altLang="en-US" sz="2800" b="1" i="0" u="sng" dirty="0" err="1">
                <a:solidFill>
                  <a:srgbClr val="0000FF"/>
                </a:solidFill>
                <a:latin typeface="Times New Roman" panose="02020603050405020304" pitchFamily="18" charset="0"/>
              </a:rPr>
              <a:t>Đoạn</a:t>
            </a:r>
            <a:r>
              <a:rPr lang="en-GB" altLang="en-US" sz="2800" b="1" i="0" u="sng" dirty="0">
                <a:solidFill>
                  <a:srgbClr val="0000FF"/>
                </a:solidFill>
                <a:latin typeface="Times New Roman" panose="02020603050405020304" pitchFamily="18" charset="0"/>
              </a:rPr>
              <a:t> 1</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Đó</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là</a:t>
            </a:r>
            <a:r>
              <a:rPr lang="en-GB" altLang="en-US" sz="2800" b="1" i="0" dirty="0">
                <a:solidFill>
                  <a:srgbClr val="0000FF"/>
                </a:solidFill>
                <a:latin typeface="Times New Roman" panose="02020603050405020304" pitchFamily="18" charset="0"/>
              </a:rPr>
              <a:t> ..... </a:t>
            </a:r>
            <a:r>
              <a:rPr lang="en-GB" altLang="en-US" sz="2800" b="1" i="0" dirty="0" err="1">
                <a:solidFill>
                  <a:srgbClr val="0000FF"/>
                </a:solidFill>
                <a:latin typeface="Times New Roman" panose="02020603050405020304" pitchFamily="18" charset="0"/>
              </a:rPr>
              <a:t>sắc</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êm</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dịu</a:t>
            </a:r>
            <a:r>
              <a:rPr lang="en-GB" altLang="en-US" sz="2800" b="1" i="0" dirty="0">
                <a:solidFill>
                  <a:srgbClr val="0000FF"/>
                </a:solidFill>
                <a:latin typeface="Times New Roman" panose="02020603050405020304" pitchFamily="18" charset="0"/>
              </a:rPr>
              <a:t>.</a:t>
            </a:r>
          </a:p>
          <a:p>
            <a:pPr>
              <a:lnSpc>
                <a:spcPct val="150000"/>
              </a:lnSpc>
              <a:spcBef>
                <a:spcPts val="600"/>
              </a:spcBef>
            </a:pPr>
            <a:r>
              <a:rPr lang="en-GB" altLang="en-US" sz="2800" b="1" i="0" u="sng" dirty="0" err="1">
                <a:solidFill>
                  <a:srgbClr val="0000FF"/>
                </a:solidFill>
                <a:latin typeface="Times New Roman" panose="02020603050405020304" pitchFamily="18" charset="0"/>
              </a:rPr>
              <a:t>Đoạn</a:t>
            </a:r>
            <a:r>
              <a:rPr lang="en-GB" altLang="en-US" sz="2800" b="1" i="0" u="sng" dirty="0">
                <a:solidFill>
                  <a:srgbClr val="0000FF"/>
                </a:solidFill>
                <a:latin typeface="Times New Roman" panose="02020603050405020304" pitchFamily="18" charset="0"/>
              </a:rPr>
              <a:t> 2</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Chiếc</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máy</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xúc</a:t>
            </a:r>
            <a:r>
              <a:rPr lang="en-GB" altLang="en-US" sz="2800" b="1" i="0" dirty="0">
                <a:solidFill>
                  <a:srgbClr val="0000FF"/>
                </a:solidFill>
                <a:latin typeface="Times New Roman" panose="02020603050405020304" pitchFamily="18" charset="0"/>
              </a:rPr>
              <a:t> .... </a:t>
            </a:r>
            <a:r>
              <a:rPr lang="en-GB" altLang="en-US" sz="2800" b="1" i="0" dirty="0" err="1">
                <a:solidFill>
                  <a:srgbClr val="0000FF"/>
                </a:solidFill>
                <a:latin typeface="Times New Roman" panose="02020603050405020304" pitchFamily="18" charset="0"/>
              </a:rPr>
              <a:t>giản</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dị</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thân</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mật</a:t>
            </a:r>
            <a:r>
              <a:rPr lang="en-GB" altLang="en-US" sz="2800" b="1" i="0" dirty="0">
                <a:solidFill>
                  <a:srgbClr val="0000FF"/>
                </a:solidFill>
                <a:latin typeface="Times New Roman" panose="02020603050405020304" pitchFamily="18" charset="0"/>
              </a:rPr>
              <a:t>.</a:t>
            </a:r>
          </a:p>
          <a:p>
            <a:pPr>
              <a:lnSpc>
                <a:spcPct val="150000"/>
              </a:lnSpc>
              <a:spcBef>
                <a:spcPts val="600"/>
              </a:spcBef>
            </a:pPr>
            <a:r>
              <a:rPr lang="en-GB" altLang="en-US" sz="2800" b="1" i="0" u="sng" dirty="0" err="1">
                <a:solidFill>
                  <a:srgbClr val="0000FF"/>
                </a:solidFill>
                <a:latin typeface="Times New Roman" panose="02020603050405020304" pitchFamily="18" charset="0"/>
              </a:rPr>
              <a:t>Đoạn</a:t>
            </a:r>
            <a:r>
              <a:rPr lang="en-GB" altLang="en-US" sz="2800" b="1" i="0" u="sng" dirty="0">
                <a:solidFill>
                  <a:srgbClr val="0000FF"/>
                </a:solidFill>
                <a:latin typeface="Times New Roman" panose="02020603050405020304" pitchFamily="18" charset="0"/>
              </a:rPr>
              <a:t> 3</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Đoàn</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xe</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tải</a:t>
            </a:r>
            <a:r>
              <a:rPr lang="en-GB" altLang="en-US" sz="2800" b="1" i="0" dirty="0">
                <a:solidFill>
                  <a:srgbClr val="0000FF"/>
                </a:solidFill>
                <a:latin typeface="Times New Roman" panose="02020603050405020304" pitchFamily="18" charset="0"/>
              </a:rPr>
              <a:t> ... </a:t>
            </a:r>
            <a:r>
              <a:rPr lang="en-GB" altLang="en-US" sz="2800" b="1" i="0" dirty="0" err="1">
                <a:solidFill>
                  <a:srgbClr val="0000FF"/>
                </a:solidFill>
                <a:latin typeface="Times New Roman" panose="02020603050405020304" pitchFamily="18" charset="0"/>
              </a:rPr>
              <a:t>chuyên</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gia</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máy</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xúc</a:t>
            </a:r>
            <a:r>
              <a:rPr lang="en-GB" altLang="en-US" sz="2800" b="1" i="0" dirty="0">
                <a:solidFill>
                  <a:srgbClr val="0000FF"/>
                </a:solidFill>
                <a:latin typeface="Times New Roman" panose="02020603050405020304" pitchFamily="18" charset="0"/>
              </a:rPr>
              <a:t>!</a:t>
            </a:r>
          </a:p>
          <a:p>
            <a:pPr>
              <a:lnSpc>
                <a:spcPct val="150000"/>
              </a:lnSpc>
              <a:spcBef>
                <a:spcPts val="600"/>
              </a:spcBef>
            </a:pPr>
            <a:r>
              <a:rPr lang="en-GB" altLang="en-US" sz="2800" b="1" i="0" u="sng" dirty="0" err="1">
                <a:solidFill>
                  <a:srgbClr val="0000FF"/>
                </a:solidFill>
                <a:latin typeface="Times New Roman" panose="02020603050405020304" pitchFamily="18" charset="0"/>
              </a:rPr>
              <a:t>Đoạn</a:t>
            </a:r>
            <a:r>
              <a:rPr lang="en-GB" altLang="en-US" sz="2800" b="1" i="0" u="sng" dirty="0">
                <a:solidFill>
                  <a:srgbClr val="0000FF"/>
                </a:solidFill>
                <a:latin typeface="Times New Roman" panose="02020603050405020304" pitchFamily="18" charset="0"/>
              </a:rPr>
              <a:t> 4</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Phần</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còn</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lại</a:t>
            </a:r>
            <a:r>
              <a:rPr lang="en-GB" altLang="en-US" sz="2800" b="1" i="0" dirty="0">
                <a:solidFill>
                  <a:srgbClr val="0000FF"/>
                </a:solidFill>
                <a:latin typeface="Times New Roman" panose="02020603050405020304" pitchFamily="18" charset="0"/>
              </a:rPr>
              <a:t>.</a:t>
            </a:r>
          </a:p>
        </p:txBody>
      </p:sp>
      <p:sp>
        <p:nvSpPr>
          <p:cNvPr id="13" name="Content Placeholder 12"/>
          <p:cNvSpPr>
            <a:spLocks noGrp="1"/>
          </p:cNvSpPr>
          <p:nvPr>
            <p:ph idx="1"/>
          </p:nvPr>
        </p:nvSpPr>
        <p:spPr>
          <a:xfrm>
            <a:off x="3170238" y="41275"/>
            <a:ext cx="2935288" cy="542925"/>
          </a:xfrm>
        </p:spPr>
        <p:txBody>
          <a:body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Tập đọc</a:t>
            </a:r>
            <a:endPar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14" name="Content Placeholder 2"/>
          <p:cNvSpPr>
            <a:spLocks noGrp="1"/>
          </p:cNvSpPr>
          <p:nvPr/>
        </p:nvSpPr>
        <p:spPr>
          <a:xfrm>
            <a:off x="1895475" y="546100"/>
            <a:ext cx="5864225" cy="101600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Theo HỒNG THỦY</a:t>
            </a:r>
            <a:endParaRPr lang="en-US" sz="2000" b="1" i="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1000"/>
                                        <p:tgtEl>
                                          <p:spTgt spid="12">
                                            <p:txEl>
                                              <p:pRg st="2" end="2"/>
                                            </p:txEl>
                                          </p:spTgt>
                                        </p:tgtEl>
                                      </p:cBhvr>
                                    </p:animEffect>
                                    <p:anim calcmode="lin" valueType="num">
                                      <p:cBhvr>
                                        <p:cTn id="2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xEl>
                                              <p:pRg st="3" end="3"/>
                                            </p:txEl>
                                          </p:spTgt>
                                        </p:tgtEl>
                                        <p:attrNameLst>
                                          <p:attrName>style.visibility</p:attrName>
                                        </p:attrNameLst>
                                      </p:cBhvr>
                                      <p:to>
                                        <p:strVal val="visible"/>
                                      </p:to>
                                    </p:set>
                                    <p:animEffect transition="in" filter="fade">
                                      <p:cBhvr>
                                        <p:cTn id="28" dur="1000"/>
                                        <p:tgtEl>
                                          <p:spTgt spid="12">
                                            <p:txEl>
                                              <p:pRg st="3" end="3"/>
                                            </p:txEl>
                                          </p:spTgt>
                                        </p:tgtEl>
                                      </p:cBhvr>
                                    </p:animEffect>
                                    <p:anim calcmode="lin" valueType="num">
                                      <p:cBhvr>
                                        <p:cTn id="29"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animEffect transition="in" filter="fade">
                                      <p:cBhvr>
                                        <p:cTn id="35" dur="1000"/>
                                        <p:tgtEl>
                                          <p:spTgt spid="12">
                                            <p:txEl>
                                              <p:pRg st="4" end="4"/>
                                            </p:txEl>
                                          </p:spTgt>
                                        </p:tgtEl>
                                      </p:cBhvr>
                                    </p:animEffect>
                                    <p:anim calcmode="lin" valueType="num">
                                      <p:cBhvr>
                                        <p:cTn id="36"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lophoccongdong (48)"/>
          <p:cNvPicPr>
            <a:picLocks noChangeAspect="1"/>
          </p:cNvPicPr>
          <p:nvPr/>
        </p:nvPicPr>
        <p:blipFill>
          <a:blip r:embed="rId2"/>
          <a:stretch>
            <a:fillRect/>
          </a:stretch>
        </p:blipFill>
        <p:spPr>
          <a:xfrm>
            <a:off x="0" y="73025"/>
            <a:ext cx="9144000" cy="7318375"/>
          </a:xfrm>
          <a:prstGeom prst="rect">
            <a:avLst/>
          </a:prstGeom>
          <a:noFill/>
          <a:ln w="9525">
            <a:noFill/>
          </a:ln>
        </p:spPr>
      </p:pic>
      <p:pic>
        <p:nvPicPr>
          <p:cNvPr id="50179" name="Picture 8" descr="21"/>
          <p:cNvPicPr>
            <a:picLocks noChangeAspect="1"/>
          </p:cNvPicPr>
          <p:nvPr/>
        </p:nvPicPr>
        <p:blipFill>
          <a:blip r:embed="rId3"/>
          <a:stretch>
            <a:fillRect/>
          </a:stretch>
        </p:blipFill>
        <p:spPr>
          <a:xfrm flipH="1">
            <a:off x="6835775" y="4876800"/>
            <a:ext cx="2209800" cy="1935163"/>
          </a:xfrm>
          <a:prstGeom prst="rect">
            <a:avLst/>
          </a:prstGeom>
          <a:noFill/>
          <a:ln w="9525">
            <a:noFill/>
          </a:ln>
        </p:spPr>
      </p:pic>
      <p:pic>
        <p:nvPicPr>
          <p:cNvPr id="50180" name="Picture 12" descr="POINSET2"/>
          <p:cNvPicPr>
            <a:picLocks noChangeAspect="1"/>
          </p:cNvPicPr>
          <p:nvPr/>
        </p:nvPicPr>
        <p:blipFill>
          <a:blip r:embed="rId4"/>
          <a:stretch>
            <a:fillRect/>
          </a:stretch>
        </p:blipFill>
        <p:spPr>
          <a:xfrm rot="5400000">
            <a:off x="7178675" y="3175"/>
            <a:ext cx="1981200" cy="1973263"/>
          </a:xfrm>
          <a:prstGeom prst="rect">
            <a:avLst/>
          </a:prstGeom>
          <a:noFill/>
          <a:ln w="9525">
            <a:noFill/>
          </a:ln>
        </p:spPr>
      </p:pic>
      <p:sp>
        <p:nvSpPr>
          <p:cNvPr id="50181" name="Subtitle 2"/>
          <p:cNvSpPr txBox="1"/>
          <p:nvPr/>
        </p:nvSpPr>
        <p:spPr>
          <a:xfrm>
            <a:off x="1504950" y="2563813"/>
            <a:ext cx="6510338" cy="1009650"/>
          </a:xfrm>
          <a:prstGeom prst="rect">
            <a:avLst/>
          </a:prstGeom>
          <a:noFill/>
          <a:ln w="9525">
            <a:noFill/>
          </a:ln>
        </p:spPr>
        <p:txBody>
          <a:bodyPr/>
          <a:lstStyle/>
          <a:p>
            <a:pPr eaLnBrk="1" hangingPunct="1">
              <a:spcBef>
                <a:spcPct val="20000"/>
              </a:spcBef>
            </a:pPr>
            <a:r>
              <a:rPr sz="6000" b="1" err="1">
                <a:solidFill>
                  <a:srgbClr val="0000CC"/>
                </a:solidFill>
                <a:latin typeface="Times New Roman" panose="02020603050405020304" pitchFamily="18" charset="0"/>
                <a:cs typeface="Times New Roman" panose="02020603050405020304" pitchFamily="18" charset="0"/>
              </a:rPr>
              <a:t>Luyện</a:t>
            </a:r>
            <a:r>
              <a:rPr sz="6000" b="1">
                <a:solidFill>
                  <a:srgbClr val="0000CC"/>
                </a:solidFill>
                <a:latin typeface="Times New Roman" panose="02020603050405020304" pitchFamily="18" charset="0"/>
                <a:cs typeface="Times New Roman" panose="02020603050405020304" pitchFamily="18" charset="0"/>
              </a:rPr>
              <a:t> </a:t>
            </a:r>
            <a:r>
              <a:rPr sz="6000" b="1" err="1">
                <a:solidFill>
                  <a:srgbClr val="0000CC"/>
                </a:solidFill>
                <a:latin typeface="Times New Roman" panose="02020603050405020304" pitchFamily="18" charset="0"/>
                <a:cs typeface="Times New Roman" panose="02020603050405020304" pitchFamily="18" charset="0"/>
              </a:rPr>
              <a:t>đọc</a:t>
            </a:r>
            <a:r>
              <a:rPr sz="6000" b="1">
                <a:solidFill>
                  <a:srgbClr val="0000CC"/>
                </a:solidFill>
                <a:latin typeface="Times New Roman" panose="02020603050405020304" pitchFamily="18" charset="0"/>
                <a:cs typeface="Times New Roman" panose="02020603050405020304" pitchFamily="18" charset="0"/>
              </a:rPr>
              <a:t> </a:t>
            </a:r>
            <a:r>
              <a:rPr sz="6000" b="1" err="1">
                <a:solidFill>
                  <a:srgbClr val="0000CC"/>
                </a:solidFill>
                <a:latin typeface="Times New Roman" panose="02020603050405020304" pitchFamily="18" charset="0"/>
                <a:cs typeface="Times New Roman" panose="02020603050405020304" pitchFamily="18" charset="0"/>
              </a:rPr>
              <a:t>đoạn</a:t>
            </a:r>
            <a:r>
              <a:rPr sz="6000" b="1">
                <a:solidFill>
                  <a:srgbClr val="0000CC"/>
                </a:solidFill>
                <a:latin typeface="Times New Roman" panose="02020603050405020304" pitchFamily="18" charset="0"/>
                <a:cs typeface="Times New Roman" panose="02020603050405020304" pitchFamily="18" charset="0"/>
              </a:rPr>
              <a:t> </a:t>
            </a:r>
            <a:r>
              <a:rPr sz="6000" b="1" err="1">
                <a:solidFill>
                  <a:srgbClr val="0000CC"/>
                </a:solidFill>
                <a:latin typeface="Times New Roman" panose="02020603050405020304" pitchFamily="18" charset="0"/>
                <a:cs typeface="Times New Roman" panose="02020603050405020304" pitchFamily="18" charset="0"/>
              </a:rPr>
              <a:t>tiếp</a:t>
            </a:r>
            <a:r>
              <a:rPr sz="6000" b="1">
                <a:solidFill>
                  <a:srgbClr val="0000CC"/>
                </a:solidFill>
                <a:latin typeface="Times New Roman" panose="02020603050405020304" pitchFamily="18" charset="0"/>
                <a:cs typeface="Times New Roman" panose="02020603050405020304" pitchFamily="18" charset="0"/>
              </a:rPr>
              <a:t> </a:t>
            </a:r>
            <a:r>
              <a:rPr sz="6000" b="1" err="1">
                <a:solidFill>
                  <a:srgbClr val="0000CC"/>
                </a:solidFill>
                <a:latin typeface="Times New Roman" panose="02020603050405020304" pitchFamily="18" charset="0"/>
                <a:cs typeface="Times New Roman" panose="02020603050405020304" pitchFamily="18" charset="0"/>
              </a:rPr>
              <a:t>nối</a:t>
            </a:r>
            <a:endParaRPr sz="6000" b="1">
              <a:solidFill>
                <a:srgbClr val="0000CC"/>
              </a:solidFill>
              <a:latin typeface="Times New Roman" panose="02020603050405020304" pitchFamily="18" charset="0"/>
              <a:ea typeface="Times New Roman" panose="02020603050405020304" pitchFamily="18" charset="0"/>
            </a:endParaRPr>
          </a:p>
        </p:txBody>
      </p:sp>
    </p:spTree>
  </p:cSld>
  <p:clrMapOvr>
    <a:masterClrMapping/>
  </p:clrMapOvr>
  <p:transition spd="med">
    <p:plus/>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chemeClr val="bg1"/>
                </a:solidFill>
                <a:latin typeface="Times New Roman" panose="02020603050405020304" pitchFamily="18" charset="0"/>
                <a:ea typeface="+mn-ea"/>
                <a:cs typeface="Times New Roman" panose="02020603050405020304" pitchFamily="18" charset="0"/>
              </a:rPr>
              <a:t>Tập đọc</a:t>
            </a: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3750" b="1" i="0" u="none" strike="noStrike" kern="1200" cap="none" spc="0" normalizeH="0" baseline="0" noProof="1">
              <a:solidFill>
                <a:srgbClr val="FFFF00"/>
              </a:solidFill>
              <a:latin typeface="Times New Roman" panose="02020603050405020304" pitchFamily="18" charset="0"/>
              <a:ea typeface="+mn-ea"/>
              <a:cs typeface="Times New Roman" panose="02020603050405020304" pitchFamily="18" charset="0"/>
            </a:endParaRPr>
          </a:p>
        </p:txBody>
      </p:sp>
      <p:pic>
        <p:nvPicPr>
          <p:cNvPr id="19458" name="Content Placeholder 3"/>
          <p:cNvPicPr>
            <a:picLocks noGrp="1" noChangeAspect="1"/>
          </p:cNvPicPr>
          <p:nvPr>
            <p:ph sz="half" idx="2"/>
          </p:nvPr>
        </p:nvPicPr>
        <p:blipFill>
          <a:blip r:embed="rId2"/>
          <a:stretch>
            <a:fillRect/>
          </a:stretch>
        </p:blipFill>
        <p:spPr>
          <a:xfrm>
            <a:off x="-28575" y="-30162"/>
            <a:ext cx="9196388" cy="6899275"/>
          </a:xfrm>
          <a:ln/>
        </p:spPr>
      </p:pic>
      <p:sp>
        <p:nvSpPr>
          <p:cNvPr id="13" name="Content Placeholder 12"/>
          <p:cNvSpPr>
            <a:spLocks noGrp="1"/>
          </p:cNvSpPr>
          <p:nvPr/>
        </p:nvSpPr>
        <p:spPr>
          <a:xfrm>
            <a:off x="3170238" y="41275"/>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Tập đọc</a:t>
            </a:r>
            <a:endPar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14" name="Content Placeholder 2"/>
          <p:cNvSpPr>
            <a:spLocks noGrp="1"/>
          </p:cNvSpPr>
          <p:nvPr/>
        </p:nvSpPr>
        <p:spPr>
          <a:xfrm>
            <a:off x="1895475" y="546100"/>
            <a:ext cx="5864225" cy="101600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Theo HỒNG THỦY</a:t>
            </a:r>
            <a:endParaRPr lang="en-US" sz="2000" b="1" i="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
        <p:nvSpPr>
          <p:cNvPr id="6" name="Content Placeholder 12"/>
          <p:cNvSpPr>
            <a:spLocks noGrp="1"/>
          </p:cNvSpPr>
          <p:nvPr/>
        </p:nvSpPr>
        <p:spPr>
          <a:xfrm>
            <a:off x="307975" y="1436688"/>
            <a:ext cx="2520950"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1. Luyện đọc:</a:t>
            </a: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cxnSp>
        <p:nvCxnSpPr>
          <p:cNvPr id="7" name="Straight Connector 6"/>
          <p:cNvCxnSpPr/>
          <p:nvPr/>
        </p:nvCxnSpPr>
        <p:spPr>
          <a:xfrm>
            <a:off x="5689600" y="1616075"/>
            <a:ext cx="25400" cy="34893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12"/>
          <p:cNvSpPr>
            <a:spLocks noGrp="1"/>
          </p:cNvSpPr>
          <p:nvPr/>
        </p:nvSpPr>
        <p:spPr>
          <a:xfrm>
            <a:off x="5697538" y="1436688"/>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2. Tìm hiểu bài:</a:t>
            </a: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11" name="TextBox 6"/>
          <p:cNvSpPr txBox="1"/>
          <p:nvPr/>
        </p:nvSpPr>
        <p:spPr>
          <a:xfrm>
            <a:off x="457200" y="1828800"/>
            <a:ext cx="1662113" cy="673100"/>
          </a:xfrm>
          <a:prstGeom prst="rect">
            <a:avLst/>
          </a:prstGeom>
          <a:noFill/>
          <a:ln w="9525">
            <a:noFill/>
          </a:ln>
        </p:spPr>
        <p:txBody>
          <a:bodyPr wrap="squar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nhạt</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loãng</a:t>
            </a:r>
            <a:r>
              <a:rPr lang="en-GB" altLang="en-US" sz="2400" b="1" i="0" dirty="0">
                <a:latin typeface="Times New Roman" panose="02020603050405020304" pitchFamily="18" charset="0"/>
                <a:ea typeface="SimSun" panose="02010600030101010101" pitchFamily="2" charset="-122"/>
              </a:rPr>
              <a:t>        </a:t>
            </a:r>
            <a:r>
              <a:rPr lang="en-GB" altLang="en-US" sz="3600" b="1" i="0" dirty="0">
                <a:latin typeface="Arial" panose="020B0604020202020204" pitchFamily="34" charset="0"/>
                <a:ea typeface="SimSun" panose="02010600030101010101" pitchFamily="2" charset="-122"/>
              </a:rPr>
              <a:t> </a:t>
            </a:r>
            <a:endParaRPr lang="en-GB" altLang="en-US" sz="4400" i="0" dirty="0">
              <a:latin typeface="Arial" panose="020B0604020202020204" pitchFamily="34" charset="0"/>
              <a:ea typeface="SimSun" panose="02010600030101010101" pitchFamily="2" charset="-122"/>
            </a:endParaRPr>
          </a:p>
        </p:txBody>
      </p:sp>
      <p:sp>
        <p:nvSpPr>
          <p:cNvPr id="15" name="TextBox 14"/>
          <p:cNvSpPr txBox="1"/>
          <p:nvPr/>
        </p:nvSpPr>
        <p:spPr>
          <a:xfrm>
            <a:off x="457200" y="2438400"/>
            <a:ext cx="1566863" cy="488950"/>
          </a:xfrm>
          <a:prstGeom prst="rect">
            <a:avLst/>
          </a:prstGeom>
          <a:noFill/>
          <a:ln w="9525">
            <a:noFill/>
          </a:ln>
        </p:spPr>
        <p:txBody>
          <a:bodyPr wrap="squar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buồng</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lái</a:t>
            </a:r>
            <a:endParaRPr lang="en-GB" altLang="en-US" sz="2400" b="1" i="0" dirty="0">
              <a:latin typeface="Times New Roman" panose="02020603050405020304" pitchFamily="18" charset="0"/>
              <a:ea typeface="SimSun" panose="02010600030101010101" pitchFamily="2" charset="-122"/>
            </a:endParaRPr>
          </a:p>
        </p:txBody>
      </p:sp>
      <p:sp>
        <p:nvSpPr>
          <p:cNvPr id="12" name="TextBox 8"/>
          <p:cNvSpPr txBox="1"/>
          <p:nvPr/>
        </p:nvSpPr>
        <p:spPr>
          <a:xfrm>
            <a:off x="2359025" y="1955800"/>
            <a:ext cx="1233488" cy="488950"/>
          </a:xfrm>
          <a:prstGeom prst="rect">
            <a:avLst/>
          </a:prstGeom>
          <a:noFill/>
          <a:ln w="9525">
            <a:noFill/>
          </a:ln>
        </p:spPr>
        <p:txBody>
          <a:bodyPr wrap="non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dầu</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mỡ</a:t>
            </a:r>
            <a:endParaRPr lang="en-GB" altLang="en-US" sz="2400" b="1" i="0" dirty="0">
              <a:latin typeface="Times New Roman" panose="02020603050405020304" pitchFamily="18" charset="0"/>
              <a:ea typeface="SimSun" panose="02010600030101010101" pitchFamily="2" charset="-122"/>
            </a:endParaRPr>
          </a:p>
        </p:txBody>
      </p:sp>
      <p:sp>
        <p:nvSpPr>
          <p:cNvPr id="16" name="TextBox 13"/>
          <p:cNvSpPr txBox="1"/>
          <p:nvPr/>
        </p:nvSpPr>
        <p:spPr>
          <a:xfrm>
            <a:off x="2359025" y="2438400"/>
            <a:ext cx="1666875" cy="488950"/>
          </a:xfrm>
          <a:prstGeom prst="rect">
            <a:avLst/>
          </a:prstGeom>
          <a:noFill/>
          <a:ln w="9525">
            <a:noFill/>
          </a:ln>
        </p:spPr>
        <p:txBody>
          <a:bodyPr wrap="square" lIns="121917" tIns="60958" rIns="121917" bIns="60958" anchor="t" anchorCtr="0">
            <a:spAutoFit/>
          </a:bodyPr>
          <a:lstStyle/>
          <a:p>
            <a:pPr>
              <a:buSzTx/>
            </a:pPr>
            <a:r>
              <a:rPr lang="en-GB" altLang="en-US" sz="2400" b="1" i="0" dirty="0">
                <a:latin typeface="Times New Roman" panose="02020603050405020304" pitchFamily="18" charset="0"/>
                <a:ea typeface="SimSun" panose="02010600030101010101" pitchFamily="2" charset="-122"/>
              </a:rPr>
              <a:t>A-</a:t>
            </a:r>
            <a:r>
              <a:rPr lang="en-GB" altLang="en-US" sz="2400" b="1" i="0" dirty="0" err="1">
                <a:latin typeface="Times New Roman" panose="02020603050405020304" pitchFamily="18" charset="0"/>
                <a:ea typeface="SimSun" panose="02010600030101010101" pitchFamily="2" charset="-122"/>
              </a:rPr>
              <a:t>lếch</a:t>
            </a:r>
            <a:r>
              <a:rPr lang="en-GB" altLang="en-US" sz="2400" b="1" i="0" dirty="0">
                <a:latin typeface="Times New Roman" panose="02020603050405020304" pitchFamily="18" charset="0"/>
                <a:ea typeface="SimSun" panose="02010600030101010101" pitchFamily="2" charset="-122"/>
              </a:rPr>
              <a:t>-</a:t>
            </a:r>
            <a:r>
              <a:rPr lang="en-GB" altLang="en-US" sz="2400" b="1" i="0" dirty="0" err="1">
                <a:latin typeface="Times New Roman" panose="02020603050405020304" pitchFamily="18" charset="0"/>
                <a:ea typeface="SimSun" panose="02010600030101010101" pitchFamily="2" charset="-122"/>
              </a:rPr>
              <a:t>xây</a:t>
            </a:r>
            <a:endParaRPr lang="en-GB" altLang="en-US" sz="2400" b="1" i="0" dirty="0">
              <a:latin typeface="Times New Roman" panose="02020603050405020304" pitchFamily="18" charset="0"/>
              <a:ea typeface="SimSun" panose="02010600030101010101" pitchFamily="2" charset="-122"/>
            </a:endParaRPr>
          </a:p>
        </p:txBody>
      </p:sp>
      <p:sp>
        <p:nvSpPr>
          <p:cNvPr id="17" name="文本框 21"/>
          <p:cNvSpPr txBox="1"/>
          <p:nvPr/>
        </p:nvSpPr>
        <p:spPr>
          <a:xfrm>
            <a:off x="82550" y="3113088"/>
            <a:ext cx="5499100" cy="1198563"/>
          </a:xfrm>
          <a:prstGeom prst="rect">
            <a:avLst/>
          </a:prstGeom>
          <a:noFill/>
          <a:ln w="38100">
            <a:noFill/>
            <a:prstDash val="sysDot"/>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defRPr/>
            </a:pPr>
            <a:r>
              <a:rPr lang="en-US" sz="2400" b="1" i="0" strike="noStrike" noProof="1">
                <a:solidFill>
                  <a:schemeClr val="tx1"/>
                </a:solidFill>
                <a:latin typeface="Times New Roman" panose="02020603050405020304" pitchFamily="18" charset="0"/>
                <a:cs typeface="Times New Roman" panose="02020603050405020304" pitchFamily="18" charset="0"/>
              </a:rPr>
              <a:t>   Ánh</a:t>
            </a:r>
            <a:r>
              <a:rPr lang="vi-VN" sz="2400" b="1" i="0" strike="noStrike" noProof="1">
                <a:solidFill>
                  <a:schemeClr val="tx1"/>
                </a:solidFill>
                <a:latin typeface="Times New Roman" panose="02020603050405020304" pitchFamily="18" charset="0"/>
                <a:cs typeface="Times New Roman" panose="02020603050405020304" pitchFamily="18" charset="0"/>
              </a:rPr>
              <a:t> nắng ban mai nhạt loãng</a:t>
            </a:r>
            <a:r>
              <a:rPr lang="en-US" sz="2400" b="1" i="0" strike="noStrike" noProof="1">
                <a:solidFill>
                  <a:schemeClr val="tx1"/>
                </a:solidFill>
                <a:latin typeface="Times New Roman" panose="02020603050405020304" pitchFamily="18" charset="0"/>
                <a:cs typeface="Times New Roman" panose="02020603050405020304" pitchFamily="18" charset="0"/>
              </a:rPr>
              <a:t> </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en-US" sz="2400" b="1" i="0" strike="noStrike" noProof="1">
                <a:solidFill>
                  <a:schemeClr val="tx1"/>
                </a:solidFill>
                <a:latin typeface="Times New Roman" panose="02020603050405020304" pitchFamily="18" charset="0"/>
                <a:cs typeface="Times New Roman" panose="02020603050405020304" pitchFamily="18" charset="0"/>
              </a:rPr>
              <a:t> </a:t>
            </a:r>
            <a:r>
              <a:rPr lang="vi-VN" sz="2400" b="1" i="0" strike="noStrike" noProof="1">
                <a:solidFill>
                  <a:schemeClr val="tx1"/>
                </a:solidFill>
                <a:latin typeface="Times New Roman" panose="02020603050405020304" pitchFamily="18" charset="0"/>
                <a:cs typeface="Times New Roman" panose="02020603050405020304" pitchFamily="18" charset="0"/>
              </a:rPr>
              <a:t>rải trên  vùng đất đỏ công trường </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vi-VN" sz="2400" b="1" i="0" strike="noStrike" noProof="1">
                <a:solidFill>
                  <a:schemeClr val="tx1"/>
                </a:solidFill>
                <a:latin typeface="Times New Roman" panose="02020603050405020304" pitchFamily="18" charset="0"/>
                <a:cs typeface="Times New Roman" panose="02020603050405020304" pitchFamily="18" charset="0"/>
              </a:rPr>
              <a:t> tạo nên một hòa sắc êm dịu</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vi-VN" sz="2400" b="1" i="0" strike="noStrike" noProof="1">
                <a:solidFill>
                  <a:schemeClr val="tx1"/>
                </a:solidFill>
                <a:latin typeface="Times New Roman" panose="02020603050405020304" pitchFamily="18" charset="0"/>
                <a:cs typeface="Times New Roman" panose="02020603050405020304" pitchFamily="18" charset="0"/>
              </a:rPr>
              <a:t>.</a:t>
            </a:r>
            <a:endParaRPr lang="zh-CN" altLang="en-US" sz="2400" b="1" i="0" strike="noStrike" spc="600" noProof="1">
              <a:solidFill>
                <a:schemeClr val="tx1"/>
              </a:solidFill>
              <a:latin typeface="Times New Roman" panose="02020603050405020304" pitchFamily="18" charset="0"/>
              <a:ea typeface="iekie jianheiti" pitchFamily="2" charset="-128"/>
              <a:cs typeface="Times New Roman" panose="02020603050405020304" pitchFamily="18" charset="0"/>
              <a:sym typeface="iekie jianheiti" pitchFamily="2" charset="-128"/>
            </a:endParaRPr>
          </a:p>
        </p:txBody>
      </p:sp>
      <p:sp>
        <p:nvSpPr>
          <p:cNvPr id="18" name="TextBox 13"/>
          <p:cNvSpPr txBox="1"/>
          <p:nvPr/>
        </p:nvSpPr>
        <p:spPr>
          <a:xfrm>
            <a:off x="6105525" y="1920875"/>
            <a:ext cx="2017713" cy="488950"/>
          </a:xfrm>
          <a:prstGeom prst="rect">
            <a:avLst/>
          </a:prstGeom>
          <a:noFill/>
          <a:ln w="9525">
            <a:noFill/>
          </a:ln>
        </p:spPr>
        <p:txBody>
          <a:bodyPr wrap="square" lIns="121917" tIns="60958" rIns="121917" bIns="60958" anchor="t" anchorCtr="0">
            <a:spAutoFit/>
          </a:bodyPr>
          <a:lstStyle/>
          <a:p>
            <a:pPr>
              <a:buSzTx/>
            </a:pPr>
            <a:r>
              <a:rPr lang="en-US" altLang="en-GB" sz="2400" b="1" i="0" dirty="0">
                <a:latin typeface="Times New Roman" panose="02020603050405020304" pitchFamily="18" charset="0"/>
                <a:ea typeface="SimSun" panose="02010600030101010101" pitchFamily="2" charset="-122"/>
              </a:rPr>
              <a:t>Công trường</a:t>
            </a:r>
          </a:p>
        </p:txBody>
      </p:sp>
      <p:pic>
        <p:nvPicPr>
          <p:cNvPr id="19470" name="Picture 2" descr="unnamed-removebg-preview"/>
          <p:cNvPicPr>
            <a:picLocks noChangeAspect="1"/>
          </p:cNvPicPr>
          <p:nvPr/>
        </p:nvPicPr>
        <p:blipFill>
          <a:blip r:embed="rId3"/>
          <a:stretch>
            <a:fillRect/>
          </a:stretch>
        </p:blipFill>
        <p:spPr>
          <a:xfrm>
            <a:off x="-234950" y="4470400"/>
            <a:ext cx="5816600" cy="2460625"/>
          </a:xfrm>
          <a:prstGeom prst="rect">
            <a:avLst/>
          </a:prstGeom>
          <a:noFill/>
          <a:ln w="9525">
            <a:noFill/>
          </a:ln>
        </p:spPr>
      </p:pic>
      <p:pic>
        <p:nvPicPr>
          <p:cNvPr id="19471" name="Picture 1" descr="images-removebg-preview"/>
          <p:cNvPicPr>
            <a:picLocks noChangeAspect="1"/>
          </p:cNvPicPr>
          <p:nvPr/>
        </p:nvPicPr>
        <p:blipFill>
          <a:blip r:embed="rId4"/>
          <a:stretch>
            <a:fillRect/>
          </a:stretch>
        </p:blipFill>
        <p:spPr>
          <a:xfrm>
            <a:off x="6651625" y="3978275"/>
            <a:ext cx="2979738" cy="2816225"/>
          </a:xfrm>
          <a:prstGeom prst="rect">
            <a:avLst/>
          </a:prstGeom>
          <a:noFill/>
          <a:ln w="9525">
            <a:noFill/>
          </a:ln>
        </p:spPr>
      </p:pic>
      <p:pic>
        <p:nvPicPr>
          <p:cNvPr id="19472" name="Picture -2147482621" descr="hinh-anh-lo-hoa-dep-5-removebg-preview"/>
          <p:cNvPicPr>
            <a:picLocks noChangeAspect="1"/>
          </p:cNvPicPr>
          <p:nvPr/>
        </p:nvPicPr>
        <p:blipFill>
          <a:blip r:embed="rId5"/>
          <a:stretch>
            <a:fillRect/>
          </a:stretch>
        </p:blipFill>
        <p:spPr>
          <a:xfrm>
            <a:off x="5165725" y="4664075"/>
            <a:ext cx="3414713" cy="2257425"/>
          </a:xfrm>
          <a:prstGeom prst="rect">
            <a:avLst/>
          </a:prstGeom>
          <a:noFill/>
          <a:ln w="9525">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ppt_x</p:attrName>
                                        </p:attrNameLst>
                                      </p:cBhvr>
                                      <p:tavLst>
                                        <p:tav tm="0">
                                          <p:val>
                                            <p:strVal val="#ppt_x-.2"/>
                                          </p:val>
                                        </p:tav>
                                        <p:tav tm="100000">
                                          <p:val>
                                            <p:strVal val="#ppt_x"/>
                                          </p:val>
                                        </p:tav>
                                      </p:tavLst>
                                    </p:anim>
                                    <p:anim calcmode="lin" valueType="num">
                                      <p:cBhvr>
                                        <p:cTn id="1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p:tgtEl>
                                          <p:spTgt spid="16"/>
                                        </p:tgtEl>
                                        <p:attrNameLst>
                                          <p:attrName>ppt_y</p:attrName>
                                        </p:attrNameLst>
                                      </p:cBhvr>
                                      <p:tavLst>
                                        <p:tav tm="0">
                                          <p:val>
                                            <p:strVal val="#ppt_y+#ppt_h*1.125000"/>
                                          </p:val>
                                        </p:tav>
                                        <p:tav tm="100000">
                                          <p:val>
                                            <p:strVal val="#ppt_y"/>
                                          </p:val>
                                        </p:tav>
                                      </p:tavLst>
                                    </p:anim>
                                    <p:animEffect transition="in" filter="wipe(up)">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linds(horizont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6" grpId="0"/>
      <p:bldP spid="6" grpId="1"/>
      <p:bldP spid="8" grpId="0"/>
      <p:bldP spid="8" grpId="1"/>
      <p:bldP spid="11" grpId="0"/>
      <p:bldP spid="11" grpId="1"/>
      <p:bldP spid="15" grpId="0"/>
      <p:bldP spid="15" grpId="1"/>
      <p:bldP spid="12" grpId="0"/>
      <p:bldP spid="12" grpId="1"/>
      <p:bldP spid="16" grpId="0"/>
      <p:bldP spid="16" grpId="1"/>
      <p:bldP spid="17" grpId="0" animBg="1"/>
      <p:bldP spid="17" grpId="1" animBg="1"/>
      <p:bldP spid="18" grpId="0"/>
      <p:bldP spid="1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chemeClr val="bg1"/>
                </a:solidFill>
                <a:latin typeface="Times New Roman" panose="02020603050405020304" pitchFamily="18" charset="0"/>
                <a:ea typeface="+mn-ea"/>
                <a:cs typeface="Times New Roman" panose="02020603050405020304" pitchFamily="18" charset="0"/>
              </a:rPr>
              <a:t>Tập đọc</a:t>
            </a: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3750" b="1" i="0" u="none" strike="noStrike" kern="1200" cap="none" spc="0" normalizeH="0" baseline="0" noProof="1">
              <a:solidFill>
                <a:srgbClr val="FFFF00"/>
              </a:solidFill>
              <a:latin typeface="Times New Roman" panose="02020603050405020304" pitchFamily="18" charset="0"/>
              <a:ea typeface="+mn-ea"/>
              <a:cs typeface="Times New Roman" panose="02020603050405020304" pitchFamily="18" charset="0"/>
            </a:endParaRPr>
          </a:p>
        </p:txBody>
      </p:sp>
      <p:pic>
        <p:nvPicPr>
          <p:cNvPr id="20482" name="Content Placeholder 3"/>
          <p:cNvPicPr>
            <a:picLocks noGrp="1" noChangeAspect="1"/>
          </p:cNvPicPr>
          <p:nvPr>
            <p:ph sz="half" idx="2"/>
          </p:nvPr>
        </p:nvPicPr>
        <p:blipFill>
          <a:blip r:embed="rId2"/>
          <a:stretch>
            <a:fillRect/>
          </a:stretch>
        </p:blipFill>
        <p:spPr>
          <a:xfrm>
            <a:off x="-28575" y="-30162"/>
            <a:ext cx="9196388" cy="6899275"/>
          </a:xfrm>
          <a:ln/>
        </p:spPr>
      </p:pic>
      <p:sp>
        <p:nvSpPr>
          <p:cNvPr id="13" name="Content Placeholder 12"/>
          <p:cNvSpPr>
            <a:spLocks noGrp="1"/>
          </p:cNvSpPr>
          <p:nvPr/>
        </p:nvSpPr>
        <p:spPr>
          <a:xfrm>
            <a:off x="3170238" y="41275"/>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Tập đọc</a:t>
            </a:r>
            <a:endPar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14" name="Content Placeholder 2"/>
          <p:cNvSpPr>
            <a:spLocks noGrp="1"/>
          </p:cNvSpPr>
          <p:nvPr/>
        </p:nvSpPr>
        <p:spPr>
          <a:xfrm>
            <a:off x="1895475" y="546100"/>
            <a:ext cx="5864225" cy="101600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Theo HỒNG THỦY</a:t>
            </a:r>
            <a:endParaRPr lang="en-US" sz="2000" b="1" i="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
        <p:nvSpPr>
          <p:cNvPr id="6" name="Content Placeholder 12"/>
          <p:cNvSpPr>
            <a:spLocks noGrp="1"/>
          </p:cNvSpPr>
          <p:nvPr/>
        </p:nvSpPr>
        <p:spPr>
          <a:xfrm>
            <a:off x="307975" y="1436688"/>
            <a:ext cx="2520950"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1. Luyện đọc:</a:t>
            </a: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cxnSp>
        <p:nvCxnSpPr>
          <p:cNvPr id="7" name="Straight Connector 6"/>
          <p:cNvCxnSpPr/>
          <p:nvPr/>
        </p:nvCxnSpPr>
        <p:spPr>
          <a:xfrm>
            <a:off x="5689600" y="1616075"/>
            <a:ext cx="25400" cy="34893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12"/>
          <p:cNvSpPr>
            <a:spLocks noGrp="1"/>
          </p:cNvSpPr>
          <p:nvPr/>
        </p:nvSpPr>
        <p:spPr>
          <a:xfrm>
            <a:off x="5697538" y="1436688"/>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2. Tìm hiểu bài:</a:t>
            </a: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20488" name="TextBox 6"/>
          <p:cNvSpPr txBox="1"/>
          <p:nvPr/>
        </p:nvSpPr>
        <p:spPr>
          <a:xfrm>
            <a:off x="457200" y="1828800"/>
            <a:ext cx="1662113" cy="673100"/>
          </a:xfrm>
          <a:prstGeom prst="rect">
            <a:avLst/>
          </a:prstGeom>
          <a:noFill/>
          <a:ln w="9525">
            <a:noFill/>
          </a:ln>
        </p:spPr>
        <p:txBody>
          <a:bodyPr wrap="squar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nhạt</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loãng</a:t>
            </a:r>
            <a:r>
              <a:rPr lang="en-GB" altLang="en-US" sz="2400" b="1" i="0" dirty="0">
                <a:latin typeface="Times New Roman" panose="02020603050405020304" pitchFamily="18" charset="0"/>
                <a:ea typeface="SimSun" panose="02010600030101010101" pitchFamily="2" charset="-122"/>
              </a:rPr>
              <a:t>        </a:t>
            </a:r>
            <a:r>
              <a:rPr lang="en-GB" altLang="en-US" sz="3600" b="1" i="0" dirty="0">
                <a:latin typeface="Arial" panose="020B0604020202020204" pitchFamily="34" charset="0"/>
                <a:ea typeface="SimSun" panose="02010600030101010101" pitchFamily="2" charset="-122"/>
              </a:rPr>
              <a:t> </a:t>
            </a:r>
            <a:endParaRPr lang="en-GB" altLang="en-US" sz="4400" i="0" dirty="0">
              <a:latin typeface="Arial" panose="020B0604020202020204" pitchFamily="34" charset="0"/>
              <a:ea typeface="SimSun" panose="02010600030101010101" pitchFamily="2" charset="-122"/>
            </a:endParaRPr>
          </a:p>
        </p:txBody>
      </p:sp>
      <p:sp>
        <p:nvSpPr>
          <p:cNvPr id="20489" name="TextBox 14"/>
          <p:cNvSpPr txBox="1"/>
          <p:nvPr/>
        </p:nvSpPr>
        <p:spPr>
          <a:xfrm>
            <a:off x="457200" y="2438400"/>
            <a:ext cx="1566863" cy="488950"/>
          </a:xfrm>
          <a:prstGeom prst="rect">
            <a:avLst/>
          </a:prstGeom>
          <a:noFill/>
          <a:ln w="9525">
            <a:noFill/>
          </a:ln>
        </p:spPr>
        <p:txBody>
          <a:bodyPr wrap="squar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buồng</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lái</a:t>
            </a:r>
            <a:endParaRPr lang="en-GB" altLang="en-US" sz="2400" b="1" i="0" dirty="0">
              <a:latin typeface="Times New Roman" panose="02020603050405020304" pitchFamily="18" charset="0"/>
              <a:ea typeface="SimSun" panose="02010600030101010101" pitchFamily="2" charset="-122"/>
            </a:endParaRPr>
          </a:p>
        </p:txBody>
      </p:sp>
      <p:sp>
        <p:nvSpPr>
          <p:cNvPr id="20490" name="TextBox 8"/>
          <p:cNvSpPr txBox="1"/>
          <p:nvPr/>
        </p:nvSpPr>
        <p:spPr>
          <a:xfrm>
            <a:off x="2359025" y="1955800"/>
            <a:ext cx="1233488" cy="488950"/>
          </a:xfrm>
          <a:prstGeom prst="rect">
            <a:avLst/>
          </a:prstGeom>
          <a:noFill/>
          <a:ln w="9525">
            <a:noFill/>
          </a:ln>
        </p:spPr>
        <p:txBody>
          <a:bodyPr wrap="non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dầu</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mỡ</a:t>
            </a:r>
            <a:endParaRPr lang="en-GB" altLang="en-US" sz="2400" b="1" i="0" dirty="0">
              <a:latin typeface="Times New Roman" panose="02020603050405020304" pitchFamily="18" charset="0"/>
              <a:ea typeface="SimSun" panose="02010600030101010101" pitchFamily="2" charset="-122"/>
            </a:endParaRPr>
          </a:p>
        </p:txBody>
      </p:sp>
      <p:sp>
        <p:nvSpPr>
          <p:cNvPr id="20491" name="TextBox 13"/>
          <p:cNvSpPr txBox="1"/>
          <p:nvPr/>
        </p:nvSpPr>
        <p:spPr>
          <a:xfrm>
            <a:off x="2359025" y="2438400"/>
            <a:ext cx="1666875" cy="488950"/>
          </a:xfrm>
          <a:prstGeom prst="rect">
            <a:avLst/>
          </a:prstGeom>
          <a:noFill/>
          <a:ln w="9525">
            <a:noFill/>
          </a:ln>
        </p:spPr>
        <p:txBody>
          <a:bodyPr wrap="square" lIns="121917" tIns="60958" rIns="121917" bIns="60958" anchor="t" anchorCtr="0">
            <a:spAutoFit/>
          </a:bodyPr>
          <a:lstStyle/>
          <a:p>
            <a:pPr>
              <a:buSzTx/>
            </a:pPr>
            <a:r>
              <a:rPr lang="en-GB" altLang="en-US" sz="2400" b="1" i="0" dirty="0">
                <a:latin typeface="Times New Roman" panose="02020603050405020304" pitchFamily="18" charset="0"/>
                <a:ea typeface="SimSun" panose="02010600030101010101" pitchFamily="2" charset="-122"/>
              </a:rPr>
              <a:t>A-</a:t>
            </a:r>
            <a:r>
              <a:rPr lang="en-GB" altLang="en-US" sz="2400" b="1" i="0" dirty="0" err="1">
                <a:latin typeface="Times New Roman" panose="02020603050405020304" pitchFamily="18" charset="0"/>
                <a:ea typeface="SimSun" panose="02010600030101010101" pitchFamily="2" charset="-122"/>
              </a:rPr>
              <a:t>lếch</a:t>
            </a:r>
            <a:r>
              <a:rPr lang="en-GB" altLang="en-US" sz="2400" b="1" i="0" dirty="0">
                <a:latin typeface="Times New Roman" panose="02020603050405020304" pitchFamily="18" charset="0"/>
                <a:ea typeface="SimSun" panose="02010600030101010101" pitchFamily="2" charset="-122"/>
              </a:rPr>
              <a:t>-</a:t>
            </a:r>
            <a:r>
              <a:rPr lang="en-GB" altLang="en-US" sz="2400" b="1" i="0" dirty="0" err="1">
                <a:latin typeface="Times New Roman" panose="02020603050405020304" pitchFamily="18" charset="0"/>
                <a:ea typeface="SimSun" panose="02010600030101010101" pitchFamily="2" charset="-122"/>
              </a:rPr>
              <a:t>xây</a:t>
            </a:r>
            <a:endParaRPr lang="en-GB" altLang="en-US" sz="2400" b="1" i="0" dirty="0">
              <a:latin typeface="Times New Roman" panose="02020603050405020304" pitchFamily="18" charset="0"/>
              <a:ea typeface="SimSun" panose="02010600030101010101" pitchFamily="2" charset="-122"/>
            </a:endParaRPr>
          </a:p>
        </p:txBody>
      </p:sp>
      <p:sp>
        <p:nvSpPr>
          <p:cNvPr id="17" name="文本框 21"/>
          <p:cNvSpPr txBox="1"/>
          <p:nvPr/>
        </p:nvSpPr>
        <p:spPr>
          <a:xfrm>
            <a:off x="82550" y="3113088"/>
            <a:ext cx="5499100" cy="1198563"/>
          </a:xfrm>
          <a:prstGeom prst="rect">
            <a:avLst/>
          </a:prstGeom>
          <a:noFill/>
          <a:ln w="38100">
            <a:noFill/>
            <a:prstDash val="sysDot"/>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defRPr/>
            </a:pPr>
            <a:r>
              <a:rPr lang="en-US" sz="2400" b="1" i="0" strike="noStrike" noProof="1">
                <a:solidFill>
                  <a:schemeClr val="tx1"/>
                </a:solidFill>
                <a:latin typeface="Times New Roman" panose="02020603050405020304" pitchFamily="18" charset="0"/>
                <a:cs typeface="Times New Roman" panose="02020603050405020304" pitchFamily="18" charset="0"/>
              </a:rPr>
              <a:t>   Ánh</a:t>
            </a:r>
            <a:r>
              <a:rPr lang="vi-VN" sz="2400" b="1" i="0" strike="noStrike" noProof="1">
                <a:solidFill>
                  <a:schemeClr val="tx1"/>
                </a:solidFill>
                <a:latin typeface="Times New Roman" panose="02020603050405020304" pitchFamily="18" charset="0"/>
                <a:cs typeface="Times New Roman" panose="02020603050405020304" pitchFamily="18" charset="0"/>
              </a:rPr>
              <a:t> nắng ban mai nhạt loãng</a:t>
            </a:r>
            <a:r>
              <a:rPr lang="en-US" sz="2400" b="1" i="0" strike="noStrike" noProof="1">
                <a:solidFill>
                  <a:schemeClr val="tx1"/>
                </a:solidFill>
                <a:latin typeface="Times New Roman" panose="02020603050405020304" pitchFamily="18" charset="0"/>
                <a:cs typeface="Times New Roman" panose="02020603050405020304" pitchFamily="18" charset="0"/>
              </a:rPr>
              <a:t> </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en-US" sz="2400" b="1" i="0" strike="noStrike" noProof="1">
                <a:solidFill>
                  <a:schemeClr val="tx1"/>
                </a:solidFill>
                <a:latin typeface="Times New Roman" panose="02020603050405020304" pitchFamily="18" charset="0"/>
                <a:cs typeface="Times New Roman" panose="02020603050405020304" pitchFamily="18" charset="0"/>
              </a:rPr>
              <a:t> </a:t>
            </a:r>
            <a:r>
              <a:rPr lang="vi-VN" sz="2400" b="1" i="0" strike="noStrike" noProof="1">
                <a:solidFill>
                  <a:schemeClr val="tx1"/>
                </a:solidFill>
                <a:latin typeface="Times New Roman" panose="02020603050405020304" pitchFamily="18" charset="0"/>
                <a:cs typeface="Times New Roman" panose="02020603050405020304" pitchFamily="18" charset="0"/>
              </a:rPr>
              <a:t>rải trên  vùng đất đỏ công trường </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vi-VN" sz="2400" b="1" i="0" strike="noStrike" noProof="1">
                <a:solidFill>
                  <a:schemeClr val="tx1"/>
                </a:solidFill>
                <a:latin typeface="Times New Roman" panose="02020603050405020304" pitchFamily="18" charset="0"/>
                <a:cs typeface="Times New Roman" panose="02020603050405020304" pitchFamily="18" charset="0"/>
              </a:rPr>
              <a:t> tạo nên một hòa sắc êm dịu</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vi-VN" sz="2400" b="1" i="0" strike="noStrike" noProof="1">
                <a:solidFill>
                  <a:schemeClr val="tx1"/>
                </a:solidFill>
                <a:latin typeface="Times New Roman" panose="02020603050405020304" pitchFamily="18" charset="0"/>
                <a:cs typeface="Times New Roman" panose="02020603050405020304" pitchFamily="18" charset="0"/>
              </a:rPr>
              <a:t>.</a:t>
            </a:r>
            <a:endParaRPr lang="zh-CN" altLang="en-US" sz="2400" b="1" i="0" strike="noStrike" spc="600" noProof="1">
              <a:solidFill>
                <a:schemeClr val="tx1"/>
              </a:solidFill>
              <a:latin typeface="Times New Roman" panose="02020603050405020304" pitchFamily="18" charset="0"/>
              <a:ea typeface="iekie jianheiti" pitchFamily="2" charset="-128"/>
              <a:cs typeface="Times New Roman" panose="02020603050405020304" pitchFamily="18" charset="0"/>
              <a:sym typeface="iekie jianheiti" pitchFamily="2" charset="-128"/>
            </a:endParaRPr>
          </a:p>
        </p:txBody>
      </p:sp>
      <p:sp>
        <p:nvSpPr>
          <p:cNvPr id="20493" name="TextBox 13"/>
          <p:cNvSpPr txBox="1"/>
          <p:nvPr/>
        </p:nvSpPr>
        <p:spPr>
          <a:xfrm>
            <a:off x="6105525" y="1920875"/>
            <a:ext cx="2017713" cy="488950"/>
          </a:xfrm>
          <a:prstGeom prst="rect">
            <a:avLst/>
          </a:prstGeom>
          <a:noFill/>
          <a:ln w="9525">
            <a:noFill/>
          </a:ln>
        </p:spPr>
        <p:txBody>
          <a:bodyPr wrap="square" lIns="121917" tIns="60958" rIns="121917" bIns="60958" anchor="t" anchorCtr="0">
            <a:spAutoFit/>
          </a:bodyPr>
          <a:lstStyle/>
          <a:p>
            <a:pPr>
              <a:buSzTx/>
            </a:pPr>
            <a:r>
              <a:rPr lang="en-US" altLang="en-GB" sz="2400" b="1" i="0" dirty="0">
                <a:latin typeface="Times New Roman" panose="02020603050405020304" pitchFamily="18" charset="0"/>
                <a:ea typeface="SimSun" panose="02010600030101010101" pitchFamily="2" charset="-122"/>
              </a:rPr>
              <a:t>Công trường</a:t>
            </a:r>
          </a:p>
        </p:txBody>
      </p:sp>
      <p:pic>
        <p:nvPicPr>
          <p:cNvPr id="2" name="Picture 1" descr="bao-ve-cong-truong"/>
          <p:cNvPicPr>
            <a:picLocks noChangeAspect="1"/>
          </p:cNvPicPr>
          <p:nvPr/>
        </p:nvPicPr>
        <p:blipFill>
          <a:blip r:embed="rId3"/>
          <a:stretch>
            <a:fillRect/>
          </a:stretch>
        </p:blipFill>
        <p:spPr>
          <a:xfrm>
            <a:off x="-28575" y="-30162"/>
            <a:ext cx="9194800" cy="6899275"/>
          </a:xfrm>
          <a:prstGeom prst="rect">
            <a:avLst/>
          </a:prstGeom>
          <a:noFill/>
          <a:ln w="9525">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6" grpId="1"/>
      <p:bldP spid="8" grpId="1"/>
      <p:bldP spid="20488" grpId="1"/>
      <p:bldP spid="20489" grpId="1"/>
      <p:bldP spid="20490" grpId="1"/>
      <p:bldP spid="20491" grpId="1"/>
      <p:bldP spid="17" grpId="1" animBg="1"/>
      <p:bldP spid="2049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chemeClr val="bg1"/>
                </a:solidFill>
                <a:latin typeface="Times New Roman" panose="02020603050405020304" pitchFamily="18" charset="0"/>
                <a:ea typeface="+mn-ea"/>
                <a:cs typeface="Times New Roman" panose="02020603050405020304" pitchFamily="18" charset="0"/>
              </a:rPr>
              <a:t>Tập đọc</a:t>
            </a: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3750" b="1" i="0" u="none" strike="noStrike" kern="1200" cap="none" spc="0" normalizeH="0" baseline="0" noProof="1">
              <a:solidFill>
                <a:srgbClr val="FFFF00"/>
              </a:solidFill>
              <a:latin typeface="Times New Roman" panose="02020603050405020304" pitchFamily="18" charset="0"/>
              <a:ea typeface="+mn-ea"/>
              <a:cs typeface="Times New Roman" panose="02020603050405020304" pitchFamily="18" charset="0"/>
            </a:endParaRPr>
          </a:p>
        </p:txBody>
      </p:sp>
      <p:pic>
        <p:nvPicPr>
          <p:cNvPr id="21506" name="Content Placeholder 3"/>
          <p:cNvPicPr>
            <a:picLocks noGrp="1" noChangeAspect="1"/>
          </p:cNvPicPr>
          <p:nvPr>
            <p:ph sz="half" idx="2"/>
          </p:nvPr>
        </p:nvPicPr>
        <p:blipFill>
          <a:blip r:embed="rId2"/>
          <a:stretch>
            <a:fillRect/>
          </a:stretch>
        </p:blipFill>
        <p:spPr>
          <a:xfrm>
            <a:off x="-28575" y="-30162"/>
            <a:ext cx="9196388" cy="6899275"/>
          </a:xfrm>
          <a:ln/>
        </p:spPr>
      </p:pic>
      <p:sp>
        <p:nvSpPr>
          <p:cNvPr id="13" name="Content Placeholder 12"/>
          <p:cNvSpPr>
            <a:spLocks noGrp="1"/>
          </p:cNvSpPr>
          <p:nvPr/>
        </p:nvSpPr>
        <p:spPr>
          <a:xfrm>
            <a:off x="3170238" y="41275"/>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Tập đọc</a:t>
            </a:r>
            <a:endPar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14" name="Content Placeholder 2"/>
          <p:cNvSpPr>
            <a:spLocks noGrp="1"/>
          </p:cNvSpPr>
          <p:nvPr/>
        </p:nvSpPr>
        <p:spPr>
          <a:xfrm>
            <a:off x="1895475" y="546100"/>
            <a:ext cx="5864225" cy="101600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Theo HỒNG THỦY</a:t>
            </a:r>
            <a:endParaRPr lang="en-US" sz="2000" b="1" i="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
        <p:nvSpPr>
          <p:cNvPr id="6" name="Content Placeholder 12"/>
          <p:cNvSpPr>
            <a:spLocks noGrp="1"/>
          </p:cNvSpPr>
          <p:nvPr/>
        </p:nvSpPr>
        <p:spPr>
          <a:xfrm>
            <a:off x="307975" y="1436688"/>
            <a:ext cx="2520950"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1. Luyện đọc:</a:t>
            </a: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cxnSp>
        <p:nvCxnSpPr>
          <p:cNvPr id="7" name="Straight Connector 6"/>
          <p:cNvCxnSpPr/>
          <p:nvPr/>
        </p:nvCxnSpPr>
        <p:spPr>
          <a:xfrm>
            <a:off x="5689600" y="1616075"/>
            <a:ext cx="25400" cy="34893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12"/>
          <p:cNvSpPr>
            <a:spLocks noGrp="1"/>
          </p:cNvSpPr>
          <p:nvPr/>
        </p:nvSpPr>
        <p:spPr>
          <a:xfrm>
            <a:off x="5697538" y="1436688"/>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2. Tìm hiểu bài:</a:t>
            </a: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21512" name="TextBox 6"/>
          <p:cNvSpPr txBox="1"/>
          <p:nvPr/>
        </p:nvSpPr>
        <p:spPr>
          <a:xfrm>
            <a:off x="457200" y="1828800"/>
            <a:ext cx="1662113" cy="673100"/>
          </a:xfrm>
          <a:prstGeom prst="rect">
            <a:avLst/>
          </a:prstGeom>
          <a:noFill/>
          <a:ln w="9525">
            <a:noFill/>
          </a:ln>
        </p:spPr>
        <p:txBody>
          <a:bodyPr wrap="squar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nhạt</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loãng</a:t>
            </a:r>
            <a:r>
              <a:rPr lang="en-GB" altLang="en-US" sz="2400" b="1" i="0" dirty="0">
                <a:latin typeface="Times New Roman" panose="02020603050405020304" pitchFamily="18" charset="0"/>
                <a:ea typeface="SimSun" panose="02010600030101010101" pitchFamily="2" charset="-122"/>
              </a:rPr>
              <a:t>        </a:t>
            </a:r>
            <a:r>
              <a:rPr lang="en-GB" altLang="en-US" sz="3600" b="1" i="0" dirty="0">
                <a:latin typeface="Arial" panose="020B0604020202020204" pitchFamily="34" charset="0"/>
                <a:ea typeface="SimSun" panose="02010600030101010101" pitchFamily="2" charset="-122"/>
              </a:rPr>
              <a:t> </a:t>
            </a:r>
            <a:endParaRPr lang="en-GB" altLang="en-US" sz="4400" i="0" dirty="0">
              <a:latin typeface="Arial" panose="020B0604020202020204" pitchFamily="34" charset="0"/>
              <a:ea typeface="SimSun" panose="02010600030101010101" pitchFamily="2" charset="-122"/>
            </a:endParaRPr>
          </a:p>
        </p:txBody>
      </p:sp>
      <p:sp>
        <p:nvSpPr>
          <p:cNvPr id="21513" name="TextBox 14"/>
          <p:cNvSpPr txBox="1"/>
          <p:nvPr/>
        </p:nvSpPr>
        <p:spPr>
          <a:xfrm>
            <a:off x="457200" y="2438400"/>
            <a:ext cx="1566863" cy="488950"/>
          </a:xfrm>
          <a:prstGeom prst="rect">
            <a:avLst/>
          </a:prstGeom>
          <a:noFill/>
          <a:ln w="9525">
            <a:noFill/>
          </a:ln>
        </p:spPr>
        <p:txBody>
          <a:bodyPr wrap="squar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buồng</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lái</a:t>
            </a:r>
            <a:endParaRPr lang="en-GB" altLang="en-US" sz="2400" b="1" i="0" dirty="0">
              <a:latin typeface="Times New Roman" panose="02020603050405020304" pitchFamily="18" charset="0"/>
              <a:ea typeface="SimSun" panose="02010600030101010101" pitchFamily="2" charset="-122"/>
            </a:endParaRPr>
          </a:p>
        </p:txBody>
      </p:sp>
      <p:sp>
        <p:nvSpPr>
          <p:cNvPr id="21514" name="TextBox 8"/>
          <p:cNvSpPr txBox="1"/>
          <p:nvPr/>
        </p:nvSpPr>
        <p:spPr>
          <a:xfrm>
            <a:off x="2359025" y="1955800"/>
            <a:ext cx="1233488" cy="488950"/>
          </a:xfrm>
          <a:prstGeom prst="rect">
            <a:avLst/>
          </a:prstGeom>
          <a:noFill/>
          <a:ln w="9525">
            <a:noFill/>
          </a:ln>
        </p:spPr>
        <p:txBody>
          <a:bodyPr wrap="non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dầu</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mỡ</a:t>
            </a:r>
            <a:endParaRPr lang="en-GB" altLang="en-US" sz="2400" b="1" i="0" dirty="0">
              <a:latin typeface="Times New Roman" panose="02020603050405020304" pitchFamily="18" charset="0"/>
              <a:ea typeface="SimSun" panose="02010600030101010101" pitchFamily="2" charset="-122"/>
            </a:endParaRPr>
          </a:p>
        </p:txBody>
      </p:sp>
      <p:sp>
        <p:nvSpPr>
          <p:cNvPr id="21515" name="TextBox 13"/>
          <p:cNvSpPr txBox="1"/>
          <p:nvPr/>
        </p:nvSpPr>
        <p:spPr>
          <a:xfrm>
            <a:off x="2359025" y="2438400"/>
            <a:ext cx="1666875" cy="488950"/>
          </a:xfrm>
          <a:prstGeom prst="rect">
            <a:avLst/>
          </a:prstGeom>
          <a:noFill/>
          <a:ln w="9525">
            <a:noFill/>
          </a:ln>
        </p:spPr>
        <p:txBody>
          <a:bodyPr wrap="square" lIns="121917" tIns="60958" rIns="121917" bIns="60958" anchor="t" anchorCtr="0">
            <a:spAutoFit/>
          </a:bodyPr>
          <a:lstStyle/>
          <a:p>
            <a:pPr>
              <a:buSzTx/>
            </a:pPr>
            <a:r>
              <a:rPr lang="en-GB" altLang="en-US" sz="2400" b="1" i="0" dirty="0">
                <a:latin typeface="Times New Roman" panose="02020603050405020304" pitchFamily="18" charset="0"/>
                <a:ea typeface="SimSun" panose="02010600030101010101" pitchFamily="2" charset="-122"/>
              </a:rPr>
              <a:t>A-</a:t>
            </a:r>
            <a:r>
              <a:rPr lang="en-GB" altLang="en-US" sz="2400" b="1" i="0" dirty="0" err="1">
                <a:latin typeface="Times New Roman" panose="02020603050405020304" pitchFamily="18" charset="0"/>
                <a:ea typeface="SimSun" panose="02010600030101010101" pitchFamily="2" charset="-122"/>
              </a:rPr>
              <a:t>lếch</a:t>
            </a:r>
            <a:r>
              <a:rPr lang="en-GB" altLang="en-US" sz="2400" b="1" i="0" dirty="0">
                <a:latin typeface="Times New Roman" panose="02020603050405020304" pitchFamily="18" charset="0"/>
                <a:ea typeface="SimSun" panose="02010600030101010101" pitchFamily="2" charset="-122"/>
              </a:rPr>
              <a:t>-</a:t>
            </a:r>
            <a:r>
              <a:rPr lang="en-GB" altLang="en-US" sz="2400" b="1" i="0" dirty="0" err="1">
                <a:latin typeface="Times New Roman" panose="02020603050405020304" pitchFamily="18" charset="0"/>
                <a:ea typeface="SimSun" panose="02010600030101010101" pitchFamily="2" charset="-122"/>
              </a:rPr>
              <a:t>xây</a:t>
            </a:r>
            <a:endParaRPr lang="en-GB" altLang="en-US" sz="2400" b="1" i="0" dirty="0">
              <a:latin typeface="Times New Roman" panose="02020603050405020304" pitchFamily="18" charset="0"/>
              <a:ea typeface="SimSun" panose="02010600030101010101" pitchFamily="2" charset="-122"/>
            </a:endParaRPr>
          </a:p>
        </p:txBody>
      </p:sp>
      <p:sp>
        <p:nvSpPr>
          <p:cNvPr id="17" name="文本框 21"/>
          <p:cNvSpPr txBox="1"/>
          <p:nvPr/>
        </p:nvSpPr>
        <p:spPr>
          <a:xfrm>
            <a:off x="82550" y="3113088"/>
            <a:ext cx="5499100" cy="1198563"/>
          </a:xfrm>
          <a:prstGeom prst="rect">
            <a:avLst/>
          </a:prstGeom>
          <a:noFill/>
          <a:ln w="38100">
            <a:noFill/>
            <a:prstDash val="sysDot"/>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defRPr/>
            </a:pPr>
            <a:r>
              <a:rPr lang="en-US" sz="2400" b="1" i="0" strike="noStrike" noProof="1">
                <a:solidFill>
                  <a:schemeClr val="tx1"/>
                </a:solidFill>
                <a:latin typeface="Times New Roman" panose="02020603050405020304" pitchFamily="18" charset="0"/>
                <a:cs typeface="Times New Roman" panose="02020603050405020304" pitchFamily="18" charset="0"/>
              </a:rPr>
              <a:t>   Ánh</a:t>
            </a:r>
            <a:r>
              <a:rPr lang="vi-VN" sz="2400" b="1" i="0" strike="noStrike" noProof="1">
                <a:solidFill>
                  <a:schemeClr val="tx1"/>
                </a:solidFill>
                <a:latin typeface="Times New Roman" panose="02020603050405020304" pitchFamily="18" charset="0"/>
                <a:cs typeface="Times New Roman" panose="02020603050405020304" pitchFamily="18" charset="0"/>
              </a:rPr>
              <a:t> nắng ban mai nhạt loãng</a:t>
            </a:r>
            <a:r>
              <a:rPr lang="en-US" sz="2400" b="1" i="0" strike="noStrike" noProof="1">
                <a:solidFill>
                  <a:schemeClr val="tx1"/>
                </a:solidFill>
                <a:latin typeface="Times New Roman" panose="02020603050405020304" pitchFamily="18" charset="0"/>
                <a:cs typeface="Times New Roman" panose="02020603050405020304" pitchFamily="18" charset="0"/>
              </a:rPr>
              <a:t> </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en-US" sz="2400" b="1" i="0" strike="noStrike" noProof="1">
                <a:solidFill>
                  <a:schemeClr val="tx1"/>
                </a:solidFill>
                <a:latin typeface="Times New Roman" panose="02020603050405020304" pitchFamily="18" charset="0"/>
                <a:cs typeface="Times New Roman" panose="02020603050405020304" pitchFamily="18" charset="0"/>
              </a:rPr>
              <a:t> </a:t>
            </a:r>
            <a:r>
              <a:rPr lang="vi-VN" sz="2400" b="1" i="0" strike="noStrike" noProof="1">
                <a:solidFill>
                  <a:schemeClr val="tx1"/>
                </a:solidFill>
                <a:latin typeface="Times New Roman" panose="02020603050405020304" pitchFamily="18" charset="0"/>
                <a:cs typeface="Times New Roman" panose="02020603050405020304" pitchFamily="18" charset="0"/>
              </a:rPr>
              <a:t>rải trên  vùng đất đỏ công trường </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vi-VN" sz="2400" b="1" i="0" strike="noStrike" noProof="1">
                <a:solidFill>
                  <a:schemeClr val="tx1"/>
                </a:solidFill>
                <a:latin typeface="Times New Roman" panose="02020603050405020304" pitchFamily="18" charset="0"/>
                <a:cs typeface="Times New Roman" panose="02020603050405020304" pitchFamily="18" charset="0"/>
              </a:rPr>
              <a:t> tạo nên một hòa sắc êm dịu</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vi-VN" sz="2400" b="1" i="0" strike="noStrike" noProof="1">
                <a:solidFill>
                  <a:schemeClr val="tx1"/>
                </a:solidFill>
                <a:latin typeface="Times New Roman" panose="02020603050405020304" pitchFamily="18" charset="0"/>
                <a:cs typeface="Times New Roman" panose="02020603050405020304" pitchFamily="18" charset="0"/>
              </a:rPr>
              <a:t>.</a:t>
            </a:r>
            <a:endParaRPr lang="zh-CN" altLang="en-US" sz="2400" b="1" i="0" strike="noStrike" spc="600" noProof="1">
              <a:solidFill>
                <a:schemeClr val="tx1"/>
              </a:solidFill>
              <a:latin typeface="Times New Roman" panose="02020603050405020304" pitchFamily="18" charset="0"/>
              <a:ea typeface="iekie jianheiti" pitchFamily="2" charset="-128"/>
              <a:cs typeface="Times New Roman" panose="02020603050405020304" pitchFamily="18" charset="0"/>
              <a:sym typeface="iekie jianheiti" pitchFamily="2" charset="-128"/>
            </a:endParaRPr>
          </a:p>
        </p:txBody>
      </p:sp>
      <p:sp>
        <p:nvSpPr>
          <p:cNvPr id="21517" name="TextBox 13"/>
          <p:cNvSpPr txBox="1"/>
          <p:nvPr/>
        </p:nvSpPr>
        <p:spPr>
          <a:xfrm>
            <a:off x="6105525" y="1920875"/>
            <a:ext cx="2017713" cy="488950"/>
          </a:xfrm>
          <a:prstGeom prst="rect">
            <a:avLst/>
          </a:prstGeom>
          <a:noFill/>
          <a:ln w="9525">
            <a:noFill/>
          </a:ln>
        </p:spPr>
        <p:txBody>
          <a:bodyPr wrap="square" lIns="121917" tIns="60958" rIns="121917" bIns="60958" anchor="t" anchorCtr="0">
            <a:spAutoFit/>
          </a:bodyPr>
          <a:lstStyle/>
          <a:p>
            <a:pPr>
              <a:buSzTx/>
            </a:pPr>
            <a:r>
              <a:rPr lang="en-US" altLang="en-GB" sz="2400" b="1" i="0" dirty="0">
                <a:latin typeface="Times New Roman" panose="02020603050405020304" pitchFamily="18" charset="0"/>
                <a:ea typeface="SimSun" panose="02010600030101010101" pitchFamily="2" charset="-122"/>
              </a:rPr>
              <a:t>Công trường</a:t>
            </a:r>
          </a:p>
        </p:txBody>
      </p:sp>
      <p:pic>
        <p:nvPicPr>
          <p:cNvPr id="21518" name="Picture 2" descr="unnamed-removebg-preview"/>
          <p:cNvPicPr>
            <a:picLocks noChangeAspect="1"/>
          </p:cNvPicPr>
          <p:nvPr/>
        </p:nvPicPr>
        <p:blipFill>
          <a:blip r:embed="rId3"/>
          <a:stretch>
            <a:fillRect/>
          </a:stretch>
        </p:blipFill>
        <p:spPr>
          <a:xfrm>
            <a:off x="-234950" y="4470400"/>
            <a:ext cx="5816600" cy="2460625"/>
          </a:xfrm>
          <a:prstGeom prst="rect">
            <a:avLst/>
          </a:prstGeom>
          <a:noFill/>
          <a:ln w="9525">
            <a:noFill/>
          </a:ln>
        </p:spPr>
      </p:pic>
      <p:pic>
        <p:nvPicPr>
          <p:cNvPr id="21519" name="Picture 1" descr="images-removebg-preview"/>
          <p:cNvPicPr>
            <a:picLocks noChangeAspect="1"/>
          </p:cNvPicPr>
          <p:nvPr/>
        </p:nvPicPr>
        <p:blipFill>
          <a:blip r:embed="rId4"/>
          <a:stretch>
            <a:fillRect/>
          </a:stretch>
        </p:blipFill>
        <p:spPr>
          <a:xfrm>
            <a:off x="6589713" y="4003675"/>
            <a:ext cx="2979737" cy="2816225"/>
          </a:xfrm>
          <a:prstGeom prst="rect">
            <a:avLst/>
          </a:prstGeom>
          <a:noFill/>
          <a:ln w="9525">
            <a:noFill/>
          </a:ln>
        </p:spPr>
      </p:pic>
      <p:pic>
        <p:nvPicPr>
          <p:cNvPr id="21520" name="Picture -2147482621" descr="hinh-anh-lo-hoa-dep-5-removebg-preview"/>
          <p:cNvPicPr>
            <a:picLocks noChangeAspect="1"/>
          </p:cNvPicPr>
          <p:nvPr/>
        </p:nvPicPr>
        <p:blipFill>
          <a:blip r:embed="rId5"/>
          <a:stretch>
            <a:fillRect/>
          </a:stretch>
        </p:blipFill>
        <p:spPr>
          <a:xfrm>
            <a:off x="5165725" y="4683125"/>
            <a:ext cx="3414713" cy="2257425"/>
          </a:xfrm>
          <a:prstGeom prst="rect">
            <a:avLst/>
          </a:prstGeom>
          <a:noFill/>
          <a:ln w="9525">
            <a:noFill/>
          </a:ln>
        </p:spPr>
      </p:pic>
      <p:pic>
        <p:nvPicPr>
          <p:cNvPr id="23" name="Picture 22" descr="hoa-sac-nha-1"/>
          <p:cNvPicPr>
            <a:picLocks noChangeAspect="1"/>
          </p:cNvPicPr>
          <p:nvPr/>
        </p:nvPicPr>
        <p:blipFill>
          <a:blip r:embed="rId6"/>
          <a:stretch>
            <a:fillRect/>
          </a:stretch>
        </p:blipFill>
        <p:spPr>
          <a:xfrm>
            <a:off x="-28575" y="-20637"/>
            <a:ext cx="9194800" cy="6897687"/>
          </a:xfrm>
          <a:prstGeom prst="rect">
            <a:avLst/>
          </a:prstGeom>
          <a:noFill/>
          <a:ln w="9525">
            <a:noFill/>
          </a:ln>
        </p:spPr>
      </p:pic>
      <p:sp>
        <p:nvSpPr>
          <p:cNvPr id="2" name="Text Box 1"/>
          <p:cNvSpPr txBox="1">
            <a:spLocks noChangeArrowheads="1"/>
          </p:cNvSpPr>
          <p:nvPr/>
        </p:nvSpPr>
        <p:spPr bwMode="auto">
          <a:xfrm>
            <a:off x="3716338" y="185738"/>
            <a:ext cx="12668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spAutoFit/>
          </a:bodyPr>
          <a:lstStyle>
            <a:lvl1pPr>
              <a:defRPr>
                <a:solidFill>
                  <a:srgbClr val="404040"/>
                </a:solidFill>
                <a:latin typeface="Century Gothic" panose="020B0502020202020204" pitchFamily="34" charset="0"/>
              </a:defRPr>
            </a:lvl1pPr>
            <a:lvl2pPr>
              <a:defRPr sz="1600">
                <a:solidFill>
                  <a:srgbClr val="404040"/>
                </a:solidFill>
                <a:latin typeface="Century Gothic" panose="020B0502020202020204" pitchFamily="34" charset="0"/>
              </a:defRPr>
            </a:lvl2pPr>
            <a:lvl3pPr>
              <a:defRPr sz="1400">
                <a:solidFill>
                  <a:srgbClr val="404040"/>
                </a:solidFill>
                <a:latin typeface="Century Gothic" panose="020B0502020202020204" pitchFamily="34" charset="0"/>
              </a:defRPr>
            </a:lvl3pPr>
            <a:lvl4pPr>
              <a:defRPr sz="1200">
                <a:solidFill>
                  <a:srgbClr val="404040"/>
                </a:solidFill>
                <a:latin typeface="Century Gothic" panose="020B0502020202020204" pitchFamily="34" charset="0"/>
              </a:defRPr>
            </a:lvl4pPr>
            <a:lvl5pPr>
              <a:defRPr sz="1200">
                <a:solidFill>
                  <a:srgbClr val="404040"/>
                </a:solidFill>
                <a:latin typeface="Century Gothic" panose="020B0502020202020204" pitchFamily="34" charset="0"/>
              </a:defRPr>
            </a:lvl5pPr>
            <a:lvl6pPr fontAlgn="base">
              <a:spcAft>
                <a:spcPct val="0"/>
              </a:spcAft>
              <a:buFont typeface="Wingdings 3" panose="05040102010807070707" charset="2"/>
              <a:defRPr sz="1200">
                <a:solidFill>
                  <a:srgbClr val="404040"/>
                </a:solidFill>
                <a:latin typeface="Century Gothic" panose="020B0502020202020204" pitchFamily="34" charset="0"/>
              </a:defRPr>
            </a:lvl6pPr>
            <a:lvl7pPr fontAlgn="base">
              <a:spcAft>
                <a:spcPct val="0"/>
              </a:spcAft>
              <a:buFont typeface="Wingdings 3" panose="05040102010807070707" charset="2"/>
              <a:defRPr sz="1200">
                <a:solidFill>
                  <a:srgbClr val="404040"/>
                </a:solidFill>
                <a:latin typeface="Century Gothic" panose="020B0502020202020204" pitchFamily="34" charset="0"/>
              </a:defRPr>
            </a:lvl7pPr>
            <a:lvl8pPr fontAlgn="base">
              <a:spcAft>
                <a:spcPct val="0"/>
              </a:spcAft>
              <a:buFont typeface="Wingdings 3" panose="05040102010807070707" charset="2"/>
              <a:defRPr sz="1200">
                <a:solidFill>
                  <a:srgbClr val="404040"/>
                </a:solidFill>
                <a:latin typeface="Century Gothic" panose="020B0502020202020204" pitchFamily="34" charset="0"/>
              </a:defRPr>
            </a:lvl8pPr>
            <a:lvl9pPr fontAlgn="base">
              <a:spcAft>
                <a:spcPct val="0"/>
              </a:spcAft>
              <a:buFont typeface="Wingdings 3" panose="05040102010807070707" charset="2"/>
              <a:defRPr sz="1200">
                <a:solidFill>
                  <a:srgbClr val="404040"/>
                </a:solidFill>
                <a:latin typeface="Century Gothic" panose="020B0502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srgbClr val="FFFF00"/>
                </a:solidFill>
                <a:uLnTx/>
                <a:uFillTx/>
                <a:latin typeface="Times New Roman" panose="02020603050405020304" pitchFamily="18" charset="0"/>
                <a:ea typeface="+mn-ea"/>
                <a:cs typeface="Times New Roman" panose="02020603050405020304" pitchFamily="18" charset="0"/>
              </a:rPr>
              <a:t>Hòa</a:t>
            </a:r>
            <a:r>
              <a:rPr kumimoji="0" lang="en-US" sz="2400" b="1" i="0" u="none" strike="noStrike" kern="1200" cap="none" spc="0" normalizeH="0" baseline="0" noProof="0" dirty="0">
                <a:ln>
                  <a:noFill/>
                </a:ln>
                <a:solidFill>
                  <a:srgbClr val="FFFF00"/>
                </a:solidFill>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uLnTx/>
                <a:uFillTx/>
                <a:latin typeface="Times New Roman" panose="02020603050405020304" pitchFamily="18" charset="0"/>
                <a:ea typeface="+mn-ea"/>
                <a:cs typeface="Times New Roman" panose="02020603050405020304" pitchFamily="18" charset="0"/>
              </a:rPr>
              <a:t>sắc</a:t>
            </a:r>
            <a:endParaRPr kumimoji="0" lang="en-US" sz="2400" b="1" i="0" u="none" strike="noStrike" kern="1200" cap="none" spc="0" normalizeH="0" baseline="0" noProof="0" dirty="0" err="1">
              <a:ln>
                <a:noFill/>
              </a:ln>
              <a:solidFill>
                <a:srgbClr val="FFFF00"/>
              </a:solidFill>
              <a:uLnTx/>
              <a:uFillTx/>
              <a:latin typeface="Times New Roman" panose="02020603050405020304" pitchFamily="18" charset="0"/>
              <a:cs typeface="Times New Roman" panose="02020603050405020304" pitchFamily="18" charset="0"/>
            </a:endParaRPr>
          </a:p>
        </p:txBody>
      </p:sp>
      <p:pic>
        <p:nvPicPr>
          <p:cNvPr id="25" name="Picture 24" descr="images (2)"/>
          <p:cNvPicPr>
            <a:picLocks noChangeAspect="1"/>
          </p:cNvPicPr>
          <p:nvPr/>
        </p:nvPicPr>
        <p:blipFill>
          <a:blip r:embed="rId7"/>
          <a:stretch>
            <a:fillRect/>
          </a:stretch>
        </p:blipFill>
        <p:spPr>
          <a:xfrm>
            <a:off x="-25400" y="-20637"/>
            <a:ext cx="9194800" cy="6899275"/>
          </a:xfrm>
          <a:prstGeom prst="rect">
            <a:avLst/>
          </a:prstGeom>
          <a:noFill/>
          <a:ln w="9525">
            <a:noFill/>
          </a:ln>
        </p:spPr>
      </p:pic>
      <p:sp>
        <p:nvSpPr>
          <p:cNvPr id="26" name="TextBox 4"/>
          <p:cNvSpPr txBox="1"/>
          <p:nvPr/>
        </p:nvSpPr>
        <p:spPr>
          <a:xfrm>
            <a:off x="7089775" y="4470400"/>
            <a:ext cx="1543050" cy="460375"/>
          </a:xfrm>
          <a:prstGeom prst="rect">
            <a:avLst/>
          </a:prstGeom>
          <a:noFill/>
          <a:ln w="9525">
            <a:noFill/>
          </a:ln>
        </p:spPr>
        <p:txBody>
          <a:bodyPr wrap="square" anchor="t" anchorCtr="0">
            <a:spAutoFit/>
          </a:bodyPr>
          <a:lstStyle/>
          <a:p>
            <a:pPr>
              <a:buSzTx/>
            </a:pPr>
            <a:r>
              <a:rPr lang="en-US" altLang="zh-CN" sz="2400" b="1" i="0" dirty="0" err="1">
                <a:solidFill>
                  <a:srgbClr val="FFFF00"/>
                </a:solidFill>
                <a:latin typeface="Times New Roman" panose="02020603050405020304" pitchFamily="18" charset="0"/>
              </a:rPr>
              <a:t>Điểm</a:t>
            </a:r>
            <a:r>
              <a:rPr lang="en-US" altLang="zh-CN" sz="2400" b="1" i="0" dirty="0">
                <a:solidFill>
                  <a:srgbClr val="FFFF00"/>
                </a:solidFill>
                <a:latin typeface="Times New Roman" panose="02020603050405020304" pitchFamily="18" charset="0"/>
              </a:rPr>
              <a:t> </a:t>
            </a:r>
            <a:r>
              <a:rPr lang="en-US" altLang="zh-CN" sz="2400" b="1" i="0" dirty="0" err="1">
                <a:solidFill>
                  <a:srgbClr val="FFFF00"/>
                </a:solidFill>
                <a:latin typeface="Times New Roman" panose="02020603050405020304" pitchFamily="18" charset="0"/>
              </a:rPr>
              <a:t>tâm</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1000" fill="hold"/>
                                        <p:tgtEl>
                                          <p:spTgt spid="25"/>
                                        </p:tgtEl>
                                        <p:attrNameLst>
                                          <p:attrName>ppt_x</p:attrName>
                                        </p:attrNameLst>
                                      </p:cBhvr>
                                      <p:tavLst>
                                        <p:tav tm="0">
                                          <p:val>
                                            <p:strVal val="#ppt_x-.2"/>
                                          </p:val>
                                        </p:tav>
                                        <p:tav tm="100000">
                                          <p:val>
                                            <p:strVal val="#ppt_x"/>
                                          </p:val>
                                        </p:tav>
                                      </p:tavLst>
                                    </p:anim>
                                    <p:anim calcmode="lin" valueType="num">
                                      <p:cBhvr>
                                        <p:cTn id="19"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p:tgtEl>
                                          <p:spTgt spid="26"/>
                                        </p:tgtEl>
                                        <p:attrNameLst>
                                          <p:attrName>ppt_y</p:attrName>
                                        </p:attrNameLst>
                                      </p:cBhvr>
                                      <p:tavLst>
                                        <p:tav tm="0">
                                          <p:val>
                                            <p:strVal val="#ppt_y+#ppt_h*1.125000"/>
                                          </p:val>
                                        </p:tav>
                                        <p:tav tm="100000">
                                          <p:val>
                                            <p:strVal val="#ppt_y"/>
                                          </p:val>
                                        </p:tav>
                                      </p:tavLst>
                                    </p:anim>
                                    <p:animEffect transition="in" filter="wipe(up)">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6" grpId="1"/>
      <p:bldP spid="8" grpId="1"/>
      <p:bldP spid="21512" grpId="1"/>
      <p:bldP spid="21513" grpId="1"/>
      <p:bldP spid="21514" grpId="1"/>
      <p:bldP spid="21515" grpId="1"/>
      <p:bldP spid="17" grpId="1" animBg="1"/>
      <p:bldP spid="21517" grpId="1"/>
      <p:bldP spid="2" grpId="0" animBg="1"/>
      <p:bldP spid="2" grpId="1" animBg="1"/>
      <p:bldP spid="26" grpId="0"/>
      <p:bldP spid="2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Content Placeholder 2"/>
          <p:cNvPicPr>
            <a:picLocks noGrp="1" noChangeAspect="1"/>
          </p:cNvPicPr>
          <p:nvPr>
            <p:ph idx="1"/>
          </p:nvPr>
        </p:nvPicPr>
        <p:blipFill>
          <a:blip r:embed="rId2"/>
          <a:stretch>
            <a:fillRect/>
          </a:stretch>
        </p:blipFill>
        <p:spPr>
          <a:xfrm>
            <a:off x="-3175" y="-4762"/>
            <a:ext cx="9142413" cy="6859587"/>
          </a:xfrm>
        </p:spPr>
      </p:pic>
      <p:sp>
        <p:nvSpPr>
          <p:cNvPr id="3" name="Horizontal Scroll 2"/>
          <p:cNvSpPr/>
          <p:nvPr/>
        </p:nvSpPr>
        <p:spPr bwMode="auto">
          <a:xfrm>
            <a:off x="2286000" y="2590800"/>
            <a:ext cx="4267200" cy="1349375"/>
          </a:xfrm>
          <a:prstGeom prst="horizontalScroll">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a:lstStyle/>
          <a:p>
            <a:pPr algn="ctr" eaLnBrk="1" hangingPunct="1">
              <a:spcBef>
                <a:spcPct val="20000"/>
              </a:spcBef>
            </a:pPr>
            <a:r>
              <a:rPr sz="4000" b="1" err="1">
                <a:solidFill>
                  <a:srgbClr val="C00000"/>
                </a:solidFill>
                <a:latin typeface="Times New Roman" panose="02020603050405020304" pitchFamily="18" charset="0"/>
                <a:cs typeface="Times New Roman" panose="02020603050405020304" pitchFamily="18" charset="0"/>
              </a:rPr>
              <a:t>Đọc</a:t>
            </a:r>
            <a:r>
              <a:rPr sz="4000" b="1">
                <a:solidFill>
                  <a:srgbClr val="C00000"/>
                </a:solidFill>
                <a:latin typeface="Times New Roman" panose="02020603050405020304" pitchFamily="18" charset="0"/>
                <a:cs typeface="Times New Roman" panose="02020603050405020304" pitchFamily="18" charset="0"/>
              </a:rPr>
              <a:t> </a:t>
            </a:r>
            <a:r>
              <a:rPr sz="4000" b="1" err="1">
                <a:solidFill>
                  <a:srgbClr val="C00000"/>
                </a:solidFill>
                <a:latin typeface="Times New Roman" panose="02020603050405020304" pitchFamily="18" charset="0"/>
                <a:cs typeface="Times New Roman" panose="02020603050405020304" pitchFamily="18" charset="0"/>
              </a:rPr>
              <a:t>nhóm</a:t>
            </a:r>
            <a:r>
              <a:rPr sz="4000" b="1">
                <a:solidFill>
                  <a:srgbClr val="C00000"/>
                </a:solidFill>
                <a:latin typeface="Times New Roman" panose="02020603050405020304" pitchFamily="18" charset="0"/>
                <a:cs typeface="Times New Roman" panose="02020603050405020304" pitchFamily="18" charset="0"/>
              </a:rPr>
              <a:t> </a:t>
            </a:r>
            <a:r>
              <a:rPr sz="4000" b="1" err="1">
                <a:solidFill>
                  <a:srgbClr val="C00000"/>
                </a:solidFill>
                <a:latin typeface="Times New Roman" panose="02020603050405020304" pitchFamily="18" charset="0"/>
                <a:cs typeface="Times New Roman" panose="02020603050405020304" pitchFamily="18" charset="0"/>
              </a:rPr>
              <a:t>đôi</a:t>
            </a:r>
            <a:endParaRPr sz="4000" b="1">
              <a:solidFill>
                <a:srgbClr val="C00000"/>
              </a:solidFill>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chemeClr val="bg1"/>
                </a:solidFill>
                <a:latin typeface="Times New Roman" panose="02020603050405020304" pitchFamily="18" charset="0"/>
                <a:ea typeface="+mn-ea"/>
                <a:cs typeface="Times New Roman" panose="02020603050405020304" pitchFamily="18" charset="0"/>
              </a:rPr>
              <a:t>Tập đọc</a:t>
            </a: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3750" b="1" i="0" u="none" strike="noStrike" kern="1200" cap="none" spc="0" normalizeH="0" baseline="0" noProof="1">
              <a:solidFill>
                <a:srgbClr val="FFFF00"/>
              </a:solidFill>
              <a:latin typeface="Times New Roman" panose="02020603050405020304" pitchFamily="18" charset="0"/>
              <a:ea typeface="+mn-ea"/>
              <a:cs typeface="Times New Roman" panose="02020603050405020304" pitchFamily="18" charset="0"/>
            </a:endParaRPr>
          </a:p>
        </p:txBody>
      </p:sp>
      <p:pic>
        <p:nvPicPr>
          <p:cNvPr id="22530" name="Content Placeholder 3"/>
          <p:cNvPicPr>
            <a:picLocks noGrp="1" noChangeAspect="1"/>
          </p:cNvPicPr>
          <p:nvPr>
            <p:ph sz="half" idx="2"/>
          </p:nvPr>
        </p:nvPicPr>
        <p:blipFill>
          <a:blip r:embed="rId3"/>
          <a:stretch>
            <a:fillRect/>
          </a:stretch>
        </p:blipFill>
        <p:spPr>
          <a:xfrm>
            <a:off x="-26035" y="-21272"/>
            <a:ext cx="9196388" cy="6899275"/>
          </a:xfrm>
          <a:ln/>
        </p:spPr>
      </p:pic>
      <p:sp>
        <p:nvSpPr>
          <p:cNvPr id="13" name="Content Placeholder 12"/>
          <p:cNvSpPr>
            <a:spLocks noGrp="1"/>
          </p:cNvSpPr>
          <p:nvPr/>
        </p:nvSpPr>
        <p:spPr>
          <a:xfrm>
            <a:off x="3352800" y="1082675"/>
            <a:ext cx="2844165"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Tập đọc</a:t>
            </a:r>
            <a:endPar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14" name="Content Placeholder 2"/>
          <p:cNvSpPr>
            <a:spLocks noGrp="1"/>
          </p:cNvSpPr>
          <p:nvPr/>
        </p:nvSpPr>
        <p:spPr>
          <a:xfrm>
            <a:off x="1905000" y="1828800"/>
            <a:ext cx="5864225" cy="101600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Theo HỒNG THỦY</a:t>
            </a:r>
            <a:endParaRPr lang="en-US" sz="2000" b="1" i="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pic>
        <p:nvPicPr>
          <p:cNvPr id="22547" name="Picture 2" descr="unnamed-removebg-preview"/>
          <p:cNvPicPr>
            <a:picLocks noChangeAspect="1"/>
          </p:cNvPicPr>
          <p:nvPr/>
        </p:nvPicPr>
        <p:blipFill>
          <a:blip r:embed="rId4"/>
          <a:stretch>
            <a:fillRect/>
          </a:stretch>
        </p:blipFill>
        <p:spPr>
          <a:xfrm>
            <a:off x="-234950" y="4470400"/>
            <a:ext cx="5816600" cy="2460625"/>
          </a:xfrm>
          <a:prstGeom prst="rect">
            <a:avLst/>
          </a:prstGeom>
          <a:noFill/>
          <a:ln w="9525">
            <a:noFill/>
          </a:ln>
        </p:spPr>
      </p:pic>
      <p:pic>
        <p:nvPicPr>
          <p:cNvPr id="22548" name="Picture 1" descr="images-removebg-preview"/>
          <p:cNvPicPr>
            <a:picLocks noChangeAspect="1"/>
          </p:cNvPicPr>
          <p:nvPr/>
        </p:nvPicPr>
        <p:blipFill>
          <a:blip r:embed="rId5"/>
          <a:stretch>
            <a:fillRect/>
          </a:stretch>
        </p:blipFill>
        <p:spPr>
          <a:xfrm>
            <a:off x="6553200" y="1600835"/>
            <a:ext cx="2979420" cy="5253990"/>
          </a:xfrm>
          <a:prstGeom prst="rect">
            <a:avLst/>
          </a:prstGeom>
          <a:noFill/>
          <a:ln w="9525">
            <a:noFill/>
          </a:ln>
        </p:spPr>
      </p:pic>
      <p:pic>
        <p:nvPicPr>
          <p:cNvPr id="22549" name="Picture -2147482621" descr="hinh-anh-lo-hoa-dep-5-removebg-preview"/>
          <p:cNvPicPr>
            <a:picLocks noChangeAspect="1"/>
          </p:cNvPicPr>
          <p:nvPr/>
        </p:nvPicPr>
        <p:blipFill>
          <a:blip r:embed="rId2"/>
          <a:stretch>
            <a:fillRect/>
          </a:stretch>
        </p:blipFill>
        <p:spPr>
          <a:xfrm>
            <a:off x="5165725" y="4683125"/>
            <a:ext cx="3414713" cy="2257425"/>
          </a:xfrm>
          <a:prstGeom prst="rect">
            <a:avLst/>
          </a:prstGeom>
          <a:noFill/>
          <a:ln w="9525">
            <a:noFill/>
          </a:ln>
        </p:spPr>
      </p:pic>
      <p:sp>
        <p:nvSpPr>
          <p:cNvPr id="2" name="Rectangle 2"/>
          <p:cNvSpPr/>
          <p:nvPr/>
        </p:nvSpPr>
        <p:spPr>
          <a:xfrm>
            <a:off x="2057400" y="3886200"/>
            <a:ext cx="4916731" cy="92333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5400" b="1" i="0" u="none" strike="noStrike" kern="1200" cap="all" spc="0" normalizeH="0" baseline="0" noProof="0" dirty="0">
                <a:ln w="22225">
                  <a:solidFill>
                    <a:schemeClr val="accent2"/>
                  </a:solidFill>
                  <a:prstDash val="solid"/>
                </a:ln>
                <a:solidFill>
                  <a:schemeClr val="accent2">
                    <a:lumMod val="40000"/>
                    <a:lumOff val="60000"/>
                  </a:schemeClr>
                </a:solidFill>
                <a:effectLst/>
                <a:uLnTx/>
                <a:uFillTx/>
                <a:latin typeface="Times New Roman" panose="02020603050405020304" pitchFamily="18" charset="0"/>
                <a:ea typeface="+mn-ea"/>
                <a:cs typeface="+mn-cs"/>
              </a:rPr>
              <a:t>TÌM </a:t>
            </a:r>
            <a:r>
              <a:rPr kumimoji="0" lang="en-US" sz="5400" b="1" i="0" u="none" strike="noStrike" kern="1200" cap="all" spc="0" normalizeH="0" baseline="0" noProof="0" dirty="0" err="1">
                <a:ln w="22225">
                  <a:solidFill>
                    <a:schemeClr val="accent2"/>
                  </a:solidFill>
                  <a:prstDash val="solid"/>
                </a:ln>
                <a:solidFill>
                  <a:schemeClr val="accent2">
                    <a:lumMod val="40000"/>
                    <a:lumOff val="60000"/>
                  </a:schemeClr>
                </a:solidFill>
                <a:effectLst/>
                <a:uLnTx/>
                <a:uFillTx/>
                <a:latin typeface="Times New Roman" panose="02020603050405020304" pitchFamily="18" charset="0"/>
                <a:ea typeface="+mn-ea"/>
                <a:cs typeface="+mn-cs"/>
              </a:rPr>
              <a:t>HiỂU</a:t>
            </a:r>
            <a:r>
              <a:rPr kumimoji="0" lang="en-US" sz="5400" b="1" i="0" u="none" strike="noStrike" kern="1200" cap="all" spc="0" normalizeH="0" baseline="0" noProof="0" dirty="0">
                <a:ln w="22225">
                  <a:solidFill>
                    <a:schemeClr val="accent2"/>
                  </a:solidFill>
                  <a:prstDash val="solid"/>
                </a:ln>
                <a:solidFill>
                  <a:schemeClr val="accent2">
                    <a:lumMod val="40000"/>
                    <a:lumOff val="60000"/>
                  </a:schemeClr>
                </a:solidFill>
                <a:effectLst/>
                <a:uLnTx/>
                <a:uFillTx/>
                <a:latin typeface="Times New Roman" panose="02020603050405020304" pitchFamily="18" charset="0"/>
                <a:ea typeface="+mn-ea"/>
                <a:cs typeface="+mn-cs"/>
              </a:rPr>
              <a:t> BÀI</a:t>
            </a:r>
          </a:p>
        </p:txBody>
      </p:sp>
      <p:sp>
        <p:nvSpPr>
          <p:cNvPr id="4" name="Rectangle 2"/>
          <p:cNvSpPr/>
          <p:nvPr/>
        </p:nvSpPr>
        <p:spPr>
          <a:xfrm>
            <a:off x="228881" y="3048000"/>
            <a:ext cx="3437890" cy="583565"/>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200" b="1" i="0" u="none" strike="noStrike" kern="1200" cap="all" spc="0" normalizeH="0" baseline="0" noProof="0"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uLnTx/>
                <a:uFillTx/>
                <a:latin typeface="Times New Roman" panose="02020603050405020304" pitchFamily="18" charset="0"/>
                <a:ea typeface="+mn-ea"/>
                <a:cs typeface="+mn-cs"/>
              </a:rPr>
              <a:t>Gv đọc lại bài</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Scale>
                                      <p:cBhvr>
                                        <p:cTn id="13"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2"/>
                                        </p:tgtEl>
                                        <p:attrNameLst>
                                          <p:attrName>ppt_x</p:attrName>
                                          <p:attrName>ppt_y</p:attrName>
                                        </p:attrNameLst>
                                      </p:cBhvr>
                                    </p:animMotion>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chemeClr val="bg1"/>
                </a:solidFill>
                <a:latin typeface="Times New Roman" panose="02020603050405020304" pitchFamily="18" charset="0"/>
                <a:ea typeface="+mn-ea"/>
                <a:cs typeface="Times New Roman" panose="02020603050405020304" pitchFamily="18" charset="0"/>
              </a:rPr>
              <a:t>Tập đọc</a:t>
            </a: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3750" b="1" i="0" u="none" strike="noStrike" kern="1200" cap="none" spc="0" normalizeH="0" baseline="0" noProof="1">
              <a:solidFill>
                <a:srgbClr val="FFFF00"/>
              </a:solidFill>
              <a:latin typeface="Times New Roman" panose="02020603050405020304" pitchFamily="18" charset="0"/>
              <a:ea typeface="+mn-ea"/>
              <a:cs typeface="Times New Roman" panose="02020603050405020304" pitchFamily="18" charset="0"/>
            </a:endParaRPr>
          </a:p>
        </p:txBody>
      </p:sp>
      <p:pic>
        <p:nvPicPr>
          <p:cNvPr id="23554" name="Content Placeholder 8"/>
          <p:cNvPicPr>
            <a:picLocks noGrp="1" noChangeAspect="1"/>
          </p:cNvPicPr>
          <p:nvPr>
            <p:ph sz="half" idx="2"/>
          </p:nvPr>
        </p:nvPicPr>
        <p:blipFill>
          <a:blip r:embed="rId2"/>
          <a:stretch>
            <a:fillRect/>
          </a:stretch>
        </p:blipFill>
        <p:spPr>
          <a:xfrm>
            <a:off x="0" y="-31750"/>
            <a:ext cx="9194800" cy="6902450"/>
          </a:xfrm>
          <a:ln/>
        </p:spPr>
      </p:pic>
      <p:sp>
        <p:nvSpPr>
          <p:cNvPr id="20" name="Rectangle 4"/>
          <p:cNvSpPr/>
          <p:nvPr/>
        </p:nvSpPr>
        <p:spPr>
          <a:xfrm>
            <a:off x="2828925" y="1327150"/>
            <a:ext cx="6226175" cy="9525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Anh</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Thủy</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gặp</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lếch</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xây</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ở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đâu</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lúc</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cs typeface="Times New Roman" panose="02020603050405020304" pitchFamily="18" charset="0"/>
            </a:endParaRPr>
          </a:p>
        </p:txBody>
      </p:sp>
      <p:sp>
        <p:nvSpPr>
          <p:cNvPr id="13" name="Content Placeholder 12"/>
          <p:cNvSpPr>
            <a:spLocks noGrp="1"/>
          </p:cNvSpPr>
          <p:nvPr/>
        </p:nvSpPr>
        <p:spPr>
          <a:xfrm>
            <a:off x="3170238" y="-34925"/>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Tập đọc</a:t>
            </a:r>
            <a:endPar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14" name="Content Placeholder 2"/>
          <p:cNvSpPr>
            <a:spLocks noGrp="1"/>
          </p:cNvSpPr>
          <p:nvPr/>
        </p:nvSpPr>
        <p:spPr>
          <a:xfrm>
            <a:off x="1895475" y="469900"/>
            <a:ext cx="5864225" cy="1017588"/>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Theo HỒNG THỦY</a:t>
            </a:r>
            <a:endParaRPr lang="en-US" sz="2000" b="1" i="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
        <p:nvSpPr>
          <p:cNvPr id="8" name="TextBox 5"/>
          <p:cNvSpPr txBox="1"/>
          <p:nvPr/>
        </p:nvSpPr>
        <p:spPr>
          <a:xfrm>
            <a:off x="2700338" y="2116138"/>
            <a:ext cx="6354762" cy="1076325"/>
          </a:xfrm>
          <a:prstGeom prst="rect">
            <a:avLst/>
          </a:prstGeom>
          <a:noFill/>
          <a:ln w="9525">
            <a:noFill/>
          </a:ln>
        </p:spPr>
        <p:txBody>
          <a:bodyPr wrap="square" anchor="t" anchorCtr="0">
            <a:spAutoFit/>
          </a:bodyPr>
          <a:lstStyle/>
          <a:p>
            <a:pPr>
              <a:buSzTx/>
            </a:pPr>
            <a:r>
              <a:rPr lang="en-US" altLang="zh-CN" sz="3600" b="1" i="0" dirty="0">
                <a:solidFill>
                  <a:srgbClr val="0000FF"/>
                </a:solidFill>
                <a:latin typeface="Arial" panose="020B0604020202020204" pitchFamily="34" charset="0"/>
              </a:rPr>
              <a:t> </a:t>
            </a:r>
            <a:r>
              <a:rPr lang="vi-VN" altLang="en-US" sz="2800" b="1" i="0" dirty="0">
                <a:solidFill>
                  <a:srgbClr val="0000FF"/>
                </a:solidFill>
                <a:latin typeface="Times New Roman" panose="02020603050405020304" pitchFamily="18" charset="0"/>
              </a:rPr>
              <a:t>Anh Thủy gặp A-lếch-xây</a:t>
            </a:r>
            <a:r>
              <a:rPr lang="en-US" altLang="zh-CN" sz="2800" b="1" i="0" dirty="0">
                <a:solidFill>
                  <a:srgbClr val="0000FF"/>
                </a:solidFill>
                <a:latin typeface="Times New Roman" panose="02020603050405020304" pitchFamily="18" charset="0"/>
              </a:rPr>
              <a:t> </a:t>
            </a:r>
            <a:r>
              <a:rPr lang="en-US" altLang="zh-CN" sz="2800" b="1" i="0" dirty="0" err="1">
                <a:solidFill>
                  <a:srgbClr val="0000FF"/>
                </a:solidFill>
                <a:latin typeface="Times New Roman" panose="02020603050405020304" pitchFamily="18" charset="0"/>
              </a:rPr>
              <a:t>tại</a:t>
            </a:r>
            <a:r>
              <a:rPr lang="en-US" altLang="zh-CN" sz="2800" b="1" i="0" dirty="0">
                <a:solidFill>
                  <a:srgbClr val="0000FF"/>
                </a:solidFill>
                <a:latin typeface="Times New Roman" panose="02020603050405020304" pitchFamily="18" charset="0"/>
              </a:rPr>
              <a:t> </a:t>
            </a:r>
            <a:r>
              <a:rPr lang="en-US" altLang="zh-CN" sz="2800" b="1" i="0" dirty="0" err="1">
                <a:solidFill>
                  <a:srgbClr val="0000FF"/>
                </a:solidFill>
                <a:latin typeface="Times New Roman" panose="02020603050405020304" pitchFamily="18" charset="0"/>
              </a:rPr>
              <a:t>một</a:t>
            </a:r>
            <a:r>
              <a:rPr lang="en-US" altLang="zh-CN" sz="2800" b="1" i="0" dirty="0">
                <a:solidFill>
                  <a:srgbClr val="0000FF"/>
                </a:solidFill>
                <a:latin typeface="Times New Roman" panose="02020603050405020304" pitchFamily="18" charset="0"/>
              </a:rPr>
              <a:t> </a:t>
            </a:r>
            <a:r>
              <a:rPr lang="vi-VN" altLang="en-US" sz="2800" b="1" i="0" dirty="0">
                <a:solidFill>
                  <a:srgbClr val="0000FF"/>
                </a:solidFill>
                <a:latin typeface="Times New Roman" panose="02020603050405020304" pitchFamily="18" charset="0"/>
              </a:rPr>
              <a:t>công trường </a:t>
            </a:r>
            <a:r>
              <a:rPr lang="en-US" altLang="zh-CN" sz="2800" b="1" i="0" dirty="0" err="1">
                <a:solidFill>
                  <a:srgbClr val="0000FF"/>
                </a:solidFill>
                <a:latin typeface="Times New Roman" panose="02020603050405020304" pitchFamily="18" charset="0"/>
              </a:rPr>
              <a:t>xây</a:t>
            </a:r>
            <a:r>
              <a:rPr lang="en-US" altLang="zh-CN" sz="2800" b="1" i="0" dirty="0">
                <a:solidFill>
                  <a:srgbClr val="0000FF"/>
                </a:solidFill>
                <a:latin typeface="Times New Roman" panose="02020603050405020304" pitchFamily="18" charset="0"/>
              </a:rPr>
              <a:t> </a:t>
            </a:r>
            <a:r>
              <a:rPr lang="en-US" altLang="zh-CN" sz="2800" b="1" i="0" dirty="0" err="1">
                <a:solidFill>
                  <a:srgbClr val="0000FF"/>
                </a:solidFill>
                <a:latin typeface="Times New Roman" panose="02020603050405020304" pitchFamily="18" charset="0"/>
              </a:rPr>
              <a:t>dựng</a:t>
            </a:r>
            <a:r>
              <a:rPr lang="vi-VN" altLang="en-US" sz="2800" b="1" i="0" dirty="0">
                <a:solidFill>
                  <a:srgbClr val="0000FF"/>
                </a:solidFill>
                <a:latin typeface="Times New Roman" panose="02020603050405020304" pitchFamily="18" charset="0"/>
              </a:rPr>
              <a:t>. </a:t>
            </a:r>
            <a:endParaRPr lang="en-US" altLang="zh-CN" sz="2800" b="1" i="0" dirty="0">
              <a:solidFill>
                <a:srgbClr val="0000FF"/>
              </a:solidFill>
              <a:latin typeface="Times New Roman" panose="02020603050405020304" pitchFamily="18" charset="0"/>
            </a:endParaRPr>
          </a:p>
        </p:txBody>
      </p:sp>
      <p:sp>
        <p:nvSpPr>
          <p:cNvPr id="10" name="Rectangle 3"/>
          <p:cNvSpPr/>
          <p:nvPr/>
        </p:nvSpPr>
        <p:spPr>
          <a:xfrm>
            <a:off x="2470150" y="3117850"/>
            <a:ext cx="6642100" cy="9525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Câu</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Dáng</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vẻ</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A-</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lếch</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xây</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gì</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đặc</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biệt</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khiến</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anh</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Thủy</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chú</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ý?</a:t>
            </a:r>
            <a:endPar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cs typeface="Times New Roman" panose="02020603050405020304" pitchFamily="18" charset="0"/>
            </a:endParaRPr>
          </a:p>
        </p:txBody>
      </p:sp>
      <p:sp>
        <p:nvSpPr>
          <p:cNvPr id="11" name="TextBox 4"/>
          <p:cNvSpPr txBox="1"/>
          <p:nvPr/>
        </p:nvSpPr>
        <p:spPr>
          <a:xfrm>
            <a:off x="2563813" y="4043363"/>
            <a:ext cx="6624637" cy="2676525"/>
          </a:xfrm>
          <a:prstGeom prst="rect">
            <a:avLst/>
          </a:prstGeom>
          <a:noFill/>
          <a:ln w="9525">
            <a:noFill/>
          </a:ln>
        </p:spPr>
        <p:txBody>
          <a:bodyPr wrap="square" anchor="t" anchorCtr="0">
            <a:spAutoFit/>
          </a:bodyPr>
          <a:lstStyle/>
          <a:p>
            <a:pPr>
              <a:buSzTx/>
            </a:pPr>
            <a:r>
              <a:rPr lang="vi-VN" altLang="en-US" sz="2800" b="1" i="0" dirty="0">
                <a:solidFill>
                  <a:srgbClr val="0000FF"/>
                </a:solidFill>
                <a:latin typeface="Times New Roman" panose="02020603050405020304" pitchFamily="18" charset="0"/>
              </a:rPr>
              <a:t>+ </a:t>
            </a:r>
            <a:r>
              <a:rPr lang="en-US" altLang="zh-CN" sz="2800" b="1" i="0" dirty="0" err="1">
                <a:solidFill>
                  <a:srgbClr val="0000FF"/>
                </a:solidFill>
                <a:latin typeface="Times New Roman" panose="02020603050405020304" pitchFamily="18" charset="0"/>
              </a:rPr>
              <a:t>Một</a:t>
            </a:r>
            <a:r>
              <a:rPr lang="en-US" altLang="zh-CN" sz="2800" b="1" i="0" dirty="0">
                <a:solidFill>
                  <a:srgbClr val="0000FF"/>
                </a:solidFill>
                <a:latin typeface="Times New Roman" panose="02020603050405020304" pitchFamily="18" charset="0"/>
              </a:rPr>
              <a:t> </a:t>
            </a:r>
            <a:r>
              <a:rPr lang="en-US" altLang="zh-CN" sz="2800" b="1" i="0" dirty="0" err="1">
                <a:solidFill>
                  <a:srgbClr val="0000FF"/>
                </a:solidFill>
                <a:latin typeface="Times New Roman" panose="02020603050405020304" pitchFamily="18" charset="0"/>
              </a:rPr>
              <a:t>người</a:t>
            </a:r>
            <a:r>
              <a:rPr lang="en-US" altLang="zh-CN" sz="2800" b="1" i="0" dirty="0">
                <a:solidFill>
                  <a:srgbClr val="0000FF"/>
                </a:solidFill>
                <a:latin typeface="Times New Roman" panose="02020603050405020304" pitchFamily="18" charset="0"/>
              </a:rPr>
              <a:t> </a:t>
            </a:r>
            <a:r>
              <a:rPr lang="en-US" altLang="zh-CN" sz="2800" b="1" i="0" dirty="0" err="1">
                <a:solidFill>
                  <a:srgbClr val="0000FF"/>
                </a:solidFill>
                <a:latin typeface="Times New Roman" panose="02020603050405020304" pitchFamily="18" charset="0"/>
              </a:rPr>
              <a:t>ngoại</a:t>
            </a:r>
            <a:r>
              <a:rPr lang="en-US" altLang="zh-CN" sz="2800" b="1" i="0" dirty="0">
                <a:solidFill>
                  <a:srgbClr val="0000FF"/>
                </a:solidFill>
                <a:latin typeface="Times New Roman" panose="02020603050405020304" pitchFamily="18" charset="0"/>
              </a:rPr>
              <a:t> </a:t>
            </a:r>
            <a:r>
              <a:rPr lang="en-US" altLang="zh-CN" sz="2800" b="1" i="0" dirty="0" err="1">
                <a:solidFill>
                  <a:srgbClr val="0000FF"/>
                </a:solidFill>
                <a:latin typeface="Times New Roman" panose="02020603050405020304" pitchFamily="18" charset="0"/>
              </a:rPr>
              <a:t>quốc</a:t>
            </a:r>
            <a:r>
              <a:rPr lang="en-US" altLang="zh-CN" sz="2800" b="1" i="0" dirty="0">
                <a:solidFill>
                  <a:srgbClr val="0000FF"/>
                </a:solidFill>
                <a:latin typeface="Times New Roman" panose="02020603050405020304" pitchFamily="18" charset="0"/>
              </a:rPr>
              <a:t> </a:t>
            </a:r>
            <a:r>
              <a:rPr lang="vi-VN" altLang="en-US" sz="2800" b="1" i="0" dirty="0">
                <a:solidFill>
                  <a:srgbClr val="0000FF"/>
                </a:solidFill>
                <a:latin typeface="Times New Roman" panose="02020603050405020304" pitchFamily="18" charset="0"/>
              </a:rPr>
              <a:t>cao lớn</a:t>
            </a:r>
            <a:r>
              <a:rPr lang="en-US" altLang="zh-CN" sz="2800" b="1" i="0" dirty="0">
                <a:solidFill>
                  <a:srgbClr val="0000FF"/>
                </a:solidFill>
                <a:latin typeface="Times New Roman" panose="02020603050405020304" pitchFamily="18" charset="0"/>
              </a:rPr>
              <a:t>,</a:t>
            </a:r>
            <a:r>
              <a:rPr lang="vi-VN" altLang="en-US" sz="2800" b="1" i="0" dirty="0">
                <a:solidFill>
                  <a:srgbClr val="0000FF"/>
                </a:solidFill>
                <a:latin typeface="Times New Roman" panose="02020603050405020304" pitchFamily="18" charset="0"/>
              </a:rPr>
              <a:t> </a:t>
            </a:r>
            <a:r>
              <a:rPr lang="en-US" altLang="zh-CN" sz="2800" b="1" i="0" dirty="0" err="1">
                <a:solidFill>
                  <a:srgbClr val="0000FF"/>
                </a:solidFill>
                <a:latin typeface="Times New Roman" panose="02020603050405020304" pitchFamily="18" charset="0"/>
              </a:rPr>
              <a:t>mái</a:t>
            </a:r>
            <a:r>
              <a:rPr lang="en-US" altLang="zh-CN" sz="2800" b="1" i="0" dirty="0">
                <a:solidFill>
                  <a:srgbClr val="0000FF"/>
                </a:solidFill>
                <a:latin typeface="Times New Roman" panose="02020603050405020304" pitchFamily="18" charset="0"/>
              </a:rPr>
              <a:t> </a:t>
            </a:r>
            <a:r>
              <a:rPr lang="vi-VN" altLang="en-US" sz="2800" b="1" i="0" dirty="0">
                <a:solidFill>
                  <a:srgbClr val="0000FF"/>
                </a:solidFill>
                <a:latin typeface="Times New Roman" panose="02020603050405020304" pitchFamily="18" charset="0"/>
              </a:rPr>
              <a:t>tóc vàng óng ửng lên như một mảng nắng.</a:t>
            </a:r>
            <a:r>
              <a:rPr lang="en-US" altLang="zh-CN" sz="2800" b="1" i="0" dirty="0">
                <a:solidFill>
                  <a:srgbClr val="0000FF"/>
                </a:solidFill>
                <a:latin typeface="Times New Roman" panose="02020603050405020304" pitchFamily="18" charset="0"/>
              </a:rPr>
              <a:t> </a:t>
            </a:r>
          </a:p>
          <a:p>
            <a:r>
              <a:rPr lang="en-US" altLang="zh-CN" sz="2800" b="1" i="0" dirty="0">
                <a:solidFill>
                  <a:srgbClr val="0000FF"/>
                </a:solidFill>
                <a:latin typeface="Times New Roman" panose="02020603050405020304" pitchFamily="18" charset="0"/>
              </a:rPr>
              <a:t>+ B</a:t>
            </a:r>
            <a:r>
              <a:rPr lang="vi-VN" altLang="en-US" sz="2800" b="1" i="0" dirty="0">
                <a:solidFill>
                  <a:srgbClr val="0000FF"/>
                </a:solidFill>
                <a:latin typeface="Times New Roman" panose="02020603050405020304" pitchFamily="18" charset="0"/>
              </a:rPr>
              <a:t>ộ quần áo xanh công nhân</a:t>
            </a:r>
            <a:r>
              <a:rPr lang="en-US" altLang="zh-CN" sz="2800" b="1" i="0" dirty="0">
                <a:solidFill>
                  <a:srgbClr val="0000FF"/>
                </a:solidFill>
                <a:latin typeface="Times New Roman" panose="02020603050405020304" pitchFamily="18" charset="0"/>
              </a:rPr>
              <a:t>, t</a:t>
            </a:r>
            <a:r>
              <a:rPr lang="vi-VN" altLang="en-US" sz="2800" b="1" i="0" dirty="0">
                <a:solidFill>
                  <a:srgbClr val="0000FF"/>
                </a:solidFill>
                <a:latin typeface="Times New Roman" panose="02020603050405020304" pitchFamily="18" charset="0"/>
              </a:rPr>
              <a:t>hân hình chắc </a:t>
            </a:r>
            <a:r>
              <a:rPr lang="en-US" altLang="zh-CN" sz="2800" b="1" i="0" dirty="0" err="1">
                <a:solidFill>
                  <a:srgbClr val="0000FF"/>
                </a:solidFill>
                <a:latin typeface="Times New Roman" panose="02020603050405020304" pitchFamily="18" charset="0"/>
              </a:rPr>
              <a:t>và</a:t>
            </a:r>
            <a:r>
              <a:rPr lang="en-US" altLang="zh-CN" sz="2800" b="1" i="0" dirty="0">
                <a:solidFill>
                  <a:srgbClr val="0000FF"/>
                </a:solidFill>
                <a:latin typeface="Times New Roman" panose="02020603050405020304" pitchFamily="18" charset="0"/>
              </a:rPr>
              <a:t> </a:t>
            </a:r>
            <a:r>
              <a:rPr lang="vi-VN" altLang="en-US" sz="2800" b="1" i="0" dirty="0">
                <a:solidFill>
                  <a:srgbClr val="0000FF"/>
                </a:solidFill>
                <a:latin typeface="Times New Roman" panose="02020603050405020304" pitchFamily="18" charset="0"/>
              </a:rPr>
              <a:t>khỏe</a:t>
            </a:r>
            <a:r>
              <a:rPr lang="en-US" altLang="zh-CN" sz="2800" b="1" i="0" dirty="0">
                <a:solidFill>
                  <a:srgbClr val="0000FF"/>
                </a:solidFill>
                <a:latin typeface="Times New Roman" panose="02020603050405020304" pitchFamily="18" charset="0"/>
              </a:rPr>
              <a:t>, k</a:t>
            </a:r>
            <a:r>
              <a:rPr lang="vi-VN" altLang="en-US" sz="2800" b="1" i="0" dirty="0">
                <a:solidFill>
                  <a:srgbClr val="0000FF"/>
                </a:solidFill>
                <a:latin typeface="Times New Roman" panose="02020603050405020304" pitchFamily="18" charset="0"/>
              </a:rPr>
              <a:t>huôn mặt to chất phác.</a:t>
            </a:r>
          </a:p>
          <a:p>
            <a:pPr>
              <a:buSzTx/>
            </a:pPr>
            <a:r>
              <a:rPr lang="vi-VN" altLang="en-US" sz="2800" b="1" i="0" dirty="0">
                <a:solidFill>
                  <a:srgbClr val="0000FF"/>
                </a:solidFill>
                <a:latin typeface="Times New Roman" panose="02020603050405020304" pitchFamily="18" charset="0"/>
              </a:rPr>
              <a:t>+ Tất cả gợi lên ngay từ phút đầu </a:t>
            </a:r>
            <a:r>
              <a:rPr lang="en-US" altLang="zh-CN" sz="2800" b="1" i="0" dirty="0" err="1">
                <a:solidFill>
                  <a:srgbClr val="0000FF"/>
                </a:solidFill>
                <a:latin typeface="Times New Roman" panose="02020603050405020304" pitchFamily="18" charset="0"/>
              </a:rPr>
              <a:t>những</a:t>
            </a:r>
            <a:r>
              <a:rPr lang="en-US" altLang="zh-CN" sz="2800" b="1" i="0" dirty="0">
                <a:solidFill>
                  <a:srgbClr val="0000FF"/>
                </a:solidFill>
                <a:latin typeface="Times New Roman" panose="02020603050405020304" pitchFamily="18" charset="0"/>
              </a:rPr>
              <a:t> </a:t>
            </a:r>
            <a:r>
              <a:rPr lang="en-US" altLang="zh-CN" sz="2800" b="1" i="0" dirty="0" err="1">
                <a:solidFill>
                  <a:srgbClr val="0000FF"/>
                </a:solidFill>
                <a:latin typeface="Times New Roman" panose="02020603050405020304" pitchFamily="18" charset="0"/>
              </a:rPr>
              <a:t>nét</a:t>
            </a:r>
            <a:r>
              <a:rPr lang="en-US" altLang="zh-CN" sz="2800" b="1" i="0" dirty="0">
                <a:solidFill>
                  <a:srgbClr val="0000FF"/>
                </a:solidFill>
                <a:latin typeface="Times New Roman" panose="02020603050405020304" pitchFamily="18" charset="0"/>
              </a:rPr>
              <a:t> </a:t>
            </a:r>
            <a:r>
              <a:rPr lang="vi-VN" altLang="en-US" sz="2800" b="1" i="0" dirty="0">
                <a:solidFill>
                  <a:srgbClr val="0000FF"/>
                </a:solidFill>
                <a:latin typeface="Times New Roman" panose="02020603050405020304" pitchFamily="18" charset="0"/>
              </a:rPr>
              <a:t>giản dị</a:t>
            </a:r>
            <a:r>
              <a:rPr lang="en-US" altLang="zh-CN" sz="2800" b="1" i="0" dirty="0">
                <a:solidFill>
                  <a:srgbClr val="0000FF"/>
                </a:solidFill>
                <a:latin typeface="Times New Roman" panose="02020603050405020304" pitchFamily="18" charset="0"/>
              </a:rPr>
              <a:t>,</a:t>
            </a:r>
            <a:r>
              <a:rPr lang="vi-VN" altLang="en-US" sz="2800" b="1" i="0" dirty="0">
                <a:solidFill>
                  <a:srgbClr val="0000FF"/>
                </a:solidFill>
                <a:latin typeface="Times New Roman" panose="02020603050405020304" pitchFamily="18" charset="0"/>
              </a:rPr>
              <a:t> thân mật.</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ppt_x</p:attrName>
                                        </p:attrNameLst>
                                      </p:cBhvr>
                                      <p:tavLst>
                                        <p:tav tm="0">
                                          <p:val>
                                            <p:strVal val="#ppt_x-.2"/>
                                          </p:val>
                                        </p:tav>
                                        <p:tav tm="100000">
                                          <p:val>
                                            <p:strVal val="#ppt_x"/>
                                          </p:val>
                                        </p:tav>
                                      </p:tavLst>
                                    </p:anim>
                                    <p:anim calcmode="lin" valueType="num">
                                      <p:cBhvr>
                                        <p:cTn id="14"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20" grpId="0"/>
      <p:bldP spid="20" grpId="1"/>
      <p:bldP spid="8" grpId="0"/>
      <p:bldP spid="8" grpId="1"/>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516" y="90"/>
            <a:ext cx="8686572" cy="5693866"/>
          </a:xfrm>
          <a:prstGeom prst="rect">
            <a:avLst/>
          </a:prstGeom>
        </p:spPr>
        <p:txBody>
          <a:bodyPr wrap="square">
            <a:spAutoFit/>
          </a:bodyPr>
          <a:lstStyle/>
          <a:p>
            <a:r>
              <a:rPr lang="en-US" sz="2800" b="1" dirty="0">
                <a:latin typeface="Times New Roman" pitchFamily="18" charset="0"/>
                <a:cs typeface="Times New Roman" pitchFamily="18" charset="0"/>
              </a:rPr>
              <a:t>I. YÊU CẦU CẦN ĐẠT</a:t>
            </a:r>
            <a:endParaRPr lang="en-US" sz="2800" dirty="0">
              <a:latin typeface="Times New Roman" pitchFamily="18" charset="0"/>
              <a:cs typeface="Times New Roman" pitchFamily="18" charset="0"/>
            </a:endParaRPr>
          </a:p>
          <a:p>
            <a:r>
              <a:rPr lang="en-US" sz="2800" b="1" dirty="0">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hữu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Việt</a:t>
            </a:r>
            <a:r>
              <a:rPr lang="en-US" sz="2800" dirty="0">
                <a:latin typeface="Times New Roman" pitchFamily="18" charset="0"/>
                <a:cs typeface="Times New Roman" pitchFamily="18" charset="0"/>
              </a:rPr>
              <a:t> Nam. ( </a:t>
            </a:r>
            <a:r>
              <a:rPr lang="en-US" sz="2800" dirty="0" err="1">
                <a:latin typeface="Times New Roman" pitchFamily="18" charset="0"/>
                <a:cs typeface="Times New Roman" pitchFamily="18" charset="0"/>
              </a:rPr>
              <a:t>Trả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hỏi</a:t>
            </a:r>
            <a:r>
              <a:rPr lang="en-US" sz="2800" dirty="0">
                <a:latin typeface="Times New Roman" pitchFamily="18" charset="0"/>
                <a:cs typeface="Times New Roman" pitchFamily="18" charset="0"/>
              </a:rPr>
              <a:t> 1, 2, 3).</a:t>
            </a:r>
          </a:p>
          <a:p>
            <a:r>
              <a:rPr lang="en-US" sz="2800" b="1" dirty="0">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hữu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p>
          <a:p>
            <a:pPr lvl="0" eaLnBrk="0" hangingPunct="0"/>
            <a:r>
              <a:rPr lang="nl-NL" sz="2800" b="1" i="0" dirty="0">
                <a:solidFill>
                  <a:prstClr val="black"/>
                </a:solidFill>
                <a:latin typeface="Times New Roman" pitchFamily="18" charset="0"/>
                <a:cs typeface="Times New Roman" pitchFamily="18" charset="0"/>
              </a:rPr>
              <a:t>* Thông qua các hoạt động trong bài học, giáo dục cho các em về:</a:t>
            </a:r>
            <a:endParaRPr lang="en-US" sz="2800" b="1" i="0" dirty="0">
              <a:solidFill>
                <a:prstClr val="black"/>
              </a:solidFill>
              <a:latin typeface="Times New Roman" pitchFamily="18" charset="0"/>
              <a:cs typeface="Times New Roman" pitchFamily="18" charset="0"/>
            </a:endParaRPr>
          </a:p>
          <a:p>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mĩ</a:t>
            </a:r>
            <a:r>
              <a:rPr lang="en-US" sz="2800" dirty="0">
                <a:latin typeface="Times New Roman" pitchFamily="18" charset="0"/>
                <a:cs typeface="Times New Roman" pitchFamily="18" charset="0"/>
              </a:rPr>
              <a:t>.</a:t>
            </a:r>
          </a:p>
          <a:p>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Phẩm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dưỡng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351139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Content Placeholder 8"/>
          <p:cNvPicPr>
            <a:picLocks noGrp="1" noChangeAspect="1"/>
          </p:cNvPicPr>
          <p:nvPr>
            <p:ph sz="half" idx="2"/>
          </p:nvPr>
        </p:nvPicPr>
        <p:blipFill>
          <a:blip r:embed="rId2"/>
          <a:stretch>
            <a:fillRect/>
          </a:stretch>
        </p:blipFill>
        <p:spPr>
          <a:xfrm>
            <a:off x="0" y="-31750"/>
            <a:ext cx="9194800" cy="6902450"/>
          </a:xfrm>
          <a:ln/>
        </p:spPr>
      </p:pic>
      <p:sp>
        <p:nvSpPr>
          <p:cNvPr id="13" name="Content Placeholder 12"/>
          <p:cNvSpPr>
            <a:spLocks noGrp="1"/>
          </p:cNvSpPr>
          <p:nvPr/>
        </p:nvSpPr>
        <p:spPr>
          <a:xfrm>
            <a:off x="3170238" y="-34925"/>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Tập đọc</a:t>
            </a:r>
            <a:endPar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14" name="Content Placeholder 2"/>
          <p:cNvSpPr>
            <a:spLocks noGrp="1"/>
          </p:cNvSpPr>
          <p:nvPr/>
        </p:nvSpPr>
        <p:spPr>
          <a:xfrm>
            <a:off x="1895475" y="469900"/>
            <a:ext cx="5864225" cy="1017588"/>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Theo HỒNG THỦY</a:t>
            </a:r>
            <a:endParaRPr lang="en-US" sz="2000" b="1" i="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
        <p:nvSpPr>
          <p:cNvPr id="5" name="Text Box 6"/>
          <p:cNvSpPr txBox="1">
            <a:spLocks noChangeArrowheads="1"/>
          </p:cNvSpPr>
          <p:nvPr/>
        </p:nvSpPr>
        <p:spPr bwMode="auto">
          <a:xfrm>
            <a:off x="2484438" y="1562100"/>
            <a:ext cx="6580188"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lvl1pPr>
              <a:defRPr>
                <a:solidFill>
                  <a:srgbClr val="404040"/>
                </a:solidFill>
                <a:latin typeface="Century Gothic" panose="020B0502020202020204" pitchFamily="34" charset="0"/>
              </a:defRPr>
            </a:lvl1pPr>
            <a:lvl2pPr>
              <a:defRPr sz="1600">
                <a:solidFill>
                  <a:srgbClr val="404040"/>
                </a:solidFill>
                <a:latin typeface="Century Gothic" panose="020B0502020202020204" pitchFamily="34" charset="0"/>
              </a:defRPr>
            </a:lvl2pPr>
            <a:lvl3pPr>
              <a:defRPr sz="1400">
                <a:solidFill>
                  <a:srgbClr val="404040"/>
                </a:solidFill>
                <a:latin typeface="Century Gothic" panose="020B0502020202020204" pitchFamily="34" charset="0"/>
              </a:defRPr>
            </a:lvl3pPr>
            <a:lvl4pPr>
              <a:defRPr sz="1200">
                <a:solidFill>
                  <a:srgbClr val="404040"/>
                </a:solidFill>
                <a:latin typeface="Century Gothic" panose="020B0502020202020204" pitchFamily="34" charset="0"/>
              </a:defRPr>
            </a:lvl4pPr>
            <a:lvl5pPr>
              <a:defRPr sz="1200">
                <a:solidFill>
                  <a:srgbClr val="404040"/>
                </a:solidFill>
                <a:latin typeface="Century Gothic" panose="020B0502020202020204" pitchFamily="34" charset="0"/>
              </a:defRPr>
            </a:lvl5pPr>
            <a:lvl6pPr fontAlgn="base">
              <a:spcAft>
                <a:spcPct val="0"/>
              </a:spcAft>
              <a:buFont typeface="Wingdings 3" panose="05040102010807070707" charset="2"/>
              <a:defRPr sz="1200">
                <a:solidFill>
                  <a:srgbClr val="404040"/>
                </a:solidFill>
                <a:latin typeface="Century Gothic" panose="020B0502020202020204" pitchFamily="34" charset="0"/>
              </a:defRPr>
            </a:lvl6pPr>
            <a:lvl7pPr fontAlgn="base">
              <a:spcAft>
                <a:spcPct val="0"/>
              </a:spcAft>
              <a:buFont typeface="Wingdings 3" panose="05040102010807070707" charset="2"/>
              <a:defRPr sz="1200">
                <a:solidFill>
                  <a:srgbClr val="404040"/>
                </a:solidFill>
                <a:latin typeface="Century Gothic" panose="020B0502020202020204" pitchFamily="34" charset="0"/>
              </a:defRPr>
            </a:lvl7pPr>
            <a:lvl8pPr fontAlgn="base">
              <a:spcAft>
                <a:spcPct val="0"/>
              </a:spcAft>
              <a:buFont typeface="Wingdings 3" panose="05040102010807070707" charset="2"/>
              <a:defRPr sz="1200">
                <a:solidFill>
                  <a:srgbClr val="404040"/>
                </a:solidFill>
                <a:latin typeface="Century Gothic" panose="020B0502020202020204" pitchFamily="34" charset="0"/>
              </a:defRPr>
            </a:lvl8pPr>
            <a:lvl9pPr fontAlgn="base">
              <a:spcAft>
                <a:spcPct val="0"/>
              </a:spcAft>
              <a:buFont typeface="Wingdings 3" panose="05040102010807070707" charset="2"/>
              <a:defRPr sz="1200">
                <a:solidFill>
                  <a:srgbClr val="404040"/>
                </a:solidFill>
                <a:latin typeface="Century Gothic" panose="020B0502020202020204" pitchFamily="34" charset="0"/>
              </a:defRPr>
            </a:lvl9pPr>
          </a:lstStyle>
          <a:p>
            <a:pPr lvl="0" algn="just" fontAlgn="base">
              <a:lnSpc>
                <a:spcPct val="107000"/>
              </a:lnSpc>
              <a:spcAft>
                <a:spcPts val="800"/>
              </a:spcAft>
              <a:defRPr/>
            </a:pPr>
            <a:r>
              <a:rPr lang="en-US" sz="2800" b="1" i="0" strike="noStrike" noProof="1">
                <a:solidFill>
                  <a:srgbClr val="15603B"/>
                </a:solidFill>
                <a:latin typeface="Times New Roman" panose="02020603050405020304" pitchFamily="18" charset="0"/>
                <a:ea typeface="+mn-ea"/>
                <a:cs typeface="Times New Roman" panose="02020603050405020304" pitchFamily="18" charset="0"/>
              </a:rPr>
              <a:t>     Câu 3: </a:t>
            </a:r>
            <a:r>
              <a:rPr lang="vi-VN" sz="2800" b="1" i="0" strike="noStrike" noProof="1">
                <a:solidFill>
                  <a:srgbClr val="15603B"/>
                </a:solidFill>
                <a:latin typeface="Times New Roman" panose="02020603050405020304" pitchFamily="18" charset="0"/>
                <a:ea typeface="+mn-ea"/>
                <a:cs typeface="Times New Roman" panose="02020603050405020304" pitchFamily="18" charset="0"/>
              </a:rPr>
              <a:t>Cuộc gặp gỡ giữa hai bạn đồng nghiệp diễn ra như thế nào?</a:t>
            </a:r>
            <a:endParaRPr kumimoji="0" lang="en-US" sz="2800" b="0" i="0" u="none" strike="noStrike" kern="1200" cap="none" spc="0" normalizeH="0" baseline="0" noProof="0">
              <a:ln w="0"/>
              <a:solidFill>
                <a:srgbClr val="15603B"/>
              </a:solidFill>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 Box 6"/>
          <p:cNvSpPr txBox="1">
            <a:spLocks noChangeArrowheads="1"/>
          </p:cNvSpPr>
          <p:nvPr/>
        </p:nvSpPr>
        <p:spPr bwMode="auto">
          <a:xfrm>
            <a:off x="2468563" y="2727325"/>
            <a:ext cx="6611938"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lvl1pPr>
              <a:defRPr>
                <a:solidFill>
                  <a:srgbClr val="404040"/>
                </a:solidFill>
                <a:latin typeface="Century Gothic" panose="020B0502020202020204" pitchFamily="34" charset="0"/>
              </a:defRPr>
            </a:lvl1pPr>
            <a:lvl2pPr>
              <a:defRPr sz="1600">
                <a:solidFill>
                  <a:srgbClr val="404040"/>
                </a:solidFill>
                <a:latin typeface="Century Gothic" panose="020B0502020202020204" pitchFamily="34" charset="0"/>
              </a:defRPr>
            </a:lvl2pPr>
            <a:lvl3pPr>
              <a:defRPr sz="1400">
                <a:solidFill>
                  <a:srgbClr val="404040"/>
                </a:solidFill>
                <a:latin typeface="Century Gothic" panose="020B0502020202020204" pitchFamily="34" charset="0"/>
              </a:defRPr>
            </a:lvl3pPr>
            <a:lvl4pPr>
              <a:defRPr sz="1200">
                <a:solidFill>
                  <a:srgbClr val="404040"/>
                </a:solidFill>
                <a:latin typeface="Century Gothic" panose="020B0502020202020204" pitchFamily="34" charset="0"/>
              </a:defRPr>
            </a:lvl4pPr>
            <a:lvl5pPr>
              <a:defRPr sz="1200">
                <a:solidFill>
                  <a:srgbClr val="404040"/>
                </a:solidFill>
                <a:latin typeface="Century Gothic" panose="020B0502020202020204" pitchFamily="34" charset="0"/>
              </a:defRPr>
            </a:lvl5pPr>
            <a:lvl6pPr fontAlgn="base">
              <a:spcAft>
                <a:spcPct val="0"/>
              </a:spcAft>
              <a:buFont typeface="Wingdings 3" panose="05040102010807070707" charset="2"/>
              <a:defRPr sz="1200">
                <a:solidFill>
                  <a:srgbClr val="404040"/>
                </a:solidFill>
                <a:latin typeface="Century Gothic" panose="020B0502020202020204" pitchFamily="34" charset="0"/>
              </a:defRPr>
            </a:lvl6pPr>
            <a:lvl7pPr fontAlgn="base">
              <a:spcAft>
                <a:spcPct val="0"/>
              </a:spcAft>
              <a:buFont typeface="Wingdings 3" panose="05040102010807070707" charset="2"/>
              <a:defRPr sz="1200">
                <a:solidFill>
                  <a:srgbClr val="404040"/>
                </a:solidFill>
                <a:latin typeface="Century Gothic" panose="020B0502020202020204" pitchFamily="34" charset="0"/>
              </a:defRPr>
            </a:lvl7pPr>
            <a:lvl8pPr fontAlgn="base">
              <a:spcAft>
                <a:spcPct val="0"/>
              </a:spcAft>
              <a:buFont typeface="Wingdings 3" panose="05040102010807070707" charset="2"/>
              <a:defRPr sz="1200">
                <a:solidFill>
                  <a:srgbClr val="404040"/>
                </a:solidFill>
                <a:latin typeface="Century Gothic" panose="020B0502020202020204" pitchFamily="34" charset="0"/>
              </a:defRPr>
            </a:lvl8pPr>
            <a:lvl9pPr fontAlgn="base">
              <a:spcAft>
                <a:spcPct val="0"/>
              </a:spcAft>
              <a:buFont typeface="Wingdings 3" panose="05040102010807070707" charset="2"/>
              <a:defRPr sz="1200">
                <a:solidFill>
                  <a:srgbClr val="404040"/>
                </a:solidFill>
                <a:latin typeface="Century Gothic" panose="020B0502020202020204" pitchFamily="34" charset="0"/>
              </a:defRPr>
            </a:lvl9pPr>
          </a:lstStyle>
          <a:p>
            <a:pPr marL="0" marR="0" lvl="0" indent="0" algn="just" defTabSz="914400" rtl="0" eaLnBrk="1" fontAlgn="auto" latinLnBrk="0" hangingPunct="1">
              <a:lnSpc>
                <a:spcPct val="107000"/>
              </a:lnSpc>
              <a:spcBef>
                <a:spcPts val="0"/>
              </a:spcBef>
              <a:spcAft>
                <a:spcPts val="800"/>
              </a:spcAft>
              <a:buClrTx/>
              <a:buSzTx/>
              <a:buFontTx/>
              <a:buNone/>
              <a:defRPr/>
            </a:pPr>
            <a:r>
              <a:rPr kumimoji="0" lang="en-US" sz="2800" b="1" i="0" u="none" strike="noStrike" kern="1200" cap="none" spc="0" normalizeH="0" baseline="0" noProof="0">
                <a:ln w="0"/>
                <a:solidFill>
                  <a:srgbClr val="0000FF"/>
                </a:solidFill>
                <a:uLnTx/>
                <a:uFillTx/>
                <a:latin typeface="Times New Roman" panose="02020603050405020304" pitchFamily="18" charset="0"/>
                <a:ea typeface="Calibri" panose="020F0502020204030204" pitchFamily="34" charset="0"/>
                <a:cs typeface="Times New Roman" panose="02020603050405020304" pitchFamily="18" charset="0"/>
              </a:rPr>
              <a:t>     Cuộc gặp gỡ của họ diễn ra thật giản dị mà thân tình, thắm thiết với những câu nói, những cử chỉ gần gũi và thân thiện. Họ nhìn nhau với ánh mắt đầy thiện cảm, họ bắt tay nhau bằng đôi bàn tay dính đầy dầu mỡ. </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
                                        </p:tgtEl>
                                        <p:attrNameLst>
                                          <p:attrName>style.visibility</p:attrName>
                                        </p:attrNameLst>
                                      </p:cBhvr>
                                      <p:to>
                                        <p:strVal val="visible"/>
                                      </p:to>
                                    </p:set>
                                    <p:anim calcmode="discrete" valueType="clr">
                                      <p:cBhvr override="childStyle">
                                        <p:cTn id="14"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
                                        </p:tgtEl>
                                        <p:attrNameLst>
                                          <p:attrName>fillcolor</p:attrName>
                                        </p:attrNameLst>
                                      </p:cBhvr>
                                      <p:tavLst>
                                        <p:tav tm="0">
                                          <p:val>
                                            <p:clrVal>
                                              <a:schemeClr val="accent2"/>
                                            </p:clrVal>
                                          </p:val>
                                        </p:tav>
                                        <p:tav tm="50000">
                                          <p:val>
                                            <p:clrVal>
                                              <a:schemeClr val="hlink"/>
                                            </p:clrVal>
                                          </p:val>
                                        </p:tav>
                                      </p:tavLst>
                                    </p:anim>
                                    <p:set>
                                      <p:cBhvr>
                                        <p:cTn id="16"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4"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Content Placeholder 8"/>
          <p:cNvPicPr>
            <a:picLocks noGrp="1" noChangeAspect="1"/>
          </p:cNvPicPr>
          <p:nvPr>
            <p:ph sz="half" idx="2"/>
          </p:nvPr>
        </p:nvPicPr>
        <p:blipFill>
          <a:blip r:embed="rId3"/>
          <a:stretch>
            <a:fillRect/>
          </a:stretch>
        </p:blipFill>
        <p:spPr>
          <a:xfrm>
            <a:off x="0" y="-31750"/>
            <a:ext cx="9194800" cy="6902450"/>
          </a:xfrm>
          <a:ln/>
        </p:spPr>
      </p:pic>
      <p:sp>
        <p:nvSpPr>
          <p:cNvPr id="13" name="Content Placeholder 12"/>
          <p:cNvSpPr>
            <a:spLocks noGrp="1"/>
          </p:cNvSpPr>
          <p:nvPr/>
        </p:nvSpPr>
        <p:spPr>
          <a:xfrm>
            <a:off x="3170238" y="-34925"/>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Tập đọc</a:t>
            </a:r>
            <a:endPar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14" name="Content Placeholder 2"/>
          <p:cNvSpPr>
            <a:spLocks noGrp="1"/>
          </p:cNvSpPr>
          <p:nvPr/>
        </p:nvSpPr>
        <p:spPr>
          <a:xfrm>
            <a:off x="1895475" y="469900"/>
            <a:ext cx="5864225" cy="1017588"/>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Theo HỒNG THỦY</a:t>
            </a:r>
            <a:endParaRPr lang="en-US" sz="2000" b="1" i="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38450" y="1562100"/>
            <a:ext cx="6356350" cy="9525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err="1">
                <a:ln>
                  <a:noFill/>
                </a:ln>
                <a:solidFill>
                  <a:srgbClr val="15603B"/>
                </a:solidFill>
                <a:effectLst/>
                <a:uLnTx/>
                <a:uFillTx/>
                <a:latin typeface="Times New Roman" panose="02020603050405020304" pitchFamily="18" charset="0"/>
                <a:ea typeface="+mn-ea"/>
                <a:cs typeface="Times New Roman" panose="02020603050405020304" pitchFamily="18" charset="0"/>
              </a:rPr>
              <a:t>       Câu</a:t>
            </a:r>
            <a:r>
              <a:rPr kumimoji="0" lang="en-US" sz="2800" b="1" i="0" u="none" strike="noStrike" kern="1200" cap="none" spc="0" normalizeH="0" baseline="0" noProof="0">
                <a:ln>
                  <a:noFill/>
                </a:ln>
                <a:solidFill>
                  <a:srgbClr val="15603B"/>
                </a:solidFill>
                <a:effectLst/>
                <a:uLnTx/>
                <a:uFillTx/>
                <a:latin typeface="Times New Roman" panose="02020603050405020304" pitchFamily="18" charset="0"/>
                <a:ea typeface="+mn-ea"/>
                <a:cs typeface="Times New Roman" panose="02020603050405020304" pitchFamily="18" charset="0"/>
              </a:rPr>
              <a:t> 4: </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Chi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khiến</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nhớ</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nhất</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Vì</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sao</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cs typeface="Times New Roman" panose="02020603050405020304" pitchFamily="18" charset="0"/>
            </a:endParaRPr>
          </a:p>
        </p:txBody>
      </p:sp>
      <p:sp>
        <p:nvSpPr>
          <p:cNvPr id="3" name="Text Box 8"/>
          <p:cNvSpPr txBox="1">
            <a:spLocks noChangeArrowheads="1"/>
          </p:cNvSpPr>
          <p:nvPr/>
        </p:nvSpPr>
        <p:spPr bwMode="auto">
          <a:xfrm>
            <a:off x="2836863" y="2533650"/>
            <a:ext cx="6249988" cy="2705100"/>
          </a:xfrm>
          <a:prstGeom prst="rect">
            <a:avLst/>
          </a:prstGeom>
          <a:noFill/>
          <a:ln w="57150">
            <a:noFill/>
            <a:prstDash val="sysDot"/>
          </a:ln>
          <a:extLst>
            <a:ext uri="{909E8E84-426E-40DD-AFC4-6F175D3DCCD1}">
              <a14:hiddenFill xmlns:a14="http://schemas.microsoft.com/office/drawing/2010/main">
                <a:solidFill>
                  <a:schemeClr val="accent6">
                    <a:lumMod val="20000"/>
                    <a:lumOff val="80000"/>
                  </a:schemeClr>
                </a:solidFill>
              </a14:hiddenFill>
            </a:ext>
          </a:extLst>
        </p:spPr>
        <p:style>
          <a:lnRef idx="2">
            <a:schemeClr val="accent1"/>
          </a:lnRef>
          <a:fillRef idx="1">
            <a:schemeClr val="lt1"/>
          </a:fillRef>
          <a:effectRef idx="0">
            <a:schemeClr val="accent1"/>
          </a:effectRef>
          <a:fontRef idx="minor">
            <a:schemeClr val="dk1"/>
          </a:fontRef>
        </p:style>
        <p:txBody>
          <a:bodyPr wrap="square" lIns="121917" tIns="60958" rIns="121917" bIns="60958">
            <a:spAutoFit/>
          </a:bodyPr>
          <a:lstStyle>
            <a:lvl1pPr>
              <a:defRPr>
                <a:solidFill>
                  <a:srgbClr val="404040"/>
                </a:solidFill>
                <a:latin typeface="Century Gothic" panose="020B0502020202020204" pitchFamily="34" charset="0"/>
              </a:defRPr>
            </a:lvl1pPr>
            <a:lvl2pPr>
              <a:defRPr sz="1600">
                <a:solidFill>
                  <a:srgbClr val="404040"/>
                </a:solidFill>
                <a:latin typeface="Century Gothic" panose="020B0502020202020204" pitchFamily="34" charset="0"/>
              </a:defRPr>
            </a:lvl2pPr>
            <a:lvl3pPr>
              <a:defRPr sz="1400">
                <a:solidFill>
                  <a:srgbClr val="404040"/>
                </a:solidFill>
                <a:latin typeface="Century Gothic" panose="020B0502020202020204" pitchFamily="34" charset="0"/>
              </a:defRPr>
            </a:lvl3pPr>
            <a:lvl4pPr>
              <a:defRPr sz="1200">
                <a:solidFill>
                  <a:srgbClr val="404040"/>
                </a:solidFill>
                <a:latin typeface="Century Gothic" panose="020B0502020202020204" pitchFamily="34" charset="0"/>
              </a:defRPr>
            </a:lvl4pPr>
            <a:lvl5pPr>
              <a:defRPr sz="1200">
                <a:solidFill>
                  <a:srgbClr val="404040"/>
                </a:solidFill>
                <a:latin typeface="Century Gothic" panose="020B0502020202020204" pitchFamily="34" charset="0"/>
              </a:defRPr>
            </a:lvl5pPr>
            <a:lvl6pPr fontAlgn="base">
              <a:spcAft>
                <a:spcPct val="0"/>
              </a:spcAft>
              <a:buFont typeface="Wingdings 3" panose="05040102010807070707" charset="2"/>
              <a:defRPr sz="1200">
                <a:solidFill>
                  <a:srgbClr val="404040"/>
                </a:solidFill>
                <a:latin typeface="Century Gothic" panose="020B0502020202020204" pitchFamily="34" charset="0"/>
              </a:defRPr>
            </a:lvl6pPr>
            <a:lvl7pPr fontAlgn="base">
              <a:spcAft>
                <a:spcPct val="0"/>
              </a:spcAft>
              <a:buFont typeface="Wingdings 3" panose="05040102010807070707" charset="2"/>
              <a:defRPr sz="1200">
                <a:solidFill>
                  <a:srgbClr val="404040"/>
                </a:solidFill>
                <a:latin typeface="Century Gothic" panose="020B0502020202020204" pitchFamily="34" charset="0"/>
              </a:defRPr>
            </a:lvl7pPr>
            <a:lvl8pPr fontAlgn="base">
              <a:spcAft>
                <a:spcPct val="0"/>
              </a:spcAft>
              <a:buFont typeface="Wingdings 3" panose="05040102010807070707" charset="2"/>
              <a:defRPr sz="1200">
                <a:solidFill>
                  <a:srgbClr val="404040"/>
                </a:solidFill>
                <a:latin typeface="Century Gothic" panose="020B0502020202020204" pitchFamily="34" charset="0"/>
              </a:defRPr>
            </a:lvl8pPr>
            <a:lvl9pPr fontAlgn="base">
              <a:spcAft>
                <a:spcPct val="0"/>
              </a:spcAft>
              <a:buFont typeface="Wingdings 3" panose="05040102010807070707" charset="2"/>
              <a:defRPr sz="1200">
                <a:solidFill>
                  <a:srgbClr val="404040"/>
                </a:solidFill>
                <a:latin typeface="Century Gothic" panose="020B0502020202020204" pitchFamily="34" charset="0"/>
              </a:defRPr>
            </a:lvl9pPr>
          </a:lstStyle>
          <a:p>
            <a:pPr lvl="0" indent="0" algn="just" fontAlgn="base">
              <a:buFont typeface="Arial" panose="020B0604020202020204" pitchFamily="34" charset="0"/>
              <a:buNone/>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Chi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tiết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tả</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anh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lang="en-US" sz="2800" b="1" i="0" strike="noStrike" noProof="1">
                <a:solidFill>
                  <a:srgbClr val="0000FF"/>
                </a:solidFill>
                <a:latin typeface="Times New Roman" panose="02020603050405020304" pitchFamily="18" charset="0"/>
                <a:cs typeface="Times New Roman" panose="02020603050405020304" pitchFamily="18" charset="0"/>
              </a:rPr>
              <a:t>A-lếch-xây chân thực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xuất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hiện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ở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công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trường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a:p>
            <a:pPr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Chi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tiết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tả</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cuộc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gặp</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gỡ</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giữa</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anh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Thủy</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anh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lếch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xây</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Họ</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rất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nhau</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công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việc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Họ</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chuyện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rất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cởi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mở</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thân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mật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chemeClr val="bg1"/>
                </a:solidFill>
                <a:latin typeface="Times New Roman" panose="02020603050405020304" pitchFamily="18" charset="0"/>
                <a:ea typeface="+mn-ea"/>
                <a:cs typeface="Times New Roman" panose="02020603050405020304" pitchFamily="18" charset="0"/>
              </a:rPr>
              <a:t>Tập đọc</a:t>
            </a: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3750" b="1" i="0" u="none" strike="noStrike" kern="1200" cap="none" spc="0" normalizeH="0" baseline="0" noProof="1">
              <a:solidFill>
                <a:srgbClr val="FFFF00"/>
              </a:solidFill>
              <a:latin typeface="Times New Roman" panose="02020603050405020304" pitchFamily="18" charset="0"/>
              <a:ea typeface="+mn-ea"/>
              <a:cs typeface="Times New Roman" panose="02020603050405020304" pitchFamily="18" charset="0"/>
            </a:endParaRPr>
          </a:p>
        </p:txBody>
      </p:sp>
      <p:pic>
        <p:nvPicPr>
          <p:cNvPr id="27650" name="Content Placeholder 3"/>
          <p:cNvPicPr>
            <a:picLocks noGrp="1" noChangeAspect="1"/>
          </p:cNvPicPr>
          <p:nvPr>
            <p:ph sz="half" idx="2"/>
          </p:nvPr>
        </p:nvPicPr>
        <p:blipFill>
          <a:blip r:embed="rId2"/>
          <a:stretch>
            <a:fillRect/>
          </a:stretch>
        </p:blipFill>
        <p:spPr>
          <a:xfrm>
            <a:off x="-28575" y="-30162"/>
            <a:ext cx="9196388" cy="6899275"/>
          </a:xfrm>
          <a:ln/>
        </p:spPr>
      </p:pic>
      <p:sp>
        <p:nvSpPr>
          <p:cNvPr id="13" name="Content Placeholder 12"/>
          <p:cNvSpPr>
            <a:spLocks noGrp="1"/>
          </p:cNvSpPr>
          <p:nvPr/>
        </p:nvSpPr>
        <p:spPr>
          <a:xfrm>
            <a:off x="3170238" y="41275"/>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Tập đọc</a:t>
            </a:r>
            <a:endPar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14" name="Content Placeholder 2"/>
          <p:cNvSpPr>
            <a:spLocks noGrp="1"/>
          </p:cNvSpPr>
          <p:nvPr/>
        </p:nvSpPr>
        <p:spPr>
          <a:xfrm>
            <a:off x="1895475" y="546100"/>
            <a:ext cx="5864225" cy="101600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Theo HỒNG THỦY</a:t>
            </a:r>
            <a:endParaRPr lang="en-US" sz="2000" b="1" i="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
        <p:nvSpPr>
          <p:cNvPr id="6" name="Content Placeholder 12"/>
          <p:cNvSpPr>
            <a:spLocks noGrp="1"/>
          </p:cNvSpPr>
          <p:nvPr/>
        </p:nvSpPr>
        <p:spPr>
          <a:xfrm>
            <a:off x="307975" y="1436688"/>
            <a:ext cx="2520950"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1. Luyện đọc:</a:t>
            </a: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cxnSp>
        <p:nvCxnSpPr>
          <p:cNvPr id="7" name="Straight Connector 6"/>
          <p:cNvCxnSpPr/>
          <p:nvPr/>
        </p:nvCxnSpPr>
        <p:spPr>
          <a:xfrm>
            <a:off x="5689600" y="1616075"/>
            <a:ext cx="25400" cy="30321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12"/>
          <p:cNvSpPr>
            <a:spLocks noGrp="1"/>
          </p:cNvSpPr>
          <p:nvPr/>
        </p:nvSpPr>
        <p:spPr>
          <a:xfrm>
            <a:off x="5697538" y="1436688"/>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2. Tìm hiểu bài:</a:t>
            </a: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27656" name="TextBox 6"/>
          <p:cNvSpPr txBox="1"/>
          <p:nvPr/>
        </p:nvSpPr>
        <p:spPr>
          <a:xfrm>
            <a:off x="457200" y="1828800"/>
            <a:ext cx="1662113" cy="673100"/>
          </a:xfrm>
          <a:prstGeom prst="rect">
            <a:avLst/>
          </a:prstGeom>
          <a:noFill/>
          <a:ln w="9525">
            <a:noFill/>
          </a:ln>
        </p:spPr>
        <p:txBody>
          <a:bodyPr wrap="squar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nhạt</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loãng</a:t>
            </a:r>
            <a:r>
              <a:rPr lang="en-GB" altLang="en-US" sz="2400" b="1" i="0" dirty="0">
                <a:latin typeface="Times New Roman" panose="02020603050405020304" pitchFamily="18" charset="0"/>
                <a:ea typeface="SimSun" panose="02010600030101010101" pitchFamily="2" charset="-122"/>
              </a:rPr>
              <a:t>        </a:t>
            </a:r>
            <a:r>
              <a:rPr lang="en-GB" altLang="en-US" sz="3600" b="1" i="0" dirty="0">
                <a:latin typeface="Arial" panose="020B0604020202020204" pitchFamily="34" charset="0"/>
                <a:ea typeface="SimSun" panose="02010600030101010101" pitchFamily="2" charset="-122"/>
              </a:rPr>
              <a:t> </a:t>
            </a:r>
            <a:endParaRPr lang="en-GB" altLang="en-US" sz="4400" i="0" dirty="0">
              <a:latin typeface="Arial" panose="020B0604020202020204" pitchFamily="34" charset="0"/>
              <a:ea typeface="SimSun" panose="02010600030101010101" pitchFamily="2" charset="-122"/>
            </a:endParaRPr>
          </a:p>
        </p:txBody>
      </p:sp>
      <p:sp>
        <p:nvSpPr>
          <p:cNvPr id="27657" name="TextBox 14"/>
          <p:cNvSpPr txBox="1"/>
          <p:nvPr/>
        </p:nvSpPr>
        <p:spPr>
          <a:xfrm>
            <a:off x="457200" y="2438400"/>
            <a:ext cx="1566863" cy="488950"/>
          </a:xfrm>
          <a:prstGeom prst="rect">
            <a:avLst/>
          </a:prstGeom>
          <a:noFill/>
          <a:ln w="9525">
            <a:noFill/>
          </a:ln>
        </p:spPr>
        <p:txBody>
          <a:bodyPr wrap="squar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buồng</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lái</a:t>
            </a:r>
            <a:endParaRPr lang="en-GB" altLang="en-US" sz="2400" b="1" i="0" dirty="0">
              <a:latin typeface="Times New Roman" panose="02020603050405020304" pitchFamily="18" charset="0"/>
              <a:ea typeface="SimSun" panose="02010600030101010101" pitchFamily="2" charset="-122"/>
            </a:endParaRPr>
          </a:p>
        </p:txBody>
      </p:sp>
      <p:sp>
        <p:nvSpPr>
          <p:cNvPr id="27658" name="TextBox 8"/>
          <p:cNvSpPr txBox="1"/>
          <p:nvPr/>
        </p:nvSpPr>
        <p:spPr>
          <a:xfrm>
            <a:off x="2359025" y="1955800"/>
            <a:ext cx="1233488" cy="488950"/>
          </a:xfrm>
          <a:prstGeom prst="rect">
            <a:avLst/>
          </a:prstGeom>
          <a:noFill/>
          <a:ln w="9525">
            <a:noFill/>
          </a:ln>
        </p:spPr>
        <p:txBody>
          <a:bodyPr wrap="non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dầu</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mỡ</a:t>
            </a:r>
            <a:endParaRPr lang="en-GB" altLang="en-US" sz="2400" b="1" i="0" dirty="0">
              <a:latin typeface="Times New Roman" panose="02020603050405020304" pitchFamily="18" charset="0"/>
              <a:ea typeface="SimSun" panose="02010600030101010101" pitchFamily="2" charset="-122"/>
            </a:endParaRPr>
          </a:p>
        </p:txBody>
      </p:sp>
      <p:sp>
        <p:nvSpPr>
          <p:cNvPr id="27659" name="TextBox 13"/>
          <p:cNvSpPr txBox="1"/>
          <p:nvPr/>
        </p:nvSpPr>
        <p:spPr>
          <a:xfrm>
            <a:off x="2359025" y="2438400"/>
            <a:ext cx="1666875" cy="488950"/>
          </a:xfrm>
          <a:prstGeom prst="rect">
            <a:avLst/>
          </a:prstGeom>
          <a:noFill/>
          <a:ln w="9525">
            <a:noFill/>
          </a:ln>
        </p:spPr>
        <p:txBody>
          <a:bodyPr wrap="square" lIns="121917" tIns="60958" rIns="121917" bIns="60958" anchor="t" anchorCtr="0">
            <a:spAutoFit/>
          </a:bodyPr>
          <a:lstStyle/>
          <a:p>
            <a:pPr>
              <a:buSzTx/>
            </a:pPr>
            <a:r>
              <a:rPr lang="en-GB" altLang="en-US" sz="2400" b="1" i="0" dirty="0">
                <a:latin typeface="Times New Roman" panose="02020603050405020304" pitchFamily="18" charset="0"/>
                <a:ea typeface="SimSun" panose="02010600030101010101" pitchFamily="2" charset="-122"/>
              </a:rPr>
              <a:t>A-</a:t>
            </a:r>
            <a:r>
              <a:rPr lang="en-GB" altLang="en-US" sz="2400" b="1" i="0" dirty="0" err="1">
                <a:latin typeface="Times New Roman" panose="02020603050405020304" pitchFamily="18" charset="0"/>
                <a:ea typeface="SimSun" panose="02010600030101010101" pitchFamily="2" charset="-122"/>
              </a:rPr>
              <a:t>lếch</a:t>
            </a:r>
            <a:r>
              <a:rPr lang="en-GB" altLang="en-US" sz="2400" b="1" i="0" dirty="0">
                <a:latin typeface="Times New Roman" panose="02020603050405020304" pitchFamily="18" charset="0"/>
                <a:ea typeface="SimSun" panose="02010600030101010101" pitchFamily="2" charset="-122"/>
              </a:rPr>
              <a:t>-</a:t>
            </a:r>
            <a:r>
              <a:rPr lang="en-GB" altLang="en-US" sz="2400" b="1" i="0" dirty="0" err="1">
                <a:latin typeface="Times New Roman" panose="02020603050405020304" pitchFamily="18" charset="0"/>
                <a:ea typeface="SimSun" panose="02010600030101010101" pitchFamily="2" charset="-122"/>
              </a:rPr>
              <a:t>xây</a:t>
            </a:r>
            <a:endParaRPr lang="en-GB" altLang="en-US" sz="2400" b="1" i="0" dirty="0">
              <a:latin typeface="Times New Roman" panose="02020603050405020304" pitchFamily="18" charset="0"/>
              <a:ea typeface="SimSun" panose="02010600030101010101" pitchFamily="2" charset="-122"/>
            </a:endParaRPr>
          </a:p>
        </p:txBody>
      </p:sp>
      <p:sp>
        <p:nvSpPr>
          <p:cNvPr id="17" name="文本框 21"/>
          <p:cNvSpPr txBox="1"/>
          <p:nvPr/>
        </p:nvSpPr>
        <p:spPr>
          <a:xfrm>
            <a:off x="82550" y="3113088"/>
            <a:ext cx="5499100" cy="1198563"/>
          </a:xfrm>
          <a:prstGeom prst="rect">
            <a:avLst/>
          </a:prstGeom>
          <a:noFill/>
          <a:ln w="38100">
            <a:noFill/>
            <a:prstDash val="sysDot"/>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defRPr/>
            </a:pPr>
            <a:r>
              <a:rPr lang="en-US" sz="2400" b="1" i="0" strike="noStrike" noProof="1">
                <a:solidFill>
                  <a:schemeClr val="tx1"/>
                </a:solidFill>
                <a:latin typeface="Times New Roman" panose="02020603050405020304" pitchFamily="18" charset="0"/>
                <a:cs typeface="Times New Roman" panose="02020603050405020304" pitchFamily="18" charset="0"/>
              </a:rPr>
              <a:t>   Ánh</a:t>
            </a:r>
            <a:r>
              <a:rPr lang="vi-VN" sz="2400" b="1" i="0" strike="noStrike" noProof="1">
                <a:solidFill>
                  <a:schemeClr val="tx1"/>
                </a:solidFill>
                <a:latin typeface="Times New Roman" panose="02020603050405020304" pitchFamily="18" charset="0"/>
                <a:cs typeface="Times New Roman" panose="02020603050405020304" pitchFamily="18" charset="0"/>
              </a:rPr>
              <a:t> nắng ban mai nhạt loãng</a:t>
            </a:r>
            <a:r>
              <a:rPr lang="en-US" sz="2400" b="1" i="0" strike="noStrike" noProof="1">
                <a:solidFill>
                  <a:schemeClr val="tx1"/>
                </a:solidFill>
                <a:latin typeface="Times New Roman" panose="02020603050405020304" pitchFamily="18" charset="0"/>
                <a:cs typeface="Times New Roman" panose="02020603050405020304" pitchFamily="18" charset="0"/>
              </a:rPr>
              <a:t> </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en-US" sz="2400" b="1" i="0" strike="noStrike" noProof="1">
                <a:solidFill>
                  <a:schemeClr val="tx1"/>
                </a:solidFill>
                <a:latin typeface="Times New Roman" panose="02020603050405020304" pitchFamily="18" charset="0"/>
                <a:cs typeface="Times New Roman" panose="02020603050405020304" pitchFamily="18" charset="0"/>
              </a:rPr>
              <a:t> </a:t>
            </a:r>
            <a:r>
              <a:rPr lang="vi-VN" sz="2400" b="1" i="0" strike="noStrike" noProof="1">
                <a:solidFill>
                  <a:schemeClr val="tx1"/>
                </a:solidFill>
                <a:latin typeface="Times New Roman" panose="02020603050405020304" pitchFamily="18" charset="0"/>
                <a:cs typeface="Times New Roman" panose="02020603050405020304" pitchFamily="18" charset="0"/>
              </a:rPr>
              <a:t>rải trên  vùng đất đỏ công trường </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vi-VN" sz="2400" b="1" i="0" strike="noStrike" noProof="1">
                <a:solidFill>
                  <a:schemeClr val="tx1"/>
                </a:solidFill>
                <a:latin typeface="Times New Roman" panose="02020603050405020304" pitchFamily="18" charset="0"/>
                <a:cs typeface="Times New Roman" panose="02020603050405020304" pitchFamily="18" charset="0"/>
              </a:rPr>
              <a:t> tạo nên một hòa sắc êm dịu</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vi-VN" sz="2400" b="1" i="0" strike="noStrike" noProof="1">
                <a:solidFill>
                  <a:schemeClr val="tx1"/>
                </a:solidFill>
                <a:latin typeface="Times New Roman" panose="02020603050405020304" pitchFamily="18" charset="0"/>
                <a:cs typeface="Times New Roman" panose="02020603050405020304" pitchFamily="18" charset="0"/>
              </a:rPr>
              <a:t>.</a:t>
            </a:r>
            <a:endParaRPr lang="zh-CN" altLang="en-US" sz="2400" b="1" i="0" strike="noStrike" spc="600" noProof="1">
              <a:solidFill>
                <a:schemeClr val="tx1"/>
              </a:solidFill>
              <a:latin typeface="Times New Roman" panose="02020603050405020304" pitchFamily="18" charset="0"/>
              <a:ea typeface="iekie jianheiti" pitchFamily="2" charset="-128"/>
              <a:cs typeface="Times New Roman" panose="02020603050405020304" pitchFamily="18" charset="0"/>
              <a:sym typeface="iekie jianheiti" pitchFamily="2" charset="-128"/>
            </a:endParaRPr>
          </a:p>
        </p:txBody>
      </p:sp>
      <p:sp>
        <p:nvSpPr>
          <p:cNvPr id="27661" name="TextBox 13"/>
          <p:cNvSpPr txBox="1"/>
          <p:nvPr/>
        </p:nvSpPr>
        <p:spPr>
          <a:xfrm>
            <a:off x="6105525" y="1920875"/>
            <a:ext cx="2017713" cy="488950"/>
          </a:xfrm>
          <a:prstGeom prst="rect">
            <a:avLst/>
          </a:prstGeom>
          <a:noFill/>
          <a:ln w="9525">
            <a:noFill/>
          </a:ln>
        </p:spPr>
        <p:txBody>
          <a:bodyPr wrap="square" lIns="121917" tIns="60958" rIns="121917" bIns="60958" anchor="t" anchorCtr="0">
            <a:spAutoFit/>
          </a:bodyPr>
          <a:lstStyle/>
          <a:p>
            <a:pPr>
              <a:buSzTx/>
            </a:pPr>
            <a:r>
              <a:rPr lang="en-US" altLang="en-GB" sz="2400" b="1" i="0" dirty="0">
                <a:latin typeface="Times New Roman" panose="02020603050405020304" pitchFamily="18" charset="0"/>
                <a:ea typeface="SimSun" panose="02010600030101010101" pitchFamily="2" charset="-122"/>
              </a:rPr>
              <a:t>Công trường</a:t>
            </a:r>
          </a:p>
        </p:txBody>
      </p:sp>
      <p:sp>
        <p:nvSpPr>
          <p:cNvPr id="21" name="Text Box 20"/>
          <p:cNvSpPr txBox="1">
            <a:spLocks noChangeArrowheads="1"/>
          </p:cNvSpPr>
          <p:nvPr/>
        </p:nvSpPr>
        <p:spPr bwMode="auto">
          <a:xfrm>
            <a:off x="6107113" y="2336800"/>
            <a:ext cx="12668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spAutoFit/>
          </a:bodyPr>
          <a:lstStyle>
            <a:lvl1pPr>
              <a:defRPr>
                <a:solidFill>
                  <a:srgbClr val="404040"/>
                </a:solidFill>
                <a:latin typeface="Century Gothic" panose="020B0502020202020204" pitchFamily="34" charset="0"/>
              </a:defRPr>
            </a:lvl1pPr>
            <a:lvl2pPr>
              <a:defRPr sz="1600">
                <a:solidFill>
                  <a:srgbClr val="404040"/>
                </a:solidFill>
                <a:latin typeface="Century Gothic" panose="020B0502020202020204" pitchFamily="34" charset="0"/>
              </a:defRPr>
            </a:lvl2pPr>
            <a:lvl3pPr>
              <a:defRPr sz="1400">
                <a:solidFill>
                  <a:srgbClr val="404040"/>
                </a:solidFill>
                <a:latin typeface="Century Gothic" panose="020B0502020202020204" pitchFamily="34" charset="0"/>
              </a:defRPr>
            </a:lvl3pPr>
            <a:lvl4pPr>
              <a:defRPr sz="1200">
                <a:solidFill>
                  <a:srgbClr val="404040"/>
                </a:solidFill>
                <a:latin typeface="Century Gothic" panose="020B0502020202020204" pitchFamily="34" charset="0"/>
              </a:defRPr>
            </a:lvl4pPr>
            <a:lvl5pPr>
              <a:defRPr sz="1200">
                <a:solidFill>
                  <a:srgbClr val="404040"/>
                </a:solidFill>
                <a:latin typeface="Century Gothic" panose="020B0502020202020204" pitchFamily="34" charset="0"/>
              </a:defRPr>
            </a:lvl5pPr>
            <a:lvl6pPr fontAlgn="base">
              <a:spcAft>
                <a:spcPct val="0"/>
              </a:spcAft>
              <a:buFont typeface="Wingdings 3" panose="05040102010807070707" charset="2"/>
              <a:defRPr sz="1200">
                <a:solidFill>
                  <a:srgbClr val="404040"/>
                </a:solidFill>
                <a:latin typeface="Century Gothic" panose="020B0502020202020204" pitchFamily="34" charset="0"/>
              </a:defRPr>
            </a:lvl6pPr>
            <a:lvl7pPr fontAlgn="base">
              <a:spcAft>
                <a:spcPct val="0"/>
              </a:spcAft>
              <a:buFont typeface="Wingdings 3" panose="05040102010807070707" charset="2"/>
              <a:defRPr sz="1200">
                <a:solidFill>
                  <a:srgbClr val="404040"/>
                </a:solidFill>
                <a:latin typeface="Century Gothic" panose="020B0502020202020204" pitchFamily="34" charset="0"/>
              </a:defRPr>
            </a:lvl7pPr>
            <a:lvl8pPr fontAlgn="base">
              <a:spcAft>
                <a:spcPct val="0"/>
              </a:spcAft>
              <a:buFont typeface="Wingdings 3" panose="05040102010807070707" charset="2"/>
              <a:defRPr sz="1200">
                <a:solidFill>
                  <a:srgbClr val="404040"/>
                </a:solidFill>
                <a:latin typeface="Century Gothic" panose="020B0502020202020204" pitchFamily="34" charset="0"/>
              </a:defRPr>
            </a:lvl8pPr>
            <a:lvl9pPr fontAlgn="base">
              <a:spcAft>
                <a:spcPct val="0"/>
              </a:spcAft>
              <a:buFont typeface="Wingdings 3" panose="05040102010807070707" charset="2"/>
              <a:defRPr sz="1200">
                <a:solidFill>
                  <a:srgbClr val="404040"/>
                </a:solidFill>
                <a:latin typeface="Century Gothic" panose="020B0502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schemeClr val="tx1"/>
                </a:solidFill>
                <a:uLnTx/>
                <a:uFillTx/>
                <a:latin typeface="Times New Roman" panose="02020603050405020304" pitchFamily="18" charset="0"/>
                <a:ea typeface="+mn-ea"/>
                <a:cs typeface="Times New Roman" panose="02020603050405020304" pitchFamily="18" charset="0"/>
              </a:rPr>
              <a:t>Hòa</a:t>
            </a:r>
            <a:r>
              <a:rPr kumimoji="0" lang="en-US" sz="2400" b="1" i="0" u="none" strike="noStrike" kern="1200" cap="none" spc="0" normalizeH="0" baseline="0" noProof="0" dirty="0">
                <a:ln>
                  <a:noFill/>
                </a:ln>
                <a:solidFill>
                  <a:schemeClr val="tx1"/>
                </a:solidFill>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chemeClr val="tx1"/>
                </a:solidFill>
                <a:uLnTx/>
                <a:uFillTx/>
                <a:latin typeface="Times New Roman" panose="02020603050405020304" pitchFamily="18" charset="0"/>
                <a:ea typeface="+mn-ea"/>
                <a:cs typeface="Times New Roman" panose="02020603050405020304" pitchFamily="18" charset="0"/>
              </a:rPr>
              <a:t>sắc</a:t>
            </a:r>
            <a:endParaRPr kumimoji="0" lang="en-US" sz="2400" b="1" i="0" u="none" strike="noStrike" kern="1200" cap="none" spc="0" normalizeH="0" baseline="0" noProof="0" dirty="0" err="1">
              <a:ln>
                <a:noFill/>
              </a:ln>
              <a:solidFill>
                <a:schemeClr val="tx1"/>
              </a:solidFill>
              <a:uLnTx/>
              <a:uFillTx/>
              <a:latin typeface="Times New Roman" panose="02020603050405020304" pitchFamily="18" charset="0"/>
              <a:cs typeface="Times New Roman" panose="02020603050405020304" pitchFamily="18" charset="0"/>
            </a:endParaRPr>
          </a:p>
        </p:txBody>
      </p:sp>
      <p:sp>
        <p:nvSpPr>
          <p:cNvPr id="27663" name="TextBox 4"/>
          <p:cNvSpPr txBox="1"/>
          <p:nvPr/>
        </p:nvSpPr>
        <p:spPr>
          <a:xfrm>
            <a:off x="6107113" y="2782888"/>
            <a:ext cx="1543050" cy="460375"/>
          </a:xfrm>
          <a:prstGeom prst="rect">
            <a:avLst/>
          </a:prstGeom>
          <a:noFill/>
          <a:ln w="9525">
            <a:noFill/>
          </a:ln>
        </p:spPr>
        <p:txBody>
          <a:bodyPr wrap="square" anchor="t" anchorCtr="0">
            <a:spAutoFit/>
          </a:bodyPr>
          <a:lstStyle/>
          <a:p>
            <a:pPr>
              <a:buSzTx/>
            </a:pPr>
            <a:r>
              <a:rPr lang="en-US" altLang="zh-CN" sz="2400" b="1" i="0" dirty="0" err="1">
                <a:latin typeface="Times New Roman" panose="02020603050405020304" pitchFamily="18" charset="0"/>
              </a:rPr>
              <a:t>Điểm</a:t>
            </a:r>
            <a:r>
              <a:rPr lang="en-US" altLang="zh-CN" sz="2400" b="1" i="0" dirty="0">
                <a:latin typeface="Times New Roman" panose="02020603050405020304" pitchFamily="18" charset="0"/>
              </a:rPr>
              <a:t> </a:t>
            </a:r>
            <a:r>
              <a:rPr lang="en-US" altLang="zh-CN" sz="2400" b="1" i="0" dirty="0" err="1">
                <a:latin typeface="Times New Roman" panose="02020603050405020304" pitchFamily="18" charset="0"/>
              </a:rPr>
              <a:t>tâm</a:t>
            </a:r>
          </a:p>
        </p:txBody>
      </p:sp>
      <p:sp>
        <p:nvSpPr>
          <p:cNvPr id="9" name="Text Box 23"/>
          <p:cNvSpPr txBox="1">
            <a:spLocks noChangeArrowheads="1"/>
          </p:cNvSpPr>
          <p:nvPr/>
        </p:nvSpPr>
        <p:spPr bwMode="auto">
          <a:xfrm>
            <a:off x="6107113" y="3184525"/>
            <a:ext cx="1589088"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spAutoFit/>
          </a:bodyPr>
          <a:lstStyle>
            <a:lvl1pPr>
              <a:defRPr>
                <a:solidFill>
                  <a:srgbClr val="404040"/>
                </a:solidFill>
                <a:latin typeface="Century Gothic" panose="020B0502020202020204" pitchFamily="34" charset="0"/>
              </a:defRPr>
            </a:lvl1pPr>
            <a:lvl2pPr>
              <a:defRPr sz="1600">
                <a:solidFill>
                  <a:srgbClr val="404040"/>
                </a:solidFill>
                <a:latin typeface="Century Gothic" panose="020B0502020202020204" pitchFamily="34" charset="0"/>
              </a:defRPr>
            </a:lvl2pPr>
            <a:lvl3pPr>
              <a:defRPr sz="1400">
                <a:solidFill>
                  <a:srgbClr val="404040"/>
                </a:solidFill>
                <a:latin typeface="Century Gothic" panose="020B0502020202020204" pitchFamily="34" charset="0"/>
              </a:defRPr>
            </a:lvl3pPr>
            <a:lvl4pPr>
              <a:defRPr sz="1200">
                <a:solidFill>
                  <a:srgbClr val="404040"/>
                </a:solidFill>
                <a:latin typeface="Century Gothic" panose="020B0502020202020204" pitchFamily="34" charset="0"/>
              </a:defRPr>
            </a:lvl4pPr>
            <a:lvl5pPr>
              <a:defRPr sz="1200">
                <a:solidFill>
                  <a:srgbClr val="404040"/>
                </a:solidFill>
                <a:latin typeface="Century Gothic" panose="020B0502020202020204" pitchFamily="34" charset="0"/>
              </a:defRPr>
            </a:lvl5pPr>
            <a:lvl6pPr fontAlgn="base">
              <a:spcAft>
                <a:spcPct val="0"/>
              </a:spcAft>
              <a:buFont typeface="Wingdings 3" panose="05040102010807070707" charset="2"/>
              <a:defRPr sz="1200">
                <a:solidFill>
                  <a:srgbClr val="404040"/>
                </a:solidFill>
                <a:latin typeface="Century Gothic" panose="020B0502020202020204" pitchFamily="34" charset="0"/>
              </a:defRPr>
            </a:lvl6pPr>
            <a:lvl7pPr fontAlgn="base">
              <a:spcAft>
                <a:spcPct val="0"/>
              </a:spcAft>
              <a:buFont typeface="Wingdings 3" panose="05040102010807070707" charset="2"/>
              <a:defRPr sz="1200">
                <a:solidFill>
                  <a:srgbClr val="404040"/>
                </a:solidFill>
                <a:latin typeface="Century Gothic" panose="020B0502020202020204" pitchFamily="34" charset="0"/>
              </a:defRPr>
            </a:lvl7pPr>
            <a:lvl8pPr fontAlgn="base">
              <a:spcAft>
                <a:spcPct val="0"/>
              </a:spcAft>
              <a:buFont typeface="Wingdings 3" panose="05040102010807070707" charset="2"/>
              <a:defRPr sz="1200">
                <a:solidFill>
                  <a:srgbClr val="404040"/>
                </a:solidFill>
                <a:latin typeface="Century Gothic" panose="020B0502020202020204" pitchFamily="34" charset="0"/>
              </a:defRPr>
            </a:lvl8pPr>
            <a:lvl9pPr fontAlgn="base">
              <a:spcAft>
                <a:spcPct val="0"/>
              </a:spcAft>
              <a:buFont typeface="Wingdings 3" panose="05040102010807070707" charset="2"/>
              <a:defRPr sz="1200">
                <a:solidFill>
                  <a:srgbClr val="404040"/>
                </a:solidFill>
                <a:latin typeface="Century Gothic" panose="020B0502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schemeClr val="tx1"/>
                </a:solidFill>
                <a:uLnTx/>
                <a:uFillTx/>
                <a:latin typeface="Times New Roman" panose="02020603050405020304" pitchFamily="18" charset="0"/>
                <a:ea typeface="+mn-ea"/>
                <a:cs typeface="Times New Roman" panose="02020603050405020304" pitchFamily="18" charset="0"/>
              </a:rPr>
              <a:t>Chất</a:t>
            </a:r>
            <a:r>
              <a:rPr kumimoji="0" lang="en-US" sz="2400" b="1" i="0" u="none" strike="noStrike" kern="1200" cap="none" spc="0" normalizeH="0" baseline="0" noProof="0" dirty="0">
                <a:ln>
                  <a:noFill/>
                </a:ln>
                <a:solidFill>
                  <a:schemeClr val="tx1"/>
                </a:solidFill>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chemeClr val="tx1"/>
                </a:solidFill>
                <a:uLnTx/>
                <a:uFillTx/>
                <a:latin typeface="Times New Roman" panose="02020603050405020304" pitchFamily="18" charset="0"/>
                <a:ea typeface="+mn-ea"/>
                <a:cs typeface="Times New Roman" panose="02020603050405020304" pitchFamily="18" charset="0"/>
              </a:rPr>
              <a:t>phác</a:t>
            </a:r>
            <a:endParaRPr kumimoji="0" lang="en-US" sz="2400" b="1" i="0" u="none" strike="noStrike" kern="1200" cap="none" spc="0" normalizeH="0" baseline="0" noProof="0" dirty="0" err="1">
              <a:ln>
                <a:noFill/>
              </a:ln>
              <a:solidFill>
                <a:schemeClr val="tx1"/>
              </a:solidFill>
              <a:uLnTx/>
              <a:uFillTx/>
              <a:latin typeface="Times New Roman" panose="02020603050405020304" pitchFamily="18" charset="0"/>
              <a:cs typeface="Times New Roman" panose="02020603050405020304" pitchFamily="18" charset="0"/>
            </a:endParaRPr>
          </a:p>
        </p:txBody>
      </p:sp>
      <p:sp>
        <p:nvSpPr>
          <p:cNvPr id="10" name="Text Box 24"/>
          <p:cNvSpPr txBox="1">
            <a:spLocks noChangeArrowheads="1"/>
          </p:cNvSpPr>
          <p:nvPr/>
        </p:nvSpPr>
        <p:spPr bwMode="auto">
          <a:xfrm>
            <a:off x="6135688" y="3617913"/>
            <a:ext cx="1624013"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lvl1pPr>
              <a:defRPr>
                <a:solidFill>
                  <a:srgbClr val="404040"/>
                </a:solidFill>
                <a:latin typeface="Century Gothic" panose="020B0502020202020204" pitchFamily="34" charset="0"/>
              </a:defRPr>
            </a:lvl1pPr>
            <a:lvl2pPr>
              <a:defRPr sz="1600">
                <a:solidFill>
                  <a:srgbClr val="404040"/>
                </a:solidFill>
                <a:latin typeface="Century Gothic" panose="020B0502020202020204" pitchFamily="34" charset="0"/>
              </a:defRPr>
            </a:lvl2pPr>
            <a:lvl3pPr>
              <a:defRPr sz="1400">
                <a:solidFill>
                  <a:srgbClr val="404040"/>
                </a:solidFill>
                <a:latin typeface="Century Gothic" panose="020B0502020202020204" pitchFamily="34" charset="0"/>
              </a:defRPr>
            </a:lvl3pPr>
            <a:lvl4pPr>
              <a:defRPr sz="1200">
                <a:solidFill>
                  <a:srgbClr val="404040"/>
                </a:solidFill>
                <a:latin typeface="Century Gothic" panose="020B0502020202020204" pitchFamily="34" charset="0"/>
              </a:defRPr>
            </a:lvl4pPr>
            <a:lvl5pPr>
              <a:defRPr sz="1200">
                <a:solidFill>
                  <a:srgbClr val="404040"/>
                </a:solidFill>
                <a:latin typeface="Century Gothic" panose="020B0502020202020204" pitchFamily="34" charset="0"/>
              </a:defRPr>
            </a:lvl5pPr>
            <a:lvl6pPr fontAlgn="base">
              <a:spcAft>
                <a:spcPct val="0"/>
              </a:spcAft>
              <a:buFont typeface="Wingdings 3" panose="05040102010807070707" charset="2"/>
              <a:defRPr sz="1200">
                <a:solidFill>
                  <a:srgbClr val="404040"/>
                </a:solidFill>
                <a:latin typeface="Century Gothic" panose="020B0502020202020204" pitchFamily="34" charset="0"/>
              </a:defRPr>
            </a:lvl6pPr>
            <a:lvl7pPr fontAlgn="base">
              <a:spcAft>
                <a:spcPct val="0"/>
              </a:spcAft>
              <a:buFont typeface="Wingdings 3" panose="05040102010807070707" charset="2"/>
              <a:defRPr sz="1200">
                <a:solidFill>
                  <a:srgbClr val="404040"/>
                </a:solidFill>
                <a:latin typeface="Century Gothic" panose="020B0502020202020204" pitchFamily="34" charset="0"/>
              </a:defRPr>
            </a:lvl7pPr>
            <a:lvl8pPr fontAlgn="base">
              <a:spcAft>
                <a:spcPct val="0"/>
              </a:spcAft>
              <a:buFont typeface="Wingdings 3" panose="05040102010807070707" charset="2"/>
              <a:defRPr sz="1200">
                <a:solidFill>
                  <a:srgbClr val="404040"/>
                </a:solidFill>
                <a:latin typeface="Century Gothic" panose="020B0502020202020204" pitchFamily="34" charset="0"/>
              </a:defRPr>
            </a:lvl8pPr>
            <a:lvl9pPr fontAlgn="base">
              <a:spcAft>
                <a:spcPct val="0"/>
              </a:spcAft>
              <a:buFont typeface="Wingdings 3" panose="05040102010807070707" charset="2"/>
              <a:defRPr sz="1200">
                <a:solidFill>
                  <a:srgbClr val="404040"/>
                </a:solidFill>
                <a:latin typeface="Century Gothic" panose="020B0502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Phiên</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dịch</a:t>
            </a:r>
            <a:endPar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9" name="Text Box 25"/>
          <p:cNvSpPr txBox="1">
            <a:spLocks noChangeArrowheads="1"/>
          </p:cNvSpPr>
          <p:nvPr/>
        </p:nvSpPr>
        <p:spPr bwMode="auto">
          <a:xfrm>
            <a:off x="6107113" y="4108450"/>
            <a:ext cx="1881188"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lvl1pPr>
              <a:defRPr>
                <a:solidFill>
                  <a:srgbClr val="404040"/>
                </a:solidFill>
                <a:latin typeface="Century Gothic" panose="020B0502020202020204" pitchFamily="34" charset="0"/>
              </a:defRPr>
            </a:lvl1pPr>
            <a:lvl2pPr>
              <a:defRPr sz="1600">
                <a:solidFill>
                  <a:srgbClr val="404040"/>
                </a:solidFill>
                <a:latin typeface="Century Gothic" panose="020B0502020202020204" pitchFamily="34" charset="0"/>
              </a:defRPr>
            </a:lvl2pPr>
            <a:lvl3pPr>
              <a:defRPr sz="1400">
                <a:solidFill>
                  <a:srgbClr val="404040"/>
                </a:solidFill>
                <a:latin typeface="Century Gothic" panose="020B0502020202020204" pitchFamily="34" charset="0"/>
              </a:defRPr>
            </a:lvl3pPr>
            <a:lvl4pPr>
              <a:defRPr sz="1200">
                <a:solidFill>
                  <a:srgbClr val="404040"/>
                </a:solidFill>
                <a:latin typeface="Century Gothic" panose="020B0502020202020204" pitchFamily="34" charset="0"/>
              </a:defRPr>
            </a:lvl4pPr>
            <a:lvl5pPr>
              <a:defRPr sz="1200">
                <a:solidFill>
                  <a:srgbClr val="404040"/>
                </a:solidFill>
                <a:latin typeface="Century Gothic" panose="020B0502020202020204" pitchFamily="34" charset="0"/>
              </a:defRPr>
            </a:lvl5pPr>
            <a:lvl6pPr fontAlgn="base">
              <a:spcAft>
                <a:spcPct val="0"/>
              </a:spcAft>
              <a:buFont typeface="Wingdings 3" panose="05040102010807070707" charset="2"/>
              <a:defRPr sz="1200">
                <a:solidFill>
                  <a:srgbClr val="404040"/>
                </a:solidFill>
                <a:latin typeface="Century Gothic" panose="020B0502020202020204" pitchFamily="34" charset="0"/>
              </a:defRPr>
            </a:lvl6pPr>
            <a:lvl7pPr fontAlgn="base">
              <a:spcAft>
                <a:spcPct val="0"/>
              </a:spcAft>
              <a:buFont typeface="Wingdings 3" panose="05040102010807070707" charset="2"/>
              <a:defRPr sz="1200">
                <a:solidFill>
                  <a:srgbClr val="404040"/>
                </a:solidFill>
                <a:latin typeface="Century Gothic" panose="020B0502020202020204" pitchFamily="34" charset="0"/>
              </a:defRPr>
            </a:lvl7pPr>
            <a:lvl8pPr fontAlgn="base">
              <a:spcAft>
                <a:spcPct val="0"/>
              </a:spcAft>
              <a:buFont typeface="Wingdings 3" panose="05040102010807070707" charset="2"/>
              <a:defRPr sz="1200">
                <a:solidFill>
                  <a:srgbClr val="404040"/>
                </a:solidFill>
                <a:latin typeface="Century Gothic" panose="020B0502020202020204" pitchFamily="34" charset="0"/>
              </a:defRPr>
            </a:lvl8pPr>
            <a:lvl9pPr fontAlgn="base">
              <a:spcAft>
                <a:spcPct val="0"/>
              </a:spcAft>
              <a:buFont typeface="Wingdings 3" panose="05040102010807070707" charset="2"/>
              <a:defRPr sz="1200">
                <a:solidFill>
                  <a:srgbClr val="404040"/>
                </a:solidFill>
                <a:latin typeface="Century Gothic" panose="020B0502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Chuyên</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gia</a:t>
            </a:r>
            <a:endPar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 name="Text Box 6"/>
          <p:cNvSpPr txBox="1">
            <a:spLocks noChangeArrowheads="1"/>
          </p:cNvSpPr>
          <p:nvPr/>
        </p:nvSpPr>
        <p:spPr bwMode="auto">
          <a:xfrm>
            <a:off x="514350" y="4797425"/>
            <a:ext cx="8174038" cy="1844675"/>
          </a:xfrm>
          <a:prstGeom prst="rect">
            <a:avLst/>
          </a:prstGeom>
          <a:noFill/>
          <a:ln>
            <a:noFill/>
          </a:ln>
          <a:effectLst/>
          <a:extLst>
            <a:ext uri="{909E8E84-426E-40DD-AFC4-6F175D3DCCD1}">
              <a14:hiddenFill xmlns:a14="http://schemas.microsoft.com/office/drawing/2010/main">
                <a:solidFill>
                  <a:schemeClr val="accent6">
                    <a:lumMod val="20000"/>
                    <a:lumOff val="80000"/>
                  </a:schemeClr>
                </a:solidFill>
              </a14:hiddenFill>
            </a:ext>
          </a:extLst>
        </p:spPr>
        <p:txBody>
          <a:bodyPr wrap="square" lIns="121917" tIns="60958" rIns="121917" bIns="60958">
            <a:spAutoFit/>
          </a:bodyPr>
          <a:lstStyle>
            <a:lvl1pPr>
              <a:defRPr>
                <a:solidFill>
                  <a:srgbClr val="404040"/>
                </a:solidFill>
                <a:latin typeface="Century Gothic" panose="020B0502020202020204" pitchFamily="34" charset="0"/>
              </a:defRPr>
            </a:lvl1pPr>
            <a:lvl2pPr>
              <a:defRPr sz="1600">
                <a:solidFill>
                  <a:srgbClr val="404040"/>
                </a:solidFill>
                <a:latin typeface="Century Gothic" panose="020B0502020202020204" pitchFamily="34" charset="0"/>
              </a:defRPr>
            </a:lvl2pPr>
            <a:lvl3pPr>
              <a:defRPr sz="1400">
                <a:solidFill>
                  <a:srgbClr val="404040"/>
                </a:solidFill>
                <a:latin typeface="Century Gothic" panose="020B0502020202020204" pitchFamily="34" charset="0"/>
              </a:defRPr>
            </a:lvl3pPr>
            <a:lvl4pPr>
              <a:defRPr sz="1200">
                <a:solidFill>
                  <a:srgbClr val="404040"/>
                </a:solidFill>
                <a:latin typeface="Century Gothic" panose="020B0502020202020204" pitchFamily="34" charset="0"/>
              </a:defRPr>
            </a:lvl4pPr>
            <a:lvl5pPr>
              <a:defRPr sz="1200">
                <a:solidFill>
                  <a:srgbClr val="404040"/>
                </a:solidFill>
                <a:latin typeface="Century Gothic" panose="020B0502020202020204" pitchFamily="34" charset="0"/>
              </a:defRPr>
            </a:lvl5pPr>
            <a:lvl6pPr fontAlgn="base">
              <a:spcAft>
                <a:spcPct val="0"/>
              </a:spcAft>
              <a:buFont typeface="Wingdings 3" panose="05040102010807070707" charset="2"/>
              <a:defRPr sz="1200">
                <a:solidFill>
                  <a:srgbClr val="404040"/>
                </a:solidFill>
                <a:latin typeface="Century Gothic" panose="020B0502020202020204" pitchFamily="34" charset="0"/>
              </a:defRPr>
            </a:lvl6pPr>
            <a:lvl7pPr fontAlgn="base">
              <a:spcAft>
                <a:spcPct val="0"/>
              </a:spcAft>
              <a:buFont typeface="Wingdings 3" panose="05040102010807070707" charset="2"/>
              <a:defRPr sz="1200">
                <a:solidFill>
                  <a:srgbClr val="404040"/>
                </a:solidFill>
                <a:latin typeface="Century Gothic" panose="020B0502020202020204" pitchFamily="34" charset="0"/>
              </a:defRPr>
            </a:lvl7pPr>
            <a:lvl8pPr fontAlgn="base">
              <a:spcAft>
                <a:spcPct val="0"/>
              </a:spcAft>
              <a:buFont typeface="Wingdings 3" panose="05040102010807070707" charset="2"/>
              <a:defRPr sz="1200">
                <a:solidFill>
                  <a:srgbClr val="404040"/>
                </a:solidFill>
                <a:latin typeface="Century Gothic" panose="020B0502020202020204" pitchFamily="34" charset="0"/>
              </a:defRPr>
            </a:lvl8pPr>
            <a:lvl9pPr fontAlgn="base">
              <a:spcAft>
                <a:spcPct val="0"/>
              </a:spcAft>
              <a:buFont typeface="Wingdings 3" panose="05040102010807070707" charset="2"/>
              <a:defRPr sz="1200">
                <a:solidFill>
                  <a:srgbClr val="404040"/>
                </a:solidFill>
                <a:latin typeface="Century Gothic" panose="020B0502020202020204" pitchFamily="34" charset="0"/>
              </a:defRPr>
            </a:lvl9pPr>
          </a:lstStyle>
          <a:p>
            <a:pPr algn="just" fontAlgn="base">
              <a:defRPr/>
            </a:pPr>
            <a:r>
              <a:rPr lang="en-US" altLang="en-US" sz="2800" b="1" u="sng" strike="noStrike" noProof="1">
                <a:solidFill>
                  <a:srgbClr val="FF0000"/>
                </a:solidFill>
                <a:latin typeface="Times New Roman" panose="02020603050405020304" pitchFamily="18" charset="0"/>
                <a:ea typeface="+mn-ea"/>
                <a:cs typeface="Times New Roman" panose="02020603050405020304" pitchFamily="18" charset="0"/>
              </a:rPr>
              <a:t>Nội dung</a:t>
            </a:r>
            <a:r>
              <a:rPr lang="en-US" altLang="en-US" sz="2800" b="1" strike="noStrike" noProof="1">
                <a:solidFill>
                  <a:srgbClr val="FF0000"/>
                </a:solidFill>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w="0"/>
                <a:solidFill>
                  <a:srgbClr val="0000FF"/>
                </a:solidFill>
                <a:uLnTx/>
                <a:uFillTx/>
                <a:latin typeface="Times New Roman" panose="02020603050405020304" pitchFamily="18" charset="0"/>
                <a:ea typeface="Microsoft YaHei" panose="020B0503020204020204" charset="-122"/>
                <a:cs typeface="Times New Roman" panose="02020603050405020304" pitchFamily="18" charset="0"/>
              </a:rPr>
              <a:t>Bài văn ca ngợi tình cảm chân thành của một chuyên gia nước bạn với một công nhân Việt Nam</a:t>
            </a:r>
            <a:r>
              <a:rPr kumimoji="0" lang="en-US" sz="2800" b="1" i="0" u="none" strike="noStrike" kern="1200" cap="none" spc="0" normalizeH="0" baseline="0" noProof="0" dirty="0">
                <a:ln w="0"/>
                <a:solidFill>
                  <a:srgbClr val="0000FF"/>
                </a:solidFill>
                <a:uLnTx/>
                <a:uFillTx/>
                <a:latin typeface="Times New Roman" panose="02020603050405020304" pitchFamily="18" charset="0"/>
                <a:ea typeface="Microsoft YaHei" panose="020B0503020204020204" charset="-122"/>
                <a:cs typeface="Times New Roman" panose="02020603050405020304" pitchFamily="18" charset="0"/>
              </a:rPr>
              <a:t>.</a:t>
            </a:r>
            <a:r>
              <a:rPr kumimoji="0" lang="vi-VN" sz="2800" b="1" i="0" u="none" strike="noStrike" kern="1200" cap="none" spc="0" normalizeH="0" baseline="0" noProof="0" dirty="0">
                <a:ln w="0"/>
                <a:solidFill>
                  <a:srgbClr val="0000FF"/>
                </a:solidFill>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800" b="1" i="0" u="none" strike="noStrike" kern="1200" cap="none" spc="0" normalizeH="0" baseline="0" noProof="0" dirty="0">
                <a:ln w="0"/>
                <a:solidFill>
                  <a:srgbClr val="0000FF"/>
                </a:solidFill>
                <a:uLnTx/>
                <a:uFillTx/>
                <a:latin typeface="Times New Roman" panose="02020603050405020304" pitchFamily="18" charset="0"/>
                <a:ea typeface="Microsoft YaHei" panose="020B0503020204020204" charset="-122"/>
                <a:cs typeface="Times New Roman" panose="02020603050405020304" pitchFamily="18" charset="0"/>
              </a:rPr>
              <a:t>Q</a:t>
            </a:r>
            <a:r>
              <a:rPr kumimoji="0" lang="vi-VN" sz="2800" b="1" i="0" u="none" strike="noStrike" kern="1200" cap="none" spc="0" normalizeH="0" baseline="0" noProof="0" dirty="0">
                <a:ln w="0"/>
                <a:solidFill>
                  <a:srgbClr val="0000FF"/>
                </a:solidFill>
                <a:uLnTx/>
                <a:uFillTx/>
                <a:latin typeface="Times New Roman" panose="02020603050405020304" pitchFamily="18" charset="0"/>
                <a:ea typeface="Microsoft YaHei" panose="020B0503020204020204" charset="-122"/>
                <a:cs typeface="Times New Roman" panose="02020603050405020304" pitchFamily="18" charset="0"/>
              </a:rPr>
              <a:t>ua đó</a:t>
            </a:r>
            <a:r>
              <a:rPr kumimoji="0" lang="en-US" sz="2800" b="1" i="0" u="none" strike="noStrike" kern="1200" cap="none" spc="0" normalizeH="0" baseline="0" noProof="0" dirty="0">
                <a:ln w="0"/>
                <a:solidFill>
                  <a:srgbClr val="0000FF"/>
                </a:solidFill>
                <a:uLnTx/>
                <a:uFillTx/>
                <a:latin typeface="Times New Roman" panose="02020603050405020304" pitchFamily="18" charset="0"/>
                <a:ea typeface="Microsoft YaHei" panose="020B0503020204020204" charset="-122"/>
                <a:cs typeface="Times New Roman" panose="02020603050405020304" pitchFamily="18" charset="0"/>
              </a:rPr>
              <a:t>,</a:t>
            </a:r>
            <a:r>
              <a:rPr kumimoji="0" lang="vi-VN" sz="2800" b="1" i="0" u="none" strike="noStrike" kern="1200" cap="none" spc="0" normalizeH="0" baseline="0" noProof="0" dirty="0">
                <a:ln w="0"/>
                <a:solidFill>
                  <a:srgbClr val="0000FF"/>
                </a:solidFill>
                <a:uLnTx/>
                <a:uFillTx/>
                <a:latin typeface="Times New Roman" panose="02020603050405020304" pitchFamily="18" charset="0"/>
                <a:ea typeface="Microsoft YaHei" panose="020B0503020204020204" charset="-122"/>
                <a:cs typeface="Times New Roman" panose="02020603050405020304" pitchFamily="18" charset="0"/>
              </a:rPr>
              <a:t> thể hiện vẻ đẹp của tình hữu nghị giữa các dân tộc.</a:t>
            </a:r>
            <a:endParaRPr kumimoji="0" lang="en-US" sz="2800" b="1" i="0" u="none" strike="noStrike" kern="1200" cap="none" spc="0" normalizeH="0" baseline="0" noProof="0" dirty="0">
              <a:ln w="0"/>
              <a:solidFill>
                <a:srgbClr val="0000FF"/>
              </a:solidFill>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27668" name="Picture 1" descr="images-removebg-preview"/>
          <p:cNvPicPr>
            <a:picLocks noChangeAspect="1"/>
          </p:cNvPicPr>
          <p:nvPr/>
        </p:nvPicPr>
        <p:blipFill>
          <a:blip r:embed="rId3"/>
          <a:stretch>
            <a:fillRect/>
          </a:stretch>
        </p:blipFill>
        <p:spPr>
          <a:xfrm>
            <a:off x="6635750" y="41275"/>
            <a:ext cx="2979738" cy="2816225"/>
          </a:xfrm>
          <a:prstGeom prst="rect">
            <a:avLst/>
          </a:prstGeom>
          <a:noFill/>
          <a:ln w="9525">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6" grpId="1"/>
      <p:bldP spid="8" grpId="1"/>
      <p:bldP spid="27656" grpId="1"/>
      <p:bldP spid="27657" grpId="1"/>
      <p:bldP spid="27658" grpId="1"/>
      <p:bldP spid="27659" grpId="1"/>
      <p:bldP spid="17" grpId="1" animBg="1"/>
      <p:bldP spid="27661" grpId="1"/>
      <p:bldP spid="21" grpId="1" animBg="1"/>
      <p:bldP spid="27663" grpId="1"/>
      <p:bldP spid="9" grpId="1" animBg="1"/>
      <p:bldP spid="10" grpId="1" animBg="1"/>
      <p:bldP spid="19" grpId="1" animBg="1"/>
      <p:bldP spid="2" grpId="0" bldLvl="0" animBg="1"/>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thu 1"/>
          <p:cNvPicPr>
            <a:picLocks noChangeAspect="1"/>
          </p:cNvPicPr>
          <p:nvPr/>
        </p:nvPicPr>
        <p:blipFill>
          <a:blip r:embed="rId2"/>
          <a:stretch>
            <a:fillRect/>
          </a:stretch>
        </p:blipFill>
        <p:spPr>
          <a:xfrm>
            <a:off x="0" y="0"/>
            <a:ext cx="9144000" cy="6858000"/>
          </a:xfrm>
          <a:prstGeom prst="rect">
            <a:avLst/>
          </a:prstGeom>
          <a:noFill/>
          <a:ln w="9525">
            <a:noFill/>
          </a:ln>
        </p:spPr>
      </p:pic>
      <p:sp>
        <p:nvSpPr>
          <p:cNvPr id="28675" name="WordArt 3"/>
          <p:cNvSpPr>
            <a:spLocks noTextEdit="1"/>
          </p:cNvSpPr>
          <p:nvPr/>
        </p:nvSpPr>
        <p:spPr>
          <a:xfrm>
            <a:off x="914496" y="1828800"/>
            <a:ext cx="6781704" cy="1981200"/>
          </a:xfrm>
          <a:prstGeom prst="rect">
            <a:avLst/>
          </a:prstGeom>
        </p:spPr>
        <p:txBody>
          <a:bodyPr wrap="none" fromWordArt="1">
            <a:prstTxWarp prst="textWave1">
              <a:avLst>
                <a:gd name="adj1" fmla="val 13005"/>
                <a:gd name="adj2" fmla="val 0"/>
              </a:avLst>
            </a:prstTxWarp>
            <a:normAutofit/>
          </a:bodyPr>
          <a:lstStyle/>
          <a:p>
            <a:pPr algn="ctr"/>
            <a:r>
              <a:rPr lang="en-US" sz="3600" b="1" dirty="0" err="1">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Luyện</a:t>
            </a:r>
            <a:r>
              <a:rPr lang="en-US" sz="3600" b="1" dirty="0">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 </a:t>
            </a:r>
            <a:r>
              <a:rPr lang="en-US" sz="3600" b="1" dirty="0" err="1">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tập</a:t>
            </a:r>
            <a:r>
              <a:rPr lang="en-US" sz="3600" b="1" dirty="0">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 – </a:t>
            </a:r>
            <a:r>
              <a:rPr lang="en-US" sz="3600" b="1" dirty="0" err="1">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Thực</a:t>
            </a:r>
            <a:r>
              <a:rPr lang="en-US" sz="3600" b="1" dirty="0">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 </a:t>
            </a:r>
            <a:r>
              <a:rPr lang="en-US" sz="3600" b="1" dirty="0" err="1">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hành</a:t>
            </a:r>
            <a:endParaRPr lang="en-US" sz="3600" b="1" dirty="0">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72386"/>
                                        </p:tgtEl>
                                        <p:attrNameLst>
                                          <p:attrName>style.visibility</p:attrName>
                                        </p:attrNameLst>
                                      </p:cBhvr>
                                      <p:to>
                                        <p:strVal val="visible"/>
                                      </p:to>
                                    </p:set>
                                    <p:anim calcmode="lin" valueType="num">
                                      <p:cBhvr>
                                        <p:cTn id="7" dur="1000" fill="hold"/>
                                        <p:tgtEl>
                                          <p:spTgt spid="272386"/>
                                        </p:tgtEl>
                                        <p:attrNameLst>
                                          <p:attrName>ppt_w</p:attrName>
                                        </p:attrNameLst>
                                      </p:cBhvr>
                                      <p:tavLst>
                                        <p:tav tm="0">
                                          <p:val>
                                            <p:fltVal val="0"/>
                                          </p:val>
                                        </p:tav>
                                        <p:tav tm="100000">
                                          <p:val>
                                            <p:strVal val="#ppt_w"/>
                                          </p:val>
                                        </p:tav>
                                      </p:tavLst>
                                    </p:anim>
                                    <p:anim calcmode="lin" valueType="num">
                                      <p:cBhvr>
                                        <p:cTn id="8" dur="1000" fill="hold"/>
                                        <p:tgtEl>
                                          <p:spTgt spid="272386"/>
                                        </p:tgtEl>
                                        <p:attrNameLst>
                                          <p:attrName>ppt_h</p:attrName>
                                        </p:attrNameLst>
                                      </p:cBhvr>
                                      <p:tavLst>
                                        <p:tav tm="0">
                                          <p:val>
                                            <p:fltVal val="0"/>
                                          </p:val>
                                        </p:tav>
                                        <p:tav tm="100000">
                                          <p:val>
                                            <p:strVal val="#ppt_h"/>
                                          </p:val>
                                        </p:tav>
                                      </p:tavLst>
                                    </p:anim>
                                    <p:anim calcmode="lin" valueType="num">
                                      <p:cBhvr>
                                        <p:cTn id="9" dur="1000" fill="hold"/>
                                        <p:tgtEl>
                                          <p:spTgt spid="272386"/>
                                        </p:tgtEl>
                                        <p:attrNameLst>
                                          <p:attrName>style.rotation</p:attrName>
                                        </p:attrNameLst>
                                      </p:cBhvr>
                                      <p:tavLst>
                                        <p:tav tm="0">
                                          <p:val>
                                            <p:fltVal val="90"/>
                                          </p:val>
                                        </p:tav>
                                        <p:tav tm="100000">
                                          <p:val>
                                            <p:fltVal val="0"/>
                                          </p:val>
                                        </p:tav>
                                      </p:tavLst>
                                    </p:anim>
                                    <p:animEffect transition="in" filter="fade">
                                      <p:cBhvr>
                                        <p:cTn id="10" dur="1000"/>
                                        <p:tgtEl>
                                          <p:spTgt spid="272386"/>
                                        </p:tgtEl>
                                      </p:cBhvr>
                                    </p:animEffect>
                                  </p:childTnLst>
                                </p:cTn>
                              </p:par>
                              <p:par>
                                <p:cTn id="11" presetID="55" presetClass="entr" presetSubtype="0" fill="hold" nodeType="withEffect">
                                  <p:stCondLst>
                                    <p:cond delay="0"/>
                                  </p:stCondLst>
                                  <p:childTnLst>
                                    <p:set>
                                      <p:cBhvr>
                                        <p:cTn id="12" dur="1" fill="hold">
                                          <p:stCondLst>
                                            <p:cond delay="0"/>
                                          </p:stCondLst>
                                        </p:cTn>
                                        <p:tgtEl>
                                          <p:spTgt spid="28675"/>
                                        </p:tgtEl>
                                        <p:attrNameLst>
                                          <p:attrName>style.visibility</p:attrName>
                                        </p:attrNameLst>
                                      </p:cBhvr>
                                      <p:to>
                                        <p:strVal val="visible"/>
                                      </p:to>
                                    </p:set>
                                    <p:anim calcmode="lin" valueType="num">
                                      <p:cBhvr>
                                        <p:cTn id="13" dur="1000" fill="hold"/>
                                        <p:tgtEl>
                                          <p:spTgt spid="28675"/>
                                        </p:tgtEl>
                                        <p:attrNameLst>
                                          <p:attrName>ppt_w</p:attrName>
                                        </p:attrNameLst>
                                      </p:cBhvr>
                                      <p:tavLst>
                                        <p:tav tm="0">
                                          <p:val>
                                            <p:strVal val="#ppt_w*0.70"/>
                                          </p:val>
                                        </p:tav>
                                        <p:tav tm="100000">
                                          <p:val>
                                            <p:strVal val="#ppt_w"/>
                                          </p:val>
                                        </p:tav>
                                      </p:tavLst>
                                    </p:anim>
                                    <p:anim calcmode="lin" valueType="num">
                                      <p:cBhvr>
                                        <p:cTn id="14" dur="1000" fill="hold"/>
                                        <p:tgtEl>
                                          <p:spTgt spid="28675"/>
                                        </p:tgtEl>
                                        <p:attrNameLst>
                                          <p:attrName>ppt_h</p:attrName>
                                        </p:attrNameLst>
                                      </p:cBhvr>
                                      <p:tavLst>
                                        <p:tav tm="0">
                                          <p:val>
                                            <p:strVal val="#ppt_h"/>
                                          </p:val>
                                        </p:tav>
                                        <p:tav tm="100000">
                                          <p:val>
                                            <p:strVal val="#ppt_h"/>
                                          </p:val>
                                        </p:tav>
                                      </p:tavLst>
                                    </p:anim>
                                    <p:animEffect transition="in" filter="fade">
                                      <p:cBhvr>
                                        <p:cTn id="15" dur="10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24"/>
          <p:cNvPicPr>
            <a:picLocks noGrp="1" noChangeAspect="1"/>
          </p:cNvPicPr>
          <p:nvPr>
            <p:ph idx="1"/>
          </p:nvPr>
        </p:nvPicPr>
        <p:blipFill>
          <a:blip r:embed="rId2"/>
          <a:stretch>
            <a:fillRect/>
          </a:stretch>
        </p:blipFill>
        <p:spPr>
          <a:xfrm>
            <a:off x="-23812" y="-55562"/>
            <a:ext cx="9183687" cy="6950075"/>
          </a:xfrm>
          <a:ln/>
        </p:spPr>
      </p:pic>
      <p:sp>
        <p:nvSpPr>
          <p:cNvPr id="27" name="Content Placeholder 12"/>
          <p:cNvSpPr>
            <a:spLocks noGrp="1"/>
          </p:cNvSpPr>
          <p:nvPr/>
        </p:nvSpPr>
        <p:spPr>
          <a:xfrm>
            <a:off x="3170238" y="41275"/>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Tập đọc</a:t>
            </a:r>
            <a:endPar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28" name="Content Placeholder 2"/>
          <p:cNvSpPr>
            <a:spLocks noGrp="1"/>
          </p:cNvSpPr>
          <p:nvPr/>
        </p:nvSpPr>
        <p:spPr>
          <a:xfrm>
            <a:off x="1895475" y="546100"/>
            <a:ext cx="5864225" cy="101600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Theo HỒNG THỦY</a:t>
            </a:r>
            <a:endParaRPr lang="en-US" sz="2000" b="1" i="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
        <p:nvSpPr>
          <p:cNvPr id="31" name="Text Box 10"/>
          <p:cNvSpPr txBox="1">
            <a:spLocks noChangeArrowheads="1"/>
          </p:cNvSpPr>
          <p:nvPr/>
        </p:nvSpPr>
        <p:spPr bwMode="auto">
          <a:xfrm>
            <a:off x="260350" y="1416050"/>
            <a:ext cx="8016875" cy="356711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121917" tIns="60958" rIns="121917" bIns="60958">
            <a:spAutoFit/>
          </a:bodyPr>
          <a:lstStyle>
            <a:lvl1pPr>
              <a:defRPr>
                <a:solidFill>
                  <a:srgbClr val="404040"/>
                </a:solidFill>
                <a:latin typeface="Century Gothic" panose="020B0502020202020204" pitchFamily="34" charset="0"/>
              </a:defRPr>
            </a:lvl1pPr>
            <a:lvl2pPr>
              <a:defRPr sz="1600">
                <a:solidFill>
                  <a:srgbClr val="404040"/>
                </a:solidFill>
                <a:latin typeface="Century Gothic" panose="020B0502020202020204" pitchFamily="34" charset="0"/>
              </a:defRPr>
            </a:lvl2pPr>
            <a:lvl3pPr>
              <a:defRPr sz="1400">
                <a:solidFill>
                  <a:srgbClr val="404040"/>
                </a:solidFill>
                <a:latin typeface="Century Gothic" panose="020B0502020202020204" pitchFamily="34" charset="0"/>
              </a:defRPr>
            </a:lvl3pPr>
            <a:lvl4pPr>
              <a:defRPr sz="1200">
                <a:solidFill>
                  <a:srgbClr val="404040"/>
                </a:solidFill>
                <a:latin typeface="Century Gothic" panose="020B0502020202020204" pitchFamily="34" charset="0"/>
              </a:defRPr>
            </a:lvl4pPr>
            <a:lvl5pPr>
              <a:defRPr sz="1200">
                <a:solidFill>
                  <a:srgbClr val="404040"/>
                </a:solidFill>
                <a:latin typeface="Century Gothic" panose="020B0502020202020204" pitchFamily="34" charset="0"/>
              </a:defRPr>
            </a:lvl5pPr>
            <a:lvl6pPr fontAlgn="base">
              <a:spcAft>
                <a:spcPct val="0"/>
              </a:spcAft>
              <a:buFont typeface="Wingdings 3" panose="05040102010807070707" charset="2"/>
              <a:defRPr sz="1200">
                <a:solidFill>
                  <a:srgbClr val="404040"/>
                </a:solidFill>
                <a:latin typeface="Century Gothic" panose="020B0502020202020204" pitchFamily="34" charset="0"/>
              </a:defRPr>
            </a:lvl6pPr>
            <a:lvl7pPr fontAlgn="base">
              <a:spcAft>
                <a:spcPct val="0"/>
              </a:spcAft>
              <a:buFont typeface="Wingdings 3" panose="05040102010807070707" charset="2"/>
              <a:defRPr sz="1200">
                <a:solidFill>
                  <a:srgbClr val="404040"/>
                </a:solidFill>
                <a:latin typeface="Century Gothic" panose="020B0502020202020204" pitchFamily="34" charset="0"/>
              </a:defRPr>
            </a:lvl7pPr>
            <a:lvl8pPr fontAlgn="base">
              <a:spcAft>
                <a:spcPct val="0"/>
              </a:spcAft>
              <a:buFont typeface="Wingdings 3" panose="05040102010807070707" charset="2"/>
              <a:defRPr sz="1200">
                <a:solidFill>
                  <a:srgbClr val="404040"/>
                </a:solidFill>
                <a:latin typeface="Century Gothic" panose="020B0502020202020204" pitchFamily="34" charset="0"/>
              </a:defRPr>
            </a:lvl8pPr>
            <a:lvl9pPr fontAlgn="base">
              <a:spcAft>
                <a:spcPct val="0"/>
              </a:spcAft>
              <a:buFont typeface="Wingdings 3" panose="05040102010807070707" charset="2"/>
              <a:defRPr sz="1200">
                <a:solidFill>
                  <a:srgbClr val="404040"/>
                </a:solidFill>
                <a:latin typeface="Century Gothic" panose="020B0502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en-US" sz="32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A-</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lếch</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xây</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nhìn</a:t>
            </a:r>
            <a:r>
              <a:rPr kumimoji="0" lang="en-US" sz="2400" b="1" i="0" u="none" strike="noStrike" kern="1200" cap="none" spc="0" normalizeH="0" baseline="0" noProof="0" dirty="0">
                <a:ln>
                  <a:noFill/>
                </a:ln>
                <a:solidFill>
                  <a:srgbClr val="008000"/>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tôi</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bằng</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đôi</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mắt</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sâu</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và</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xanh</a:t>
            </a:r>
            <a:r>
              <a:rPr kumimoji="0" lang="en-US" sz="2400" b="1" i="0" u="none" strike="noStrike" kern="1200" cap="none" spc="0" normalizeH="0" baseline="0" noProof="0" dirty="0">
                <a:ln>
                  <a:noFill/>
                </a:ln>
                <a:solidFill>
                  <a:schemeClr val="tx1"/>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mỉm</a:t>
            </a:r>
            <a:r>
              <a:rPr kumimoji="0" lang="en-US" sz="2400" b="1" i="0" u="none" strike="noStrike" kern="1200" cap="none" spc="0" normalizeH="0" baseline="0" noProof="0" dirty="0">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cười</a:t>
            </a:r>
            <a:r>
              <a:rPr kumimoji="0" lang="en-US" sz="2400" b="1" i="0" u="none" strike="noStrike" kern="1200" cap="none" spc="0" normalizeH="0" baseline="0" noProof="0" dirty="0">
                <a:ln>
                  <a:noFill/>
                </a:ln>
                <a:solidFill>
                  <a:srgbClr val="008000"/>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hỏi</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Đồng</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chí</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lái</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máy</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xúc</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bao</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nhiêu</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năm</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rồi</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Tính</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đến</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nay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là</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năm</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thứ</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mười</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một</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Tôi</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đáp</a:t>
            </a:r>
            <a:r>
              <a:rPr kumimoji="0" lang="en-US" sz="2400" b="1" i="0" u="none" strike="noStrike" kern="1200" cap="none" spc="0" normalizeH="0" baseline="0" noProof="0" dirty="0">
                <a:ln>
                  <a:noFill/>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Thế</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là</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lếch</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xây</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đưa</a:t>
            </a:r>
            <a:r>
              <a:rPr kumimoji="0" lang="en-US" sz="2400" b="1" i="0" u="none" strike="noStrike" kern="1200" cap="none" spc="0" normalizeH="0" baseline="0" noProof="0" dirty="0">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bàn</a:t>
            </a:r>
            <a:r>
              <a:rPr kumimoji="0" lang="en-US" sz="2400" b="1" i="0" u="none" strike="noStrike" kern="1200" cap="none" spc="0" normalizeH="0" baseline="0" noProof="0" dirty="0">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tay</a:t>
            </a:r>
            <a:r>
              <a:rPr kumimoji="0" lang="en-US" sz="2400" b="1" i="0" u="none" strike="noStrike" kern="1200" cap="none" spc="0" normalizeH="0" baseline="0" noProof="0" dirty="0">
                <a:ln>
                  <a:noFill/>
                </a:ln>
                <a:solidFill>
                  <a:srgbClr val="008000"/>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vừa</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to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vừa</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chắc</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ra</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nắm</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lấy</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bàn</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tay</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đầy</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dầu</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mỡ</a:t>
            </a:r>
            <a:r>
              <a:rPr kumimoji="0" lang="en-US" sz="2400" b="1" i="0" u="none" strike="noStrike" kern="1200" cap="none" spc="0" normalizeH="0" baseline="0" noProof="0" dirty="0">
                <a:ln>
                  <a:noFill/>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của</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tôi</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lắc</a:t>
            </a:r>
            <a:r>
              <a:rPr kumimoji="0" lang="en-US" sz="2400" b="1" i="0" u="none" strike="noStrike" kern="1200" cap="none" spc="0" normalizeH="0" baseline="0" noProof="0" dirty="0">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mạnh</a:t>
            </a:r>
            <a:r>
              <a:rPr kumimoji="0" lang="en-US" sz="2400" b="1" i="0" u="none" strike="noStrike" kern="1200" cap="none" spc="0" normalizeH="0" baseline="0" noProof="0" dirty="0">
                <a:ln>
                  <a:noFill/>
                </a:ln>
                <a:solidFill>
                  <a:srgbClr val="008000"/>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và</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nói</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Chúng</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mình</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là</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bạn</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đồng</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nghiệp</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đấy</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đồng</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chí</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Thủy</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ạ!</a:t>
            </a:r>
          </a:p>
          <a:p>
            <a:pPr marL="0" marR="0" lvl="0" indent="0" algn="just"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Cuộc</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tiếp</a:t>
            </a:r>
            <a:r>
              <a:rPr kumimoji="0" lang="en-US" sz="2400" b="1" i="0" u="none" strike="noStrike" kern="1200" cap="none" spc="0" normalizeH="0" baseline="0" noProof="0" dirty="0">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xúc</a:t>
            </a:r>
            <a:r>
              <a:rPr kumimoji="0" lang="en-US" sz="2400" b="1" i="0" u="none" strike="noStrike" kern="1200" cap="none" spc="0" normalizeH="0" baseline="0" noProof="0" dirty="0">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thân</a:t>
            </a:r>
            <a:r>
              <a:rPr kumimoji="0" lang="en-US" sz="2400" b="1" i="0" u="none" strike="noStrike" kern="1200" cap="none" spc="0" normalizeH="0" baseline="0" noProof="0" dirty="0">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mật</a:t>
            </a:r>
            <a:r>
              <a:rPr kumimoji="0" lang="en-US" sz="2400" b="1" i="0" u="none" strike="noStrike" kern="1200" cap="none" spc="0" normalizeH="0" baseline="0" noProof="0" dirty="0">
                <a:ln>
                  <a:noFill/>
                </a:ln>
                <a:solidFill>
                  <a:srgbClr val="008000"/>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ấy</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đã</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mở</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đầu</a:t>
            </a:r>
            <a:r>
              <a:rPr kumimoji="0" lang="en-US" sz="2400" b="1" i="0" u="none" strike="noStrike" kern="1200" cap="none" spc="0" normalizeH="0" baseline="0" noProof="0" dirty="0">
                <a:ln>
                  <a:noFill/>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cho</a:t>
            </a:r>
            <a:r>
              <a:rPr kumimoji="0" lang="en-US" sz="2400" b="1" i="0" u="none" strike="noStrike" kern="1200" cap="none" spc="0" normalizeH="0" baseline="0" noProof="0" dirty="0">
                <a:ln>
                  <a:noFill/>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tình</a:t>
            </a:r>
            <a:r>
              <a:rPr kumimoji="0" lang="en-US" sz="2400" b="1" i="0" u="none" strike="noStrike" kern="1200" cap="none" spc="0" normalizeH="0" baseline="0" noProof="0" dirty="0">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bạn</a:t>
            </a:r>
            <a:r>
              <a:rPr kumimoji="0" lang="en-US" sz="2400" b="1" i="0" u="none" strike="noStrike" kern="1200" cap="none" spc="0" normalizeH="0" baseline="0" noProof="0" dirty="0">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thắm</a:t>
            </a:r>
            <a:r>
              <a:rPr kumimoji="0" lang="en-US" sz="2400" b="1" i="0" u="none" strike="noStrike" kern="1200" cap="none" spc="0" normalizeH="0" baseline="0" noProof="0" dirty="0">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thiết</a:t>
            </a:r>
            <a:r>
              <a:rPr kumimoji="0" lang="en-US" sz="2400" b="1" i="0" u="none" strike="noStrike" kern="1200" cap="none" spc="0" normalizeH="0" baseline="0" noProof="0" dirty="0">
                <a:ln>
                  <a:noFill/>
                </a:ln>
                <a:solidFill>
                  <a:srgbClr val="008000"/>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giữa</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tôi</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và</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lếch</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xây</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a:t>
            </a:r>
          </a:p>
        </p:txBody>
      </p:sp>
      <p:cxnSp>
        <p:nvCxnSpPr>
          <p:cNvPr id="33" name="Straight Connector 32"/>
          <p:cNvCxnSpPr/>
          <p:nvPr/>
        </p:nvCxnSpPr>
        <p:spPr>
          <a:xfrm flipH="1">
            <a:off x="7272338" y="1562100"/>
            <a:ext cx="200025" cy="409575"/>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36" name="Group 35"/>
          <p:cNvGrpSpPr/>
          <p:nvPr/>
        </p:nvGrpSpPr>
        <p:grpSpPr>
          <a:xfrm>
            <a:off x="6567488" y="2616200"/>
            <a:ext cx="309562" cy="407988"/>
            <a:chOff x="10342" y="4119"/>
            <a:chExt cx="489" cy="644"/>
          </a:xfrm>
        </p:grpSpPr>
        <p:cxnSp>
          <p:nvCxnSpPr>
            <p:cNvPr id="34" name="Straight Connector 33"/>
            <p:cNvCxnSpPr/>
            <p:nvPr/>
          </p:nvCxnSpPr>
          <p:spPr>
            <a:xfrm flipH="1">
              <a:off x="10342" y="4119"/>
              <a:ext cx="315" cy="644"/>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5" name="Straight Connector 34"/>
            <p:cNvCxnSpPr/>
            <p:nvPr/>
          </p:nvCxnSpPr>
          <p:spPr>
            <a:xfrm flipH="1">
              <a:off x="10517" y="4119"/>
              <a:ext cx="315" cy="644"/>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cxnSp>
        <p:nvCxnSpPr>
          <p:cNvPr id="37" name="Straight Connector 36"/>
          <p:cNvCxnSpPr/>
          <p:nvPr/>
        </p:nvCxnSpPr>
        <p:spPr>
          <a:xfrm flipH="1">
            <a:off x="1530350" y="3024188"/>
            <a:ext cx="200025" cy="409575"/>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8" name="Straight Connector 37"/>
          <p:cNvCxnSpPr/>
          <p:nvPr/>
        </p:nvCxnSpPr>
        <p:spPr>
          <a:xfrm flipH="1">
            <a:off x="7369175" y="3024188"/>
            <a:ext cx="200025" cy="409575"/>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9" name="Straight Connector 38"/>
          <p:cNvCxnSpPr/>
          <p:nvPr/>
        </p:nvCxnSpPr>
        <p:spPr>
          <a:xfrm flipH="1">
            <a:off x="5573713" y="4132263"/>
            <a:ext cx="200025" cy="409575"/>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40" name="Group 39"/>
          <p:cNvGrpSpPr/>
          <p:nvPr/>
        </p:nvGrpSpPr>
        <p:grpSpPr>
          <a:xfrm>
            <a:off x="3990975" y="4541838"/>
            <a:ext cx="311150" cy="407987"/>
            <a:chOff x="10342" y="4119"/>
            <a:chExt cx="489" cy="644"/>
          </a:xfrm>
        </p:grpSpPr>
        <p:cxnSp>
          <p:nvCxnSpPr>
            <p:cNvPr id="41" name="Straight Connector 40"/>
            <p:cNvCxnSpPr/>
            <p:nvPr/>
          </p:nvCxnSpPr>
          <p:spPr>
            <a:xfrm flipH="1">
              <a:off x="10342" y="4119"/>
              <a:ext cx="315" cy="644"/>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2" name="Straight Connector 41"/>
            <p:cNvCxnSpPr/>
            <p:nvPr/>
          </p:nvCxnSpPr>
          <p:spPr>
            <a:xfrm flipH="1">
              <a:off x="10517" y="4119"/>
              <a:ext cx="315" cy="644"/>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diamond(in)">
                                      <p:cBhvr>
                                        <p:cTn id="12" dur="2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diamond(in)">
                                      <p:cBhvr>
                                        <p:cTn id="22" dur="20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diamond(in)">
                                      <p:cBhvr>
                                        <p:cTn id="27" dur="20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diamond(in)">
                                      <p:cBhvr>
                                        <p:cTn id="32" dur="20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down)">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Content Placeholder 2"/>
          <p:cNvPicPr>
            <a:picLocks noGrp="1" noChangeAspect="1"/>
          </p:cNvPicPr>
          <p:nvPr>
            <p:ph idx="1"/>
          </p:nvPr>
        </p:nvPicPr>
        <p:blipFill>
          <a:blip r:embed="rId2"/>
          <a:stretch>
            <a:fillRect/>
          </a:stretch>
        </p:blipFill>
        <p:spPr>
          <a:xfrm>
            <a:off x="-3175" y="-4762"/>
            <a:ext cx="9142413" cy="6859587"/>
          </a:xfrm>
          <a:ln/>
        </p:spPr>
      </p:pic>
      <p:sp>
        <p:nvSpPr>
          <p:cNvPr id="5" name="Text Box 4"/>
          <p:cNvSpPr txBox="1"/>
          <p:nvPr/>
        </p:nvSpPr>
        <p:spPr>
          <a:xfrm>
            <a:off x="2089150" y="2122488"/>
            <a:ext cx="4751388" cy="2168525"/>
          </a:xfrm>
          <a:prstGeom prst="rect">
            <a:avLst/>
          </a:prstGeom>
          <a:noFill/>
          <a:ln w="9525">
            <a:noFill/>
          </a:ln>
        </p:spPr>
        <p:txBody>
          <a:bodyPr wrap="square" anchor="t" anchorCtr="0">
            <a:spAutoFit/>
          </a:bodyPr>
          <a:lstStyle/>
          <a:p>
            <a:pPr algn="ctr"/>
            <a:r>
              <a:rPr lang="en-US" altLang="zh-CN" sz="4500" b="1" i="0">
                <a:solidFill>
                  <a:srgbClr val="002060"/>
                </a:solidFill>
                <a:latin typeface="Times New Roman" panose="02020603050405020304" pitchFamily="18" charset="0"/>
              </a:rPr>
              <a:t>HOẠT ĐỘNG VẬN DỤNG, TRẢI NGHIỆM</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Content Placeholder 2"/>
          <p:cNvPicPr>
            <a:picLocks noGrp="1" noChangeAspect="1"/>
          </p:cNvPicPr>
          <p:nvPr>
            <p:ph idx="1"/>
          </p:nvPr>
        </p:nvPicPr>
        <p:blipFill>
          <a:blip r:embed="rId2"/>
          <a:stretch>
            <a:fillRect/>
          </a:stretch>
        </p:blipFill>
        <p:spPr>
          <a:xfrm>
            <a:off x="-50800" y="-36512"/>
            <a:ext cx="9210675" cy="6931025"/>
          </a:xfrm>
          <a:ln/>
        </p:spPr>
      </p:pic>
      <p:sp>
        <p:nvSpPr>
          <p:cNvPr id="6" name="Content Placeholder 12"/>
          <p:cNvSpPr>
            <a:spLocks noGrp="1"/>
          </p:cNvSpPr>
          <p:nvPr/>
        </p:nvSpPr>
        <p:spPr>
          <a:xfrm>
            <a:off x="1716088" y="41275"/>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rPr>
              <a:t>Tập đọc</a:t>
            </a: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7" name="Content Placeholder 2"/>
          <p:cNvSpPr>
            <a:spLocks noGrp="1"/>
          </p:cNvSpPr>
          <p:nvPr/>
        </p:nvSpPr>
        <p:spPr>
          <a:xfrm>
            <a:off x="117475" y="584200"/>
            <a:ext cx="5864225" cy="101600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a:t>
            </a:r>
            <a:r>
              <a:rPr lang="en-US" altLang="zh-CN" sz="2000" b="1" i="1" strike="noStrike" noProof="1">
                <a:solidFill>
                  <a:srgbClr val="002060"/>
                </a:solidFill>
                <a:latin typeface="Times New Roman" panose="02020603050405020304" pitchFamily="18" charset="0"/>
                <a:ea typeface="+mn-ea"/>
                <a:cs typeface="+mn-cs"/>
                <a:sym typeface="+mn-ea"/>
              </a:rPr>
              <a:t> Theo HỒNG THỦY</a:t>
            </a:r>
            <a:endParaRPr lang="en-US" sz="2000" b="1" i="1" strike="noStrike" noProof="1">
              <a:solidFill>
                <a:srgbClr val="00206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
        <p:nvSpPr>
          <p:cNvPr id="8" name="Oval Callout 7"/>
          <p:cNvSpPr/>
          <p:nvPr/>
        </p:nvSpPr>
        <p:spPr>
          <a:xfrm>
            <a:off x="1714500" y="1752600"/>
            <a:ext cx="2927350" cy="1752600"/>
          </a:xfrm>
          <a:prstGeom prst="wedgeEllipseCallou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r>
              <a:rPr lang="en-US" sz="2000" b="1" i="0" strike="noStrike" noProof="1">
                <a:solidFill>
                  <a:srgbClr val="FFFF00"/>
                </a:solidFill>
                <a:latin typeface="Times New Roman" panose="02020603050405020304" pitchFamily="18" charset="0"/>
                <a:cs typeface="Times New Roman" panose="02020603050405020304" pitchFamily="18" charset="0"/>
                <a:sym typeface="+mn-ea"/>
              </a:rPr>
              <a:t>Câu chuyện giữa anh Thuỷ v</a:t>
            </a:r>
            <a:r>
              <a:rPr lang="en-US" sz="2000" b="1" i="0" strike="noStrike" noProof="1">
                <a:solidFill>
                  <a:srgbClr val="FFFF00"/>
                </a:solidFill>
                <a:latin typeface="Arial" panose="020B0604020202020204" pitchFamily="34" charset="0"/>
                <a:ea typeface="Times New Roman" panose="02020603050405020304" pitchFamily="18" charset="0"/>
                <a:sym typeface="+mn-ea"/>
              </a:rPr>
              <a:t>à</a:t>
            </a:r>
            <a:r>
              <a:rPr lang="en-US" sz="2000" b="1" i="0" strike="noStrike" noProof="1">
                <a:solidFill>
                  <a:srgbClr val="FFFF00"/>
                </a:solidFill>
                <a:latin typeface="Times New Roman" panose="02020603050405020304" pitchFamily="18" charset="0"/>
                <a:cs typeface="Times New Roman" panose="02020603050405020304" pitchFamily="18" charset="0"/>
                <a:sym typeface="+mn-ea"/>
              </a:rPr>
              <a:t> A-lếch-xây gợi cho em cảm nghĩ gì ?</a:t>
            </a:r>
          </a:p>
        </p:txBody>
      </p:sp>
      <p:sp>
        <p:nvSpPr>
          <p:cNvPr id="9" name="Horizontal Scroll 8"/>
          <p:cNvSpPr/>
          <p:nvPr/>
        </p:nvSpPr>
        <p:spPr>
          <a:xfrm>
            <a:off x="949325" y="3786188"/>
            <a:ext cx="4470400" cy="2652713"/>
          </a:xfrm>
          <a:prstGeom prst="horizontalScroll">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r>
              <a:rPr lang="en-US" altLang="vi-VN" sz="2400" b="1" i="0" strike="noStrike" noProof="1">
                <a:solidFill>
                  <a:srgbClr val="FFFF00"/>
                </a:solidFill>
                <a:latin typeface="Times New Roman" panose="02020603050405020304" pitchFamily="18" charset="0"/>
                <a:cs typeface="Times New Roman" panose="02020603050405020304" pitchFamily="18" charset="0"/>
                <a:sym typeface="+mn-ea"/>
              </a:rPr>
              <a:t>      </a:t>
            </a:r>
            <a:r>
              <a:rPr lang="vi-VN" sz="2400" b="1" i="0" strike="noStrike" noProof="1">
                <a:solidFill>
                  <a:srgbClr val="FFFF00"/>
                </a:solidFill>
                <a:latin typeface="Times New Roman" panose="02020603050405020304" pitchFamily="18" charset="0"/>
                <a:cs typeface="Times New Roman" panose="02020603050405020304" pitchFamily="18" charset="0"/>
                <a:sym typeface="+mn-ea"/>
              </a:rPr>
              <a:t>Những ấn tượng tốt đẹp của con người, tình bạn, tình đồng chí, tình hữu nghị của các dân tộc, của bạn bè trên thế giới. </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ppt_x</p:attrName>
                                        </p:attrNameLst>
                                      </p:cBhvr>
                                      <p:tavLst>
                                        <p:tav tm="0">
                                          <p:val>
                                            <p:strVal val="#ppt_x-.2"/>
                                          </p:val>
                                        </p:tav>
                                        <p:tav tm="100000">
                                          <p:val>
                                            <p:strVal val="#ppt_x"/>
                                          </p:val>
                                        </p:tav>
                                      </p:tavLst>
                                    </p:anim>
                                    <p:anim calcmode="lin" valueType="num">
                                      <p:cBhvr>
                                        <p:cTn id="14"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Content Placeholder 2"/>
          <p:cNvPicPr>
            <a:picLocks noGrp="1" noChangeAspect="1"/>
          </p:cNvPicPr>
          <p:nvPr>
            <p:ph idx="1"/>
          </p:nvPr>
        </p:nvPicPr>
        <p:blipFill>
          <a:blip r:embed="rId2"/>
          <a:stretch>
            <a:fillRect/>
          </a:stretch>
        </p:blipFill>
        <p:spPr>
          <a:xfrm>
            <a:off x="-31750" y="-36512"/>
            <a:ext cx="9210675" cy="6931025"/>
          </a:xfrm>
          <a:ln/>
        </p:spPr>
      </p:pic>
      <p:sp>
        <p:nvSpPr>
          <p:cNvPr id="6" name="Content Placeholder 12"/>
          <p:cNvSpPr>
            <a:spLocks noGrp="1"/>
          </p:cNvSpPr>
          <p:nvPr/>
        </p:nvSpPr>
        <p:spPr>
          <a:xfrm>
            <a:off x="1716088" y="41275"/>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rPr>
              <a:t>Tập đọc</a:t>
            </a: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7" name="Content Placeholder 2"/>
          <p:cNvSpPr>
            <a:spLocks noGrp="1"/>
          </p:cNvSpPr>
          <p:nvPr/>
        </p:nvSpPr>
        <p:spPr>
          <a:xfrm>
            <a:off x="117475" y="584200"/>
            <a:ext cx="5864225" cy="101600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a:t>
            </a:r>
            <a:r>
              <a:rPr lang="en-US" altLang="zh-CN" sz="2000" b="1" i="1" strike="noStrike" noProof="1">
                <a:solidFill>
                  <a:srgbClr val="002060"/>
                </a:solidFill>
                <a:latin typeface="Times New Roman" panose="02020603050405020304" pitchFamily="18" charset="0"/>
                <a:ea typeface="+mn-ea"/>
                <a:cs typeface="+mn-cs"/>
                <a:sym typeface="+mn-ea"/>
              </a:rPr>
              <a:t> Theo HỒNG THỦY</a:t>
            </a:r>
            <a:endParaRPr lang="en-US" sz="2000" b="1" i="1" strike="noStrike" noProof="1">
              <a:solidFill>
                <a:srgbClr val="00206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
        <p:nvSpPr>
          <p:cNvPr id="9" name="Horizontal Scroll 8"/>
          <p:cNvSpPr/>
          <p:nvPr/>
        </p:nvSpPr>
        <p:spPr>
          <a:xfrm>
            <a:off x="949325" y="2349500"/>
            <a:ext cx="4470400" cy="2654300"/>
          </a:xfrm>
          <a:prstGeom prst="horizontalScroll">
            <a:avLst/>
          </a:prstGeom>
          <a:solidFill>
            <a:srgbClr val="92D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r>
              <a:rPr lang="en-US" altLang="vi-VN" sz="2400" b="1" i="0" strike="noStrike" noProof="1">
                <a:solidFill>
                  <a:srgbClr val="FFFF00"/>
                </a:solidFill>
                <a:latin typeface="Times New Roman" panose="02020603050405020304" pitchFamily="18" charset="0"/>
                <a:cs typeface="Times New Roman" panose="02020603050405020304" pitchFamily="18" charset="0"/>
                <a:sym typeface="+mn-ea"/>
              </a:rPr>
              <a:t>      </a:t>
            </a:r>
            <a:r>
              <a:rPr lang="vi-VN" sz="2400" b="1" i="0" strike="noStrike" noProof="1">
                <a:solidFill>
                  <a:schemeClr val="accent2"/>
                </a:solidFill>
                <a:latin typeface="Times New Roman" panose="02020603050405020304" pitchFamily="18" charset="0"/>
                <a:cs typeface="Times New Roman" panose="02020603050405020304" pitchFamily="18" charset="0"/>
                <a:sym typeface="+mn-ea"/>
              </a:rPr>
              <a:t>Sưu tầm những tư liệu nói về tình hữu nghị, hợp tác giữa Việt Nam với các nước trên thế giới.</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Content Placeholder 3"/>
          <p:cNvPicPr>
            <a:picLocks noGrp="1" noChangeAspect="1"/>
          </p:cNvPicPr>
          <p:nvPr>
            <p:ph idx="1"/>
          </p:nvPr>
        </p:nvPicPr>
        <p:blipFill>
          <a:blip r:embed="rId2"/>
          <a:stretch>
            <a:fillRect/>
          </a:stretch>
        </p:blipFill>
        <p:spPr>
          <a:xfrm>
            <a:off x="-25400" y="-9525"/>
            <a:ext cx="9194800" cy="6877050"/>
          </a:xfrm>
          <a:ln/>
        </p:spPr>
      </p:pic>
      <p:sp>
        <p:nvSpPr>
          <p:cNvPr id="8" name="Rectangles 7"/>
          <p:cNvSpPr/>
          <p:nvPr/>
        </p:nvSpPr>
        <p:spPr>
          <a:xfrm>
            <a:off x="1730375" y="2367279"/>
            <a:ext cx="2935602" cy="2122807"/>
          </a:xfrm>
          <a:prstGeom prst="rect">
            <a:avLst/>
          </a:prstGeom>
          <a:noFill/>
          <a:ln>
            <a:noFill/>
          </a:ln>
        </p:spPr>
        <p:txBody>
          <a:bodyPr wrap="square" rtlCol="0" anchor="t">
            <a:spAutoFit/>
          </a:bodyPr>
          <a:lstStyle/>
          <a:p>
            <a:pPr algn="ctr" fontAlgn="base"/>
            <a:r>
              <a:rPr lang="en-US" altLang="zh-CN" sz="4400" b="1" strike="noStrike" noProof="1">
                <a:ln w="22225">
                  <a:solidFill>
                    <a:schemeClr val="accent2"/>
                  </a:solidFill>
                  <a:prstDash val="solid"/>
                </a:ln>
                <a:solidFill>
                  <a:schemeClr val="accent2">
                    <a:lumMod val="40000"/>
                    <a:lumOff val="60000"/>
                  </a:schemeClr>
                </a:solidFill>
                <a:effectLst/>
                <a:latin typeface="Arial" panose="020B0604020202020204" pitchFamily="34" charset="0"/>
                <a:ea typeface="+mn-ea"/>
                <a:cs typeface="+mn-cs"/>
              </a:rPr>
              <a:t>CHÀO TẠM BIỆT CÁC EM!</a:t>
            </a:r>
            <a:endParaRPr lang="en-US" altLang="zh-CN" sz="4400" b="1" strike="noStrike" noProof="1">
              <a:ln w="22225">
                <a:solidFill>
                  <a:schemeClr val="accent2"/>
                </a:solidFill>
                <a:prstDash val="solid"/>
              </a:ln>
              <a:solidFill>
                <a:schemeClr val="accent2">
                  <a:lumMod val="40000"/>
                  <a:lumOff val="60000"/>
                </a:schemeClr>
              </a:solidFill>
              <a:effectLst/>
            </a:endParaRPr>
          </a:p>
        </p:txBody>
      </p:sp>
      <p:sp>
        <p:nvSpPr>
          <p:cNvPr id="10" name="Rectangles 9"/>
          <p:cNvSpPr/>
          <p:nvPr/>
        </p:nvSpPr>
        <p:spPr>
          <a:xfrm>
            <a:off x="4791075" y="2455544"/>
            <a:ext cx="2630802" cy="2799716"/>
          </a:xfrm>
          <a:prstGeom prst="rect">
            <a:avLst/>
          </a:prstGeom>
          <a:noFill/>
          <a:ln>
            <a:noFill/>
          </a:ln>
        </p:spPr>
        <p:txBody>
          <a:bodyPr wrap="square" rtlCol="0" anchor="t">
            <a:spAutoFit/>
          </a:bodyPr>
          <a:lstStyle/>
          <a:p>
            <a:pPr algn="ctr" fontAlgn="base"/>
            <a:r>
              <a:rPr lang="en-US" altLang="zh-CN" sz="4400" b="1" strike="noStrike" noProof="1">
                <a:ln w="22225">
                  <a:solidFill>
                    <a:schemeClr val="accent2"/>
                  </a:solidFill>
                  <a:prstDash val="solid"/>
                </a:ln>
                <a:solidFill>
                  <a:schemeClr val="accent2">
                    <a:lumMod val="40000"/>
                    <a:lumOff val="60000"/>
                  </a:schemeClr>
                </a:solidFill>
                <a:effectLst/>
                <a:latin typeface="Arial" panose="020B0604020202020204" pitchFamily="34" charset="0"/>
                <a:ea typeface="+mn-ea"/>
                <a:cs typeface="+mn-cs"/>
              </a:rPr>
              <a:t>CHÚC CÁC EM HỌC GIỎI!</a:t>
            </a:r>
            <a:endParaRPr lang="en-US" altLang="zh-CN" sz="4400" b="1" strike="noStrike" noProof="1">
              <a:ln w="22225">
                <a:solidFill>
                  <a:schemeClr val="accent2"/>
                </a:solidFill>
                <a:prstDash val="solid"/>
              </a:ln>
              <a:solidFill>
                <a:schemeClr val="accent2">
                  <a:lumMod val="40000"/>
                  <a:lumOff val="60000"/>
                </a:schemeClr>
              </a:solidFill>
              <a:effectLst/>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ppt_x</p:attrName>
                                        </p:attrNameLst>
                                      </p:cBhvr>
                                      <p:tavLst>
                                        <p:tav tm="0">
                                          <p:val>
                                            <p:strVal val="#ppt_x-.2"/>
                                          </p:val>
                                        </p:tav>
                                        <p:tav tm="100000">
                                          <p:val>
                                            <p:strVal val="#ppt_x"/>
                                          </p:val>
                                        </p:tav>
                                      </p:tavLst>
                                    </p:anim>
                                    <p:anim calcmode="lin" valueType="num">
                                      <p:cBhvr>
                                        <p:cTn id="1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KHUNG20"/>
          <p:cNvPicPr>
            <a:picLocks noGrp="1" noChangeAspect="1"/>
          </p:cNvPicPr>
          <p:nvPr>
            <p:ph idx="1"/>
          </p:nvPr>
        </p:nvPicPr>
        <p:blipFill>
          <a:blip r:embed="rId6"/>
          <a:srcRect/>
          <a:stretch>
            <a:fillRect/>
          </a:stretch>
        </p:blipFill>
        <p:spPr>
          <a:xfrm>
            <a:off x="0" y="0"/>
            <a:ext cx="9067800" cy="6858000"/>
          </a:xfrm>
        </p:spPr>
      </p:pic>
      <p:pic>
        <p:nvPicPr>
          <p:cNvPr id="18" name="hay hat len.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7"/>
          <a:stretch>
            <a:fillRect/>
          </a:stretch>
        </p:blipFill>
        <p:spPr>
          <a:xfrm>
            <a:off x="4267200" y="4800600"/>
            <a:ext cx="609600" cy="457200"/>
          </a:xfrm>
          <a:prstGeom prst="rect">
            <a:avLst/>
          </a:prstGeom>
          <a:noFill/>
          <a:ln w="9525">
            <a:noFill/>
          </a:ln>
        </p:spPr>
      </p:pic>
      <p:pic>
        <p:nvPicPr>
          <p:cNvPr id="56324" name="Picture 4" descr="flower6"/>
          <p:cNvPicPr>
            <a:picLocks noChangeAspect="1"/>
          </p:cNvPicPr>
          <p:nvPr/>
        </p:nvPicPr>
        <p:blipFill>
          <a:blip r:embed="rId8"/>
          <a:stretch>
            <a:fillRect/>
          </a:stretch>
        </p:blipFill>
        <p:spPr>
          <a:xfrm rot="-4444279">
            <a:off x="2795588" y="4352925"/>
            <a:ext cx="1295400" cy="2286000"/>
          </a:xfrm>
          <a:prstGeom prst="rect">
            <a:avLst/>
          </a:prstGeom>
          <a:noFill/>
          <a:ln w="9525">
            <a:noFill/>
          </a:ln>
        </p:spPr>
      </p:pic>
      <p:pic>
        <p:nvPicPr>
          <p:cNvPr id="56325" name="Picture 5" descr="flower4"/>
          <p:cNvPicPr>
            <a:picLocks noChangeAspect="1"/>
          </p:cNvPicPr>
          <p:nvPr/>
        </p:nvPicPr>
        <p:blipFill>
          <a:blip r:embed="rId9"/>
          <a:stretch>
            <a:fillRect/>
          </a:stretch>
        </p:blipFill>
        <p:spPr>
          <a:xfrm rot="1644742">
            <a:off x="4289425" y="2332038"/>
            <a:ext cx="2025650" cy="2868612"/>
          </a:xfrm>
          <a:prstGeom prst="rect">
            <a:avLst/>
          </a:prstGeom>
          <a:noFill/>
          <a:ln w="9525">
            <a:noFill/>
          </a:ln>
        </p:spPr>
      </p:pic>
      <p:pic>
        <p:nvPicPr>
          <p:cNvPr id="56326" name="Picture 6" descr="flower6"/>
          <p:cNvPicPr>
            <a:picLocks noChangeAspect="1"/>
          </p:cNvPicPr>
          <p:nvPr/>
        </p:nvPicPr>
        <p:blipFill>
          <a:blip r:embed="rId8"/>
          <a:stretch>
            <a:fillRect/>
          </a:stretch>
        </p:blipFill>
        <p:spPr>
          <a:xfrm rot="2465970">
            <a:off x="5091113" y="3009900"/>
            <a:ext cx="1295400" cy="2286000"/>
          </a:xfrm>
          <a:prstGeom prst="rect">
            <a:avLst/>
          </a:prstGeom>
          <a:noFill/>
          <a:ln w="9525">
            <a:noFill/>
          </a:ln>
        </p:spPr>
      </p:pic>
      <p:pic>
        <p:nvPicPr>
          <p:cNvPr id="56327" name="Picture 7" descr="flower4"/>
          <p:cNvPicPr>
            <a:picLocks noChangeAspect="1"/>
          </p:cNvPicPr>
          <p:nvPr/>
        </p:nvPicPr>
        <p:blipFill>
          <a:blip r:embed="rId9"/>
          <a:stretch>
            <a:fillRect/>
          </a:stretch>
        </p:blipFill>
        <p:spPr>
          <a:xfrm rot="-1644742">
            <a:off x="3148013" y="2827338"/>
            <a:ext cx="1290637" cy="2351087"/>
          </a:xfrm>
          <a:prstGeom prst="rect">
            <a:avLst/>
          </a:prstGeom>
          <a:noFill/>
          <a:ln w="9525">
            <a:noFill/>
          </a:ln>
        </p:spPr>
      </p:pic>
      <p:pic>
        <p:nvPicPr>
          <p:cNvPr id="56328" name="Picture 8" descr="flower6"/>
          <p:cNvPicPr>
            <a:picLocks noChangeAspect="1"/>
          </p:cNvPicPr>
          <p:nvPr/>
        </p:nvPicPr>
        <p:blipFill>
          <a:blip r:embed="rId8"/>
          <a:stretch>
            <a:fillRect/>
          </a:stretch>
        </p:blipFill>
        <p:spPr>
          <a:xfrm>
            <a:off x="4038600" y="1854200"/>
            <a:ext cx="1295400" cy="2286000"/>
          </a:xfrm>
          <a:prstGeom prst="rect">
            <a:avLst/>
          </a:prstGeom>
          <a:noFill/>
          <a:ln w="9525">
            <a:noFill/>
          </a:ln>
        </p:spPr>
      </p:pic>
      <p:pic>
        <p:nvPicPr>
          <p:cNvPr id="45065" name="Picture 9" descr="angelgruen"/>
          <p:cNvPicPr>
            <a:picLocks noChangeAspect="1"/>
          </p:cNvPicPr>
          <p:nvPr/>
        </p:nvPicPr>
        <p:blipFill>
          <a:blip r:embed="rId10"/>
          <a:stretch>
            <a:fillRect/>
          </a:stretch>
        </p:blipFill>
        <p:spPr>
          <a:xfrm>
            <a:off x="7473950" y="-25400"/>
            <a:ext cx="1905000" cy="1587500"/>
          </a:xfrm>
          <a:prstGeom prst="rect">
            <a:avLst/>
          </a:prstGeom>
          <a:noFill/>
          <a:ln w="9525">
            <a:noFill/>
          </a:ln>
        </p:spPr>
      </p:pic>
      <p:pic>
        <p:nvPicPr>
          <p:cNvPr id="56330" name="Picture 10" descr="flower5"/>
          <p:cNvPicPr>
            <a:picLocks noChangeAspect="1"/>
          </p:cNvPicPr>
          <p:nvPr/>
        </p:nvPicPr>
        <p:blipFill>
          <a:blip r:embed="rId11"/>
          <a:stretch>
            <a:fillRect/>
          </a:stretch>
        </p:blipFill>
        <p:spPr>
          <a:xfrm rot="230698">
            <a:off x="2679700" y="3475038"/>
            <a:ext cx="3733800" cy="2800350"/>
          </a:xfrm>
          <a:prstGeom prst="rect">
            <a:avLst/>
          </a:prstGeom>
          <a:noFill/>
          <a:ln w="9525">
            <a:noFill/>
          </a:ln>
        </p:spPr>
      </p:pic>
      <p:pic>
        <p:nvPicPr>
          <p:cNvPr id="45067" name="Picture 11" descr="angelgruen"/>
          <p:cNvPicPr>
            <a:picLocks noChangeAspect="1"/>
          </p:cNvPicPr>
          <p:nvPr/>
        </p:nvPicPr>
        <p:blipFill>
          <a:blip r:embed="rId10"/>
          <a:stretch>
            <a:fillRect/>
          </a:stretch>
        </p:blipFill>
        <p:spPr>
          <a:xfrm flipH="1">
            <a:off x="-114300" y="0"/>
            <a:ext cx="1676400" cy="1587500"/>
          </a:xfrm>
          <a:prstGeom prst="rect">
            <a:avLst/>
          </a:prstGeom>
          <a:noFill/>
          <a:ln w="9525">
            <a:noFill/>
          </a:ln>
        </p:spPr>
      </p:pic>
      <p:pic>
        <p:nvPicPr>
          <p:cNvPr id="56332" name="Picture 13" descr="flower5"/>
          <p:cNvPicPr>
            <a:picLocks noChangeAspect="1"/>
          </p:cNvPicPr>
          <p:nvPr/>
        </p:nvPicPr>
        <p:blipFill>
          <a:blip r:embed="rId11"/>
          <a:stretch>
            <a:fillRect/>
          </a:stretch>
        </p:blipFill>
        <p:spPr>
          <a:xfrm rot="2664532">
            <a:off x="3421063" y="4187825"/>
            <a:ext cx="3124200" cy="2343150"/>
          </a:xfrm>
          <a:prstGeom prst="rect">
            <a:avLst/>
          </a:prstGeom>
          <a:noFill/>
          <a:ln w="9525">
            <a:noFill/>
          </a:ln>
        </p:spPr>
      </p:pic>
      <p:pic>
        <p:nvPicPr>
          <p:cNvPr id="56333" name="Picture 14" descr="flower5"/>
          <p:cNvPicPr>
            <a:picLocks noChangeAspect="1"/>
          </p:cNvPicPr>
          <p:nvPr/>
        </p:nvPicPr>
        <p:blipFill>
          <a:blip r:embed="rId11"/>
          <a:stretch>
            <a:fillRect/>
          </a:stretch>
        </p:blipFill>
        <p:spPr>
          <a:xfrm rot="-2604191">
            <a:off x="2465388" y="4140200"/>
            <a:ext cx="2743200" cy="2057400"/>
          </a:xfrm>
          <a:prstGeom prst="rect">
            <a:avLst/>
          </a:prstGeom>
          <a:noFill/>
          <a:ln w="9525">
            <a:noFill/>
          </a:ln>
        </p:spPr>
      </p:pic>
      <p:pic>
        <p:nvPicPr>
          <p:cNvPr id="56334" name="Picture 16" descr="Notes-02-june"/>
          <p:cNvPicPr>
            <a:picLocks noChangeAspect="1"/>
          </p:cNvPicPr>
          <p:nvPr/>
        </p:nvPicPr>
        <p:blipFill>
          <a:blip r:embed="rId12"/>
          <a:stretch>
            <a:fillRect/>
          </a:stretch>
        </p:blipFill>
        <p:spPr>
          <a:xfrm>
            <a:off x="304800" y="1752600"/>
            <a:ext cx="1025525" cy="1447800"/>
          </a:xfrm>
          <a:prstGeom prst="rect">
            <a:avLst/>
          </a:prstGeom>
          <a:noFill/>
          <a:ln w="9525">
            <a:noFill/>
          </a:ln>
        </p:spPr>
      </p:pic>
      <p:pic>
        <p:nvPicPr>
          <p:cNvPr id="56335" name="Picture 17" descr="Notes-02-june"/>
          <p:cNvPicPr>
            <a:picLocks noChangeAspect="1"/>
          </p:cNvPicPr>
          <p:nvPr/>
        </p:nvPicPr>
        <p:blipFill>
          <a:blip r:embed="rId12"/>
          <a:stretch>
            <a:fillRect/>
          </a:stretch>
        </p:blipFill>
        <p:spPr>
          <a:xfrm>
            <a:off x="7620000" y="1600200"/>
            <a:ext cx="1025525" cy="1447800"/>
          </a:xfrm>
          <a:prstGeom prst="rect">
            <a:avLst/>
          </a:prstGeom>
          <a:noFill/>
          <a:ln w="9525">
            <a:noFill/>
          </a:ln>
        </p:spPr>
      </p:pic>
      <p:sp>
        <p:nvSpPr>
          <p:cNvPr id="45074" name="Rectangle 18"/>
          <p:cNvSpPr/>
          <p:nvPr/>
        </p:nvSpPr>
        <p:spPr>
          <a:xfrm>
            <a:off x="304800" y="0"/>
            <a:ext cx="8839200" cy="6858000"/>
          </a:xfrm>
          <a:prstGeom prst="rect">
            <a:avLst/>
          </a:prstGeom>
          <a:noFill/>
          <a:ln w="9525">
            <a:noFill/>
          </a:ln>
        </p:spPr>
        <p:txBody>
          <a:bodyPr/>
          <a:lstStyle/>
          <a:p>
            <a:pPr marL="342900" indent="-342900" algn="ctr" eaLnBrk="1" hangingPunct="1">
              <a:lnSpc>
                <a:spcPct val="90000"/>
              </a:lnSpc>
              <a:spcBef>
                <a:spcPct val="20000"/>
              </a:spcBef>
            </a:pPr>
            <a:endParaRPr sz="6000" b="1">
              <a:solidFill>
                <a:srgbClr val="6600FF"/>
              </a:solidFill>
              <a:latin typeface="Times New Roman" panose="02020603050405020304" pitchFamily="18" charset="0"/>
              <a:cs typeface="Times New Roman" panose="02020603050405020304" pitchFamily="18" charset="0"/>
            </a:endParaRPr>
          </a:p>
          <a:p>
            <a:pPr marL="342900" indent="-342900" algn="ctr" eaLnBrk="1" hangingPunct="1">
              <a:lnSpc>
                <a:spcPct val="90000"/>
              </a:lnSpc>
              <a:spcBef>
                <a:spcPct val="20000"/>
              </a:spcBef>
            </a:pPr>
            <a:endParaRPr sz="6000" b="1">
              <a:solidFill>
                <a:srgbClr val="6600FF"/>
              </a:solidFill>
              <a:latin typeface="Times New Roman" panose="02020603050405020304" pitchFamily="18" charset="0"/>
              <a:cs typeface="Times New Roman" panose="02020603050405020304" pitchFamily="18" charset="0"/>
            </a:endParaRPr>
          </a:p>
          <a:p>
            <a:pPr marL="342900" indent="-342900" algn="ctr" eaLnBrk="1" hangingPunct="1">
              <a:lnSpc>
                <a:spcPct val="90000"/>
              </a:lnSpc>
              <a:spcBef>
                <a:spcPct val="20000"/>
              </a:spcBef>
            </a:pPr>
            <a:endParaRPr sz="6000" b="1">
              <a:solidFill>
                <a:srgbClr val="002060"/>
              </a:solidFill>
              <a:latin typeface="Times New Roman" panose="02020603050405020304" pitchFamily="18" charset="0"/>
              <a:cs typeface="Times New Roman" panose="02020603050405020304" pitchFamily="18" charset="0"/>
            </a:endParaRPr>
          </a:p>
          <a:p>
            <a:pPr marL="342900" indent="-342900" algn="ctr" eaLnBrk="1" hangingPunct="1">
              <a:lnSpc>
                <a:spcPct val="90000"/>
              </a:lnSpc>
              <a:spcBef>
                <a:spcPct val="20000"/>
              </a:spcBef>
            </a:pPr>
            <a:endParaRPr lang="vi-VN" altLang="x-none" sz="6000" b="1" dirty="0">
              <a:latin typeface=".VnTifani HeavyH" panose="020B7200000000000000" pitchFamily="34" charset="0"/>
            </a:endParaRPr>
          </a:p>
        </p:txBody>
      </p:sp>
      <p:pic>
        <p:nvPicPr>
          <p:cNvPr id="45075" name="Nhung bong hoa nhung bai ca.mp3">
            <a:hlinkClick r:id="" action="ppaction://media"/>
          </p:cNvPr>
          <p:cNvPicPr>
            <a:picLocks noRot="1" noChangeAspect="1"/>
          </p:cNvPicPr>
          <p:nvPr>
            <a:audioFile r:link="rId4"/>
            <p:extLst>
              <p:ext uri="{DAA4B4D4-6D71-4841-9C94-3DE7FCFB9230}">
                <p14:media xmlns:p14="http://schemas.microsoft.com/office/powerpoint/2010/main" r:link="rId3"/>
              </p:ext>
            </p:extLst>
          </p:nvPr>
        </p:nvPicPr>
        <p:blipFill>
          <a:blip r:embed="rId7"/>
          <a:stretch>
            <a:fillRect/>
          </a:stretch>
        </p:blipFill>
        <p:spPr>
          <a:xfrm>
            <a:off x="228600" y="6553200"/>
            <a:ext cx="304800" cy="304800"/>
          </a:xfrm>
          <a:prstGeom prst="rect">
            <a:avLst/>
          </a:prstGeom>
          <a:noFill/>
          <a:ln w="9525">
            <a:noFill/>
          </a:ln>
        </p:spPr>
      </p:pic>
      <p:pic>
        <p:nvPicPr>
          <p:cNvPr id="45076" name="Picture 20" descr="angelgruen"/>
          <p:cNvPicPr>
            <a:picLocks noChangeAspect="1"/>
          </p:cNvPicPr>
          <p:nvPr/>
        </p:nvPicPr>
        <p:blipFill>
          <a:blip r:embed="rId10"/>
          <a:stretch>
            <a:fillRect/>
          </a:stretch>
        </p:blipFill>
        <p:spPr>
          <a:xfrm flipH="1">
            <a:off x="-228600" y="0"/>
            <a:ext cx="1676400" cy="1587500"/>
          </a:xfrm>
          <a:prstGeom prst="rect">
            <a:avLst/>
          </a:prstGeom>
          <a:noFill/>
          <a:ln w="9525">
            <a:noFill/>
          </a:ln>
        </p:spPr>
      </p:pic>
      <p:sp>
        <p:nvSpPr>
          <p:cNvPr id="56339" name="Rectangles 56338"/>
          <p:cNvSpPr/>
          <p:nvPr/>
        </p:nvSpPr>
        <p:spPr>
          <a:xfrm>
            <a:off x="609600" y="1219200"/>
            <a:ext cx="7467600" cy="4572000"/>
          </a:xfrm>
          <a:prstGeom prst="rect">
            <a:avLst/>
          </a:prstGeom>
        </p:spPr>
        <p:txBody>
          <a:bodyPr wrap="none" fromWordArt="1">
            <a:prstTxWarp prst="textCascadeUp">
              <a:avLst>
                <a:gd name="adj" fmla="val 44444"/>
              </a:avLst>
            </a:prstTxWarp>
            <a:normAutofit/>
            <a:scene3d>
              <a:camera prst="legacyPerspectiveFront">
                <a:rot lat="20520000" lon="1080000" rev="0"/>
              </a:camera>
              <a:lightRig rig="legacyHarsh2" dir="b"/>
            </a:scene3d>
            <a:sp3d extrusionH="430200" prstMaterial="legacyMatte">
              <a:extrusionClr>
                <a:srgbClr val="FF6600"/>
              </a:extrusionClr>
            </a:sp3d>
          </a:bodyPr>
          <a:lstStyle/>
          <a:p>
            <a:pPr algn="ctr"/>
            <a:r>
              <a:rPr lang="en-US" sz="3600" b="1">
                <a:gradFill rotWithShape="0">
                  <a:gsLst>
                    <a:gs pos="0">
                      <a:srgbClr val="FFE701"/>
                    </a:gs>
                    <a:gs pos="100000">
                      <a:srgbClr val="FE3E02"/>
                    </a:gs>
                  </a:gsLst>
                  <a:lin ang="5400000" scaled="1"/>
                  <a:tileRect/>
                </a:gradFill>
                <a:latin typeface="Impact" panose="020B0806030902050204" charset="0"/>
                <a:ea typeface="Impact" panose="020B0806030902050204" charset="0"/>
              </a:rPr>
              <a:t>CHÀO CÁC EM!</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591" fill="hold"/>
                                        <p:tgtEl>
                                          <p:spTgt spid="45075"/>
                                        </p:tgtEl>
                                      </p:cBhvr>
                                    </p:cmd>
                                  </p:childTnLst>
                                </p:cTn>
                              </p:par>
                              <p:par>
                                <p:cTn id="7" presetID="51" presetClass="entr" presetSubtype="0" repeatCount="indefinite" fill="hold" nodeType="withEffect">
                                  <p:stCondLst>
                                    <p:cond delay="0"/>
                                  </p:stCondLst>
                                  <p:childTnLst>
                                    <p:set>
                                      <p:cBhvr>
                                        <p:cTn id="8" dur="1" fill="hold">
                                          <p:stCondLst>
                                            <p:cond delay="0"/>
                                          </p:stCondLst>
                                        </p:cTn>
                                        <p:tgtEl>
                                          <p:spTgt spid="45058"/>
                                        </p:tgtEl>
                                        <p:attrNameLst>
                                          <p:attrName>style.visibility</p:attrName>
                                        </p:attrNameLst>
                                      </p:cBhvr>
                                      <p:to>
                                        <p:strVal val="visible"/>
                                      </p:to>
                                    </p:set>
                                    <p:animEffect transition="in" filter="fade">
                                      <p:cBhvr>
                                        <p:cTn id="9" dur="385" decel="100000"/>
                                        <p:tgtEl>
                                          <p:spTgt spid="45058"/>
                                        </p:tgtEl>
                                      </p:cBhvr>
                                    </p:animEffect>
                                    <p:animScale>
                                      <p:cBhvr>
                                        <p:cTn id="10" dur="385" decel="100000"/>
                                        <p:tgtEl>
                                          <p:spTgt spid="45058"/>
                                        </p:tgtEl>
                                      </p:cBhvr>
                                      <p:from x="10000" y="10000"/>
                                      <p:to x="200000" y="450000"/>
                                    </p:animScale>
                                    <p:animScale>
                                      <p:cBhvr>
                                        <p:cTn id="11" dur="615" accel="100000" fill="hold">
                                          <p:stCondLst>
                                            <p:cond delay="385"/>
                                          </p:stCondLst>
                                        </p:cTn>
                                        <p:tgtEl>
                                          <p:spTgt spid="45058"/>
                                        </p:tgtEl>
                                      </p:cBhvr>
                                      <p:from x="200000" y="450000"/>
                                      <p:to x="100000" y="100000"/>
                                    </p:animScale>
                                    <p:set>
                                      <p:cBhvr>
                                        <p:cTn id="12" dur="385" fill="hold"/>
                                        <p:tgtEl>
                                          <p:spTgt spid="45058"/>
                                        </p:tgtEl>
                                        <p:attrNameLst>
                                          <p:attrName>ppt_x</p:attrName>
                                        </p:attrNameLst>
                                      </p:cBhvr>
                                      <p:to>
                                        <p:strVal val="(0.5)"/>
                                      </p:to>
                                    </p:set>
                                    <p:anim from="(0.5)" to="(#ppt_x)" calcmode="lin" valueType="num">
                                      <p:cBhvr>
                                        <p:cTn id="13" dur="615" accel="100000" fill="hold">
                                          <p:stCondLst>
                                            <p:cond delay="385"/>
                                          </p:stCondLst>
                                        </p:cTn>
                                        <p:tgtEl>
                                          <p:spTgt spid="45058"/>
                                        </p:tgtEl>
                                        <p:attrNameLst>
                                          <p:attrName>ppt_x</p:attrName>
                                        </p:attrNameLst>
                                      </p:cBhvr>
                                    </p:anim>
                                    <p:set>
                                      <p:cBhvr>
                                        <p:cTn id="14" dur="385" fill="hold"/>
                                        <p:tgtEl>
                                          <p:spTgt spid="45058"/>
                                        </p:tgtEl>
                                        <p:attrNameLst>
                                          <p:attrName>ppt_y</p:attrName>
                                        </p:attrNameLst>
                                      </p:cBhvr>
                                      <p:to>
                                        <p:strVal val="(#ppt_y+0.4)"/>
                                      </p:to>
                                    </p:set>
                                    <p:anim from="(#ppt_y+0.4)" to="(#ppt_y)" calcmode="lin" valueType="num">
                                      <p:cBhvr>
                                        <p:cTn id="15" dur="615" accel="100000" fill="hold">
                                          <p:stCondLst>
                                            <p:cond delay="385"/>
                                          </p:stCondLst>
                                        </p:cTn>
                                        <p:tgtEl>
                                          <p:spTgt spid="45058"/>
                                        </p:tgtEl>
                                        <p:attrNameLst>
                                          <p:attrName>ppt_y</p:attrName>
                                        </p:attrNameLst>
                                      </p:cBhvr>
                                    </p:anim>
                                  </p:childTnLst>
                                </p:cTn>
                              </p:par>
                              <p:par>
                                <p:cTn id="16" presetID="52" presetClass="entr" presetSubtype="0" fill="hold" nodeType="withEffect">
                                  <p:stCondLst>
                                    <p:cond delay="0"/>
                                  </p:stCondLst>
                                  <p:childTnLst>
                                    <p:set>
                                      <p:cBhvr>
                                        <p:cTn id="17" dur="1" fill="hold">
                                          <p:stCondLst>
                                            <p:cond delay="0"/>
                                          </p:stCondLst>
                                        </p:cTn>
                                        <p:tgtEl>
                                          <p:spTgt spid="45067"/>
                                        </p:tgtEl>
                                        <p:attrNameLst>
                                          <p:attrName>style.visibility</p:attrName>
                                        </p:attrNameLst>
                                      </p:cBhvr>
                                      <p:to>
                                        <p:strVal val="visible"/>
                                      </p:to>
                                    </p:set>
                                    <p:animScale>
                                      <p:cBhvr>
                                        <p:cTn id="18" dur="1000" decel="50000" fill="hold">
                                          <p:stCondLst>
                                            <p:cond delay="0"/>
                                          </p:stCondLst>
                                        </p:cTn>
                                        <p:tgtEl>
                                          <p:spTgt spid="4506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19" dur="1000" decel="50000" fill="hold">
                                          <p:stCondLst>
                                            <p:cond delay="0"/>
                                          </p:stCondLst>
                                        </p:cTn>
                                        <p:tgtEl>
                                          <p:spTgt spid="45067"/>
                                        </p:tgtEl>
                                        <p:attrNameLst>
                                          <p:attrName>ppt_x</p:attrName>
                                          <p:attrName>ppt_y</p:attrName>
                                        </p:attrNameLst>
                                      </p:cBhvr>
                                    </p:animMotion>
                                    <p:animEffect transition="in" filter="fade">
                                      <p:cBhvr>
                                        <p:cTn id="20" dur="1000"/>
                                        <p:tgtEl>
                                          <p:spTgt spid="45067"/>
                                        </p:tgtEl>
                                      </p:cBhvr>
                                    </p:animEffect>
                                  </p:childTnLst>
                                </p:cTn>
                              </p:par>
                              <p:par>
                                <p:cTn id="21" presetID="52" presetClass="entr" presetSubtype="0" fill="hold" nodeType="withEffect">
                                  <p:stCondLst>
                                    <p:cond delay="0"/>
                                  </p:stCondLst>
                                  <p:childTnLst>
                                    <p:set>
                                      <p:cBhvr>
                                        <p:cTn id="22" dur="1" fill="hold">
                                          <p:stCondLst>
                                            <p:cond delay="0"/>
                                          </p:stCondLst>
                                        </p:cTn>
                                        <p:tgtEl>
                                          <p:spTgt spid="45065"/>
                                        </p:tgtEl>
                                        <p:attrNameLst>
                                          <p:attrName>style.visibility</p:attrName>
                                        </p:attrNameLst>
                                      </p:cBhvr>
                                      <p:to>
                                        <p:strVal val="visible"/>
                                      </p:to>
                                    </p:set>
                                    <p:animScale>
                                      <p:cBhvr>
                                        <p:cTn id="23" dur="1000" decel="50000" fill="hold">
                                          <p:stCondLst>
                                            <p:cond delay="0"/>
                                          </p:stCondLst>
                                        </p:cTn>
                                        <p:tgtEl>
                                          <p:spTgt spid="4506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24" dur="1000" decel="50000" fill="hold">
                                          <p:stCondLst>
                                            <p:cond delay="0"/>
                                          </p:stCondLst>
                                        </p:cTn>
                                        <p:tgtEl>
                                          <p:spTgt spid="45065"/>
                                        </p:tgtEl>
                                        <p:attrNameLst>
                                          <p:attrName>ppt_x</p:attrName>
                                          <p:attrName>ppt_y</p:attrName>
                                        </p:attrNameLst>
                                      </p:cBhvr>
                                    </p:animMotion>
                                    <p:animEffect transition="in" filter="fade">
                                      <p:cBhvr>
                                        <p:cTn id="25" dur="1000"/>
                                        <p:tgtEl>
                                          <p:spTgt spid="45065"/>
                                        </p:tgtEl>
                                      </p:cBhvr>
                                    </p:animEffect>
                                  </p:childTnLst>
                                </p:cTn>
                              </p:par>
                              <p:par>
                                <p:cTn id="26" presetID="28" presetClass="entr" presetSubtype="0" fill="hold" grpId="0" nodeType="withEffect" nodePh="1">
                                  <p:stCondLst>
                                    <p:cond delay="0"/>
                                  </p:stCondLst>
                                  <p:endCondLst>
                                    <p:cond evt="begin" delay="0">
                                      <p:tn val="26"/>
                                    </p:cond>
                                  </p:endCondLst>
                                  <p:childTnLst>
                                    <p:set>
                                      <p:cBhvr>
                                        <p:cTn id="27" dur="1" fill="hold">
                                          <p:stCondLst>
                                            <p:cond delay="0"/>
                                          </p:stCondLst>
                                        </p:cTn>
                                        <p:tgtEl>
                                          <p:spTgt spid="45074"/>
                                        </p:tgtEl>
                                        <p:attrNameLst>
                                          <p:attrName>style.visibility</p:attrName>
                                        </p:attrNameLst>
                                      </p:cBhvr>
                                      <p:to>
                                        <p:strVal val="visible"/>
                                      </p:to>
                                    </p:set>
                                    <p:anim calcmode="lin" valueType="num">
                                      <p:cBhvr>
                                        <p:cTn id="28" dur="15000" fill="hold"/>
                                        <p:tgtEl>
                                          <p:spTgt spid="45074"/>
                                        </p:tgtEl>
                                        <p:attrNameLst>
                                          <p:attrName>ppt_x</p:attrName>
                                        </p:attrNameLst>
                                      </p:cBhvr>
                                      <p:tavLst>
                                        <p:tav tm="0">
                                          <p:val>
                                            <p:strVal val="#ppt_x"/>
                                          </p:val>
                                        </p:tav>
                                        <p:tav tm="100000">
                                          <p:val>
                                            <p:strVal val="#ppt_x"/>
                                          </p:val>
                                        </p:tav>
                                      </p:tavLst>
                                    </p:anim>
                                    <p:anim calcmode="lin" valueType="num">
                                      <p:cBhvr>
                                        <p:cTn id="29" dur="15000" fill="hold"/>
                                        <p:tgtEl>
                                          <p:spTgt spid="45074"/>
                                        </p:tgtEl>
                                        <p:attrNameLst>
                                          <p:attrName>ppt_y</p:attrName>
                                        </p:attrNameLst>
                                      </p:cBhvr>
                                      <p:tavLst>
                                        <p:tav tm="0">
                                          <p:val>
                                            <p:strVal val="#ppt_y+1"/>
                                          </p:val>
                                        </p:tav>
                                        <p:tav tm="100000">
                                          <p:val>
                                            <p:strVal val="#ppt_y-1"/>
                                          </p:val>
                                        </p:tav>
                                      </p:tavLst>
                                    </p:anim>
                                  </p:childTnLst>
                                </p:cTn>
                              </p:par>
                              <p:par>
                                <p:cTn id="30" presetID="5" presetClass="entr" presetSubtype="10" fill="hold" nodeType="withEffect">
                                  <p:stCondLst>
                                    <p:cond delay="0"/>
                                  </p:stCondLst>
                                  <p:childTnLst>
                                    <p:set>
                                      <p:cBhvr>
                                        <p:cTn id="31" dur="1" fill="hold">
                                          <p:stCondLst>
                                            <p:cond delay="0"/>
                                          </p:stCondLst>
                                        </p:cTn>
                                        <p:tgtEl>
                                          <p:spTgt spid="45076"/>
                                        </p:tgtEl>
                                        <p:attrNameLst>
                                          <p:attrName>style.visibility</p:attrName>
                                        </p:attrNameLst>
                                      </p:cBhvr>
                                      <p:to>
                                        <p:strVal val="visible"/>
                                      </p:to>
                                    </p:set>
                                    <p:animEffect transition="in" filter="checkerboard(across)">
                                      <p:cBhvr>
                                        <p:cTn id="32" dur="500"/>
                                        <p:tgtEl>
                                          <p:spTgt spid="4507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3"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audio>
              <p:cMediaNode>
                <p:cTn id="34"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45075"/>
                </p:tgtEl>
              </p:cMediaNode>
            </p:audio>
          </p:childTnLst>
        </p:cTn>
      </p:par>
    </p:tnLst>
    <p:bldLst>
      <p:bldP spid="4507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txBox="1">
            <a:spLocks noGrp="1"/>
          </p:cNvSpPr>
          <p:nvPr/>
        </p:nvSpPr>
        <p:spPr>
          <a:xfrm>
            <a:off x="6553200" y="6245225"/>
            <a:ext cx="2133600" cy="476250"/>
          </a:xfrm>
          <a:prstGeom prst="rect">
            <a:avLst/>
          </a:prstGeom>
          <a:noFill/>
          <a:ln w="9525">
            <a:noFill/>
          </a:ln>
        </p:spPr>
        <p:txBody>
          <a:bodyPr/>
          <a:lstStyle/>
          <a:p>
            <a:pPr algn="r" eaLnBrk="1" hangingPunct="1"/>
            <a:fld id="{9A0DB2DC-4C9A-4742-B13C-FB6460FD3503}" type="slidenum">
              <a:rPr lang="en-US" sz="1400" dirty="0">
                <a:latin typeface="Arial" panose="020B0604020202020204" pitchFamily="34" charset="0"/>
              </a:rPr>
              <a:t>3</a:t>
            </a:fld>
            <a:endParaRPr lang="en-US" sz="1400" dirty="0">
              <a:latin typeface="Arial" panose="020B0604020202020204" pitchFamily="34" charset="0"/>
            </a:endParaRPr>
          </a:p>
        </p:txBody>
      </p:sp>
      <p:pic>
        <p:nvPicPr>
          <p:cNvPr id="19459" name="Picture 2" descr="SZ169"/>
          <p:cNvPicPr>
            <a:picLocks noChangeAspect="1"/>
          </p:cNvPicPr>
          <p:nvPr/>
        </p:nvPicPr>
        <p:blipFill>
          <a:blip r:embed="rId2"/>
          <a:srcRect l="8594" t="2061" r="10156" b="5154"/>
          <a:stretch>
            <a:fillRect/>
          </a:stretch>
        </p:blipFill>
        <p:spPr>
          <a:xfrm>
            <a:off x="0" y="0"/>
            <a:ext cx="9144000" cy="6858000"/>
          </a:xfrm>
          <a:prstGeom prst="rect">
            <a:avLst/>
          </a:prstGeom>
          <a:solidFill>
            <a:srgbClr val="FF0066"/>
          </a:solidFill>
          <a:ln w="9525">
            <a:noFill/>
          </a:ln>
        </p:spPr>
      </p:pic>
      <p:sp>
        <p:nvSpPr>
          <p:cNvPr id="19460" name="WordArt 20"/>
          <p:cNvSpPr>
            <a:spLocks noTextEdit="1"/>
          </p:cNvSpPr>
          <p:nvPr/>
        </p:nvSpPr>
        <p:spPr>
          <a:xfrm>
            <a:off x="1524000" y="2133600"/>
            <a:ext cx="4103688" cy="762000"/>
          </a:xfrm>
          <a:prstGeom prst="rect">
            <a:avLst/>
          </a:prstGeom>
        </p:spPr>
        <p:txBody>
          <a:bodyPr wrap="none" fromWordArt="1">
            <a:prstTxWarp prst="textPlain">
              <a:avLst>
                <a:gd name="adj" fmla="val 50000"/>
              </a:avLst>
            </a:prstTxWarp>
            <a:normAutofit/>
          </a:bodyPr>
          <a:lstStyle/>
          <a:p>
            <a:pPr algn="l"/>
            <a:r>
              <a:rPr lang="en-US" sz="3600" b="1">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Khởi động</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8"/>
          <p:cNvSpPr/>
          <p:nvPr/>
        </p:nvSpPr>
        <p:spPr>
          <a:xfrm>
            <a:off x="211138" y="177800"/>
            <a:ext cx="4922837" cy="1041400"/>
          </a:xfrm>
          <a:prstGeom prst="flowChartTerminator">
            <a:avLst/>
          </a:prstGeom>
          <a:solidFill>
            <a:srgbClr val="FFFF99"/>
          </a:solidFill>
          <a:ln w="28575" cap="flat" cmpd="sng">
            <a:solidFill>
              <a:srgbClr val="0000FF"/>
            </a:solidFill>
            <a:prstDash val="solid"/>
            <a:miter/>
            <a:headEnd type="none" w="med" len="med"/>
            <a:tailEnd type="none" w="med" len="med"/>
          </a:ln>
        </p:spPr>
        <p:txBody>
          <a:bodyPr wrap="none" anchor="ctr" anchorCtr="0"/>
          <a:lstStyle/>
          <a:p>
            <a:pPr algn="ctr"/>
            <a:r>
              <a:rPr lang="de-DE" altLang="x-none" sz="2200" b="1" dirty="0">
                <a:latin typeface="Times New Roman" panose="02020603050405020304" pitchFamily="18" charset="0"/>
              </a:rPr>
              <a:t>Con số may mắn</a:t>
            </a:r>
            <a:r>
              <a:rPr lang="de-DE" altLang="x-none" sz="2600" dirty="0">
                <a:latin typeface="Times New Roman" panose="02020603050405020304" pitchFamily="18" charset="0"/>
              </a:rPr>
              <a:t> </a:t>
            </a:r>
            <a:endParaRPr sz="2600">
              <a:latin typeface="Times New Roman" panose="02020603050405020304" pitchFamily="18" charset="0"/>
            </a:endParaRPr>
          </a:p>
        </p:txBody>
      </p:sp>
      <p:sp>
        <p:nvSpPr>
          <p:cNvPr id="41000" name="AutoShape 40"/>
          <p:cNvSpPr/>
          <p:nvPr/>
        </p:nvSpPr>
        <p:spPr>
          <a:xfrm>
            <a:off x="1042988" y="1447800"/>
            <a:ext cx="985837"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1</a:t>
            </a:r>
          </a:p>
        </p:txBody>
      </p:sp>
      <p:sp>
        <p:nvSpPr>
          <p:cNvPr id="41002" name="AutoShape 42"/>
          <p:cNvSpPr/>
          <p:nvPr/>
        </p:nvSpPr>
        <p:spPr>
          <a:xfrm>
            <a:off x="2168525" y="14478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2</a:t>
            </a:r>
          </a:p>
        </p:txBody>
      </p:sp>
      <p:sp>
        <p:nvSpPr>
          <p:cNvPr id="41009" name="AutoShape 49"/>
          <p:cNvSpPr/>
          <p:nvPr/>
        </p:nvSpPr>
        <p:spPr>
          <a:xfrm>
            <a:off x="3341688" y="14478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3</a:t>
            </a:r>
          </a:p>
        </p:txBody>
      </p:sp>
      <p:sp>
        <p:nvSpPr>
          <p:cNvPr id="41010" name="AutoShape 50"/>
          <p:cNvSpPr/>
          <p:nvPr/>
        </p:nvSpPr>
        <p:spPr>
          <a:xfrm>
            <a:off x="4513263" y="14478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4</a:t>
            </a:r>
          </a:p>
        </p:txBody>
      </p:sp>
      <p:sp>
        <p:nvSpPr>
          <p:cNvPr id="41011" name="AutoShape 51"/>
          <p:cNvSpPr/>
          <p:nvPr/>
        </p:nvSpPr>
        <p:spPr>
          <a:xfrm>
            <a:off x="5627688" y="14478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5</a:t>
            </a:r>
          </a:p>
        </p:txBody>
      </p:sp>
      <p:sp>
        <p:nvSpPr>
          <p:cNvPr id="41012" name="AutoShape 52"/>
          <p:cNvSpPr/>
          <p:nvPr/>
        </p:nvSpPr>
        <p:spPr>
          <a:xfrm>
            <a:off x="6753225" y="14478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6</a:t>
            </a:r>
          </a:p>
        </p:txBody>
      </p:sp>
      <p:sp>
        <p:nvSpPr>
          <p:cNvPr id="41013" name="AutoShape 53"/>
          <p:cNvSpPr/>
          <p:nvPr/>
        </p:nvSpPr>
        <p:spPr>
          <a:xfrm>
            <a:off x="962025" y="24384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7</a:t>
            </a:r>
          </a:p>
        </p:txBody>
      </p:sp>
      <p:sp>
        <p:nvSpPr>
          <p:cNvPr id="41014" name="AutoShape 54"/>
          <p:cNvSpPr/>
          <p:nvPr/>
        </p:nvSpPr>
        <p:spPr>
          <a:xfrm>
            <a:off x="2098675" y="24384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8</a:t>
            </a:r>
          </a:p>
        </p:txBody>
      </p:sp>
      <p:sp>
        <p:nvSpPr>
          <p:cNvPr id="41015" name="AutoShape 55"/>
          <p:cNvSpPr/>
          <p:nvPr/>
        </p:nvSpPr>
        <p:spPr>
          <a:xfrm>
            <a:off x="3294063" y="24511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9</a:t>
            </a:r>
          </a:p>
        </p:txBody>
      </p:sp>
      <p:sp>
        <p:nvSpPr>
          <p:cNvPr id="41016" name="AutoShape 56"/>
          <p:cNvSpPr/>
          <p:nvPr/>
        </p:nvSpPr>
        <p:spPr>
          <a:xfrm>
            <a:off x="4502150" y="24638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10</a:t>
            </a:r>
          </a:p>
        </p:txBody>
      </p:sp>
      <p:sp>
        <p:nvSpPr>
          <p:cNvPr id="41017" name="AutoShape 57"/>
          <p:cNvSpPr/>
          <p:nvPr/>
        </p:nvSpPr>
        <p:spPr>
          <a:xfrm>
            <a:off x="5649913" y="2463800"/>
            <a:ext cx="985837"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11</a:t>
            </a:r>
          </a:p>
        </p:txBody>
      </p:sp>
      <p:sp>
        <p:nvSpPr>
          <p:cNvPr id="41018" name="AutoShape 58"/>
          <p:cNvSpPr/>
          <p:nvPr/>
        </p:nvSpPr>
        <p:spPr>
          <a:xfrm>
            <a:off x="6764338" y="24511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12</a:t>
            </a:r>
          </a:p>
        </p:txBody>
      </p:sp>
      <p:sp>
        <p:nvSpPr>
          <p:cNvPr id="41019" name="AutoShape 59"/>
          <p:cNvSpPr/>
          <p:nvPr/>
        </p:nvSpPr>
        <p:spPr>
          <a:xfrm>
            <a:off x="984250" y="3429000"/>
            <a:ext cx="985838"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13</a:t>
            </a:r>
          </a:p>
        </p:txBody>
      </p:sp>
      <p:sp>
        <p:nvSpPr>
          <p:cNvPr id="41020" name="AutoShape 60"/>
          <p:cNvSpPr/>
          <p:nvPr/>
        </p:nvSpPr>
        <p:spPr>
          <a:xfrm>
            <a:off x="2122488" y="34544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14</a:t>
            </a:r>
          </a:p>
        </p:txBody>
      </p:sp>
      <p:sp>
        <p:nvSpPr>
          <p:cNvPr id="41021" name="AutoShape 61"/>
          <p:cNvSpPr/>
          <p:nvPr/>
        </p:nvSpPr>
        <p:spPr>
          <a:xfrm>
            <a:off x="3305175" y="3479800"/>
            <a:ext cx="985838"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15</a:t>
            </a:r>
          </a:p>
        </p:txBody>
      </p:sp>
      <p:sp>
        <p:nvSpPr>
          <p:cNvPr id="41022" name="AutoShape 62"/>
          <p:cNvSpPr/>
          <p:nvPr/>
        </p:nvSpPr>
        <p:spPr>
          <a:xfrm>
            <a:off x="4537075" y="34544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16</a:t>
            </a:r>
          </a:p>
        </p:txBody>
      </p:sp>
      <p:sp>
        <p:nvSpPr>
          <p:cNvPr id="41023" name="AutoShape 63"/>
          <p:cNvSpPr/>
          <p:nvPr/>
        </p:nvSpPr>
        <p:spPr>
          <a:xfrm>
            <a:off x="5686425" y="34417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17</a:t>
            </a:r>
          </a:p>
        </p:txBody>
      </p:sp>
      <p:sp>
        <p:nvSpPr>
          <p:cNvPr id="41024" name="AutoShape 64"/>
          <p:cNvSpPr/>
          <p:nvPr/>
        </p:nvSpPr>
        <p:spPr>
          <a:xfrm>
            <a:off x="6775450" y="3454400"/>
            <a:ext cx="985838"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18</a:t>
            </a:r>
          </a:p>
        </p:txBody>
      </p:sp>
      <p:sp>
        <p:nvSpPr>
          <p:cNvPr id="41025" name="AutoShape 65"/>
          <p:cNvSpPr/>
          <p:nvPr/>
        </p:nvSpPr>
        <p:spPr>
          <a:xfrm>
            <a:off x="984250" y="4457700"/>
            <a:ext cx="985838"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19</a:t>
            </a:r>
          </a:p>
        </p:txBody>
      </p:sp>
      <p:sp>
        <p:nvSpPr>
          <p:cNvPr id="41026" name="AutoShape 66"/>
          <p:cNvSpPr/>
          <p:nvPr/>
        </p:nvSpPr>
        <p:spPr>
          <a:xfrm>
            <a:off x="2192338" y="44577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20</a:t>
            </a:r>
          </a:p>
        </p:txBody>
      </p:sp>
      <p:sp>
        <p:nvSpPr>
          <p:cNvPr id="41027" name="AutoShape 67"/>
          <p:cNvSpPr/>
          <p:nvPr/>
        </p:nvSpPr>
        <p:spPr>
          <a:xfrm>
            <a:off x="3328988" y="4457700"/>
            <a:ext cx="985837"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21</a:t>
            </a:r>
          </a:p>
        </p:txBody>
      </p:sp>
      <p:sp>
        <p:nvSpPr>
          <p:cNvPr id="41028" name="AutoShape 68"/>
          <p:cNvSpPr/>
          <p:nvPr/>
        </p:nvSpPr>
        <p:spPr>
          <a:xfrm>
            <a:off x="4537075" y="44323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22</a:t>
            </a:r>
          </a:p>
        </p:txBody>
      </p:sp>
      <p:sp>
        <p:nvSpPr>
          <p:cNvPr id="41029" name="AutoShape 69"/>
          <p:cNvSpPr/>
          <p:nvPr/>
        </p:nvSpPr>
        <p:spPr>
          <a:xfrm>
            <a:off x="5721350" y="44069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23</a:t>
            </a:r>
          </a:p>
        </p:txBody>
      </p:sp>
      <p:sp>
        <p:nvSpPr>
          <p:cNvPr id="41030" name="AutoShape 70"/>
          <p:cNvSpPr/>
          <p:nvPr/>
        </p:nvSpPr>
        <p:spPr>
          <a:xfrm>
            <a:off x="6823075" y="44196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24</a:t>
            </a:r>
          </a:p>
        </p:txBody>
      </p:sp>
      <p:sp>
        <p:nvSpPr>
          <p:cNvPr id="41031" name="AutoShape 71"/>
          <p:cNvSpPr/>
          <p:nvPr/>
        </p:nvSpPr>
        <p:spPr>
          <a:xfrm>
            <a:off x="1066800" y="54864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25</a:t>
            </a:r>
          </a:p>
        </p:txBody>
      </p:sp>
      <p:sp>
        <p:nvSpPr>
          <p:cNvPr id="41032" name="AutoShape 72"/>
          <p:cNvSpPr/>
          <p:nvPr/>
        </p:nvSpPr>
        <p:spPr>
          <a:xfrm>
            <a:off x="2133600" y="55626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26</a:t>
            </a:r>
          </a:p>
        </p:txBody>
      </p:sp>
      <p:sp>
        <p:nvSpPr>
          <p:cNvPr id="41033" name="AutoShape 73"/>
          <p:cNvSpPr/>
          <p:nvPr/>
        </p:nvSpPr>
        <p:spPr>
          <a:xfrm>
            <a:off x="3276600" y="55626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27</a:t>
            </a:r>
          </a:p>
        </p:txBody>
      </p:sp>
      <p:sp>
        <p:nvSpPr>
          <p:cNvPr id="41034" name="AutoShape 74"/>
          <p:cNvSpPr/>
          <p:nvPr/>
        </p:nvSpPr>
        <p:spPr>
          <a:xfrm>
            <a:off x="4648200" y="5562600"/>
            <a:ext cx="985838"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28</a:t>
            </a:r>
          </a:p>
        </p:txBody>
      </p:sp>
      <p:sp>
        <p:nvSpPr>
          <p:cNvPr id="41035" name="AutoShape 75"/>
          <p:cNvSpPr/>
          <p:nvPr/>
        </p:nvSpPr>
        <p:spPr>
          <a:xfrm>
            <a:off x="5867400" y="55626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29</a:t>
            </a:r>
          </a:p>
        </p:txBody>
      </p:sp>
      <p:sp>
        <p:nvSpPr>
          <p:cNvPr id="50211" name="AutoShape 35"/>
          <p:cNvSpPr/>
          <p:nvPr/>
        </p:nvSpPr>
        <p:spPr>
          <a:xfrm>
            <a:off x="1898650" y="4267200"/>
            <a:ext cx="1600200" cy="1371600"/>
          </a:xfrm>
          <a:prstGeom prst="irregularSeal1">
            <a:avLst/>
          </a:prstGeom>
          <a:solidFill>
            <a:srgbClr val="0000FF"/>
          </a:solidFill>
          <a:ln w="9525" cap="flat" cmpd="sng">
            <a:solidFill>
              <a:srgbClr val="FFFF00"/>
            </a:solidFill>
            <a:prstDash val="solid"/>
            <a:miter/>
            <a:headEnd type="none" w="med" len="med"/>
            <a:tailEnd type="none" w="med" len="med"/>
          </a:ln>
        </p:spPr>
        <p:txBody>
          <a:bodyPr wrap="none" anchor="ctr" anchorCtr="0"/>
          <a:lstStyle/>
          <a:p>
            <a:pPr algn="ctr" eaLnBrk="1" hangingPunct="1"/>
            <a:r>
              <a:rPr sz="3600" b="1" err="1">
                <a:solidFill>
                  <a:srgbClr val="FFFF00"/>
                </a:solidFill>
                <a:latin typeface="Times New Roman" panose="02020603050405020304" pitchFamily="18" charset="0"/>
                <a:cs typeface="Arial" panose="020B0604020202020204" pitchFamily="34" charset="0"/>
              </a:rPr>
              <a:t>Sơn</a:t>
            </a:r>
            <a:endParaRPr sz="3600" b="1">
              <a:solidFill>
                <a:srgbClr val="FFFF00"/>
              </a:solidFill>
              <a:latin typeface="Times New Roman" panose="02020603050405020304" pitchFamily="18" charset="0"/>
              <a:ea typeface="Arial" panose="020B0604020202020204" pitchFamily="34" charset="0"/>
            </a:endParaRPr>
          </a:p>
        </p:txBody>
      </p:sp>
      <p:sp>
        <p:nvSpPr>
          <p:cNvPr id="50210" name="AutoShape 34"/>
          <p:cNvSpPr/>
          <p:nvPr/>
        </p:nvSpPr>
        <p:spPr>
          <a:xfrm>
            <a:off x="6553200" y="1295400"/>
            <a:ext cx="1371600" cy="1219200"/>
          </a:xfrm>
          <a:prstGeom prst="irregularSeal1">
            <a:avLst/>
          </a:prstGeom>
          <a:solidFill>
            <a:srgbClr val="0000FF"/>
          </a:solidFill>
          <a:ln w="9525" cap="flat" cmpd="sng">
            <a:solidFill>
              <a:srgbClr val="FFFF00"/>
            </a:solidFill>
            <a:prstDash val="solid"/>
            <a:miter/>
            <a:headEnd type="none" w="med" len="med"/>
            <a:tailEnd type="none" w="med" len="med"/>
          </a:ln>
        </p:spPr>
        <p:txBody>
          <a:bodyPr wrap="none" anchor="ctr" anchorCtr="0"/>
          <a:lstStyle/>
          <a:p>
            <a:pPr algn="ctr" eaLnBrk="1" hangingPunct="1"/>
            <a:r>
              <a:rPr sz="3600" b="1" err="1">
                <a:solidFill>
                  <a:srgbClr val="FFFF00"/>
                </a:solidFill>
                <a:latin typeface="Times New Roman" panose="02020603050405020304" pitchFamily="18" charset="0"/>
                <a:cs typeface="Arial" panose="020B0604020202020204" pitchFamily="34" charset="0"/>
              </a:rPr>
              <a:t>Nhi</a:t>
            </a:r>
            <a:endParaRPr sz="3600" b="1">
              <a:solidFill>
                <a:srgbClr val="FFFF00"/>
              </a:solidFill>
              <a:latin typeface="Times New Roman" panose="02020603050405020304" pitchFamily="18" charset="0"/>
              <a:ea typeface="Arial" panose="020B0604020202020204" pitchFamily="34" charset="0"/>
            </a:endParaRPr>
          </a:p>
        </p:txBody>
      </p:sp>
      <p:sp>
        <p:nvSpPr>
          <p:cNvPr id="2" name="AutoShape 75"/>
          <p:cNvSpPr/>
          <p:nvPr/>
        </p:nvSpPr>
        <p:spPr>
          <a:xfrm>
            <a:off x="6858000" y="55626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30</a:t>
            </a:r>
          </a:p>
        </p:txBody>
      </p:sp>
      <p:pic>
        <p:nvPicPr>
          <p:cNvPr id="9230" name="Picture 18" descr="Cau hoi"/>
          <p:cNvPicPr>
            <a:picLocks noChangeAspect="1"/>
          </p:cNvPicPr>
          <p:nvPr/>
        </p:nvPicPr>
        <p:blipFill>
          <a:blip r:embed="rId2"/>
          <a:stretch>
            <a:fillRect/>
          </a:stretch>
        </p:blipFill>
        <p:spPr>
          <a:xfrm>
            <a:off x="3575050" y="228600"/>
            <a:ext cx="1068388" cy="1066800"/>
          </a:xfrm>
          <a:prstGeom prst="rect">
            <a:avLst/>
          </a:prstGeom>
          <a:noFill/>
          <a:ln w="9525">
            <a:noFill/>
          </a:ln>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type="lt">
                                    <p:tmPct val="0"/>
                                  </p:iterate>
                                  <p:childTnLst>
                                    <p:set>
                                      <p:cBhvr>
                                        <p:cTn id="6" dur="1" fill="hold">
                                          <p:stCondLst>
                                            <p:cond delay="0"/>
                                          </p:stCondLst>
                                        </p:cTn>
                                        <p:tgtEl>
                                          <p:spTgt spid="41000"/>
                                        </p:tgtEl>
                                        <p:attrNameLst>
                                          <p:attrName>style.visibility</p:attrName>
                                        </p:attrNameLst>
                                      </p:cBhvr>
                                      <p:to>
                                        <p:strVal val="visible"/>
                                      </p:to>
                                    </p:set>
                                    <p:animEffect transition="in" filter="box(in)">
                                      <p:cBhvr>
                                        <p:cTn id="7" dur="500"/>
                                        <p:tgtEl>
                                          <p:spTgt spid="41000"/>
                                        </p:tgtEl>
                                      </p:cBhvr>
                                    </p:animEffect>
                                  </p:childTnLst>
                                </p:cTn>
                              </p:par>
                              <p:par>
                                <p:cTn id="8" presetID="4" presetClass="entr" presetSubtype="16" fill="hold" grpId="0" nodeType="withEffect">
                                  <p:stCondLst>
                                    <p:cond delay="0"/>
                                  </p:stCondLst>
                                  <p:iterate type="lt">
                                    <p:tmPct val="0"/>
                                  </p:iterate>
                                  <p:childTnLst>
                                    <p:set>
                                      <p:cBhvr>
                                        <p:cTn id="9" dur="1" fill="hold">
                                          <p:stCondLst>
                                            <p:cond delay="0"/>
                                          </p:stCondLst>
                                        </p:cTn>
                                        <p:tgtEl>
                                          <p:spTgt spid="41002"/>
                                        </p:tgtEl>
                                        <p:attrNameLst>
                                          <p:attrName>style.visibility</p:attrName>
                                        </p:attrNameLst>
                                      </p:cBhvr>
                                      <p:to>
                                        <p:strVal val="visible"/>
                                      </p:to>
                                    </p:set>
                                    <p:animEffect transition="in" filter="box(in)">
                                      <p:cBhvr>
                                        <p:cTn id="10" dur="500"/>
                                        <p:tgtEl>
                                          <p:spTgt spid="41002"/>
                                        </p:tgtEl>
                                      </p:cBhvr>
                                    </p:animEffect>
                                  </p:childTnLst>
                                </p:cTn>
                              </p:par>
                              <p:par>
                                <p:cTn id="11" presetID="4" presetClass="entr" presetSubtype="16" fill="hold" grpId="0" nodeType="withEffect">
                                  <p:stCondLst>
                                    <p:cond delay="0"/>
                                  </p:stCondLst>
                                  <p:iterate type="lt">
                                    <p:tmPct val="0"/>
                                  </p:iterate>
                                  <p:childTnLst>
                                    <p:set>
                                      <p:cBhvr>
                                        <p:cTn id="12" dur="1" fill="hold">
                                          <p:stCondLst>
                                            <p:cond delay="0"/>
                                          </p:stCondLst>
                                        </p:cTn>
                                        <p:tgtEl>
                                          <p:spTgt spid="41009"/>
                                        </p:tgtEl>
                                        <p:attrNameLst>
                                          <p:attrName>style.visibility</p:attrName>
                                        </p:attrNameLst>
                                      </p:cBhvr>
                                      <p:to>
                                        <p:strVal val="visible"/>
                                      </p:to>
                                    </p:set>
                                    <p:animEffect transition="in" filter="box(in)">
                                      <p:cBhvr>
                                        <p:cTn id="13" dur="500"/>
                                        <p:tgtEl>
                                          <p:spTgt spid="41009"/>
                                        </p:tgtEl>
                                      </p:cBhvr>
                                    </p:animEffect>
                                  </p:childTnLst>
                                </p:cTn>
                              </p:par>
                              <p:par>
                                <p:cTn id="14" presetID="4" presetClass="entr" presetSubtype="16" fill="hold" grpId="0" nodeType="withEffect">
                                  <p:stCondLst>
                                    <p:cond delay="0"/>
                                  </p:stCondLst>
                                  <p:iterate type="lt">
                                    <p:tmPct val="0"/>
                                  </p:iterate>
                                  <p:childTnLst>
                                    <p:set>
                                      <p:cBhvr>
                                        <p:cTn id="15" dur="1" fill="hold">
                                          <p:stCondLst>
                                            <p:cond delay="0"/>
                                          </p:stCondLst>
                                        </p:cTn>
                                        <p:tgtEl>
                                          <p:spTgt spid="41010"/>
                                        </p:tgtEl>
                                        <p:attrNameLst>
                                          <p:attrName>style.visibility</p:attrName>
                                        </p:attrNameLst>
                                      </p:cBhvr>
                                      <p:to>
                                        <p:strVal val="visible"/>
                                      </p:to>
                                    </p:set>
                                    <p:animEffect transition="in" filter="box(in)">
                                      <p:cBhvr>
                                        <p:cTn id="16" dur="500"/>
                                        <p:tgtEl>
                                          <p:spTgt spid="41010"/>
                                        </p:tgtEl>
                                      </p:cBhvr>
                                    </p:animEffect>
                                  </p:childTnLst>
                                </p:cTn>
                              </p:par>
                              <p:par>
                                <p:cTn id="17" presetID="4" presetClass="entr" presetSubtype="16" fill="hold" grpId="0" nodeType="withEffect">
                                  <p:stCondLst>
                                    <p:cond delay="0"/>
                                  </p:stCondLst>
                                  <p:iterate type="lt">
                                    <p:tmPct val="0"/>
                                  </p:iterate>
                                  <p:childTnLst>
                                    <p:set>
                                      <p:cBhvr>
                                        <p:cTn id="18" dur="1" fill="hold">
                                          <p:stCondLst>
                                            <p:cond delay="0"/>
                                          </p:stCondLst>
                                        </p:cTn>
                                        <p:tgtEl>
                                          <p:spTgt spid="41011"/>
                                        </p:tgtEl>
                                        <p:attrNameLst>
                                          <p:attrName>style.visibility</p:attrName>
                                        </p:attrNameLst>
                                      </p:cBhvr>
                                      <p:to>
                                        <p:strVal val="visible"/>
                                      </p:to>
                                    </p:set>
                                    <p:animEffect transition="in" filter="box(in)">
                                      <p:cBhvr>
                                        <p:cTn id="19" dur="500"/>
                                        <p:tgtEl>
                                          <p:spTgt spid="41011"/>
                                        </p:tgtEl>
                                      </p:cBhvr>
                                    </p:animEffect>
                                  </p:childTnLst>
                                </p:cTn>
                              </p:par>
                              <p:par>
                                <p:cTn id="20" presetID="4" presetClass="entr" presetSubtype="16" fill="hold" grpId="0" nodeType="withEffect">
                                  <p:stCondLst>
                                    <p:cond delay="0"/>
                                  </p:stCondLst>
                                  <p:iterate type="lt">
                                    <p:tmPct val="0"/>
                                  </p:iterate>
                                  <p:childTnLst>
                                    <p:set>
                                      <p:cBhvr>
                                        <p:cTn id="21" dur="1" fill="hold">
                                          <p:stCondLst>
                                            <p:cond delay="0"/>
                                          </p:stCondLst>
                                        </p:cTn>
                                        <p:tgtEl>
                                          <p:spTgt spid="41012"/>
                                        </p:tgtEl>
                                        <p:attrNameLst>
                                          <p:attrName>style.visibility</p:attrName>
                                        </p:attrNameLst>
                                      </p:cBhvr>
                                      <p:to>
                                        <p:strVal val="visible"/>
                                      </p:to>
                                    </p:set>
                                    <p:animEffect transition="in" filter="box(in)">
                                      <p:cBhvr>
                                        <p:cTn id="22" dur="500"/>
                                        <p:tgtEl>
                                          <p:spTgt spid="41012"/>
                                        </p:tgtEl>
                                      </p:cBhvr>
                                    </p:animEffect>
                                  </p:childTnLst>
                                </p:cTn>
                              </p:par>
                              <p:par>
                                <p:cTn id="23" presetID="4" presetClass="entr" presetSubtype="16" fill="hold" grpId="0" nodeType="withEffect">
                                  <p:stCondLst>
                                    <p:cond delay="0"/>
                                  </p:stCondLst>
                                  <p:iterate type="lt">
                                    <p:tmPct val="0"/>
                                  </p:iterate>
                                  <p:childTnLst>
                                    <p:set>
                                      <p:cBhvr>
                                        <p:cTn id="24" dur="1" fill="hold">
                                          <p:stCondLst>
                                            <p:cond delay="0"/>
                                          </p:stCondLst>
                                        </p:cTn>
                                        <p:tgtEl>
                                          <p:spTgt spid="41013"/>
                                        </p:tgtEl>
                                        <p:attrNameLst>
                                          <p:attrName>style.visibility</p:attrName>
                                        </p:attrNameLst>
                                      </p:cBhvr>
                                      <p:to>
                                        <p:strVal val="visible"/>
                                      </p:to>
                                    </p:set>
                                    <p:animEffect transition="in" filter="box(in)">
                                      <p:cBhvr>
                                        <p:cTn id="25" dur="500"/>
                                        <p:tgtEl>
                                          <p:spTgt spid="41013"/>
                                        </p:tgtEl>
                                      </p:cBhvr>
                                    </p:animEffect>
                                  </p:childTnLst>
                                </p:cTn>
                              </p:par>
                              <p:par>
                                <p:cTn id="26" presetID="4" presetClass="entr" presetSubtype="16" fill="hold" grpId="0" nodeType="withEffect">
                                  <p:stCondLst>
                                    <p:cond delay="0"/>
                                  </p:stCondLst>
                                  <p:iterate type="lt">
                                    <p:tmPct val="0"/>
                                  </p:iterate>
                                  <p:childTnLst>
                                    <p:set>
                                      <p:cBhvr>
                                        <p:cTn id="27" dur="1" fill="hold">
                                          <p:stCondLst>
                                            <p:cond delay="0"/>
                                          </p:stCondLst>
                                        </p:cTn>
                                        <p:tgtEl>
                                          <p:spTgt spid="41014"/>
                                        </p:tgtEl>
                                        <p:attrNameLst>
                                          <p:attrName>style.visibility</p:attrName>
                                        </p:attrNameLst>
                                      </p:cBhvr>
                                      <p:to>
                                        <p:strVal val="visible"/>
                                      </p:to>
                                    </p:set>
                                    <p:animEffect transition="in" filter="box(in)">
                                      <p:cBhvr>
                                        <p:cTn id="28" dur="500"/>
                                        <p:tgtEl>
                                          <p:spTgt spid="41014"/>
                                        </p:tgtEl>
                                      </p:cBhvr>
                                    </p:animEffect>
                                  </p:childTnLst>
                                </p:cTn>
                              </p:par>
                              <p:par>
                                <p:cTn id="29" presetID="4" presetClass="entr" presetSubtype="16" fill="hold" grpId="0" nodeType="withEffect">
                                  <p:stCondLst>
                                    <p:cond delay="0"/>
                                  </p:stCondLst>
                                  <p:iterate type="lt">
                                    <p:tmPct val="0"/>
                                  </p:iterate>
                                  <p:childTnLst>
                                    <p:set>
                                      <p:cBhvr>
                                        <p:cTn id="30" dur="1" fill="hold">
                                          <p:stCondLst>
                                            <p:cond delay="0"/>
                                          </p:stCondLst>
                                        </p:cTn>
                                        <p:tgtEl>
                                          <p:spTgt spid="41015"/>
                                        </p:tgtEl>
                                        <p:attrNameLst>
                                          <p:attrName>style.visibility</p:attrName>
                                        </p:attrNameLst>
                                      </p:cBhvr>
                                      <p:to>
                                        <p:strVal val="visible"/>
                                      </p:to>
                                    </p:set>
                                    <p:animEffect transition="in" filter="box(in)">
                                      <p:cBhvr>
                                        <p:cTn id="31" dur="500"/>
                                        <p:tgtEl>
                                          <p:spTgt spid="41015"/>
                                        </p:tgtEl>
                                      </p:cBhvr>
                                    </p:animEffect>
                                  </p:childTnLst>
                                </p:cTn>
                              </p:par>
                              <p:par>
                                <p:cTn id="32" presetID="4" presetClass="entr" presetSubtype="16" fill="hold" grpId="0" nodeType="withEffect">
                                  <p:stCondLst>
                                    <p:cond delay="0"/>
                                  </p:stCondLst>
                                  <p:iterate type="lt">
                                    <p:tmPct val="0"/>
                                  </p:iterate>
                                  <p:childTnLst>
                                    <p:set>
                                      <p:cBhvr>
                                        <p:cTn id="33" dur="1" fill="hold">
                                          <p:stCondLst>
                                            <p:cond delay="0"/>
                                          </p:stCondLst>
                                        </p:cTn>
                                        <p:tgtEl>
                                          <p:spTgt spid="41016"/>
                                        </p:tgtEl>
                                        <p:attrNameLst>
                                          <p:attrName>style.visibility</p:attrName>
                                        </p:attrNameLst>
                                      </p:cBhvr>
                                      <p:to>
                                        <p:strVal val="visible"/>
                                      </p:to>
                                    </p:set>
                                    <p:animEffect transition="in" filter="box(in)">
                                      <p:cBhvr>
                                        <p:cTn id="34" dur="500"/>
                                        <p:tgtEl>
                                          <p:spTgt spid="41016"/>
                                        </p:tgtEl>
                                      </p:cBhvr>
                                    </p:animEffect>
                                  </p:childTnLst>
                                </p:cTn>
                              </p:par>
                              <p:par>
                                <p:cTn id="35" presetID="4" presetClass="entr" presetSubtype="16" fill="hold" grpId="0" nodeType="withEffect">
                                  <p:stCondLst>
                                    <p:cond delay="0"/>
                                  </p:stCondLst>
                                  <p:iterate type="lt">
                                    <p:tmPct val="0"/>
                                  </p:iterate>
                                  <p:childTnLst>
                                    <p:set>
                                      <p:cBhvr>
                                        <p:cTn id="36" dur="1" fill="hold">
                                          <p:stCondLst>
                                            <p:cond delay="0"/>
                                          </p:stCondLst>
                                        </p:cTn>
                                        <p:tgtEl>
                                          <p:spTgt spid="41017"/>
                                        </p:tgtEl>
                                        <p:attrNameLst>
                                          <p:attrName>style.visibility</p:attrName>
                                        </p:attrNameLst>
                                      </p:cBhvr>
                                      <p:to>
                                        <p:strVal val="visible"/>
                                      </p:to>
                                    </p:set>
                                    <p:animEffect transition="in" filter="box(in)">
                                      <p:cBhvr>
                                        <p:cTn id="37" dur="500"/>
                                        <p:tgtEl>
                                          <p:spTgt spid="41017"/>
                                        </p:tgtEl>
                                      </p:cBhvr>
                                    </p:animEffect>
                                  </p:childTnLst>
                                </p:cTn>
                              </p:par>
                              <p:par>
                                <p:cTn id="38" presetID="4" presetClass="entr" presetSubtype="16" fill="hold" grpId="0" nodeType="withEffect">
                                  <p:stCondLst>
                                    <p:cond delay="0"/>
                                  </p:stCondLst>
                                  <p:iterate type="lt">
                                    <p:tmPct val="0"/>
                                  </p:iterate>
                                  <p:childTnLst>
                                    <p:set>
                                      <p:cBhvr>
                                        <p:cTn id="39" dur="1" fill="hold">
                                          <p:stCondLst>
                                            <p:cond delay="0"/>
                                          </p:stCondLst>
                                        </p:cTn>
                                        <p:tgtEl>
                                          <p:spTgt spid="41018"/>
                                        </p:tgtEl>
                                        <p:attrNameLst>
                                          <p:attrName>style.visibility</p:attrName>
                                        </p:attrNameLst>
                                      </p:cBhvr>
                                      <p:to>
                                        <p:strVal val="visible"/>
                                      </p:to>
                                    </p:set>
                                    <p:animEffect transition="in" filter="box(in)">
                                      <p:cBhvr>
                                        <p:cTn id="40" dur="500"/>
                                        <p:tgtEl>
                                          <p:spTgt spid="41018"/>
                                        </p:tgtEl>
                                      </p:cBhvr>
                                    </p:animEffect>
                                  </p:childTnLst>
                                </p:cTn>
                              </p:par>
                              <p:par>
                                <p:cTn id="41" presetID="4" presetClass="entr" presetSubtype="16" fill="hold" grpId="0" nodeType="withEffect">
                                  <p:stCondLst>
                                    <p:cond delay="0"/>
                                  </p:stCondLst>
                                  <p:iterate type="lt">
                                    <p:tmPct val="0"/>
                                  </p:iterate>
                                  <p:childTnLst>
                                    <p:set>
                                      <p:cBhvr>
                                        <p:cTn id="42" dur="1" fill="hold">
                                          <p:stCondLst>
                                            <p:cond delay="0"/>
                                          </p:stCondLst>
                                        </p:cTn>
                                        <p:tgtEl>
                                          <p:spTgt spid="41019"/>
                                        </p:tgtEl>
                                        <p:attrNameLst>
                                          <p:attrName>style.visibility</p:attrName>
                                        </p:attrNameLst>
                                      </p:cBhvr>
                                      <p:to>
                                        <p:strVal val="visible"/>
                                      </p:to>
                                    </p:set>
                                    <p:animEffect transition="in" filter="box(in)">
                                      <p:cBhvr>
                                        <p:cTn id="43" dur="500"/>
                                        <p:tgtEl>
                                          <p:spTgt spid="41019"/>
                                        </p:tgtEl>
                                      </p:cBhvr>
                                    </p:animEffect>
                                  </p:childTnLst>
                                </p:cTn>
                              </p:par>
                              <p:par>
                                <p:cTn id="44" presetID="4" presetClass="entr" presetSubtype="16" fill="hold" grpId="0" nodeType="withEffect">
                                  <p:stCondLst>
                                    <p:cond delay="0"/>
                                  </p:stCondLst>
                                  <p:iterate type="lt">
                                    <p:tmPct val="0"/>
                                  </p:iterate>
                                  <p:childTnLst>
                                    <p:set>
                                      <p:cBhvr>
                                        <p:cTn id="45" dur="1" fill="hold">
                                          <p:stCondLst>
                                            <p:cond delay="0"/>
                                          </p:stCondLst>
                                        </p:cTn>
                                        <p:tgtEl>
                                          <p:spTgt spid="41020"/>
                                        </p:tgtEl>
                                        <p:attrNameLst>
                                          <p:attrName>style.visibility</p:attrName>
                                        </p:attrNameLst>
                                      </p:cBhvr>
                                      <p:to>
                                        <p:strVal val="visible"/>
                                      </p:to>
                                    </p:set>
                                    <p:animEffect transition="in" filter="box(in)">
                                      <p:cBhvr>
                                        <p:cTn id="46" dur="500"/>
                                        <p:tgtEl>
                                          <p:spTgt spid="41020"/>
                                        </p:tgtEl>
                                      </p:cBhvr>
                                    </p:animEffect>
                                  </p:childTnLst>
                                </p:cTn>
                              </p:par>
                              <p:par>
                                <p:cTn id="47" presetID="4" presetClass="entr" presetSubtype="16" fill="hold" grpId="0" nodeType="withEffect">
                                  <p:stCondLst>
                                    <p:cond delay="0"/>
                                  </p:stCondLst>
                                  <p:iterate type="lt">
                                    <p:tmPct val="0"/>
                                  </p:iterate>
                                  <p:childTnLst>
                                    <p:set>
                                      <p:cBhvr>
                                        <p:cTn id="48" dur="1" fill="hold">
                                          <p:stCondLst>
                                            <p:cond delay="0"/>
                                          </p:stCondLst>
                                        </p:cTn>
                                        <p:tgtEl>
                                          <p:spTgt spid="41021"/>
                                        </p:tgtEl>
                                        <p:attrNameLst>
                                          <p:attrName>style.visibility</p:attrName>
                                        </p:attrNameLst>
                                      </p:cBhvr>
                                      <p:to>
                                        <p:strVal val="visible"/>
                                      </p:to>
                                    </p:set>
                                    <p:animEffect transition="in" filter="box(in)">
                                      <p:cBhvr>
                                        <p:cTn id="49" dur="500"/>
                                        <p:tgtEl>
                                          <p:spTgt spid="41021"/>
                                        </p:tgtEl>
                                      </p:cBhvr>
                                    </p:animEffect>
                                  </p:childTnLst>
                                </p:cTn>
                              </p:par>
                              <p:par>
                                <p:cTn id="50" presetID="4" presetClass="entr" presetSubtype="16" fill="hold" grpId="0" nodeType="withEffect">
                                  <p:stCondLst>
                                    <p:cond delay="0"/>
                                  </p:stCondLst>
                                  <p:iterate type="lt">
                                    <p:tmPct val="0"/>
                                  </p:iterate>
                                  <p:childTnLst>
                                    <p:set>
                                      <p:cBhvr>
                                        <p:cTn id="51" dur="1" fill="hold">
                                          <p:stCondLst>
                                            <p:cond delay="0"/>
                                          </p:stCondLst>
                                        </p:cTn>
                                        <p:tgtEl>
                                          <p:spTgt spid="41022"/>
                                        </p:tgtEl>
                                        <p:attrNameLst>
                                          <p:attrName>style.visibility</p:attrName>
                                        </p:attrNameLst>
                                      </p:cBhvr>
                                      <p:to>
                                        <p:strVal val="visible"/>
                                      </p:to>
                                    </p:set>
                                    <p:animEffect transition="in" filter="box(in)">
                                      <p:cBhvr>
                                        <p:cTn id="52" dur="500"/>
                                        <p:tgtEl>
                                          <p:spTgt spid="41022"/>
                                        </p:tgtEl>
                                      </p:cBhvr>
                                    </p:animEffect>
                                  </p:childTnLst>
                                </p:cTn>
                              </p:par>
                              <p:par>
                                <p:cTn id="53" presetID="4" presetClass="entr" presetSubtype="16" fill="hold" grpId="0" nodeType="withEffect">
                                  <p:stCondLst>
                                    <p:cond delay="0"/>
                                  </p:stCondLst>
                                  <p:iterate type="lt">
                                    <p:tmPct val="0"/>
                                  </p:iterate>
                                  <p:childTnLst>
                                    <p:set>
                                      <p:cBhvr>
                                        <p:cTn id="54" dur="1" fill="hold">
                                          <p:stCondLst>
                                            <p:cond delay="0"/>
                                          </p:stCondLst>
                                        </p:cTn>
                                        <p:tgtEl>
                                          <p:spTgt spid="41023"/>
                                        </p:tgtEl>
                                        <p:attrNameLst>
                                          <p:attrName>style.visibility</p:attrName>
                                        </p:attrNameLst>
                                      </p:cBhvr>
                                      <p:to>
                                        <p:strVal val="visible"/>
                                      </p:to>
                                    </p:set>
                                    <p:animEffect transition="in" filter="box(in)">
                                      <p:cBhvr>
                                        <p:cTn id="55" dur="500"/>
                                        <p:tgtEl>
                                          <p:spTgt spid="41023"/>
                                        </p:tgtEl>
                                      </p:cBhvr>
                                    </p:animEffect>
                                  </p:childTnLst>
                                </p:cTn>
                              </p:par>
                              <p:par>
                                <p:cTn id="56" presetID="4" presetClass="entr" presetSubtype="16" fill="hold" grpId="0" nodeType="withEffect">
                                  <p:stCondLst>
                                    <p:cond delay="0"/>
                                  </p:stCondLst>
                                  <p:iterate type="lt">
                                    <p:tmPct val="0"/>
                                  </p:iterate>
                                  <p:childTnLst>
                                    <p:set>
                                      <p:cBhvr>
                                        <p:cTn id="57" dur="1" fill="hold">
                                          <p:stCondLst>
                                            <p:cond delay="0"/>
                                          </p:stCondLst>
                                        </p:cTn>
                                        <p:tgtEl>
                                          <p:spTgt spid="41024"/>
                                        </p:tgtEl>
                                        <p:attrNameLst>
                                          <p:attrName>style.visibility</p:attrName>
                                        </p:attrNameLst>
                                      </p:cBhvr>
                                      <p:to>
                                        <p:strVal val="visible"/>
                                      </p:to>
                                    </p:set>
                                    <p:animEffect transition="in" filter="box(in)">
                                      <p:cBhvr>
                                        <p:cTn id="58" dur="500"/>
                                        <p:tgtEl>
                                          <p:spTgt spid="41024"/>
                                        </p:tgtEl>
                                      </p:cBhvr>
                                    </p:animEffect>
                                  </p:childTnLst>
                                </p:cTn>
                              </p:par>
                              <p:par>
                                <p:cTn id="59" presetID="4" presetClass="entr" presetSubtype="16" fill="hold" grpId="0" nodeType="withEffect">
                                  <p:stCondLst>
                                    <p:cond delay="0"/>
                                  </p:stCondLst>
                                  <p:iterate type="lt">
                                    <p:tmPct val="0"/>
                                  </p:iterate>
                                  <p:childTnLst>
                                    <p:set>
                                      <p:cBhvr>
                                        <p:cTn id="60" dur="1" fill="hold">
                                          <p:stCondLst>
                                            <p:cond delay="0"/>
                                          </p:stCondLst>
                                        </p:cTn>
                                        <p:tgtEl>
                                          <p:spTgt spid="41025"/>
                                        </p:tgtEl>
                                        <p:attrNameLst>
                                          <p:attrName>style.visibility</p:attrName>
                                        </p:attrNameLst>
                                      </p:cBhvr>
                                      <p:to>
                                        <p:strVal val="visible"/>
                                      </p:to>
                                    </p:set>
                                    <p:animEffect transition="in" filter="box(in)">
                                      <p:cBhvr>
                                        <p:cTn id="61" dur="500"/>
                                        <p:tgtEl>
                                          <p:spTgt spid="41025"/>
                                        </p:tgtEl>
                                      </p:cBhvr>
                                    </p:animEffect>
                                  </p:childTnLst>
                                </p:cTn>
                              </p:par>
                              <p:par>
                                <p:cTn id="62" presetID="4" presetClass="entr" presetSubtype="16" fill="hold" grpId="0" nodeType="withEffect">
                                  <p:stCondLst>
                                    <p:cond delay="0"/>
                                  </p:stCondLst>
                                  <p:iterate type="lt">
                                    <p:tmPct val="0"/>
                                  </p:iterate>
                                  <p:childTnLst>
                                    <p:set>
                                      <p:cBhvr>
                                        <p:cTn id="63" dur="1" fill="hold">
                                          <p:stCondLst>
                                            <p:cond delay="0"/>
                                          </p:stCondLst>
                                        </p:cTn>
                                        <p:tgtEl>
                                          <p:spTgt spid="41026"/>
                                        </p:tgtEl>
                                        <p:attrNameLst>
                                          <p:attrName>style.visibility</p:attrName>
                                        </p:attrNameLst>
                                      </p:cBhvr>
                                      <p:to>
                                        <p:strVal val="visible"/>
                                      </p:to>
                                    </p:set>
                                    <p:animEffect transition="in" filter="box(in)">
                                      <p:cBhvr>
                                        <p:cTn id="64" dur="500"/>
                                        <p:tgtEl>
                                          <p:spTgt spid="41026"/>
                                        </p:tgtEl>
                                      </p:cBhvr>
                                    </p:animEffect>
                                  </p:childTnLst>
                                </p:cTn>
                              </p:par>
                              <p:par>
                                <p:cTn id="65" presetID="4" presetClass="entr" presetSubtype="16" fill="hold" grpId="0" nodeType="withEffect">
                                  <p:stCondLst>
                                    <p:cond delay="0"/>
                                  </p:stCondLst>
                                  <p:iterate type="lt">
                                    <p:tmPct val="0"/>
                                  </p:iterate>
                                  <p:childTnLst>
                                    <p:set>
                                      <p:cBhvr>
                                        <p:cTn id="66" dur="1" fill="hold">
                                          <p:stCondLst>
                                            <p:cond delay="0"/>
                                          </p:stCondLst>
                                        </p:cTn>
                                        <p:tgtEl>
                                          <p:spTgt spid="41027"/>
                                        </p:tgtEl>
                                        <p:attrNameLst>
                                          <p:attrName>style.visibility</p:attrName>
                                        </p:attrNameLst>
                                      </p:cBhvr>
                                      <p:to>
                                        <p:strVal val="visible"/>
                                      </p:to>
                                    </p:set>
                                    <p:animEffect transition="in" filter="box(in)">
                                      <p:cBhvr>
                                        <p:cTn id="67" dur="500"/>
                                        <p:tgtEl>
                                          <p:spTgt spid="41027"/>
                                        </p:tgtEl>
                                      </p:cBhvr>
                                    </p:animEffect>
                                  </p:childTnLst>
                                </p:cTn>
                              </p:par>
                              <p:par>
                                <p:cTn id="68" presetID="4" presetClass="entr" presetSubtype="16" fill="hold" grpId="0" nodeType="withEffect">
                                  <p:stCondLst>
                                    <p:cond delay="0"/>
                                  </p:stCondLst>
                                  <p:iterate type="lt">
                                    <p:tmPct val="0"/>
                                  </p:iterate>
                                  <p:childTnLst>
                                    <p:set>
                                      <p:cBhvr>
                                        <p:cTn id="69" dur="1" fill="hold">
                                          <p:stCondLst>
                                            <p:cond delay="0"/>
                                          </p:stCondLst>
                                        </p:cTn>
                                        <p:tgtEl>
                                          <p:spTgt spid="41028"/>
                                        </p:tgtEl>
                                        <p:attrNameLst>
                                          <p:attrName>style.visibility</p:attrName>
                                        </p:attrNameLst>
                                      </p:cBhvr>
                                      <p:to>
                                        <p:strVal val="visible"/>
                                      </p:to>
                                    </p:set>
                                    <p:animEffect transition="in" filter="box(in)">
                                      <p:cBhvr>
                                        <p:cTn id="70" dur="500"/>
                                        <p:tgtEl>
                                          <p:spTgt spid="41028"/>
                                        </p:tgtEl>
                                      </p:cBhvr>
                                    </p:animEffect>
                                  </p:childTnLst>
                                </p:cTn>
                              </p:par>
                              <p:par>
                                <p:cTn id="71" presetID="4" presetClass="entr" presetSubtype="16" fill="hold" grpId="0" nodeType="withEffect">
                                  <p:stCondLst>
                                    <p:cond delay="0"/>
                                  </p:stCondLst>
                                  <p:iterate type="lt">
                                    <p:tmPct val="0"/>
                                  </p:iterate>
                                  <p:childTnLst>
                                    <p:set>
                                      <p:cBhvr>
                                        <p:cTn id="72" dur="1" fill="hold">
                                          <p:stCondLst>
                                            <p:cond delay="0"/>
                                          </p:stCondLst>
                                        </p:cTn>
                                        <p:tgtEl>
                                          <p:spTgt spid="41029"/>
                                        </p:tgtEl>
                                        <p:attrNameLst>
                                          <p:attrName>style.visibility</p:attrName>
                                        </p:attrNameLst>
                                      </p:cBhvr>
                                      <p:to>
                                        <p:strVal val="visible"/>
                                      </p:to>
                                    </p:set>
                                    <p:animEffect transition="in" filter="box(in)">
                                      <p:cBhvr>
                                        <p:cTn id="73" dur="500"/>
                                        <p:tgtEl>
                                          <p:spTgt spid="41029"/>
                                        </p:tgtEl>
                                      </p:cBhvr>
                                    </p:animEffect>
                                  </p:childTnLst>
                                </p:cTn>
                              </p:par>
                              <p:par>
                                <p:cTn id="74" presetID="4" presetClass="entr" presetSubtype="16" fill="hold" grpId="0" nodeType="withEffect">
                                  <p:stCondLst>
                                    <p:cond delay="0"/>
                                  </p:stCondLst>
                                  <p:iterate type="lt">
                                    <p:tmPct val="0"/>
                                  </p:iterate>
                                  <p:childTnLst>
                                    <p:set>
                                      <p:cBhvr>
                                        <p:cTn id="75" dur="1" fill="hold">
                                          <p:stCondLst>
                                            <p:cond delay="0"/>
                                          </p:stCondLst>
                                        </p:cTn>
                                        <p:tgtEl>
                                          <p:spTgt spid="41030"/>
                                        </p:tgtEl>
                                        <p:attrNameLst>
                                          <p:attrName>style.visibility</p:attrName>
                                        </p:attrNameLst>
                                      </p:cBhvr>
                                      <p:to>
                                        <p:strVal val="visible"/>
                                      </p:to>
                                    </p:set>
                                    <p:animEffect transition="in" filter="box(in)">
                                      <p:cBhvr>
                                        <p:cTn id="76" dur="500"/>
                                        <p:tgtEl>
                                          <p:spTgt spid="41030"/>
                                        </p:tgtEl>
                                      </p:cBhvr>
                                    </p:animEffect>
                                  </p:childTnLst>
                                </p:cTn>
                              </p:par>
                              <p:par>
                                <p:cTn id="77" presetID="4" presetClass="entr" presetSubtype="16" fill="hold" grpId="0" nodeType="withEffect">
                                  <p:stCondLst>
                                    <p:cond delay="0"/>
                                  </p:stCondLst>
                                  <p:iterate type="lt">
                                    <p:tmPct val="0"/>
                                  </p:iterate>
                                  <p:childTnLst>
                                    <p:set>
                                      <p:cBhvr>
                                        <p:cTn id="78" dur="1" fill="hold">
                                          <p:stCondLst>
                                            <p:cond delay="0"/>
                                          </p:stCondLst>
                                        </p:cTn>
                                        <p:tgtEl>
                                          <p:spTgt spid="41031"/>
                                        </p:tgtEl>
                                        <p:attrNameLst>
                                          <p:attrName>style.visibility</p:attrName>
                                        </p:attrNameLst>
                                      </p:cBhvr>
                                      <p:to>
                                        <p:strVal val="visible"/>
                                      </p:to>
                                    </p:set>
                                    <p:animEffect transition="in" filter="box(in)">
                                      <p:cBhvr>
                                        <p:cTn id="79" dur="500"/>
                                        <p:tgtEl>
                                          <p:spTgt spid="41031"/>
                                        </p:tgtEl>
                                      </p:cBhvr>
                                    </p:animEffect>
                                  </p:childTnLst>
                                </p:cTn>
                              </p:par>
                              <p:par>
                                <p:cTn id="80" presetID="4" presetClass="entr" presetSubtype="16" fill="hold" grpId="0" nodeType="withEffect">
                                  <p:stCondLst>
                                    <p:cond delay="0"/>
                                  </p:stCondLst>
                                  <p:iterate type="lt">
                                    <p:tmPct val="0"/>
                                  </p:iterate>
                                  <p:childTnLst>
                                    <p:set>
                                      <p:cBhvr>
                                        <p:cTn id="81" dur="1" fill="hold">
                                          <p:stCondLst>
                                            <p:cond delay="0"/>
                                          </p:stCondLst>
                                        </p:cTn>
                                        <p:tgtEl>
                                          <p:spTgt spid="41032"/>
                                        </p:tgtEl>
                                        <p:attrNameLst>
                                          <p:attrName>style.visibility</p:attrName>
                                        </p:attrNameLst>
                                      </p:cBhvr>
                                      <p:to>
                                        <p:strVal val="visible"/>
                                      </p:to>
                                    </p:set>
                                    <p:animEffect transition="in" filter="box(in)">
                                      <p:cBhvr>
                                        <p:cTn id="82" dur="500"/>
                                        <p:tgtEl>
                                          <p:spTgt spid="41032"/>
                                        </p:tgtEl>
                                      </p:cBhvr>
                                    </p:animEffect>
                                  </p:childTnLst>
                                </p:cTn>
                              </p:par>
                              <p:par>
                                <p:cTn id="83" presetID="4" presetClass="entr" presetSubtype="16" fill="hold" grpId="0" nodeType="withEffect">
                                  <p:stCondLst>
                                    <p:cond delay="0"/>
                                  </p:stCondLst>
                                  <p:iterate type="lt">
                                    <p:tmPct val="0"/>
                                  </p:iterate>
                                  <p:childTnLst>
                                    <p:set>
                                      <p:cBhvr>
                                        <p:cTn id="84" dur="1" fill="hold">
                                          <p:stCondLst>
                                            <p:cond delay="0"/>
                                          </p:stCondLst>
                                        </p:cTn>
                                        <p:tgtEl>
                                          <p:spTgt spid="41033"/>
                                        </p:tgtEl>
                                        <p:attrNameLst>
                                          <p:attrName>style.visibility</p:attrName>
                                        </p:attrNameLst>
                                      </p:cBhvr>
                                      <p:to>
                                        <p:strVal val="visible"/>
                                      </p:to>
                                    </p:set>
                                    <p:animEffect transition="in" filter="box(in)">
                                      <p:cBhvr>
                                        <p:cTn id="85" dur="500"/>
                                        <p:tgtEl>
                                          <p:spTgt spid="41033"/>
                                        </p:tgtEl>
                                      </p:cBhvr>
                                    </p:animEffect>
                                  </p:childTnLst>
                                </p:cTn>
                              </p:par>
                              <p:par>
                                <p:cTn id="86" presetID="4" presetClass="entr" presetSubtype="16" fill="hold" grpId="0" nodeType="withEffect">
                                  <p:stCondLst>
                                    <p:cond delay="0"/>
                                  </p:stCondLst>
                                  <p:iterate type="lt">
                                    <p:tmPct val="0"/>
                                  </p:iterate>
                                  <p:childTnLst>
                                    <p:set>
                                      <p:cBhvr>
                                        <p:cTn id="87" dur="1" fill="hold">
                                          <p:stCondLst>
                                            <p:cond delay="0"/>
                                          </p:stCondLst>
                                        </p:cTn>
                                        <p:tgtEl>
                                          <p:spTgt spid="41034"/>
                                        </p:tgtEl>
                                        <p:attrNameLst>
                                          <p:attrName>style.visibility</p:attrName>
                                        </p:attrNameLst>
                                      </p:cBhvr>
                                      <p:to>
                                        <p:strVal val="visible"/>
                                      </p:to>
                                    </p:set>
                                    <p:animEffect transition="in" filter="box(in)">
                                      <p:cBhvr>
                                        <p:cTn id="88" dur="500"/>
                                        <p:tgtEl>
                                          <p:spTgt spid="41034"/>
                                        </p:tgtEl>
                                      </p:cBhvr>
                                    </p:animEffect>
                                  </p:childTnLst>
                                </p:cTn>
                              </p:par>
                              <p:par>
                                <p:cTn id="89" presetID="4" presetClass="entr" presetSubtype="16" fill="hold" grpId="0" nodeType="withEffect">
                                  <p:stCondLst>
                                    <p:cond delay="0"/>
                                  </p:stCondLst>
                                  <p:iterate type="lt">
                                    <p:tmPct val="0"/>
                                  </p:iterate>
                                  <p:childTnLst>
                                    <p:set>
                                      <p:cBhvr>
                                        <p:cTn id="90" dur="1" fill="hold">
                                          <p:stCondLst>
                                            <p:cond delay="0"/>
                                          </p:stCondLst>
                                        </p:cTn>
                                        <p:tgtEl>
                                          <p:spTgt spid="41035"/>
                                        </p:tgtEl>
                                        <p:attrNameLst>
                                          <p:attrName>style.visibility</p:attrName>
                                        </p:attrNameLst>
                                      </p:cBhvr>
                                      <p:to>
                                        <p:strVal val="visible"/>
                                      </p:to>
                                    </p:set>
                                    <p:animEffect transition="in" filter="box(in)">
                                      <p:cBhvr>
                                        <p:cTn id="91" dur="500"/>
                                        <p:tgtEl>
                                          <p:spTgt spid="41035"/>
                                        </p:tgtEl>
                                      </p:cBhvr>
                                    </p:animEffect>
                                  </p:childTnLst>
                                </p:cTn>
                              </p:par>
                            </p:childTnLst>
                          </p:cTn>
                        </p:par>
                      </p:childTnLst>
                    </p:cTn>
                  </p:par>
                  <p:par>
                    <p:cTn id="92" fill="hold">
                      <p:stCondLst>
                        <p:cond delay="indefinite"/>
                      </p:stCondLst>
                      <p:childTnLst>
                        <p:par>
                          <p:cTn id="93" fill="hold">
                            <p:stCondLst>
                              <p:cond delay="0"/>
                            </p:stCondLst>
                            <p:childTnLst>
                              <p:par>
                                <p:cTn id="94" presetID="27" presetClass="entr" presetSubtype="0" fill="hold" grpId="1" nodeType="clickEffect">
                                  <p:stCondLst>
                                    <p:cond delay="0"/>
                                  </p:stCondLst>
                                  <p:iterate type="lt">
                                    <p:tmPct val="50000"/>
                                  </p:iterate>
                                  <p:childTnLst>
                                    <p:set>
                                      <p:cBhvr>
                                        <p:cTn id="95" dur="1" fill="hold">
                                          <p:stCondLst>
                                            <p:cond delay="0"/>
                                          </p:stCondLst>
                                        </p:cTn>
                                        <p:tgtEl>
                                          <p:spTgt spid="41000"/>
                                        </p:tgtEl>
                                        <p:attrNameLst>
                                          <p:attrName>style.visibility</p:attrName>
                                        </p:attrNameLst>
                                      </p:cBhvr>
                                      <p:to>
                                        <p:strVal val="visible"/>
                                      </p:to>
                                    </p:set>
                                    <p:anim calcmode="discrete" valueType="clr">
                                      <p:cBhvr override="childStyle">
                                        <p:cTn id="96" dur="80"/>
                                        <p:tgtEl>
                                          <p:spTgt spid="41000"/>
                                        </p:tgtEl>
                                        <p:attrNameLst>
                                          <p:attrName>style.color</p:attrName>
                                        </p:attrNameLst>
                                      </p:cBhvr>
                                      <p:tavLst>
                                        <p:tav tm="0">
                                          <p:val>
                                            <p:clrVal>
                                              <a:schemeClr val="accent2"/>
                                            </p:clrVal>
                                          </p:val>
                                        </p:tav>
                                        <p:tav tm="50000">
                                          <p:val>
                                            <p:clrVal>
                                              <a:schemeClr val="hlink"/>
                                            </p:clrVal>
                                          </p:val>
                                        </p:tav>
                                      </p:tavLst>
                                    </p:anim>
                                    <p:anim calcmode="discrete" valueType="clr">
                                      <p:cBhvr>
                                        <p:cTn id="97" dur="80"/>
                                        <p:tgtEl>
                                          <p:spTgt spid="41000"/>
                                        </p:tgtEl>
                                        <p:attrNameLst>
                                          <p:attrName>fillcolor</p:attrName>
                                        </p:attrNameLst>
                                      </p:cBhvr>
                                      <p:tavLst>
                                        <p:tav tm="0">
                                          <p:val>
                                            <p:clrVal>
                                              <a:schemeClr val="accent2"/>
                                            </p:clrVal>
                                          </p:val>
                                        </p:tav>
                                        <p:tav tm="50000">
                                          <p:val>
                                            <p:clrVal>
                                              <a:schemeClr val="hlink"/>
                                            </p:clrVal>
                                          </p:val>
                                        </p:tav>
                                      </p:tavLst>
                                    </p:anim>
                                    <p:set>
                                      <p:cBhvr>
                                        <p:cTn id="98" dur="80"/>
                                        <p:tgtEl>
                                          <p:spTgt spid="41000"/>
                                        </p:tgtEl>
                                        <p:attrNameLst>
                                          <p:attrName>fill.type</p:attrName>
                                        </p:attrNameLst>
                                      </p:cBhvr>
                                      <p:to>
                                        <p:strVal val="solid"/>
                                      </p:to>
                                    </p:set>
                                  </p:childTnLst>
                                </p:cTn>
                              </p:par>
                              <p:par>
                                <p:cTn id="99" presetID="27" presetClass="entr" presetSubtype="0" fill="hold" grpId="1" nodeType="withEffect">
                                  <p:stCondLst>
                                    <p:cond delay="0"/>
                                  </p:stCondLst>
                                  <p:iterate type="lt">
                                    <p:tmPct val="50000"/>
                                  </p:iterate>
                                  <p:childTnLst>
                                    <p:set>
                                      <p:cBhvr>
                                        <p:cTn id="100" dur="1" fill="hold">
                                          <p:stCondLst>
                                            <p:cond delay="0"/>
                                          </p:stCondLst>
                                        </p:cTn>
                                        <p:tgtEl>
                                          <p:spTgt spid="41002"/>
                                        </p:tgtEl>
                                        <p:attrNameLst>
                                          <p:attrName>style.visibility</p:attrName>
                                        </p:attrNameLst>
                                      </p:cBhvr>
                                      <p:to>
                                        <p:strVal val="visible"/>
                                      </p:to>
                                    </p:set>
                                    <p:anim calcmode="discrete" valueType="clr">
                                      <p:cBhvr override="childStyle">
                                        <p:cTn id="101" dur="80"/>
                                        <p:tgtEl>
                                          <p:spTgt spid="41002"/>
                                        </p:tgtEl>
                                        <p:attrNameLst>
                                          <p:attrName>style.color</p:attrName>
                                        </p:attrNameLst>
                                      </p:cBhvr>
                                      <p:tavLst>
                                        <p:tav tm="0">
                                          <p:val>
                                            <p:clrVal>
                                              <a:schemeClr val="accent2"/>
                                            </p:clrVal>
                                          </p:val>
                                        </p:tav>
                                        <p:tav tm="50000">
                                          <p:val>
                                            <p:clrVal>
                                              <a:schemeClr val="hlink"/>
                                            </p:clrVal>
                                          </p:val>
                                        </p:tav>
                                      </p:tavLst>
                                    </p:anim>
                                    <p:anim calcmode="discrete" valueType="clr">
                                      <p:cBhvr>
                                        <p:cTn id="102" dur="80"/>
                                        <p:tgtEl>
                                          <p:spTgt spid="41002"/>
                                        </p:tgtEl>
                                        <p:attrNameLst>
                                          <p:attrName>fillcolor</p:attrName>
                                        </p:attrNameLst>
                                      </p:cBhvr>
                                      <p:tavLst>
                                        <p:tav tm="0">
                                          <p:val>
                                            <p:clrVal>
                                              <a:schemeClr val="accent2"/>
                                            </p:clrVal>
                                          </p:val>
                                        </p:tav>
                                        <p:tav tm="50000">
                                          <p:val>
                                            <p:clrVal>
                                              <a:schemeClr val="hlink"/>
                                            </p:clrVal>
                                          </p:val>
                                        </p:tav>
                                      </p:tavLst>
                                    </p:anim>
                                    <p:set>
                                      <p:cBhvr>
                                        <p:cTn id="103" dur="80"/>
                                        <p:tgtEl>
                                          <p:spTgt spid="41002"/>
                                        </p:tgtEl>
                                        <p:attrNameLst>
                                          <p:attrName>fill.type</p:attrName>
                                        </p:attrNameLst>
                                      </p:cBhvr>
                                      <p:to>
                                        <p:strVal val="solid"/>
                                      </p:to>
                                    </p:set>
                                  </p:childTnLst>
                                </p:cTn>
                              </p:par>
                              <p:par>
                                <p:cTn id="104" presetID="27" presetClass="entr" presetSubtype="0" fill="hold" grpId="1" nodeType="withEffect">
                                  <p:stCondLst>
                                    <p:cond delay="0"/>
                                  </p:stCondLst>
                                  <p:iterate type="lt">
                                    <p:tmPct val="50000"/>
                                  </p:iterate>
                                  <p:childTnLst>
                                    <p:set>
                                      <p:cBhvr>
                                        <p:cTn id="105" dur="1" fill="hold">
                                          <p:stCondLst>
                                            <p:cond delay="0"/>
                                          </p:stCondLst>
                                        </p:cTn>
                                        <p:tgtEl>
                                          <p:spTgt spid="41009"/>
                                        </p:tgtEl>
                                        <p:attrNameLst>
                                          <p:attrName>style.visibility</p:attrName>
                                        </p:attrNameLst>
                                      </p:cBhvr>
                                      <p:to>
                                        <p:strVal val="visible"/>
                                      </p:to>
                                    </p:set>
                                    <p:anim calcmode="discrete" valueType="clr">
                                      <p:cBhvr override="childStyle">
                                        <p:cTn id="106" dur="80"/>
                                        <p:tgtEl>
                                          <p:spTgt spid="41009"/>
                                        </p:tgtEl>
                                        <p:attrNameLst>
                                          <p:attrName>style.color</p:attrName>
                                        </p:attrNameLst>
                                      </p:cBhvr>
                                      <p:tavLst>
                                        <p:tav tm="0">
                                          <p:val>
                                            <p:clrVal>
                                              <a:schemeClr val="accent2"/>
                                            </p:clrVal>
                                          </p:val>
                                        </p:tav>
                                        <p:tav tm="50000">
                                          <p:val>
                                            <p:clrVal>
                                              <a:schemeClr val="hlink"/>
                                            </p:clrVal>
                                          </p:val>
                                        </p:tav>
                                      </p:tavLst>
                                    </p:anim>
                                    <p:anim calcmode="discrete" valueType="clr">
                                      <p:cBhvr>
                                        <p:cTn id="107" dur="80"/>
                                        <p:tgtEl>
                                          <p:spTgt spid="41009"/>
                                        </p:tgtEl>
                                        <p:attrNameLst>
                                          <p:attrName>fillcolor</p:attrName>
                                        </p:attrNameLst>
                                      </p:cBhvr>
                                      <p:tavLst>
                                        <p:tav tm="0">
                                          <p:val>
                                            <p:clrVal>
                                              <a:schemeClr val="accent2"/>
                                            </p:clrVal>
                                          </p:val>
                                        </p:tav>
                                        <p:tav tm="50000">
                                          <p:val>
                                            <p:clrVal>
                                              <a:schemeClr val="hlink"/>
                                            </p:clrVal>
                                          </p:val>
                                        </p:tav>
                                      </p:tavLst>
                                    </p:anim>
                                    <p:set>
                                      <p:cBhvr>
                                        <p:cTn id="108" dur="80"/>
                                        <p:tgtEl>
                                          <p:spTgt spid="41009"/>
                                        </p:tgtEl>
                                        <p:attrNameLst>
                                          <p:attrName>fill.type</p:attrName>
                                        </p:attrNameLst>
                                      </p:cBhvr>
                                      <p:to>
                                        <p:strVal val="solid"/>
                                      </p:to>
                                    </p:set>
                                  </p:childTnLst>
                                </p:cTn>
                              </p:par>
                              <p:par>
                                <p:cTn id="109" presetID="27" presetClass="entr" presetSubtype="0" fill="hold" grpId="1" nodeType="withEffect">
                                  <p:stCondLst>
                                    <p:cond delay="0"/>
                                  </p:stCondLst>
                                  <p:iterate type="lt">
                                    <p:tmPct val="50000"/>
                                  </p:iterate>
                                  <p:childTnLst>
                                    <p:set>
                                      <p:cBhvr>
                                        <p:cTn id="110" dur="1" fill="hold">
                                          <p:stCondLst>
                                            <p:cond delay="0"/>
                                          </p:stCondLst>
                                        </p:cTn>
                                        <p:tgtEl>
                                          <p:spTgt spid="41010"/>
                                        </p:tgtEl>
                                        <p:attrNameLst>
                                          <p:attrName>style.visibility</p:attrName>
                                        </p:attrNameLst>
                                      </p:cBhvr>
                                      <p:to>
                                        <p:strVal val="visible"/>
                                      </p:to>
                                    </p:set>
                                    <p:anim calcmode="discrete" valueType="clr">
                                      <p:cBhvr override="childStyle">
                                        <p:cTn id="111" dur="80"/>
                                        <p:tgtEl>
                                          <p:spTgt spid="41010"/>
                                        </p:tgtEl>
                                        <p:attrNameLst>
                                          <p:attrName>style.color</p:attrName>
                                        </p:attrNameLst>
                                      </p:cBhvr>
                                      <p:tavLst>
                                        <p:tav tm="0">
                                          <p:val>
                                            <p:clrVal>
                                              <a:schemeClr val="accent2"/>
                                            </p:clrVal>
                                          </p:val>
                                        </p:tav>
                                        <p:tav tm="50000">
                                          <p:val>
                                            <p:clrVal>
                                              <a:schemeClr val="hlink"/>
                                            </p:clrVal>
                                          </p:val>
                                        </p:tav>
                                      </p:tavLst>
                                    </p:anim>
                                    <p:anim calcmode="discrete" valueType="clr">
                                      <p:cBhvr>
                                        <p:cTn id="112" dur="80"/>
                                        <p:tgtEl>
                                          <p:spTgt spid="41010"/>
                                        </p:tgtEl>
                                        <p:attrNameLst>
                                          <p:attrName>fillcolor</p:attrName>
                                        </p:attrNameLst>
                                      </p:cBhvr>
                                      <p:tavLst>
                                        <p:tav tm="0">
                                          <p:val>
                                            <p:clrVal>
                                              <a:schemeClr val="accent2"/>
                                            </p:clrVal>
                                          </p:val>
                                        </p:tav>
                                        <p:tav tm="50000">
                                          <p:val>
                                            <p:clrVal>
                                              <a:schemeClr val="hlink"/>
                                            </p:clrVal>
                                          </p:val>
                                        </p:tav>
                                      </p:tavLst>
                                    </p:anim>
                                    <p:set>
                                      <p:cBhvr>
                                        <p:cTn id="113" dur="80"/>
                                        <p:tgtEl>
                                          <p:spTgt spid="41010"/>
                                        </p:tgtEl>
                                        <p:attrNameLst>
                                          <p:attrName>fill.type</p:attrName>
                                        </p:attrNameLst>
                                      </p:cBhvr>
                                      <p:to>
                                        <p:strVal val="solid"/>
                                      </p:to>
                                    </p:set>
                                  </p:childTnLst>
                                </p:cTn>
                              </p:par>
                              <p:par>
                                <p:cTn id="114" presetID="27" presetClass="entr" presetSubtype="0" fill="hold" grpId="1" nodeType="withEffect">
                                  <p:stCondLst>
                                    <p:cond delay="0"/>
                                  </p:stCondLst>
                                  <p:iterate type="lt">
                                    <p:tmPct val="50000"/>
                                  </p:iterate>
                                  <p:childTnLst>
                                    <p:set>
                                      <p:cBhvr>
                                        <p:cTn id="115" dur="1" fill="hold">
                                          <p:stCondLst>
                                            <p:cond delay="0"/>
                                          </p:stCondLst>
                                        </p:cTn>
                                        <p:tgtEl>
                                          <p:spTgt spid="41011"/>
                                        </p:tgtEl>
                                        <p:attrNameLst>
                                          <p:attrName>style.visibility</p:attrName>
                                        </p:attrNameLst>
                                      </p:cBhvr>
                                      <p:to>
                                        <p:strVal val="visible"/>
                                      </p:to>
                                    </p:set>
                                    <p:anim calcmode="discrete" valueType="clr">
                                      <p:cBhvr override="childStyle">
                                        <p:cTn id="116" dur="80"/>
                                        <p:tgtEl>
                                          <p:spTgt spid="41011"/>
                                        </p:tgtEl>
                                        <p:attrNameLst>
                                          <p:attrName>style.color</p:attrName>
                                        </p:attrNameLst>
                                      </p:cBhvr>
                                      <p:tavLst>
                                        <p:tav tm="0">
                                          <p:val>
                                            <p:clrVal>
                                              <a:schemeClr val="accent2"/>
                                            </p:clrVal>
                                          </p:val>
                                        </p:tav>
                                        <p:tav tm="50000">
                                          <p:val>
                                            <p:clrVal>
                                              <a:schemeClr val="hlink"/>
                                            </p:clrVal>
                                          </p:val>
                                        </p:tav>
                                      </p:tavLst>
                                    </p:anim>
                                    <p:anim calcmode="discrete" valueType="clr">
                                      <p:cBhvr>
                                        <p:cTn id="117" dur="80"/>
                                        <p:tgtEl>
                                          <p:spTgt spid="41011"/>
                                        </p:tgtEl>
                                        <p:attrNameLst>
                                          <p:attrName>fillcolor</p:attrName>
                                        </p:attrNameLst>
                                      </p:cBhvr>
                                      <p:tavLst>
                                        <p:tav tm="0">
                                          <p:val>
                                            <p:clrVal>
                                              <a:schemeClr val="accent2"/>
                                            </p:clrVal>
                                          </p:val>
                                        </p:tav>
                                        <p:tav tm="50000">
                                          <p:val>
                                            <p:clrVal>
                                              <a:schemeClr val="hlink"/>
                                            </p:clrVal>
                                          </p:val>
                                        </p:tav>
                                      </p:tavLst>
                                    </p:anim>
                                    <p:set>
                                      <p:cBhvr>
                                        <p:cTn id="118" dur="80"/>
                                        <p:tgtEl>
                                          <p:spTgt spid="41011"/>
                                        </p:tgtEl>
                                        <p:attrNameLst>
                                          <p:attrName>fill.type</p:attrName>
                                        </p:attrNameLst>
                                      </p:cBhvr>
                                      <p:to>
                                        <p:strVal val="solid"/>
                                      </p:to>
                                    </p:set>
                                  </p:childTnLst>
                                </p:cTn>
                              </p:par>
                              <p:par>
                                <p:cTn id="119" presetID="27" presetClass="entr" presetSubtype="0" fill="hold" grpId="1" nodeType="withEffect">
                                  <p:stCondLst>
                                    <p:cond delay="0"/>
                                  </p:stCondLst>
                                  <p:iterate type="lt">
                                    <p:tmPct val="50000"/>
                                  </p:iterate>
                                  <p:childTnLst>
                                    <p:set>
                                      <p:cBhvr>
                                        <p:cTn id="120" dur="1" fill="hold">
                                          <p:stCondLst>
                                            <p:cond delay="0"/>
                                          </p:stCondLst>
                                        </p:cTn>
                                        <p:tgtEl>
                                          <p:spTgt spid="41012"/>
                                        </p:tgtEl>
                                        <p:attrNameLst>
                                          <p:attrName>style.visibility</p:attrName>
                                        </p:attrNameLst>
                                      </p:cBhvr>
                                      <p:to>
                                        <p:strVal val="visible"/>
                                      </p:to>
                                    </p:set>
                                    <p:anim calcmode="discrete" valueType="clr">
                                      <p:cBhvr override="childStyle">
                                        <p:cTn id="121" dur="80"/>
                                        <p:tgtEl>
                                          <p:spTgt spid="41012"/>
                                        </p:tgtEl>
                                        <p:attrNameLst>
                                          <p:attrName>style.color</p:attrName>
                                        </p:attrNameLst>
                                      </p:cBhvr>
                                      <p:tavLst>
                                        <p:tav tm="0">
                                          <p:val>
                                            <p:clrVal>
                                              <a:schemeClr val="accent2"/>
                                            </p:clrVal>
                                          </p:val>
                                        </p:tav>
                                        <p:tav tm="50000">
                                          <p:val>
                                            <p:clrVal>
                                              <a:schemeClr val="hlink"/>
                                            </p:clrVal>
                                          </p:val>
                                        </p:tav>
                                      </p:tavLst>
                                    </p:anim>
                                    <p:anim calcmode="discrete" valueType="clr">
                                      <p:cBhvr>
                                        <p:cTn id="122" dur="80"/>
                                        <p:tgtEl>
                                          <p:spTgt spid="41012"/>
                                        </p:tgtEl>
                                        <p:attrNameLst>
                                          <p:attrName>fillcolor</p:attrName>
                                        </p:attrNameLst>
                                      </p:cBhvr>
                                      <p:tavLst>
                                        <p:tav tm="0">
                                          <p:val>
                                            <p:clrVal>
                                              <a:schemeClr val="accent2"/>
                                            </p:clrVal>
                                          </p:val>
                                        </p:tav>
                                        <p:tav tm="50000">
                                          <p:val>
                                            <p:clrVal>
                                              <a:schemeClr val="hlink"/>
                                            </p:clrVal>
                                          </p:val>
                                        </p:tav>
                                      </p:tavLst>
                                    </p:anim>
                                    <p:set>
                                      <p:cBhvr>
                                        <p:cTn id="123" dur="80"/>
                                        <p:tgtEl>
                                          <p:spTgt spid="41012"/>
                                        </p:tgtEl>
                                        <p:attrNameLst>
                                          <p:attrName>fill.type</p:attrName>
                                        </p:attrNameLst>
                                      </p:cBhvr>
                                      <p:to>
                                        <p:strVal val="solid"/>
                                      </p:to>
                                    </p:set>
                                  </p:childTnLst>
                                </p:cTn>
                              </p:par>
                              <p:par>
                                <p:cTn id="124" presetID="27" presetClass="entr" presetSubtype="0" fill="hold" grpId="1" nodeType="withEffect">
                                  <p:stCondLst>
                                    <p:cond delay="0"/>
                                  </p:stCondLst>
                                  <p:iterate type="lt">
                                    <p:tmPct val="50000"/>
                                  </p:iterate>
                                  <p:childTnLst>
                                    <p:set>
                                      <p:cBhvr>
                                        <p:cTn id="125" dur="1" fill="hold">
                                          <p:stCondLst>
                                            <p:cond delay="0"/>
                                          </p:stCondLst>
                                        </p:cTn>
                                        <p:tgtEl>
                                          <p:spTgt spid="41013"/>
                                        </p:tgtEl>
                                        <p:attrNameLst>
                                          <p:attrName>style.visibility</p:attrName>
                                        </p:attrNameLst>
                                      </p:cBhvr>
                                      <p:to>
                                        <p:strVal val="visible"/>
                                      </p:to>
                                    </p:set>
                                    <p:anim calcmode="discrete" valueType="clr">
                                      <p:cBhvr override="childStyle">
                                        <p:cTn id="126" dur="80"/>
                                        <p:tgtEl>
                                          <p:spTgt spid="41013"/>
                                        </p:tgtEl>
                                        <p:attrNameLst>
                                          <p:attrName>style.color</p:attrName>
                                        </p:attrNameLst>
                                      </p:cBhvr>
                                      <p:tavLst>
                                        <p:tav tm="0">
                                          <p:val>
                                            <p:clrVal>
                                              <a:schemeClr val="accent2"/>
                                            </p:clrVal>
                                          </p:val>
                                        </p:tav>
                                        <p:tav tm="50000">
                                          <p:val>
                                            <p:clrVal>
                                              <a:schemeClr val="hlink"/>
                                            </p:clrVal>
                                          </p:val>
                                        </p:tav>
                                      </p:tavLst>
                                    </p:anim>
                                    <p:anim calcmode="discrete" valueType="clr">
                                      <p:cBhvr>
                                        <p:cTn id="127" dur="80"/>
                                        <p:tgtEl>
                                          <p:spTgt spid="41013"/>
                                        </p:tgtEl>
                                        <p:attrNameLst>
                                          <p:attrName>fillcolor</p:attrName>
                                        </p:attrNameLst>
                                      </p:cBhvr>
                                      <p:tavLst>
                                        <p:tav tm="0">
                                          <p:val>
                                            <p:clrVal>
                                              <a:schemeClr val="accent2"/>
                                            </p:clrVal>
                                          </p:val>
                                        </p:tav>
                                        <p:tav tm="50000">
                                          <p:val>
                                            <p:clrVal>
                                              <a:schemeClr val="hlink"/>
                                            </p:clrVal>
                                          </p:val>
                                        </p:tav>
                                      </p:tavLst>
                                    </p:anim>
                                    <p:set>
                                      <p:cBhvr>
                                        <p:cTn id="128" dur="80"/>
                                        <p:tgtEl>
                                          <p:spTgt spid="41013"/>
                                        </p:tgtEl>
                                        <p:attrNameLst>
                                          <p:attrName>fill.type</p:attrName>
                                        </p:attrNameLst>
                                      </p:cBhvr>
                                      <p:to>
                                        <p:strVal val="solid"/>
                                      </p:to>
                                    </p:set>
                                  </p:childTnLst>
                                </p:cTn>
                              </p:par>
                              <p:par>
                                <p:cTn id="129" presetID="27" presetClass="entr" presetSubtype="0" fill="hold" grpId="1" nodeType="withEffect">
                                  <p:stCondLst>
                                    <p:cond delay="0"/>
                                  </p:stCondLst>
                                  <p:iterate type="lt">
                                    <p:tmPct val="50000"/>
                                  </p:iterate>
                                  <p:childTnLst>
                                    <p:set>
                                      <p:cBhvr>
                                        <p:cTn id="130" dur="1" fill="hold">
                                          <p:stCondLst>
                                            <p:cond delay="0"/>
                                          </p:stCondLst>
                                        </p:cTn>
                                        <p:tgtEl>
                                          <p:spTgt spid="41014"/>
                                        </p:tgtEl>
                                        <p:attrNameLst>
                                          <p:attrName>style.visibility</p:attrName>
                                        </p:attrNameLst>
                                      </p:cBhvr>
                                      <p:to>
                                        <p:strVal val="visible"/>
                                      </p:to>
                                    </p:set>
                                    <p:anim calcmode="discrete" valueType="clr">
                                      <p:cBhvr override="childStyle">
                                        <p:cTn id="131" dur="80"/>
                                        <p:tgtEl>
                                          <p:spTgt spid="41014"/>
                                        </p:tgtEl>
                                        <p:attrNameLst>
                                          <p:attrName>style.color</p:attrName>
                                        </p:attrNameLst>
                                      </p:cBhvr>
                                      <p:tavLst>
                                        <p:tav tm="0">
                                          <p:val>
                                            <p:clrVal>
                                              <a:schemeClr val="accent2"/>
                                            </p:clrVal>
                                          </p:val>
                                        </p:tav>
                                        <p:tav tm="50000">
                                          <p:val>
                                            <p:clrVal>
                                              <a:schemeClr val="hlink"/>
                                            </p:clrVal>
                                          </p:val>
                                        </p:tav>
                                      </p:tavLst>
                                    </p:anim>
                                    <p:anim calcmode="discrete" valueType="clr">
                                      <p:cBhvr>
                                        <p:cTn id="132" dur="80"/>
                                        <p:tgtEl>
                                          <p:spTgt spid="41014"/>
                                        </p:tgtEl>
                                        <p:attrNameLst>
                                          <p:attrName>fillcolor</p:attrName>
                                        </p:attrNameLst>
                                      </p:cBhvr>
                                      <p:tavLst>
                                        <p:tav tm="0">
                                          <p:val>
                                            <p:clrVal>
                                              <a:schemeClr val="accent2"/>
                                            </p:clrVal>
                                          </p:val>
                                        </p:tav>
                                        <p:tav tm="50000">
                                          <p:val>
                                            <p:clrVal>
                                              <a:schemeClr val="hlink"/>
                                            </p:clrVal>
                                          </p:val>
                                        </p:tav>
                                      </p:tavLst>
                                    </p:anim>
                                    <p:set>
                                      <p:cBhvr>
                                        <p:cTn id="133" dur="80"/>
                                        <p:tgtEl>
                                          <p:spTgt spid="41014"/>
                                        </p:tgtEl>
                                        <p:attrNameLst>
                                          <p:attrName>fill.type</p:attrName>
                                        </p:attrNameLst>
                                      </p:cBhvr>
                                      <p:to>
                                        <p:strVal val="solid"/>
                                      </p:to>
                                    </p:set>
                                  </p:childTnLst>
                                </p:cTn>
                              </p:par>
                              <p:par>
                                <p:cTn id="134" presetID="27" presetClass="entr" presetSubtype="0" fill="hold" grpId="1" nodeType="withEffect">
                                  <p:stCondLst>
                                    <p:cond delay="0"/>
                                  </p:stCondLst>
                                  <p:iterate type="lt">
                                    <p:tmPct val="50000"/>
                                  </p:iterate>
                                  <p:childTnLst>
                                    <p:set>
                                      <p:cBhvr>
                                        <p:cTn id="135" dur="1" fill="hold">
                                          <p:stCondLst>
                                            <p:cond delay="0"/>
                                          </p:stCondLst>
                                        </p:cTn>
                                        <p:tgtEl>
                                          <p:spTgt spid="41015"/>
                                        </p:tgtEl>
                                        <p:attrNameLst>
                                          <p:attrName>style.visibility</p:attrName>
                                        </p:attrNameLst>
                                      </p:cBhvr>
                                      <p:to>
                                        <p:strVal val="visible"/>
                                      </p:to>
                                    </p:set>
                                    <p:anim calcmode="discrete" valueType="clr">
                                      <p:cBhvr override="childStyle">
                                        <p:cTn id="136" dur="80"/>
                                        <p:tgtEl>
                                          <p:spTgt spid="41015"/>
                                        </p:tgtEl>
                                        <p:attrNameLst>
                                          <p:attrName>style.color</p:attrName>
                                        </p:attrNameLst>
                                      </p:cBhvr>
                                      <p:tavLst>
                                        <p:tav tm="0">
                                          <p:val>
                                            <p:clrVal>
                                              <a:schemeClr val="accent2"/>
                                            </p:clrVal>
                                          </p:val>
                                        </p:tav>
                                        <p:tav tm="50000">
                                          <p:val>
                                            <p:clrVal>
                                              <a:schemeClr val="hlink"/>
                                            </p:clrVal>
                                          </p:val>
                                        </p:tav>
                                      </p:tavLst>
                                    </p:anim>
                                    <p:anim calcmode="discrete" valueType="clr">
                                      <p:cBhvr>
                                        <p:cTn id="137" dur="80"/>
                                        <p:tgtEl>
                                          <p:spTgt spid="41015"/>
                                        </p:tgtEl>
                                        <p:attrNameLst>
                                          <p:attrName>fillcolor</p:attrName>
                                        </p:attrNameLst>
                                      </p:cBhvr>
                                      <p:tavLst>
                                        <p:tav tm="0">
                                          <p:val>
                                            <p:clrVal>
                                              <a:schemeClr val="accent2"/>
                                            </p:clrVal>
                                          </p:val>
                                        </p:tav>
                                        <p:tav tm="50000">
                                          <p:val>
                                            <p:clrVal>
                                              <a:schemeClr val="hlink"/>
                                            </p:clrVal>
                                          </p:val>
                                        </p:tav>
                                      </p:tavLst>
                                    </p:anim>
                                    <p:set>
                                      <p:cBhvr>
                                        <p:cTn id="138" dur="80"/>
                                        <p:tgtEl>
                                          <p:spTgt spid="41015"/>
                                        </p:tgtEl>
                                        <p:attrNameLst>
                                          <p:attrName>fill.type</p:attrName>
                                        </p:attrNameLst>
                                      </p:cBhvr>
                                      <p:to>
                                        <p:strVal val="solid"/>
                                      </p:to>
                                    </p:set>
                                  </p:childTnLst>
                                </p:cTn>
                              </p:par>
                              <p:par>
                                <p:cTn id="139" presetID="27" presetClass="entr" presetSubtype="0" fill="hold" grpId="1" nodeType="withEffect">
                                  <p:stCondLst>
                                    <p:cond delay="0"/>
                                  </p:stCondLst>
                                  <p:iterate type="lt">
                                    <p:tmPct val="50000"/>
                                  </p:iterate>
                                  <p:childTnLst>
                                    <p:set>
                                      <p:cBhvr>
                                        <p:cTn id="140" dur="1" fill="hold">
                                          <p:stCondLst>
                                            <p:cond delay="0"/>
                                          </p:stCondLst>
                                        </p:cTn>
                                        <p:tgtEl>
                                          <p:spTgt spid="41016"/>
                                        </p:tgtEl>
                                        <p:attrNameLst>
                                          <p:attrName>style.visibility</p:attrName>
                                        </p:attrNameLst>
                                      </p:cBhvr>
                                      <p:to>
                                        <p:strVal val="visible"/>
                                      </p:to>
                                    </p:set>
                                    <p:anim calcmode="discrete" valueType="clr">
                                      <p:cBhvr override="childStyle">
                                        <p:cTn id="141" dur="80"/>
                                        <p:tgtEl>
                                          <p:spTgt spid="41016"/>
                                        </p:tgtEl>
                                        <p:attrNameLst>
                                          <p:attrName>style.color</p:attrName>
                                        </p:attrNameLst>
                                      </p:cBhvr>
                                      <p:tavLst>
                                        <p:tav tm="0">
                                          <p:val>
                                            <p:clrVal>
                                              <a:schemeClr val="accent2"/>
                                            </p:clrVal>
                                          </p:val>
                                        </p:tav>
                                        <p:tav tm="50000">
                                          <p:val>
                                            <p:clrVal>
                                              <a:schemeClr val="hlink"/>
                                            </p:clrVal>
                                          </p:val>
                                        </p:tav>
                                      </p:tavLst>
                                    </p:anim>
                                    <p:anim calcmode="discrete" valueType="clr">
                                      <p:cBhvr>
                                        <p:cTn id="142" dur="80"/>
                                        <p:tgtEl>
                                          <p:spTgt spid="41016"/>
                                        </p:tgtEl>
                                        <p:attrNameLst>
                                          <p:attrName>fillcolor</p:attrName>
                                        </p:attrNameLst>
                                      </p:cBhvr>
                                      <p:tavLst>
                                        <p:tav tm="0">
                                          <p:val>
                                            <p:clrVal>
                                              <a:schemeClr val="accent2"/>
                                            </p:clrVal>
                                          </p:val>
                                        </p:tav>
                                        <p:tav tm="50000">
                                          <p:val>
                                            <p:clrVal>
                                              <a:schemeClr val="hlink"/>
                                            </p:clrVal>
                                          </p:val>
                                        </p:tav>
                                      </p:tavLst>
                                    </p:anim>
                                    <p:set>
                                      <p:cBhvr>
                                        <p:cTn id="143" dur="80"/>
                                        <p:tgtEl>
                                          <p:spTgt spid="41016"/>
                                        </p:tgtEl>
                                        <p:attrNameLst>
                                          <p:attrName>fill.type</p:attrName>
                                        </p:attrNameLst>
                                      </p:cBhvr>
                                      <p:to>
                                        <p:strVal val="solid"/>
                                      </p:to>
                                    </p:set>
                                  </p:childTnLst>
                                </p:cTn>
                              </p:par>
                              <p:par>
                                <p:cTn id="144" presetID="27" presetClass="entr" presetSubtype="0" fill="hold" grpId="1" nodeType="withEffect">
                                  <p:stCondLst>
                                    <p:cond delay="0"/>
                                  </p:stCondLst>
                                  <p:iterate type="lt">
                                    <p:tmPct val="50000"/>
                                  </p:iterate>
                                  <p:childTnLst>
                                    <p:set>
                                      <p:cBhvr>
                                        <p:cTn id="145" dur="1" fill="hold">
                                          <p:stCondLst>
                                            <p:cond delay="0"/>
                                          </p:stCondLst>
                                        </p:cTn>
                                        <p:tgtEl>
                                          <p:spTgt spid="41017"/>
                                        </p:tgtEl>
                                        <p:attrNameLst>
                                          <p:attrName>style.visibility</p:attrName>
                                        </p:attrNameLst>
                                      </p:cBhvr>
                                      <p:to>
                                        <p:strVal val="visible"/>
                                      </p:to>
                                    </p:set>
                                    <p:anim calcmode="discrete" valueType="clr">
                                      <p:cBhvr override="childStyle">
                                        <p:cTn id="146" dur="80"/>
                                        <p:tgtEl>
                                          <p:spTgt spid="41017"/>
                                        </p:tgtEl>
                                        <p:attrNameLst>
                                          <p:attrName>style.color</p:attrName>
                                        </p:attrNameLst>
                                      </p:cBhvr>
                                      <p:tavLst>
                                        <p:tav tm="0">
                                          <p:val>
                                            <p:clrVal>
                                              <a:schemeClr val="accent2"/>
                                            </p:clrVal>
                                          </p:val>
                                        </p:tav>
                                        <p:tav tm="50000">
                                          <p:val>
                                            <p:clrVal>
                                              <a:schemeClr val="hlink"/>
                                            </p:clrVal>
                                          </p:val>
                                        </p:tav>
                                      </p:tavLst>
                                    </p:anim>
                                    <p:anim calcmode="discrete" valueType="clr">
                                      <p:cBhvr>
                                        <p:cTn id="147" dur="80"/>
                                        <p:tgtEl>
                                          <p:spTgt spid="41017"/>
                                        </p:tgtEl>
                                        <p:attrNameLst>
                                          <p:attrName>fillcolor</p:attrName>
                                        </p:attrNameLst>
                                      </p:cBhvr>
                                      <p:tavLst>
                                        <p:tav tm="0">
                                          <p:val>
                                            <p:clrVal>
                                              <a:schemeClr val="accent2"/>
                                            </p:clrVal>
                                          </p:val>
                                        </p:tav>
                                        <p:tav tm="50000">
                                          <p:val>
                                            <p:clrVal>
                                              <a:schemeClr val="hlink"/>
                                            </p:clrVal>
                                          </p:val>
                                        </p:tav>
                                      </p:tavLst>
                                    </p:anim>
                                    <p:set>
                                      <p:cBhvr>
                                        <p:cTn id="148" dur="80"/>
                                        <p:tgtEl>
                                          <p:spTgt spid="41017"/>
                                        </p:tgtEl>
                                        <p:attrNameLst>
                                          <p:attrName>fill.type</p:attrName>
                                        </p:attrNameLst>
                                      </p:cBhvr>
                                      <p:to>
                                        <p:strVal val="solid"/>
                                      </p:to>
                                    </p:set>
                                  </p:childTnLst>
                                </p:cTn>
                              </p:par>
                              <p:par>
                                <p:cTn id="149" presetID="27" presetClass="entr" presetSubtype="0" fill="hold" grpId="1" nodeType="withEffect">
                                  <p:stCondLst>
                                    <p:cond delay="0"/>
                                  </p:stCondLst>
                                  <p:iterate type="lt">
                                    <p:tmPct val="50000"/>
                                  </p:iterate>
                                  <p:childTnLst>
                                    <p:set>
                                      <p:cBhvr>
                                        <p:cTn id="150" dur="1" fill="hold">
                                          <p:stCondLst>
                                            <p:cond delay="0"/>
                                          </p:stCondLst>
                                        </p:cTn>
                                        <p:tgtEl>
                                          <p:spTgt spid="41018"/>
                                        </p:tgtEl>
                                        <p:attrNameLst>
                                          <p:attrName>style.visibility</p:attrName>
                                        </p:attrNameLst>
                                      </p:cBhvr>
                                      <p:to>
                                        <p:strVal val="visible"/>
                                      </p:to>
                                    </p:set>
                                    <p:anim calcmode="discrete" valueType="clr">
                                      <p:cBhvr override="childStyle">
                                        <p:cTn id="151" dur="80"/>
                                        <p:tgtEl>
                                          <p:spTgt spid="41018"/>
                                        </p:tgtEl>
                                        <p:attrNameLst>
                                          <p:attrName>style.color</p:attrName>
                                        </p:attrNameLst>
                                      </p:cBhvr>
                                      <p:tavLst>
                                        <p:tav tm="0">
                                          <p:val>
                                            <p:clrVal>
                                              <a:schemeClr val="accent2"/>
                                            </p:clrVal>
                                          </p:val>
                                        </p:tav>
                                        <p:tav tm="50000">
                                          <p:val>
                                            <p:clrVal>
                                              <a:schemeClr val="hlink"/>
                                            </p:clrVal>
                                          </p:val>
                                        </p:tav>
                                      </p:tavLst>
                                    </p:anim>
                                    <p:anim calcmode="discrete" valueType="clr">
                                      <p:cBhvr>
                                        <p:cTn id="152" dur="80"/>
                                        <p:tgtEl>
                                          <p:spTgt spid="41018"/>
                                        </p:tgtEl>
                                        <p:attrNameLst>
                                          <p:attrName>fillcolor</p:attrName>
                                        </p:attrNameLst>
                                      </p:cBhvr>
                                      <p:tavLst>
                                        <p:tav tm="0">
                                          <p:val>
                                            <p:clrVal>
                                              <a:schemeClr val="accent2"/>
                                            </p:clrVal>
                                          </p:val>
                                        </p:tav>
                                        <p:tav tm="50000">
                                          <p:val>
                                            <p:clrVal>
                                              <a:schemeClr val="hlink"/>
                                            </p:clrVal>
                                          </p:val>
                                        </p:tav>
                                      </p:tavLst>
                                    </p:anim>
                                    <p:set>
                                      <p:cBhvr>
                                        <p:cTn id="153" dur="80"/>
                                        <p:tgtEl>
                                          <p:spTgt spid="41018"/>
                                        </p:tgtEl>
                                        <p:attrNameLst>
                                          <p:attrName>fill.type</p:attrName>
                                        </p:attrNameLst>
                                      </p:cBhvr>
                                      <p:to>
                                        <p:strVal val="solid"/>
                                      </p:to>
                                    </p:set>
                                  </p:childTnLst>
                                </p:cTn>
                              </p:par>
                              <p:par>
                                <p:cTn id="154" presetID="27" presetClass="entr" presetSubtype="0" fill="hold" grpId="1" nodeType="withEffect">
                                  <p:stCondLst>
                                    <p:cond delay="0"/>
                                  </p:stCondLst>
                                  <p:iterate type="lt">
                                    <p:tmPct val="50000"/>
                                  </p:iterate>
                                  <p:childTnLst>
                                    <p:set>
                                      <p:cBhvr>
                                        <p:cTn id="155" dur="1" fill="hold">
                                          <p:stCondLst>
                                            <p:cond delay="0"/>
                                          </p:stCondLst>
                                        </p:cTn>
                                        <p:tgtEl>
                                          <p:spTgt spid="41019"/>
                                        </p:tgtEl>
                                        <p:attrNameLst>
                                          <p:attrName>style.visibility</p:attrName>
                                        </p:attrNameLst>
                                      </p:cBhvr>
                                      <p:to>
                                        <p:strVal val="visible"/>
                                      </p:to>
                                    </p:set>
                                    <p:anim calcmode="discrete" valueType="clr">
                                      <p:cBhvr override="childStyle">
                                        <p:cTn id="156" dur="80"/>
                                        <p:tgtEl>
                                          <p:spTgt spid="41019"/>
                                        </p:tgtEl>
                                        <p:attrNameLst>
                                          <p:attrName>style.color</p:attrName>
                                        </p:attrNameLst>
                                      </p:cBhvr>
                                      <p:tavLst>
                                        <p:tav tm="0">
                                          <p:val>
                                            <p:clrVal>
                                              <a:schemeClr val="accent2"/>
                                            </p:clrVal>
                                          </p:val>
                                        </p:tav>
                                        <p:tav tm="50000">
                                          <p:val>
                                            <p:clrVal>
                                              <a:schemeClr val="hlink"/>
                                            </p:clrVal>
                                          </p:val>
                                        </p:tav>
                                      </p:tavLst>
                                    </p:anim>
                                    <p:anim calcmode="discrete" valueType="clr">
                                      <p:cBhvr>
                                        <p:cTn id="157" dur="80"/>
                                        <p:tgtEl>
                                          <p:spTgt spid="41019"/>
                                        </p:tgtEl>
                                        <p:attrNameLst>
                                          <p:attrName>fillcolor</p:attrName>
                                        </p:attrNameLst>
                                      </p:cBhvr>
                                      <p:tavLst>
                                        <p:tav tm="0">
                                          <p:val>
                                            <p:clrVal>
                                              <a:schemeClr val="accent2"/>
                                            </p:clrVal>
                                          </p:val>
                                        </p:tav>
                                        <p:tav tm="50000">
                                          <p:val>
                                            <p:clrVal>
                                              <a:schemeClr val="hlink"/>
                                            </p:clrVal>
                                          </p:val>
                                        </p:tav>
                                      </p:tavLst>
                                    </p:anim>
                                    <p:set>
                                      <p:cBhvr>
                                        <p:cTn id="158" dur="80"/>
                                        <p:tgtEl>
                                          <p:spTgt spid="41019"/>
                                        </p:tgtEl>
                                        <p:attrNameLst>
                                          <p:attrName>fill.type</p:attrName>
                                        </p:attrNameLst>
                                      </p:cBhvr>
                                      <p:to>
                                        <p:strVal val="solid"/>
                                      </p:to>
                                    </p:set>
                                  </p:childTnLst>
                                </p:cTn>
                              </p:par>
                              <p:par>
                                <p:cTn id="159" presetID="27" presetClass="entr" presetSubtype="0" fill="hold" grpId="1" nodeType="withEffect">
                                  <p:stCondLst>
                                    <p:cond delay="0"/>
                                  </p:stCondLst>
                                  <p:iterate type="lt">
                                    <p:tmPct val="50000"/>
                                  </p:iterate>
                                  <p:childTnLst>
                                    <p:set>
                                      <p:cBhvr>
                                        <p:cTn id="160" dur="1" fill="hold">
                                          <p:stCondLst>
                                            <p:cond delay="0"/>
                                          </p:stCondLst>
                                        </p:cTn>
                                        <p:tgtEl>
                                          <p:spTgt spid="41020"/>
                                        </p:tgtEl>
                                        <p:attrNameLst>
                                          <p:attrName>style.visibility</p:attrName>
                                        </p:attrNameLst>
                                      </p:cBhvr>
                                      <p:to>
                                        <p:strVal val="visible"/>
                                      </p:to>
                                    </p:set>
                                    <p:anim calcmode="discrete" valueType="clr">
                                      <p:cBhvr override="childStyle">
                                        <p:cTn id="161" dur="80"/>
                                        <p:tgtEl>
                                          <p:spTgt spid="41020"/>
                                        </p:tgtEl>
                                        <p:attrNameLst>
                                          <p:attrName>style.color</p:attrName>
                                        </p:attrNameLst>
                                      </p:cBhvr>
                                      <p:tavLst>
                                        <p:tav tm="0">
                                          <p:val>
                                            <p:clrVal>
                                              <a:schemeClr val="accent2"/>
                                            </p:clrVal>
                                          </p:val>
                                        </p:tav>
                                        <p:tav tm="50000">
                                          <p:val>
                                            <p:clrVal>
                                              <a:schemeClr val="hlink"/>
                                            </p:clrVal>
                                          </p:val>
                                        </p:tav>
                                      </p:tavLst>
                                    </p:anim>
                                    <p:anim calcmode="discrete" valueType="clr">
                                      <p:cBhvr>
                                        <p:cTn id="162" dur="80"/>
                                        <p:tgtEl>
                                          <p:spTgt spid="41020"/>
                                        </p:tgtEl>
                                        <p:attrNameLst>
                                          <p:attrName>fillcolor</p:attrName>
                                        </p:attrNameLst>
                                      </p:cBhvr>
                                      <p:tavLst>
                                        <p:tav tm="0">
                                          <p:val>
                                            <p:clrVal>
                                              <a:schemeClr val="accent2"/>
                                            </p:clrVal>
                                          </p:val>
                                        </p:tav>
                                        <p:tav tm="50000">
                                          <p:val>
                                            <p:clrVal>
                                              <a:schemeClr val="hlink"/>
                                            </p:clrVal>
                                          </p:val>
                                        </p:tav>
                                      </p:tavLst>
                                    </p:anim>
                                    <p:set>
                                      <p:cBhvr>
                                        <p:cTn id="163" dur="80"/>
                                        <p:tgtEl>
                                          <p:spTgt spid="41020"/>
                                        </p:tgtEl>
                                        <p:attrNameLst>
                                          <p:attrName>fill.type</p:attrName>
                                        </p:attrNameLst>
                                      </p:cBhvr>
                                      <p:to>
                                        <p:strVal val="solid"/>
                                      </p:to>
                                    </p:set>
                                  </p:childTnLst>
                                </p:cTn>
                              </p:par>
                              <p:par>
                                <p:cTn id="164" presetID="27" presetClass="entr" presetSubtype="0" fill="hold" grpId="1" nodeType="withEffect">
                                  <p:stCondLst>
                                    <p:cond delay="0"/>
                                  </p:stCondLst>
                                  <p:iterate type="lt">
                                    <p:tmPct val="50000"/>
                                  </p:iterate>
                                  <p:childTnLst>
                                    <p:set>
                                      <p:cBhvr>
                                        <p:cTn id="165" dur="1" fill="hold">
                                          <p:stCondLst>
                                            <p:cond delay="0"/>
                                          </p:stCondLst>
                                        </p:cTn>
                                        <p:tgtEl>
                                          <p:spTgt spid="41021"/>
                                        </p:tgtEl>
                                        <p:attrNameLst>
                                          <p:attrName>style.visibility</p:attrName>
                                        </p:attrNameLst>
                                      </p:cBhvr>
                                      <p:to>
                                        <p:strVal val="visible"/>
                                      </p:to>
                                    </p:set>
                                    <p:anim calcmode="discrete" valueType="clr">
                                      <p:cBhvr override="childStyle">
                                        <p:cTn id="166" dur="80"/>
                                        <p:tgtEl>
                                          <p:spTgt spid="41021"/>
                                        </p:tgtEl>
                                        <p:attrNameLst>
                                          <p:attrName>style.color</p:attrName>
                                        </p:attrNameLst>
                                      </p:cBhvr>
                                      <p:tavLst>
                                        <p:tav tm="0">
                                          <p:val>
                                            <p:clrVal>
                                              <a:schemeClr val="accent2"/>
                                            </p:clrVal>
                                          </p:val>
                                        </p:tav>
                                        <p:tav tm="50000">
                                          <p:val>
                                            <p:clrVal>
                                              <a:schemeClr val="hlink"/>
                                            </p:clrVal>
                                          </p:val>
                                        </p:tav>
                                      </p:tavLst>
                                    </p:anim>
                                    <p:anim calcmode="discrete" valueType="clr">
                                      <p:cBhvr>
                                        <p:cTn id="167" dur="80"/>
                                        <p:tgtEl>
                                          <p:spTgt spid="41021"/>
                                        </p:tgtEl>
                                        <p:attrNameLst>
                                          <p:attrName>fillcolor</p:attrName>
                                        </p:attrNameLst>
                                      </p:cBhvr>
                                      <p:tavLst>
                                        <p:tav tm="0">
                                          <p:val>
                                            <p:clrVal>
                                              <a:schemeClr val="accent2"/>
                                            </p:clrVal>
                                          </p:val>
                                        </p:tav>
                                        <p:tav tm="50000">
                                          <p:val>
                                            <p:clrVal>
                                              <a:schemeClr val="hlink"/>
                                            </p:clrVal>
                                          </p:val>
                                        </p:tav>
                                      </p:tavLst>
                                    </p:anim>
                                    <p:set>
                                      <p:cBhvr>
                                        <p:cTn id="168" dur="80"/>
                                        <p:tgtEl>
                                          <p:spTgt spid="41021"/>
                                        </p:tgtEl>
                                        <p:attrNameLst>
                                          <p:attrName>fill.type</p:attrName>
                                        </p:attrNameLst>
                                      </p:cBhvr>
                                      <p:to>
                                        <p:strVal val="solid"/>
                                      </p:to>
                                    </p:set>
                                  </p:childTnLst>
                                </p:cTn>
                              </p:par>
                              <p:par>
                                <p:cTn id="169" presetID="27" presetClass="entr" presetSubtype="0" fill="hold" grpId="1" nodeType="withEffect">
                                  <p:stCondLst>
                                    <p:cond delay="0"/>
                                  </p:stCondLst>
                                  <p:iterate type="lt">
                                    <p:tmPct val="50000"/>
                                  </p:iterate>
                                  <p:childTnLst>
                                    <p:set>
                                      <p:cBhvr>
                                        <p:cTn id="170" dur="1" fill="hold">
                                          <p:stCondLst>
                                            <p:cond delay="0"/>
                                          </p:stCondLst>
                                        </p:cTn>
                                        <p:tgtEl>
                                          <p:spTgt spid="41022"/>
                                        </p:tgtEl>
                                        <p:attrNameLst>
                                          <p:attrName>style.visibility</p:attrName>
                                        </p:attrNameLst>
                                      </p:cBhvr>
                                      <p:to>
                                        <p:strVal val="visible"/>
                                      </p:to>
                                    </p:set>
                                    <p:anim calcmode="discrete" valueType="clr">
                                      <p:cBhvr override="childStyle">
                                        <p:cTn id="171" dur="80"/>
                                        <p:tgtEl>
                                          <p:spTgt spid="41022"/>
                                        </p:tgtEl>
                                        <p:attrNameLst>
                                          <p:attrName>style.color</p:attrName>
                                        </p:attrNameLst>
                                      </p:cBhvr>
                                      <p:tavLst>
                                        <p:tav tm="0">
                                          <p:val>
                                            <p:clrVal>
                                              <a:schemeClr val="accent2"/>
                                            </p:clrVal>
                                          </p:val>
                                        </p:tav>
                                        <p:tav tm="50000">
                                          <p:val>
                                            <p:clrVal>
                                              <a:schemeClr val="hlink"/>
                                            </p:clrVal>
                                          </p:val>
                                        </p:tav>
                                      </p:tavLst>
                                    </p:anim>
                                    <p:anim calcmode="discrete" valueType="clr">
                                      <p:cBhvr>
                                        <p:cTn id="172" dur="80"/>
                                        <p:tgtEl>
                                          <p:spTgt spid="41022"/>
                                        </p:tgtEl>
                                        <p:attrNameLst>
                                          <p:attrName>fillcolor</p:attrName>
                                        </p:attrNameLst>
                                      </p:cBhvr>
                                      <p:tavLst>
                                        <p:tav tm="0">
                                          <p:val>
                                            <p:clrVal>
                                              <a:schemeClr val="accent2"/>
                                            </p:clrVal>
                                          </p:val>
                                        </p:tav>
                                        <p:tav tm="50000">
                                          <p:val>
                                            <p:clrVal>
                                              <a:schemeClr val="hlink"/>
                                            </p:clrVal>
                                          </p:val>
                                        </p:tav>
                                      </p:tavLst>
                                    </p:anim>
                                    <p:set>
                                      <p:cBhvr>
                                        <p:cTn id="173" dur="80"/>
                                        <p:tgtEl>
                                          <p:spTgt spid="41022"/>
                                        </p:tgtEl>
                                        <p:attrNameLst>
                                          <p:attrName>fill.type</p:attrName>
                                        </p:attrNameLst>
                                      </p:cBhvr>
                                      <p:to>
                                        <p:strVal val="solid"/>
                                      </p:to>
                                    </p:set>
                                  </p:childTnLst>
                                </p:cTn>
                              </p:par>
                              <p:par>
                                <p:cTn id="174" presetID="27" presetClass="entr" presetSubtype="0" fill="hold" grpId="1" nodeType="withEffect">
                                  <p:stCondLst>
                                    <p:cond delay="0"/>
                                  </p:stCondLst>
                                  <p:iterate type="lt">
                                    <p:tmPct val="50000"/>
                                  </p:iterate>
                                  <p:childTnLst>
                                    <p:set>
                                      <p:cBhvr>
                                        <p:cTn id="175" dur="1" fill="hold">
                                          <p:stCondLst>
                                            <p:cond delay="0"/>
                                          </p:stCondLst>
                                        </p:cTn>
                                        <p:tgtEl>
                                          <p:spTgt spid="41023"/>
                                        </p:tgtEl>
                                        <p:attrNameLst>
                                          <p:attrName>style.visibility</p:attrName>
                                        </p:attrNameLst>
                                      </p:cBhvr>
                                      <p:to>
                                        <p:strVal val="visible"/>
                                      </p:to>
                                    </p:set>
                                    <p:anim calcmode="discrete" valueType="clr">
                                      <p:cBhvr override="childStyle">
                                        <p:cTn id="176" dur="80"/>
                                        <p:tgtEl>
                                          <p:spTgt spid="41023"/>
                                        </p:tgtEl>
                                        <p:attrNameLst>
                                          <p:attrName>style.color</p:attrName>
                                        </p:attrNameLst>
                                      </p:cBhvr>
                                      <p:tavLst>
                                        <p:tav tm="0">
                                          <p:val>
                                            <p:clrVal>
                                              <a:schemeClr val="accent2"/>
                                            </p:clrVal>
                                          </p:val>
                                        </p:tav>
                                        <p:tav tm="50000">
                                          <p:val>
                                            <p:clrVal>
                                              <a:schemeClr val="hlink"/>
                                            </p:clrVal>
                                          </p:val>
                                        </p:tav>
                                      </p:tavLst>
                                    </p:anim>
                                    <p:anim calcmode="discrete" valueType="clr">
                                      <p:cBhvr>
                                        <p:cTn id="177" dur="80"/>
                                        <p:tgtEl>
                                          <p:spTgt spid="41023"/>
                                        </p:tgtEl>
                                        <p:attrNameLst>
                                          <p:attrName>fillcolor</p:attrName>
                                        </p:attrNameLst>
                                      </p:cBhvr>
                                      <p:tavLst>
                                        <p:tav tm="0">
                                          <p:val>
                                            <p:clrVal>
                                              <a:schemeClr val="accent2"/>
                                            </p:clrVal>
                                          </p:val>
                                        </p:tav>
                                        <p:tav tm="50000">
                                          <p:val>
                                            <p:clrVal>
                                              <a:schemeClr val="hlink"/>
                                            </p:clrVal>
                                          </p:val>
                                        </p:tav>
                                      </p:tavLst>
                                    </p:anim>
                                    <p:set>
                                      <p:cBhvr>
                                        <p:cTn id="178" dur="80"/>
                                        <p:tgtEl>
                                          <p:spTgt spid="41023"/>
                                        </p:tgtEl>
                                        <p:attrNameLst>
                                          <p:attrName>fill.type</p:attrName>
                                        </p:attrNameLst>
                                      </p:cBhvr>
                                      <p:to>
                                        <p:strVal val="solid"/>
                                      </p:to>
                                    </p:set>
                                  </p:childTnLst>
                                </p:cTn>
                              </p:par>
                              <p:par>
                                <p:cTn id="179" presetID="27" presetClass="entr" presetSubtype="0" fill="hold" grpId="1" nodeType="withEffect">
                                  <p:stCondLst>
                                    <p:cond delay="0"/>
                                  </p:stCondLst>
                                  <p:iterate type="lt">
                                    <p:tmPct val="50000"/>
                                  </p:iterate>
                                  <p:childTnLst>
                                    <p:set>
                                      <p:cBhvr>
                                        <p:cTn id="180" dur="1" fill="hold">
                                          <p:stCondLst>
                                            <p:cond delay="0"/>
                                          </p:stCondLst>
                                        </p:cTn>
                                        <p:tgtEl>
                                          <p:spTgt spid="41024"/>
                                        </p:tgtEl>
                                        <p:attrNameLst>
                                          <p:attrName>style.visibility</p:attrName>
                                        </p:attrNameLst>
                                      </p:cBhvr>
                                      <p:to>
                                        <p:strVal val="visible"/>
                                      </p:to>
                                    </p:set>
                                    <p:anim calcmode="discrete" valueType="clr">
                                      <p:cBhvr override="childStyle">
                                        <p:cTn id="181" dur="80"/>
                                        <p:tgtEl>
                                          <p:spTgt spid="41024"/>
                                        </p:tgtEl>
                                        <p:attrNameLst>
                                          <p:attrName>style.color</p:attrName>
                                        </p:attrNameLst>
                                      </p:cBhvr>
                                      <p:tavLst>
                                        <p:tav tm="0">
                                          <p:val>
                                            <p:clrVal>
                                              <a:schemeClr val="accent2"/>
                                            </p:clrVal>
                                          </p:val>
                                        </p:tav>
                                        <p:tav tm="50000">
                                          <p:val>
                                            <p:clrVal>
                                              <a:schemeClr val="hlink"/>
                                            </p:clrVal>
                                          </p:val>
                                        </p:tav>
                                      </p:tavLst>
                                    </p:anim>
                                    <p:anim calcmode="discrete" valueType="clr">
                                      <p:cBhvr>
                                        <p:cTn id="182" dur="80"/>
                                        <p:tgtEl>
                                          <p:spTgt spid="41024"/>
                                        </p:tgtEl>
                                        <p:attrNameLst>
                                          <p:attrName>fillcolor</p:attrName>
                                        </p:attrNameLst>
                                      </p:cBhvr>
                                      <p:tavLst>
                                        <p:tav tm="0">
                                          <p:val>
                                            <p:clrVal>
                                              <a:schemeClr val="accent2"/>
                                            </p:clrVal>
                                          </p:val>
                                        </p:tav>
                                        <p:tav tm="50000">
                                          <p:val>
                                            <p:clrVal>
                                              <a:schemeClr val="hlink"/>
                                            </p:clrVal>
                                          </p:val>
                                        </p:tav>
                                      </p:tavLst>
                                    </p:anim>
                                    <p:set>
                                      <p:cBhvr>
                                        <p:cTn id="183" dur="80"/>
                                        <p:tgtEl>
                                          <p:spTgt spid="41024"/>
                                        </p:tgtEl>
                                        <p:attrNameLst>
                                          <p:attrName>fill.type</p:attrName>
                                        </p:attrNameLst>
                                      </p:cBhvr>
                                      <p:to>
                                        <p:strVal val="solid"/>
                                      </p:to>
                                    </p:set>
                                  </p:childTnLst>
                                </p:cTn>
                              </p:par>
                              <p:par>
                                <p:cTn id="184" presetID="27" presetClass="entr" presetSubtype="0" fill="hold" grpId="1" nodeType="withEffect">
                                  <p:stCondLst>
                                    <p:cond delay="0"/>
                                  </p:stCondLst>
                                  <p:iterate type="lt">
                                    <p:tmPct val="50000"/>
                                  </p:iterate>
                                  <p:childTnLst>
                                    <p:set>
                                      <p:cBhvr>
                                        <p:cTn id="185" dur="1" fill="hold">
                                          <p:stCondLst>
                                            <p:cond delay="0"/>
                                          </p:stCondLst>
                                        </p:cTn>
                                        <p:tgtEl>
                                          <p:spTgt spid="41025"/>
                                        </p:tgtEl>
                                        <p:attrNameLst>
                                          <p:attrName>style.visibility</p:attrName>
                                        </p:attrNameLst>
                                      </p:cBhvr>
                                      <p:to>
                                        <p:strVal val="visible"/>
                                      </p:to>
                                    </p:set>
                                    <p:anim calcmode="discrete" valueType="clr">
                                      <p:cBhvr override="childStyle">
                                        <p:cTn id="186" dur="80"/>
                                        <p:tgtEl>
                                          <p:spTgt spid="41025"/>
                                        </p:tgtEl>
                                        <p:attrNameLst>
                                          <p:attrName>style.color</p:attrName>
                                        </p:attrNameLst>
                                      </p:cBhvr>
                                      <p:tavLst>
                                        <p:tav tm="0">
                                          <p:val>
                                            <p:clrVal>
                                              <a:schemeClr val="accent2"/>
                                            </p:clrVal>
                                          </p:val>
                                        </p:tav>
                                        <p:tav tm="50000">
                                          <p:val>
                                            <p:clrVal>
                                              <a:schemeClr val="hlink"/>
                                            </p:clrVal>
                                          </p:val>
                                        </p:tav>
                                      </p:tavLst>
                                    </p:anim>
                                    <p:anim calcmode="discrete" valueType="clr">
                                      <p:cBhvr>
                                        <p:cTn id="187" dur="80"/>
                                        <p:tgtEl>
                                          <p:spTgt spid="41025"/>
                                        </p:tgtEl>
                                        <p:attrNameLst>
                                          <p:attrName>fillcolor</p:attrName>
                                        </p:attrNameLst>
                                      </p:cBhvr>
                                      <p:tavLst>
                                        <p:tav tm="0">
                                          <p:val>
                                            <p:clrVal>
                                              <a:schemeClr val="accent2"/>
                                            </p:clrVal>
                                          </p:val>
                                        </p:tav>
                                        <p:tav tm="50000">
                                          <p:val>
                                            <p:clrVal>
                                              <a:schemeClr val="hlink"/>
                                            </p:clrVal>
                                          </p:val>
                                        </p:tav>
                                      </p:tavLst>
                                    </p:anim>
                                    <p:set>
                                      <p:cBhvr>
                                        <p:cTn id="188" dur="80"/>
                                        <p:tgtEl>
                                          <p:spTgt spid="41025"/>
                                        </p:tgtEl>
                                        <p:attrNameLst>
                                          <p:attrName>fill.type</p:attrName>
                                        </p:attrNameLst>
                                      </p:cBhvr>
                                      <p:to>
                                        <p:strVal val="solid"/>
                                      </p:to>
                                    </p:set>
                                  </p:childTnLst>
                                </p:cTn>
                              </p:par>
                              <p:par>
                                <p:cTn id="189" presetID="27" presetClass="entr" presetSubtype="0" fill="hold" grpId="1" nodeType="withEffect">
                                  <p:stCondLst>
                                    <p:cond delay="0"/>
                                  </p:stCondLst>
                                  <p:iterate type="lt">
                                    <p:tmPct val="50000"/>
                                  </p:iterate>
                                  <p:childTnLst>
                                    <p:set>
                                      <p:cBhvr>
                                        <p:cTn id="190" dur="1" fill="hold">
                                          <p:stCondLst>
                                            <p:cond delay="0"/>
                                          </p:stCondLst>
                                        </p:cTn>
                                        <p:tgtEl>
                                          <p:spTgt spid="41026"/>
                                        </p:tgtEl>
                                        <p:attrNameLst>
                                          <p:attrName>style.visibility</p:attrName>
                                        </p:attrNameLst>
                                      </p:cBhvr>
                                      <p:to>
                                        <p:strVal val="visible"/>
                                      </p:to>
                                    </p:set>
                                    <p:anim calcmode="discrete" valueType="clr">
                                      <p:cBhvr override="childStyle">
                                        <p:cTn id="191" dur="80"/>
                                        <p:tgtEl>
                                          <p:spTgt spid="41026"/>
                                        </p:tgtEl>
                                        <p:attrNameLst>
                                          <p:attrName>style.color</p:attrName>
                                        </p:attrNameLst>
                                      </p:cBhvr>
                                      <p:tavLst>
                                        <p:tav tm="0">
                                          <p:val>
                                            <p:clrVal>
                                              <a:schemeClr val="accent2"/>
                                            </p:clrVal>
                                          </p:val>
                                        </p:tav>
                                        <p:tav tm="50000">
                                          <p:val>
                                            <p:clrVal>
                                              <a:schemeClr val="hlink"/>
                                            </p:clrVal>
                                          </p:val>
                                        </p:tav>
                                      </p:tavLst>
                                    </p:anim>
                                    <p:anim calcmode="discrete" valueType="clr">
                                      <p:cBhvr>
                                        <p:cTn id="192" dur="80"/>
                                        <p:tgtEl>
                                          <p:spTgt spid="41026"/>
                                        </p:tgtEl>
                                        <p:attrNameLst>
                                          <p:attrName>fillcolor</p:attrName>
                                        </p:attrNameLst>
                                      </p:cBhvr>
                                      <p:tavLst>
                                        <p:tav tm="0">
                                          <p:val>
                                            <p:clrVal>
                                              <a:schemeClr val="accent2"/>
                                            </p:clrVal>
                                          </p:val>
                                        </p:tav>
                                        <p:tav tm="50000">
                                          <p:val>
                                            <p:clrVal>
                                              <a:schemeClr val="hlink"/>
                                            </p:clrVal>
                                          </p:val>
                                        </p:tav>
                                      </p:tavLst>
                                    </p:anim>
                                    <p:set>
                                      <p:cBhvr>
                                        <p:cTn id="193" dur="80"/>
                                        <p:tgtEl>
                                          <p:spTgt spid="41026"/>
                                        </p:tgtEl>
                                        <p:attrNameLst>
                                          <p:attrName>fill.type</p:attrName>
                                        </p:attrNameLst>
                                      </p:cBhvr>
                                      <p:to>
                                        <p:strVal val="solid"/>
                                      </p:to>
                                    </p:set>
                                  </p:childTnLst>
                                </p:cTn>
                              </p:par>
                              <p:par>
                                <p:cTn id="194" presetID="27" presetClass="entr" presetSubtype="0" fill="hold" grpId="1" nodeType="withEffect">
                                  <p:stCondLst>
                                    <p:cond delay="0"/>
                                  </p:stCondLst>
                                  <p:iterate type="lt">
                                    <p:tmPct val="50000"/>
                                  </p:iterate>
                                  <p:childTnLst>
                                    <p:set>
                                      <p:cBhvr>
                                        <p:cTn id="195" dur="1" fill="hold">
                                          <p:stCondLst>
                                            <p:cond delay="0"/>
                                          </p:stCondLst>
                                        </p:cTn>
                                        <p:tgtEl>
                                          <p:spTgt spid="41027"/>
                                        </p:tgtEl>
                                        <p:attrNameLst>
                                          <p:attrName>style.visibility</p:attrName>
                                        </p:attrNameLst>
                                      </p:cBhvr>
                                      <p:to>
                                        <p:strVal val="visible"/>
                                      </p:to>
                                    </p:set>
                                    <p:anim calcmode="discrete" valueType="clr">
                                      <p:cBhvr override="childStyle">
                                        <p:cTn id="196" dur="80"/>
                                        <p:tgtEl>
                                          <p:spTgt spid="41027"/>
                                        </p:tgtEl>
                                        <p:attrNameLst>
                                          <p:attrName>style.color</p:attrName>
                                        </p:attrNameLst>
                                      </p:cBhvr>
                                      <p:tavLst>
                                        <p:tav tm="0">
                                          <p:val>
                                            <p:clrVal>
                                              <a:schemeClr val="accent2"/>
                                            </p:clrVal>
                                          </p:val>
                                        </p:tav>
                                        <p:tav tm="50000">
                                          <p:val>
                                            <p:clrVal>
                                              <a:schemeClr val="hlink"/>
                                            </p:clrVal>
                                          </p:val>
                                        </p:tav>
                                      </p:tavLst>
                                    </p:anim>
                                    <p:anim calcmode="discrete" valueType="clr">
                                      <p:cBhvr>
                                        <p:cTn id="197" dur="80"/>
                                        <p:tgtEl>
                                          <p:spTgt spid="41027"/>
                                        </p:tgtEl>
                                        <p:attrNameLst>
                                          <p:attrName>fillcolor</p:attrName>
                                        </p:attrNameLst>
                                      </p:cBhvr>
                                      <p:tavLst>
                                        <p:tav tm="0">
                                          <p:val>
                                            <p:clrVal>
                                              <a:schemeClr val="accent2"/>
                                            </p:clrVal>
                                          </p:val>
                                        </p:tav>
                                        <p:tav tm="50000">
                                          <p:val>
                                            <p:clrVal>
                                              <a:schemeClr val="hlink"/>
                                            </p:clrVal>
                                          </p:val>
                                        </p:tav>
                                      </p:tavLst>
                                    </p:anim>
                                    <p:set>
                                      <p:cBhvr>
                                        <p:cTn id="198" dur="80"/>
                                        <p:tgtEl>
                                          <p:spTgt spid="41027"/>
                                        </p:tgtEl>
                                        <p:attrNameLst>
                                          <p:attrName>fill.type</p:attrName>
                                        </p:attrNameLst>
                                      </p:cBhvr>
                                      <p:to>
                                        <p:strVal val="solid"/>
                                      </p:to>
                                    </p:set>
                                  </p:childTnLst>
                                </p:cTn>
                              </p:par>
                              <p:par>
                                <p:cTn id="199" presetID="27" presetClass="entr" presetSubtype="0" fill="hold" grpId="1" nodeType="withEffect">
                                  <p:stCondLst>
                                    <p:cond delay="0"/>
                                  </p:stCondLst>
                                  <p:iterate type="lt">
                                    <p:tmPct val="50000"/>
                                  </p:iterate>
                                  <p:childTnLst>
                                    <p:set>
                                      <p:cBhvr>
                                        <p:cTn id="200" dur="1" fill="hold">
                                          <p:stCondLst>
                                            <p:cond delay="0"/>
                                          </p:stCondLst>
                                        </p:cTn>
                                        <p:tgtEl>
                                          <p:spTgt spid="41028"/>
                                        </p:tgtEl>
                                        <p:attrNameLst>
                                          <p:attrName>style.visibility</p:attrName>
                                        </p:attrNameLst>
                                      </p:cBhvr>
                                      <p:to>
                                        <p:strVal val="visible"/>
                                      </p:to>
                                    </p:set>
                                    <p:anim calcmode="discrete" valueType="clr">
                                      <p:cBhvr override="childStyle">
                                        <p:cTn id="201" dur="80"/>
                                        <p:tgtEl>
                                          <p:spTgt spid="41028"/>
                                        </p:tgtEl>
                                        <p:attrNameLst>
                                          <p:attrName>style.color</p:attrName>
                                        </p:attrNameLst>
                                      </p:cBhvr>
                                      <p:tavLst>
                                        <p:tav tm="0">
                                          <p:val>
                                            <p:clrVal>
                                              <a:schemeClr val="accent2"/>
                                            </p:clrVal>
                                          </p:val>
                                        </p:tav>
                                        <p:tav tm="50000">
                                          <p:val>
                                            <p:clrVal>
                                              <a:schemeClr val="hlink"/>
                                            </p:clrVal>
                                          </p:val>
                                        </p:tav>
                                      </p:tavLst>
                                    </p:anim>
                                    <p:anim calcmode="discrete" valueType="clr">
                                      <p:cBhvr>
                                        <p:cTn id="202" dur="80"/>
                                        <p:tgtEl>
                                          <p:spTgt spid="41028"/>
                                        </p:tgtEl>
                                        <p:attrNameLst>
                                          <p:attrName>fillcolor</p:attrName>
                                        </p:attrNameLst>
                                      </p:cBhvr>
                                      <p:tavLst>
                                        <p:tav tm="0">
                                          <p:val>
                                            <p:clrVal>
                                              <a:schemeClr val="accent2"/>
                                            </p:clrVal>
                                          </p:val>
                                        </p:tav>
                                        <p:tav tm="50000">
                                          <p:val>
                                            <p:clrVal>
                                              <a:schemeClr val="hlink"/>
                                            </p:clrVal>
                                          </p:val>
                                        </p:tav>
                                      </p:tavLst>
                                    </p:anim>
                                    <p:set>
                                      <p:cBhvr>
                                        <p:cTn id="203" dur="80"/>
                                        <p:tgtEl>
                                          <p:spTgt spid="41028"/>
                                        </p:tgtEl>
                                        <p:attrNameLst>
                                          <p:attrName>fill.type</p:attrName>
                                        </p:attrNameLst>
                                      </p:cBhvr>
                                      <p:to>
                                        <p:strVal val="solid"/>
                                      </p:to>
                                    </p:set>
                                  </p:childTnLst>
                                </p:cTn>
                              </p:par>
                              <p:par>
                                <p:cTn id="204" presetID="27" presetClass="entr" presetSubtype="0" fill="hold" grpId="1" nodeType="withEffect">
                                  <p:stCondLst>
                                    <p:cond delay="0"/>
                                  </p:stCondLst>
                                  <p:iterate type="lt">
                                    <p:tmPct val="50000"/>
                                  </p:iterate>
                                  <p:childTnLst>
                                    <p:set>
                                      <p:cBhvr>
                                        <p:cTn id="205" dur="1" fill="hold">
                                          <p:stCondLst>
                                            <p:cond delay="0"/>
                                          </p:stCondLst>
                                        </p:cTn>
                                        <p:tgtEl>
                                          <p:spTgt spid="41029"/>
                                        </p:tgtEl>
                                        <p:attrNameLst>
                                          <p:attrName>style.visibility</p:attrName>
                                        </p:attrNameLst>
                                      </p:cBhvr>
                                      <p:to>
                                        <p:strVal val="visible"/>
                                      </p:to>
                                    </p:set>
                                    <p:anim calcmode="discrete" valueType="clr">
                                      <p:cBhvr override="childStyle">
                                        <p:cTn id="206" dur="80"/>
                                        <p:tgtEl>
                                          <p:spTgt spid="41029"/>
                                        </p:tgtEl>
                                        <p:attrNameLst>
                                          <p:attrName>style.color</p:attrName>
                                        </p:attrNameLst>
                                      </p:cBhvr>
                                      <p:tavLst>
                                        <p:tav tm="0">
                                          <p:val>
                                            <p:clrVal>
                                              <a:schemeClr val="accent2"/>
                                            </p:clrVal>
                                          </p:val>
                                        </p:tav>
                                        <p:tav tm="50000">
                                          <p:val>
                                            <p:clrVal>
                                              <a:schemeClr val="hlink"/>
                                            </p:clrVal>
                                          </p:val>
                                        </p:tav>
                                      </p:tavLst>
                                    </p:anim>
                                    <p:anim calcmode="discrete" valueType="clr">
                                      <p:cBhvr>
                                        <p:cTn id="207" dur="80"/>
                                        <p:tgtEl>
                                          <p:spTgt spid="41029"/>
                                        </p:tgtEl>
                                        <p:attrNameLst>
                                          <p:attrName>fillcolor</p:attrName>
                                        </p:attrNameLst>
                                      </p:cBhvr>
                                      <p:tavLst>
                                        <p:tav tm="0">
                                          <p:val>
                                            <p:clrVal>
                                              <a:schemeClr val="accent2"/>
                                            </p:clrVal>
                                          </p:val>
                                        </p:tav>
                                        <p:tav tm="50000">
                                          <p:val>
                                            <p:clrVal>
                                              <a:schemeClr val="hlink"/>
                                            </p:clrVal>
                                          </p:val>
                                        </p:tav>
                                      </p:tavLst>
                                    </p:anim>
                                    <p:set>
                                      <p:cBhvr>
                                        <p:cTn id="208" dur="80"/>
                                        <p:tgtEl>
                                          <p:spTgt spid="41029"/>
                                        </p:tgtEl>
                                        <p:attrNameLst>
                                          <p:attrName>fill.type</p:attrName>
                                        </p:attrNameLst>
                                      </p:cBhvr>
                                      <p:to>
                                        <p:strVal val="solid"/>
                                      </p:to>
                                    </p:set>
                                  </p:childTnLst>
                                </p:cTn>
                              </p:par>
                              <p:par>
                                <p:cTn id="209" presetID="27" presetClass="entr" presetSubtype="0" fill="hold" grpId="1" nodeType="withEffect">
                                  <p:stCondLst>
                                    <p:cond delay="0"/>
                                  </p:stCondLst>
                                  <p:iterate type="lt">
                                    <p:tmPct val="50000"/>
                                  </p:iterate>
                                  <p:childTnLst>
                                    <p:set>
                                      <p:cBhvr>
                                        <p:cTn id="210" dur="1" fill="hold">
                                          <p:stCondLst>
                                            <p:cond delay="0"/>
                                          </p:stCondLst>
                                        </p:cTn>
                                        <p:tgtEl>
                                          <p:spTgt spid="41030"/>
                                        </p:tgtEl>
                                        <p:attrNameLst>
                                          <p:attrName>style.visibility</p:attrName>
                                        </p:attrNameLst>
                                      </p:cBhvr>
                                      <p:to>
                                        <p:strVal val="visible"/>
                                      </p:to>
                                    </p:set>
                                    <p:anim calcmode="discrete" valueType="clr">
                                      <p:cBhvr override="childStyle">
                                        <p:cTn id="211" dur="80"/>
                                        <p:tgtEl>
                                          <p:spTgt spid="41030"/>
                                        </p:tgtEl>
                                        <p:attrNameLst>
                                          <p:attrName>style.color</p:attrName>
                                        </p:attrNameLst>
                                      </p:cBhvr>
                                      <p:tavLst>
                                        <p:tav tm="0">
                                          <p:val>
                                            <p:clrVal>
                                              <a:schemeClr val="accent2"/>
                                            </p:clrVal>
                                          </p:val>
                                        </p:tav>
                                        <p:tav tm="50000">
                                          <p:val>
                                            <p:clrVal>
                                              <a:schemeClr val="hlink"/>
                                            </p:clrVal>
                                          </p:val>
                                        </p:tav>
                                      </p:tavLst>
                                    </p:anim>
                                    <p:anim calcmode="discrete" valueType="clr">
                                      <p:cBhvr>
                                        <p:cTn id="212" dur="80"/>
                                        <p:tgtEl>
                                          <p:spTgt spid="41030"/>
                                        </p:tgtEl>
                                        <p:attrNameLst>
                                          <p:attrName>fillcolor</p:attrName>
                                        </p:attrNameLst>
                                      </p:cBhvr>
                                      <p:tavLst>
                                        <p:tav tm="0">
                                          <p:val>
                                            <p:clrVal>
                                              <a:schemeClr val="accent2"/>
                                            </p:clrVal>
                                          </p:val>
                                        </p:tav>
                                        <p:tav tm="50000">
                                          <p:val>
                                            <p:clrVal>
                                              <a:schemeClr val="hlink"/>
                                            </p:clrVal>
                                          </p:val>
                                        </p:tav>
                                      </p:tavLst>
                                    </p:anim>
                                    <p:set>
                                      <p:cBhvr>
                                        <p:cTn id="213" dur="80"/>
                                        <p:tgtEl>
                                          <p:spTgt spid="41030"/>
                                        </p:tgtEl>
                                        <p:attrNameLst>
                                          <p:attrName>fill.type</p:attrName>
                                        </p:attrNameLst>
                                      </p:cBhvr>
                                      <p:to>
                                        <p:strVal val="solid"/>
                                      </p:to>
                                    </p:set>
                                  </p:childTnLst>
                                </p:cTn>
                              </p:par>
                              <p:par>
                                <p:cTn id="214" presetID="27" presetClass="entr" presetSubtype="0" fill="hold" grpId="1" nodeType="withEffect">
                                  <p:stCondLst>
                                    <p:cond delay="0"/>
                                  </p:stCondLst>
                                  <p:iterate type="lt">
                                    <p:tmPct val="50000"/>
                                  </p:iterate>
                                  <p:childTnLst>
                                    <p:set>
                                      <p:cBhvr>
                                        <p:cTn id="215" dur="1" fill="hold">
                                          <p:stCondLst>
                                            <p:cond delay="0"/>
                                          </p:stCondLst>
                                        </p:cTn>
                                        <p:tgtEl>
                                          <p:spTgt spid="41031"/>
                                        </p:tgtEl>
                                        <p:attrNameLst>
                                          <p:attrName>style.visibility</p:attrName>
                                        </p:attrNameLst>
                                      </p:cBhvr>
                                      <p:to>
                                        <p:strVal val="visible"/>
                                      </p:to>
                                    </p:set>
                                    <p:anim calcmode="discrete" valueType="clr">
                                      <p:cBhvr override="childStyle">
                                        <p:cTn id="216" dur="80"/>
                                        <p:tgtEl>
                                          <p:spTgt spid="41031"/>
                                        </p:tgtEl>
                                        <p:attrNameLst>
                                          <p:attrName>style.color</p:attrName>
                                        </p:attrNameLst>
                                      </p:cBhvr>
                                      <p:tavLst>
                                        <p:tav tm="0">
                                          <p:val>
                                            <p:clrVal>
                                              <a:schemeClr val="accent2"/>
                                            </p:clrVal>
                                          </p:val>
                                        </p:tav>
                                        <p:tav tm="50000">
                                          <p:val>
                                            <p:clrVal>
                                              <a:schemeClr val="hlink"/>
                                            </p:clrVal>
                                          </p:val>
                                        </p:tav>
                                      </p:tavLst>
                                    </p:anim>
                                    <p:anim calcmode="discrete" valueType="clr">
                                      <p:cBhvr>
                                        <p:cTn id="217" dur="80"/>
                                        <p:tgtEl>
                                          <p:spTgt spid="41031"/>
                                        </p:tgtEl>
                                        <p:attrNameLst>
                                          <p:attrName>fillcolor</p:attrName>
                                        </p:attrNameLst>
                                      </p:cBhvr>
                                      <p:tavLst>
                                        <p:tav tm="0">
                                          <p:val>
                                            <p:clrVal>
                                              <a:schemeClr val="accent2"/>
                                            </p:clrVal>
                                          </p:val>
                                        </p:tav>
                                        <p:tav tm="50000">
                                          <p:val>
                                            <p:clrVal>
                                              <a:schemeClr val="hlink"/>
                                            </p:clrVal>
                                          </p:val>
                                        </p:tav>
                                      </p:tavLst>
                                    </p:anim>
                                    <p:set>
                                      <p:cBhvr>
                                        <p:cTn id="218" dur="80"/>
                                        <p:tgtEl>
                                          <p:spTgt spid="41031"/>
                                        </p:tgtEl>
                                        <p:attrNameLst>
                                          <p:attrName>fill.type</p:attrName>
                                        </p:attrNameLst>
                                      </p:cBhvr>
                                      <p:to>
                                        <p:strVal val="solid"/>
                                      </p:to>
                                    </p:set>
                                  </p:childTnLst>
                                </p:cTn>
                              </p:par>
                              <p:par>
                                <p:cTn id="219" presetID="27" presetClass="entr" presetSubtype="0" fill="hold" grpId="1" nodeType="withEffect">
                                  <p:stCondLst>
                                    <p:cond delay="0"/>
                                  </p:stCondLst>
                                  <p:iterate type="lt">
                                    <p:tmPct val="50000"/>
                                  </p:iterate>
                                  <p:childTnLst>
                                    <p:set>
                                      <p:cBhvr>
                                        <p:cTn id="220" dur="1" fill="hold">
                                          <p:stCondLst>
                                            <p:cond delay="0"/>
                                          </p:stCondLst>
                                        </p:cTn>
                                        <p:tgtEl>
                                          <p:spTgt spid="41032"/>
                                        </p:tgtEl>
                                        <p:attrNameLst>
                                          <p:attrName>style.visibility</p:attrName>
                                        </p:attrNameLst>
                                      </p:cBhvr>
                                      <p:to>
                                        <p:strVal val="visible"/>
                                      </p:to>
                                    </p:set>
                                    <p:anim calcmode="discrete" valueType="clr">
                                      <p:cBhvr override="childStyle">
                                        <p:cTn id="221" dur="80"/>
                                        <p:tgtEl>
                                          <p:spTgt spid="41032"/>
                                        </p:tgtEl>
                                        <p:attrNameLst>
                                          <p:attrName>style.color</p:attrName>
                                        </p:attrNameLst>
                                      </p:cBhvr>
                                      <p:tavLst>
                                        <p:tav tm="0">
                                          <p:val>
                                            <p:clrVal>
                                              <a:schemeClr val="accent2"/>
                                            </p:clrVal>
                                          </p:val>
                                        </p:tav>
                                        <p:tav tm="50000">
                                          <p:val>
                                            <p:clrVal>
                                              <a:schemeClr val="hlink"/>
                                            </p:clrVal>
                                          </p:val>
                                        </p:tav>
                                      </p:tavLst>
                                    </p:anim>
                                    <p:anim calcmode="discrete" valueType="clr">
                                      <p:cBhvr>
                                        <p:cTn id="222" dur="80"/>
                                        <p:tgtEl>
                                          <p:spTgt spid="41032"/>
                                        </p:tgtEl>
                                        <p:attrNameLst>
                                          <p:attrName>fillcolor</p:attrName>
                                        </p:attrNameLst>
                                      </p:cBhvr>
                                      <p:tavLst>
                                        <p:tav tm="0">
                                          <p:val>
                                            <p:clrVal>
                                              <a:schemeClr val="accent2"/>
                                            </p:clrVal>
                                          </p:val>
                                        </p:tav>
                                        <p:tav tm="50000">
                                          <p:val>
                                            <p:clrVal>
                                              <a:schemeClr val="hlink"/>
                                            </p:clrVal>
                                          </p:val>
                                        </p:tav>
                                      </p:tavLst>
                                    </p:anim>
                                    <p:set>
                                      <p:cBhvr>
                                        <p:cTn id="223" dur="80"/>
                                        <p:tgtEl>
                                          <p:spTgt spid="41032"/>
                                        </p:tgtEl>
                                        <p:attrNameLst>
                                          <p:attrName>fill.type</p:attrName>
                                        </p:attrNameLst>
                                      </p:cBhvr>
                                      <p:to>
                                        <p:strVal val="solid"/>
                                      </p:to>
                                    </p:set>
                                  </p:childTnLst>
                                </p:cTn>
                              </p:par>
                              <p:par>
                                <p:cTn id="224" presetID="27" presetClass="entr" presetSubtype="0" fill="hold" grpId="1" nodeType="withEffect">
                                  <p:stCondLst>
                                    <p:cond delay="0"/>
                                  </p:stCondLst>
                                  <p:iterate type="lt">
                                    <p:tmPct val="50000"/>
                                  </p:iterate>
                                  <p:childTnLst>
                                    <p:set>
                                      <p:cBhvr>
                                        <p:cTn id="225" dur="1" fill="hold">
                                          <p:stCondLst>
                                            <p:cond delay="0"/>
                                          </p:stCondLst>
                                        </p:cTn>
                                        <p:tgtEl>
                                          <p:spTgt spid="41033"/>
                                        </p:tgtEl>
                                        <p:attrNameLst>
                                          <p:attrName>style.visibility</p:attrName>
                                        </p:attrNameLst>
                                      </p:cBhvr>
                                      <p:to>
                                        <p:strVal val="visible"/>
                                      </p:to>
                                    </p:set>
                                    <p:anim calcmode="discrete" valueType="clr">
                                      <p:cBhvr override="childStyle">
                                        <p:cTn id="226" dur="80"/>
                                        <p:tgtEl>
                                          <p:spTgt spid="41033"/>
                                        </p:tgtEl>
                                        <p:attrNameLst>
                                          <p:attrName>style.color</p:attrName>
                                        </p:attrNameLst>
                                      </p:cBhvr>
                                      <p:tavLst>
                                        <p:tav tm="0">
                                          <p:val>
                                            <p:clrVal>
                                              <a:schemeClr val="accent2"/>
                                            </p:clrVal>
                                          </p:val>
                                        </p:tav>
                                        <p:tav tm="50000">
                                          <p:val>
                                            <p:clrVal>
                                              <a:schemeClr val="hlink"/>
                                            </p:clrVal>
                                          </p:val>
                                        </p:tav>
                                      </p:tavLst>
                                    </p:anim>
                                    <p:anim calcmode="discrete" valueType="clr">
                                      <p:cBhvr>
                                        <p:cTn id="227" dur="80"/>
                                        <p:tgtEl>
                                          <p:spTgt spid="41033"/>
                                        </p:tgtEl>
                                        <p:attrNameLst>
                                          <p:attrName>fillcolor</p:attrName>
                                        </p:attrNameLst>
                                      </p:cBhvr>
                                      <p:tavLst>
                                        <p:tav tm="0">
                                          <p:val>
                                            <p:clrVal>
                                              <a:schemeClr val="accent2"/>
                                            </p:clrVal>
                                          </p:val>
                                        </p:tav>
                                        <p:tav tm="50000">
                                          <p:val>
                                            <p:clrVal>
                                              <a:schemeClr val="hlink"/>
                                            </p:clrVal>
                                          </p:val>
                                        </p:tav>
                                      </p:tavLst>
                                    </p:anim>
                                    <p:set>
                                      <p:cBhvr>
                                        <p:cTn id="228" dur="80"/>
                                        <p:tgtEl>
                                          <p:spTgt spid="41033"/>
                                        </p:tgtEl>
                                        <p:attrNameLst>
                                          <p:attrName>fill.type</p:attrName>
                                        </p:attrNameLst>
                                      </p:cBhvr>
                                      <p:to>
                                        <p:strVal val="solid"/>
                                      </p:to>
                                    </p:set>
                                  </p:childTnLst>
                                </p:cTn>
                              </p:par>
                              <p:par>
                                <p:cTn id="229" presetID="27" presetClass="entr" presetSubtype="0" fill="hold" grpId="1" nodeType="withEffect">
                                  <p:stCondLst>
                                    <p:cond delay="0"/>
                                  </p:stCondLst>
                                  <p:iterate type="lt">
                                    <p:tmPct val="50000"/>
                                  </p:iterate>
                                  <p:childTnLst>
                                    <p:set>
                                      <p:cBhvr>
                                        <p:cTn id="230" dur="1" fill="hold">
                                          <p:stCondLst>
                                            <p:cond delay="0"/>
                                          </p:stCondLst>
                                        </p:cTn>
                                        <p:tgtEl>
                                          <p:spTgt spid="41034"/>
                                        </p:tgtEl>
                                        <p:attrNameLst>
                                          <p:attrName>style.visibility</p:attrName>
                                        </p:attrNameLst>
                                      </p:cBhvr>
                                      <p:to>
                                        <p:strVal val="visible"/>
                                      </p:to>
                                    </p:set>
                                    <p:anim calcmode="discrete" valueType="clr">
                                      <p:cBhvr override="childStyle">
                                        <p:cTn id="231" dur="80"/>
                                        <p:tgtEl>
                                          <p:spTgt spid="41034"/>
                                        </p:tgtEl>
                                        <p:attrNameLst>
                                          <p:attrName>style.color</p:attrName>
                                        </p:attrNameLst>
                                      </p:cBhvr>
                                      <p:tavLst>
                                        <p:tav tm="0">
                                          <p:val>
                                            <p:clrVal>
                                              <a:schemeClr val="accent2"/>
                                            </p:clrVal>
                                          </p:val>
                                        </p:tav>
                                        <p:tav tm="50000">
                                          <p:val>
                                            <p:clrVal>
                                              <a:schemeClr val="hlink"/>
                                            </p:clrVal>
                                          </p:val>
                                        </p:tav>
                                      </p:tavLst>
                                    </p:anim>
                                    <p:anim calcmode="discrete" valueType="clr">
                                      <p:cBhvr>
                                        <p:cTn id="232" dur="80"/>
                                        <p:tgtEl>
                                          <p:spTgt spid="41034"/>
                                        </p:tgtEl>
                                        <p:attrNameLst>
                                          <p:attrName>fillcolor</p:attrName>
                                        </p:attrNameLst>
                                      </p:cBhvr>
                                      <p:tavLst>
                                        <p:tav tm="0">
                                          <p:val>
                                            <p:clrVal>
                                              <a:schemeClr val="accent2"/>
                                            </p:clrVal>
                                          </p:val>
                                        </p:tav>
                                        <p:tav tm="50000">
                                          <p:val>
                                            <p:clrVal>
                                              <a:schemeClr val="hlink"/>
                                            </p:clrVal>
                                          </p:val>
                                        </p:tav>
                                      </p:tavLst>
                                    </p:anim>
                                    <p:set>
                                      <p:cBhvr>
                                        <p:cTn id="233" dur="80"/>
                                        <p:tgtEl>
                                          <p:spTgt spid="41034"/>
                                        </p:tgtEl>
                                        <p:attrNameLst>
                                          <p:attrName>fill.type</p:attrName>
                                        </p:attrNameLst>
                                      </p:cBhvr>
                                      <p:to>
                                        <p:strVal val="solid"/>
                                      </p:to>
                                    </p:set>
                                  </p:childTnLst>
                                </p:cTn>
                              </p:par>
                              <p:par>
                                <p:cTn id="234" presetID="27" presetClass="entr" presetSubtype="0" fill="hold" grpId="1" nodeType="withEffect">
                                  <p:stCondLst>
                                    <p:cond delay="0"/>
                                  </p:stCondLst>
                                  <p:iterate type="lt">
                                    <p:tmPct val="50000"/>
                                  </p:iterate>
                                  <p:childTnLst>
                                    <p:set>
                                      <p:cBhvr>
                                        <p:cTn id="235" dur="1" fill="hold">
                                          <p:stCondLst>
                                            <p:cond delay="0"/>
                                          </p:stCondLst>
                                        </p:cTn>
                                        <p:tgtEl>
                                          <p:spTgt spid="41035"/>
                                        </p:tgtEl>
                                        <p:attrNameLst>
                                          <p:attrName>style.visibility</p:attrName>
                                        </p:attrNameLst>
                                      </p:cBhvr>
                                      <p:to>
                                        <p:strVal val="visible"/>
                                      </p:to>
                                    </p:set>
                                    <p:anim calcmode="discrete" valueType="clr">
                                      <p:cBhvr override="childStyle">
                                        <p:cTn id="236" dur="80"/>
                                        <p:tgtEl>
                                          <p:spTgt spid="41035"/>
                                        </p:tgtEl>
                                        <p:attrNameLst>
                                          <p:attrName>style.color</p:attrName>
                                        </p:attrNameLst>
                                      </p:cBhvr>
                                      <p:tavLst>
                                        <p:tav tm="0">
                                          <p:val>
                                            <p:clrVal>
                                              <a:schemeClr val="accent2"/>
                                            </p:clrVal>
                                          </p:val>
                                        </p:tav>
                                        <p:tav tm="50000">
                                          <p:val>
                                            <p:clrVal>
                                              <a:schemeClr val="hlink"/>
                                            </p:clrVal>
                                          </p:val>
                                        </p:tav>
                                      </p:tavLst>
                                    </p:anim>
                                    <p:anim calcmode="discrete" valueType="clr">
                                      <p:cBhvr>
                                        <p:cTn id="237" dur="80"/>
                                        <p:tgtEl>
                                          <p:spTgt spid="41035"/>
                                        </p:tgtEl>
                                        <p:attrNameLst>
                                          <p:attrName>fillcolor</p:attrName>
                                        </p:attrNameLst>
                                      </p:cBhvr>
                                      <p:tavLst>
                                        <p:tav tm="0">
                                          <p:val>
                                            <p:clrVal>
                                              <a:schemeClr val="accent2"/>
                                            </p:clrVal>
                                          </p:val>
                                        </p:tav>
                                        <p:tav tm="50000">
                                          <p:val>
                                            <p:clrVal>
                                              <a:schemeClr val="hlink"/>
                                            </p:clrVal>
                                          </p:val>
                                        </p:tav>
                                      </p:tavLst>
                                    </p:anim>
                                    <p:set>
                                      <p:cBhvr>
                                        <p:cTn id="238" dur="80"/>
                                        <p:tgtEl>
                                          <p:spTgt spid="41035"/>
                                        </p:tgtEl>
                                        <p:attrNameLst>
                                          <p:attrName>fill.type</p:attrName>
                                        </p:attrNameLst>
                                      </p:cBhvr>
                                      <p:to>
                                        <p:strVal val="solid"/>
                                      </p:to>
                                    </p:set>
                                  </p:childTnLst>
                                </p:cTn>
                              </p:par>
                            </p:childTnLst>
                          </p:cTn>
                        </p:par>
                      </p:childTnLst>
                    </p:cTn>
                  </p:par>
                  <p:par>
                    <p:cTn id="239" fill="hold">
                      <p:stCondLst>
                        <p:cond delay="indefinite"/>
                      </p:stCondLst>
                      <p:childTnLst>
                        <p:par>
                          <p:cTn id="240" fill="hold">
                            <p:stCondLst>
                              <p:cond delay="0"/>
                            </p:stCondLst>
                            <p:childTnLst>
                              <p:par>
                                <p:cTn id="241" presetID="8" presetClass="entr" presetSubtype="16" fill="hold" grpId="0" nodeType="clickEffect">
                                  <p:stCondLst>
                                    <p:cond delay="0"/>
                                  </p:stCondLst>
                                  <p:childTnLst>
                                    <p:set>
                                      <p:cBhvr>
                                        <p:cTn id="242" dur="1" fill="hold">
                                          <p:stCondLst>
                                            <p:cond delay="0"/>
                                          </p:stCondLst>
                                        </p:cTn>
                                        <p:tgtEl>
                                          <p:spTgt spid="50210"/>
                                        </p:tgtEl>
                                        <p:attrNameLst>
                                          <p:attrName>style.visibility</p:attrName>
                                        </p:attrNameLst>
                                      </p:cBhvr>
                                      <p:to>
                                        <p:strVal val="visible"/>
                                      </p:to>
                                    </p:set>
                                    <p:animEffect transition="in" filter="diamond(in)">
                                      <p:cBhvr>
                                        <p:cTn id="243" dur="2000"/>
                                        <p:tgtEl>
                                          <p:spTgt spid="50210"/>
                                        </p:tgtEl>
                                      </p:cBhvr>
                                    </p:animEffect>
                                  </p:childTnLst>
                                </p:cTn>
                              </p:par>
                            </p:childTnLst>
                          </p:cTn>
                        </p:par>
                      </p:childTnLst>
                    </p:cTn>
                  </p:par>
                  <p:par>
                    <p:cTn id="244" fill="hold">
                      <p:stCondLst>
                        <p:cond delay="indefinite"/>
                      </p:stCondLst>
                      <p:childTnLst>
                        <p:par>
                          <p:cTn id="245" fill="hold">
                            <p:stCondLst>
                              <p:cond delay="0"/>
                            </p:stCondLst>
                            <p:childTnLst>
                              <p:par>
                                <p:cTn id="246" presetID="21" presetClass="entr" presetSubtype="4" fill="hold" grpId="0" nodeType="clickEffect">
                                  <p:stCondLst>
                                    <p:cond delay="0"/>
                                  </p:stCondLst>
                                  <p:childTnLst>
                                    <p:set>
                                      <p:cBhvr>
                                        <p:cTn id="247" dur="1" fill="hold">
                                          <p:stCondLst>
                                            <p:cond delay="0"/>
                                          </p:stCondLst>
                                        </p:cTn>
                                        <p:tgtEl>
                                          <p:spTgt spid="50211"/>
                                        </p:tgtEl>
                                        <p:attrNameLst>
                                          <p:attrName>style.visibility</p:attrName>
                                        </p:attrNameLst>
                                      </p:cBhvr>
                                      <p:to>
                                        <p:strVal val="visible"/>
                                      </p:to>
                                    </p:set>
                                    <p:animEffect transition="in" filter="wheel(4)">
                                      <p:cBhvr>
                                        <p:cTn id="248" dur="2000"/>
                                        <p:tgtEl>
                                          <p:spTgt spid="50211"/>
                                        </p:tgtEl>
                                      </p:cBhvr>
                                    </p:animEffect>
                                  </p:childTnLst>
                                </p:cTn>
                              </p:par>
                              <p:par>
                                <p:cTn id="249" presetID="4" presetClass="entr" presetSubtype="16" fill="hold" grpId="0" nodeType="withEffect">
                                  <p:stCondLst>
                                    <p:cond delay="0"/>
                                  </p:stCondLst>
                                  <p:iterate type="lt">
                                    <p:tmPct val="0"/>
                                  </p:iterate>
                                  <p:childTnLst>
                                    <p:set>
                                      <p:cBhvr>
                                        <p:cTn id="250" dur="1" fill="hold">
                                          <p:stCondLst>
                                            <p:cond delay="0"/>
                                          </p:stCondLst>
                                        </p:cTn>
                                        <p:tgtEl>
                                          <p:spTgt spid="2"/>
                                        </p:tgtEl>
                                        <p:attrNameLst>
                                          <p:attrName>style.visibility</p:attrName>
                                        </p:attrNameLst>
                                      </p:cBhvr>
                                      <p:to>
                                        <p:strVal val="visible"/>
                                      </p:to>
                                    </p:set>
                                    <p:animEffect transition="in" filter="box(in)">
                                      <p:cBhvr>
                                        <p:cTn id="251" dur="500"/>
                                        <p:tgtEl>
                                          <p:spTgt spid="2"/>
                                        </p:tgtEl>
                                      </p:cBhvr>
                                    </p:animEffect>
                                  </p:childTnLst>
                                </p:cTn>
                              </p:par>
                              <p:par>
                                <p:cTn id="252" presetID="27" presetClass="entr" presetSubtype="0" fill="hold" grpId="1" nodeType="withEffect">
                                  <p:stCondLst>
                                    <p:cond delay="0"/>
                                  </p:stCondLst>
                                  <p:iterate type="lt">
                                    <p:tmPct val="50000"/>
                                  </p:iterate>
                                  <p:childTnLst>
                                    <p:set>
                                      <p:cBhvr>
                                        <p:cTn id="253" dur="1" fill="hold">
                                          <p:stCondLst>
                                            <p:cond delay="0"/>
                                          </p:stCondLst>
                                        </p:cTn>
                                        <p:tgtEl>
                                          <p:spTgt spid="2"/>
                                        </p:tgtEl>
                                        <p:attrNameLst>
                                          <p:attrName>style.visibility</p:attrName>
                                        </p:attrNameLst>
                                      </p:cBhvr>
                                      <p:to>
                                        <p:strVal val="visible"/>
                                      </p:to>
                                    </p:set>
                                    <p:anim calcmode="discrete" valueType="clr">
                                      <p:cBhvr override="childStyle">
                                        <p:cTn id="254"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255" dur="80"/>
                                        <p:tgtEl>
                                          <p:spTgt spid="2"/>
                                        </p:tgtEl>
                                        <p:attrNameLst>
                                          <p:attrName>fillcolor</p:attrName>
                                        </p:attrNameLst>
                                      </p:cBhvr>
                                      <p:tavLst>
                                        <p:tav tm="0">
                                          <p:val>
                                            <p:clrVal>
                                              <a:schemeClr val="accent2"/>
                                            </p:clrVal>
                                          </p:val>
                                        </p:tav>
                                        <p:tav tm="50000">
                                          <p:val>
                                            <p:clrVal>
                                              <a:schemeClr val="hlink"/>
                                            </p:clrVal>
                                          </p:val>
                                        </p:tav>
                                      </p:tavLst>
                                    </p:anim>
                                    <p:set>
                                      <p:cBhvr>
                                        <p:cTn id="256" dur="80"/>
                                        <p:tgtEl>
                                          <p:spTgt spid="2"/>
                                        </p:tgtEl>
                                        <p:attrNameLst>
                                          <p:attrName>fill.type</p:attrName>
                                        </p:attrNameLst>
                                      </p:cBhvr>
                                      <p:to>
                                        <p:strVal val="solid"/>
                                      </p:to>
                                    </p:set>
                                  </p:childTnLst>
                                </p:cTn>
                              </p:par>
                            </p:childTnLst>
                          </p:cTn>
                        </p:par>
                      </p:childTnLst>
                    </p:cTn>
                  </p:par>
                  <p:par>
                    <p:cTn id="257" fill="hold">
                      <p:stCondLst>
                        <p:cond delay="indefinite"/>
                      </p:stCondLst>
                      <p:childTnLst>
                        <p:par>
                          <p:cTn id="258" fill="hold">
                            <p:stCondLst>
                              <p:cond delay="0"/>
                            </p:stCondLst>
                            <p:childTnLst>
                              <p:par>
                                <p:cTn id="259" presetID="2" presetClass="entr" presetSubtype="4" fill="hold" grpId="2" nodeType="clickEffect">
                                  <p:stCondLst>
                                    <p:cond delay="0"/>
                                  </p:stCondLst>
                                  <p:iterate type="lt">
                                    <p:tmPct val="0"/>
                                  </p:iterate>
                                  <p:childTnLst>
                                    <p:set>
                                      <p:cBhvr>
                                        <p:cTn id="260" dur="1" fill="hold">
                                          <p:stCondLst>
                                            <p:cond delay="0"/>
                                          </p:stCondLst>
                                        </p:cTn>
                                        <p:tgtEl>
                                          <p:spTgt spid="2"/>
                                        </p:tgtEl>
                                        <p:attrNameLst>
                                          <p:attrName>style.visibility</p:attrName>
                                        </p:attrNameLst>
                                      </p:cBhvr>
                                      <p:to>
                                        <p:strVal val="visible"/>
                                      </p:to>
                                    </p:set>
                                    <p:anim calcmode="lin" valueType="num">
                                      <p:cBhvr additive="base">
                                        <p:cTn id="261" dur="500" fill="hold"/>
                                        <p:tgtEl>
                                          <p:spTgt spid="2"/>
                                        </p:tgtEl>
                                        <p:attrNameLst>
                                          <p:attrName>ppt_x</p:attrName>
                                        </p:attrNameLst>
                                      </p:cBhvr>
                                      <p:tavLst>
                                        <p:tav tm="0">
                                          <p:val>
                                            <p:strVal val="#ppt_x"/>
                                          </p:val>
                                        </p:tav>
                                        <p:tav tm="100000">
                                          <p:val>
                                            <p:strVal val="#ppt_x"/>
                                          </p:val>
                                        </p:tav>
                                      </p:tavLst>
                                    </p:anim>
                                    <p:anim calcmode="lin" valueType="num">
                                      <p:cBhvr additive="base">
                                        <p:cTn id="26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3" fill="hold">
                      <p:stCondLst>
                        <p:cond delay="indefinite"/>
                      </p:stCondLst>
                      <p:childTnLst>
                        <p:par>
                          <p:cTn id="264" fill="hold">
                            <p:stCondLst>
                              <p:cond delay="0"/>
                            </p:stCondLst>
                            <p:childTnLst>
                              <p:par>
                                <p:cTn id="265" presetID="55" presetClass="entr" presetSubtype="0" fill="hold" nodeType="clickEffect">
                                  <p:stCondLst>
                                    <p:cond delay="0"/>
                                  </p:stCondLst>
                                  <p:childTnLst>
                                    <p:set>
                                      <p:cBhvr>
                                        <p:cTn id="266" dur="1" fill="hold">
                                          <p:stCondLst>
                                            <p:cond delay="0"/>
                                          </p:stCondLst>
                                        </p:cTn>
                                        <p:tgtEl>
                                          <p:spTgt spid="9230"/>
                                        </p:tgtEl>
                                        <p:attrNameLst>
                                          <p:attrName>style.visibility</p:attrName>
                                        </p:attrNameLst>
                                      </p:cBhvr>
                                      <p:to>
                                        <p:strVal val="visible"/>
                                      </p:to>
                                    </p:set>
                                    <p:anim calcmode="lin" valueType="num">
                                      <p:cBhvr>
                                        <p:cTn id="267" dur="1000" fill="hold"/>
                                        <p:tgtEl>
                                          <p:spTgt spid="9230"/>
                                        </p:tgtEl>
                                        <p:attrNameLst>
                                          <p:attrName>ppt_w</p:attrName>
                                        </p:attrNameLst>
                                      </p:cBhvr>
                                      <p:tavLst>
                                        <p:tav tm="0">
                                          <p:val>
                                            <p:strVal val="#ppt_w*0.70"/>
                                          </p:val>
                                        </p:tav>
                                        <p:tav tm="100000">
                                          <p:val>
                                            <p:strVal val="#ppt_w"/>
                                          </p:val>
                                        </p:tav>
                                      </p:tavLst>
                                    </p:anim>
                                    <p:anim calcmode="lin" valueType="num">
                                      <p:cBhvr>
                                        <p:cTn id="268" dur="1000" fill="hold"/>
                                        <p:tgtEl>
                                          <p:spTgt spid="9230"/>
                                        </p:tgtEl>
                                        <p:attrNameLst>
                                          <p:attrName>ppt_h</p:attrName>
                                        </p:attrNameLst>
                                      </p:cBhvr>
                                      <p:tavLst>
                                        <p:tav tm="0">
                                          <p:val>
                                            <p:strVal val="#ppt_h"/>
                                          </p:val>
                                        </p:tav>
                                        <p:tav tm="100000">
                                          <p:val>
                                            <p:strVal val="#ppt_h"/>
                                          </p:val>
                                        </p:tav>
                                      </p:tavLst>
                                    </p:anim>
                                    <p:animEffect transition="in" filter="fade">
                                      <p:cBhvr>
                                        <p:cTn id="269" dur="1000"/>
                                        <p:tgtEl>
                                          <p:spTgt spid="9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0" grpId="0" bldLvl="0" animBg="1"/>
      <p:bldP spid="41000" grpId="1" animBg="1"/>
      <p:bldP spid="41002" grpId="0" bldLvl="0" animBg="1"/>
      <p:bldP spid="41002" grpId="1" animBg="1"/>
      <p:bldP spid="41009" grpId="0" bldLvl="0" animBg="1"/>
      <p:bldP spid="41009" grpId="1" animBg="1"/>
      <p:bldP spid="41010" grpId="0" bldLvl="0" animBg="1"/>
      <p:bldP spid="41010" grpId="1" animBg="1"/>
      <p:bldP spid="41011" grpId="0" bldLvl="0" animBg="1"/>
      <p:bldP spid="41011" grpId="1" animBg="1"/>
      <p:bldP spid="41012" grpId="0" bldLvl="0" animBg="1"/>
      <p:bldP spid="41012" grpId="1" animBg="1"/>
      <p:bldP spid="41013" grpId="0" bldLvl="0" animBg="1"/>
      <p:bldP spid="41013" grpId="1" animBg="1"/>
      <p:bldP spid="41014" grpId="0" bldLvl="0" animBg="1"/>
      <p:bldP spid="41014" grpId="1" animBg="1"/>
      <p:bldP spid="41015" grpId="0" bldLvl="0" animBg="1"/>
      <p:bldP spid="41015" grpId="1" animBg="1"/>
      <p:bldP spid="41016" grpId="0" bldLvl="0" animBg="1"/>
      <p:bldP spid="41016" grpId="1" animBg="1"/>
      <p:bldP spid="41017" grpId="0" bldLvl="0" animBg="1"/>
      <p:bldP spid="41017" grpId="1" animBg="1"/>
      <p:bldP spid="41018" grpId="0" bldLvl="0" animBg="1"/>
      <p:bldP spid="41018" grpId="1" animBg="1"/>
      <p:bldP spid="41019" grpId="0" bldLvl="0" animBg="1"/>
      <p:bldP spid="41019" grpId="1" animBg="1"/>
      <p:bldP spid="41020" grpId="0" bldLvl="0" animBg="1"/>
      <p:bldP spid="41020" grpId="1" animBg="1"/>
      <p:bldP spid="41021" grpId="0" bldLvl="0" animBg="1"/>
      <p:bldP spid="41021" grpId="1" animBg="1"/>
      <p:bldP spid="41022" grpId="0" bldLvl="0" animBg="1"/>
      <p:bldP spid="41022" grpId="1" animBg="1"/>
      <p:bldP spid="41023" grpId="0" bldLvl="0" animBg="1"/>
      <p:bldP spid="41023" grpId="1" animBg="1"/>
      <p:bldP spid="41024" grpId="0" bldLvl="0" animBg="1"/>
      <p:bldP spid="41024" grpId="1" animBg="1"/>
      <p:bldP spid="41025" grpId="0" bldLvl="0" animBg="1"/>
      <p:bldP spid="41025" grpId="1" animBg="1"/>
      <p:bldP spid="41026" grpId="0" bldLvl="0" animBg="1"/>
      <p:bldP spid="41026" grpId="1" animBg="1"/>
      <p:bldP spid="41027" grpId="0" bldLvl="0" animBg="1"/>
      <p:bldP spid="41027" grpId="1" animBg="1"/>
      <p:bldP spid="41028" grpId="0" bldLvl="0" animBg="1"/>
      <p:bldP spid="41028" grpId="1" animBg="1"/>
      <p:bldP spid="41029" grpId="0" bldLvl="0" animBg="1"/>
      <p:bldP spid="41029" grpId="1" animBg="1"/>
      <p:bldP spid="41030" grpId="0" bldLvl="0" animBg="1"/>
      <p:bldP spid="41030" grpId="1" animBg="1"/>
      <p:bldP spid="41031" grpId="0" bldLvl="0" animBg="1"/>
      <p:bldP spid="41031" grpId="1" animBg="1"/>
      <p:bldP spid="41032" grpId="0" bldLvl="0" animBg="1"/>
      <p:bldP spid="41032" grpId="1" animBg="1"/>
      <p:bldP spid="41033" grpId="0" bldLvl="0" animBg="1"/>
      <p:bldP spid="41033" grpId="1" animBg="1"/>
      <p:bldP spid="41034" grpId="0" bldLvl="0" animBg="1"/>
      <p:bldP spid="41034" grpId="1" animBg="1"/>
      <p:bldP spid="41035" grpId="0" bldLvl="0" animBg="1"/>
      <p:bldP spid="41035" grpId="1" animBg="1"/>
      <p:bldP spid="50211" grpId="0" bldLvl="0" animBg="1"/>
      <p:bldP spid="50210" grpId="0" bldLvl="0" animBg="1"/>
      <p:bldP spid="2" grpId="0" bldLvl="0" animBg="1"/>
      <p:bldP spid="2" grpId="1" animBg="1"/>
      <p:bldP spid="2" grpId="2"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Content Placeholder 8"/>
          <p:cNvPicPr>
            <a:picLocks noGrp="1" noChangeAspect="1"/>
          </p:cNvPicPr>
          <p:nvPr>
            <p:ph sz="half" idx="2"/>
          </p:nvPr>
        </p:nvPicPr>
        <p:blipFill>
          <a:blip r:embed="rId2"/>
          <a:stretch>
            <a:fillRect/>
          </a:stretch>
        </p:blipFill>
        <p:spPr>
          <a:xfrm>
            <a:off x="-36512" y="15875"/>
            <a:ext cx="9194800" cy="6867525"/>
          </a:xfrm>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Content Placeholder 8"/>
          <p:cNvPicPr>
            <a:picLocks noGrp="1" noChangeAspect="1"/>
          </p:cNvPicPr>
          <p:nvPr>
            <p:ph sz="half" idx="2"/>
          </p:nvPr>
        </p:nvPicPr>
        <p:blipFill>
          <a:blip r:embed="rId2"/>
          <a:stretch>
            <a:fillRect/>
          </a:stretch>
        </p:blipFill>
        <p:spPr>
          <a:xfrm>
            <a:off x="-36512" y="15875"/>
            <a:ext cx="9175750" cy="6867525"/>
          </a:xfrm>
          <a:ln/>
        </p:spPr>
      </p:pic>
      <p:pic>
        <p:nvPicPr>
          <p:cNvPr id="11266" name="Picture 4" descr="Image3"/>
          <p:cNvPicPr>
            <a:picLocks noGrp="1" noChangeAspect="1"/>
          </p:cNvPicPr>
          <p:nvPr>
            <p:ph sz="half" idx="1"/>
          </p:nvPr>
        </p:nvPicPr>
        <p:blipFill>
          <a:blip r:embed="rId3"/>
          <a:stretch>
            <a:fillRect/>
          </a:stretch>
        </p:blipFill>
        <p:spPr>
          <a:xfrm>
            <a:off x="-34925" y="15875"/>
            <a:ext cx="9174163" cy="6867525"/>
          </a:xfrm>
          <a:ln/>
        </p:spPr>
      </p:pic>
      <p:sp>
        <p:nvSpPr>
          <p:cNvPr id="19" name="Text Box 18"/>
          <p:cNvSpPr txBox="1"/>
          <p:nvPr/>
        </p:nvSpPr>
        <p:spPr>
          <a:xfrm>
            <a:off x="5957888" y="92075"/>
            <a:ext cx="3119437" cy="522288"/>
          </a:xfrm>
          <a:prstGeom prst="rect">
            <a:avLst/>
          </a:prstGeom>
          <a:noFill/>
          <a:ln w="9525">
            <a:noFill/>
          </a:ln>
        </p:spPr>
        <p:txBody>
          <a:bodyPr wrap="square" anchor="t" anchorCtr="0">
            <a:spAutoFit/>
          </a:bodyPr>
          <a:lstStyle/>
          <a:p>
            <a:pPr algn="ctr"/>
            <a:r>
              <a:rPr lang="en-US" altLang="zh-CN" sz="2800" b="1" i="0">
                <a:solidFill>
                  <a:srgbClr val="FF0000"/>
                </a:solidFill>
                <a:latin typeface="Times New Roman" panose="02020603050405020304" pitchFamily="18" charset="0"/>
              </a:rPr>
              <a:t>Cầu Thăng Long</a:t>
            </a:r>
          </a:p>
        </p:txBody>
      </p:sp>
      <p:pic>
        <p:nvPicPr>
          <p:cNvPr id="21" name="Picture 5" descr="cau"/>
          <p:cNvPicPr>
            <a:picLocks noChangeAspect="1"/>
          </p:cNvPicPr>
          <p:nvPr/>
        </p:nvPicPr>
        <p:blipFill>
          <a:blip r:embed="rId4"/>
          <a:stretch>
            <a:fillRect/>
          </a:stretch>
        </p:blipFill>
        <p:spPr>
          <a:xfrm>
            <a:off x="-36512" y="15875"/>
            <a:ext cx="9175750" cy="6867525"/>
          </a:xfrm>
          <a:prstGeom prst="rect">
            <a:avLst/>
          </a:prstGeom>
          <a:noFill/>
          <a:ln w="9525">
            <a:noFill/>
          </a:ln>
        </p:spPr>
      </p:pic>
      <p:sp>
        <p:nvSpPr>
          <p:cNvPr id="22" name="Text Box 21"/>
          <p:cNvSpPr txBox="1"/>
          <p:nvPr/>
        </p:nvSpPr>
        <p:spPr>
          <a:xfrm>
            <a:off x="71438" y="92075"/>
            <a:ext cx="3119437" cy="522288"/>
          </a:xfrm>
          <a:prstGeom prst="rect">
            <a:avLst/>
          </a:prstGeom>
          <a:noFill/>
          <a:ln w="9525">
            <a:noFill/>
          </a:ln>
        </p:spPr>
        <p:txBody>
          <a:bodyPr wrap="square" anchor="t" anchorCtr="0">
            <a:spAutoFit/>
          </a:bodyPr>
          <a:lstStyle/>
          <a:p>
            <a:pPr algn="ctr"/>
            <a:r>
              <a:rPr lang="en-US" altLang="zh-CN" sz="2800" b="1" i="0">
                <a:solidFill>
                  <a:srgbClr val="FF0000"/>
                </a:solidFill>
                <a:latin typeface="Times New Roman" panose="02020603050405020304" pitchFamily="18" charset="0"/>
              </a:rPr>
              <a:t>Cầu Mỹ Thuận</a:t>
            </a:r>
          </a:p>
        </p:txBody>
      </p:sp>
      <p:pic>
        <p:nvPicPr>
          <p:cNvPr id="35" name="Picture 2" descr="Soạn bài – Tập đọc: Một chuyên gia máy xúc | Giải bài tập Tiếng Việt lớp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345" y="-112397"/>
            <a:ext cx="9738995" cy="732980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amond(in)">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p:tgtEl>
                                          <p:spTgt spid="35"/>
                                        </p:tgtEl>
                                        <p:attrNameLst>
                                          <p:attrName>ppt_y</p:attrName>
                                        </p:attrNameLst>
                                      </p:cBhvr>
                                      <p:tavLst>
                                        <p:tav tm="0">
                                          <p:val>
                                            <p:strVal val="#ppt_y+#ppt_h*1.125000"/>
                                          </p:val>
                                        </p:tav>
                                        <p:tav tm="100000">
                                          <p:val>
                                            <p:strVal val="#ppt_y"/>
                                          </p:val>
                                        </p:tav>
                                      </p:tavLst>
                                    </p:anim>
                                    <p:animEffect transition="in" filter="wipe(up)">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2" grpId="0"/>
      <p:bldP spid="2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4" descr="iHay"/>
          <p:cNvPicPr>
            <a:picLocks noChangeAspect="1"/>
          </p:cNvPicPr>
          <p:nvPr/>
        </p:nvPicPr>
        <p:blipFill>
          <a:blip r:embed="rId2"/>
          <a:stretch>
            <a:fillRect/>
          </a:stretch>
        </p:blipFill>
        <p:spPr>
          <a:xfrm>
            <a:off x="-304800" y="-305117"/>
            <a:ext cx="9296400" cy="7040562"/>
          </a:xfrm>
          <a:prstGeom prst="rect">
            <a:avLst/>
          </a:prstGeom>
          <a:noFill/>
          <a:ln w="9525">
            <a:noFill/>
          </a:ln>
        </p:spPr>
      </p:pic>
      <p:sp>
        <p:nvSpPr>
          <p:cNvPr id="53251" name="WordArt 2"/>
          <p:cNvSpPr>
            <a:spLocks noTextEdit="1"/>
          </p:cNvSpPr>
          <p:nvPr/>
        </p:nvSpPr>
        <p:spPr>
          <a:xfrm>
            <a:off x="2667000" y="914400"/>
            <a:ext cx="4114800" cy="1295400"/>
          </a:xfrm>
          <a:prstGeom prst="rect">
            <a:avLst/>
          </a:prstGeom>
        </p:spPr>
        <p:txBody>
          <a:bodyPr wrap="none" fromWordArt="1">
            <a:prstTxWarp prst="textPlain">
              <a:avLst>
                <a:gd name="adj" fmla="val 50000"/>
              </a:avLst>
            </a:prstTxWarp>
            <a:normAutofit/>
          </a:bodyPr>
          <a:lstStyle/>
          <a:p>
            <a:pPr algn="ctr"/>
            <a:endParaRPr lang="en-US" sz="4400" b="1" i="1">
              <a:ln w="9525" cap="flat" cmpd="sng">
                <a:solidFill>
                  <a:srgbClr val="FF6600"/>
                </a:solidFill>
                <a:prstDash val="solid"/>
                <a:headEnd type="none" w="med" len="med"/>
                <a:tailEnd type="none" w="med" len="med"/>
              </a:ln>
              <a:solidFill>
                <a:srgbClr val="0000FF"/>
              </a:solidFill>
              <a:effectLst>
                <a:outerShdw dist="38100" dir="2699999" algn="tl" rotWithShape="0">
                  <a:srgbClr val="000000">
                    <a:alpha val="43137"/>
                  </a:srgbClr>
                </a:outerShdw>
              </a:effectLst>
              <a:latin typeface="VNI-Times" charset="0"/>
              <a:ea typeface="VNI-Times" charset="0"/>
            </a:endParaRPr>
          </a:p>
        </p:txBody>
      </p:sp>
      <p:sp>
        <p:nvSpPr>
          <p:cNvPr id="9225" name="Rectangle 9"/>
          <p:cNvSpPr>
            <a:spLocks noChangeArrowheads="1"/>
          </p:cNvSpPr>
          <p:nvPr/>
        </p:nvSpPr>
        <p:spPr bwMode="auto">
          <a:xfrm>
            <a:off x="1447800" y="228600"/>
            <a:ext cx="5943600" cy="457200"/>
          </a:xfrm>
          <a:prstGeom prst="rect">
            <a:avLst/>
          </a:prstGeom>
          <a:noFill/>
          <a:ln w="9525">
            <a:noFill/>
            <a:miter lim="800000"/>
          </a:ln>
          <a:effectLst>
            <a:prstShdw prst="shdw17" dist="17961" dir="2700000">
              <a:schemeClr val="accent1">
                <a:gamma/>
                <a:shade val="60000"/>
                <a:invGamma/>
              </a:schemeClr>
            </a:prst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4000" b="0" i="0" u="none" strike="noStrike" kern="1200" cap="none" spc="0" normalizeH="0" baseline="0" noProof="0">
              <a:ln>
                <a:noFill/>
              </a:ln>
              <a:solidFill>
                <a:srgbClr val="0944FF"/>
              </a:solidFill>
              <a:effectLst/>
              <a:uLnTx/>
              <a:uFillTx/>
              <a:latin typeface="Times New Roman" panose="02020603050405020304" pitchFamily="18" charset="0"/>
              <a:ea typeface="+mn-ea"/>
              <a:cs typeface="+mn-cs"/>
            </a:endParaRPr>
          </a:p>
        </p:txBody>
      </p:sp>
      <p:sp>
        <p:nvSpPr>
          <p:cNvPr id="53253" name="WordArt 19"/>
          <p:cNvSpPr>
            <a:spLocks noTextEdit="1"/>
          </p:cNvSpPr>
          <p:nvPr/>
        </p:nvSpPr>
        <p:spPr>
          <a:xfrm>
            <a:off x="1179513" y="685800"/>
            <a:ext cx="5449887" cy="1028700"/>
          </a:xfrm>
          <a:prstGeom prst="rect">
            <a:avLst/>
          </a:prstGeom>
        </p:spPr>
        <p:txBody>
          <a:bodyPr wrap="none" fromWordArt="1">
            <a:prstTxWarp prst="textPlain">
              <a:avLst>
                <a:gd name="adj" fmla="val 50000"/>
              </a:avLst>
            </a:prstTxWarp>
            <a:normAutofit/>
          </a:bodyPr>
          <a:lstStyle/>
          <a:p>
            <a:pPr algn="l"/>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Thứ</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hai</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ngày</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  3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tháng</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 10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năm</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 2022</a:t>
            </a:r>
          </a:p>
          <a:p>
            <a:pPr algn="l"/>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Tập</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đọc</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a:t>
            </a:r>
          </a:p>
        </p:txBody>
      </p:sp>
      <p:sp>
        <p:nvSpPr>
          <p:cNvPr id="19460" name="WordArt 20"/>
          <p:cNvSpPr>
            <a:spLocks noTextEdit="1"/>
          </p:cNvSpPr>
          <p:nvPr/>
        </p:nvSpPr>
        <p:spPr>
          <a:xfrm>
            <a:off x="1524000" y="2133600"/>
            <a:ext cx="5024120" cy="762000"/>
          </a:xfrm>
          <a:prstGeom prst="rect">
            <a:avLst/>
          </a:prstGeom>
        </p:spPr>
        <p:txBody>
          <a:bodyPr wrap="none" fromWordArt="1">
            <a:prstTxWarp prst="textPlain">
              <a:avLst>
                <a:gd name="adj" fmla="val 50000"/>
              </a:avLst>
            </a:prstTxWarp>
            <a:normAutofit/>
            <a:scene3d>
              <a:camera prst="orthographicFront"/>
              <a:lightRig rig="threePt" dir="t"/>
            </a:scene3d>
          </a:bodyPr>
          <a:lstStyle/>
          <a:p>
            <a:pPr algn="l"/>
            <a:r>
              <a:rPr lang="en-US" sz="3600" b="1">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3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Times New Roman" panose="02020603050405020304" pitchFamily="18" charset="0"/>
              </a:rPr>
              <a:t>Một chuyên gia máy xúc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randombar(horizontal)">
                                      <p:cBhvr>
                                        <p:cTn id="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P spid="1946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txBox="1">
            <a:spLocks noGrp="1"/>
          </p:cNvSpPr>
          <p:nvPr/>
        </p:nvSpPr>
        <p:spPr>
          <a:xfrm>
            <a:off x="6553200" y="6245225"/>
            <a:ext cx="2133600" cy="476250"/>
          </a:xfrm>
          <a:prstGeom prst="rect">
            <a:avLst/>
          </a:prstGeom>
          <a:noFill/>
          <a:ln w="9525">
            <a:noFill/>
          </a:ln>
        </p:spPr>
        <p:txBody>
          <a:bodyPr/>
          <a:lstStyle/>
          <a:p>
            <a:pPr algn="r"/>
            <a:fld id="{9A0DB2DC-4C9A-4742-B13C-FB6460FD3503}" type="slidenum">
              <a:rPr lang="en-US" sz="1400" dirty="0">
                <a:solidFill>
                  <a:srgbClr val="000000"/>
                </a:solidFill>
              </a:rPr>
              <a:pPr algn="r"/>
              <a:t>8</a:t>
            </a:fld>
            <a:endParaRPr lang="en-US" sz="1400" dirty="0">
              <a:solidFill>
                <a:srgbClr val="000000"/>
              </a:solidFill>
            </a:endParaRPr>
          </a:p>
        </p:txBody>
      </p:sp>
      <p:pic>
        <p:nvPicPr>
          <p:cNvPr id="19459" name="Picture 2" descr="SZ169"/>
          <p:cNvPicPr>
            <a:picLocks noChangeAspect="1"/>
          </p:cNvPicPr>
          <p:nvPr/>
        </p:nvPicPr>
        <p:blipFill>
          <a:blip r:embed="rId2"/>
          <a:srcRect l="8594" t="2061" r="10156" b="5154"/>
          <a:stretch>
            <a:fillRect/>
          </a:stretch>
        </p:blipFill>
        <p:spPr>
          <a:xfrm>
            <a:off x="0" y="0"/>
            <a:ext cx="9144000" cy="6858000"/>
          </a:xfrm>
          <a:prstGeom prst="rect">
            <a:avLst/>
          </a:prstGeom>
          <a:solidFill>
            <a:srgbClr val="FF0066"/>
          </a:solidFill>
          <a:ln w="9525">
            <a:noFill/>
          </a:ln>
        </p:spPr>
      </p:pic>
      <p:sp>
        <p:nvSpPr>
          <p:cNvPr id="19460" name="WordArt 20"/>
          <p:cNvSpPr>
            <a:spLocks noTextEdit="1"/>
          </p:cNvSpPr>
          <p:nvPr/>
        </p:nvSpPr>
        <p:spPr>
          <a:xfrm>
            <a:off x="1524000" y="2133600"/>
            <a:ext cx="4103688" cy="762000"/>
          </a:xfrm>
          <a:prstGeom prst="rect">
            <a:avLst/>
          </a:prstGeom>
        </p:spPr>
        <p:txBody>
          <a:bodyPr wrap="none" fromWordArt="1">
            <a:prstTxWarp prst="textPlain">
              <a:avLst>
                <a:gd name="adj" fmla="val 50000"/>
              </a:avLst>
            </a:prstTxWarp>
            <a:normAutofit/>
          </a:bodyPr>
          <a:lstStyle/>
          <a:p>
            <a:r>
              <a:rPr lang="en-US" sz="3600" b="1" dirty="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KHÁM PHÁ</a:t>
            </a:r>
          </a:p>
        </p:txBody>
      </p:sp>
    </p:spTree>
    <p:extLst>
      <p:ext uri="{BB962C8B-B14F-4D97-AF65-F5344CB8AC3E}">
        <p14:creationId xmlns:p14="http://schemas.microsoft.com/office/powerpoint/2010/main" val="315477690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4338" name="Picture 20"/>
          <p:cNvPicPr>
            <a:picLocks noChangeAspect="1"/>
          </p:cNvPicPr>
          <p:nvPr/>
        </p:nvPicPr>
        <p:blipFill>
          <a:blip r:embed="rId3"/>
          <a:stretch>
            <a:fillRect/>
          </a:stretch>
        </p:blipFill>
        <p:spPr>
          <a:xfrm>
            <a:off x="-12700" y="-15875"/>
            <a:ext cx="9159875" cy="6877050"/>
          </a:xfrm>
          <a:prstGeom prst="rect">
            <a:avLst/>
          </a:prstGeom>
          <a:noFill/>
          <a:ln w="9525">
            <a:noFill/>
          </a:ln>
        </p:spPr>
      </p:pic>
      <p:sp>
        <p:nvSpPr>
          <p:cNvPr id="17" name="Content Placeholder 16"/>
          <p:cNvSpPr>
            <a:spLocks noGrp="1"/>
          </p:cNvSpPr>
          <p:nvPr>
            <p:ph idx="1"/>
          </p:nvPr>
        </p:nvSpPr>
        <p:spPr>
          <a:xfrm>
            <a:off x="3402013" y="242888"/>
            <a:ext cx="2935288" cy="542925"/>
          </a:xfrm>
        </p:spPr>
        <p:txBody>
          <a:body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rPr>
              <a:t>Tập đọc</a:t>
            </a: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18" name="Content Placeholder 2"/>
          <p:cNvSpPr>
            <a:spLocks noGrp="1"/>
          </p:cNvSpPr>
          <p:nvPr/>
        </p:nvSpPr>
        <p:spPr>
          <a:xfrm>
            <a:off x="1065213" y="1704975"/>
            <a:ext cx="6969125" cy="4124325"/>
          </a:xfrm>
          <a:prstGeom prst="rect">
            <a:avLst/>
          </a:prstGeom>
          <a:noFill/>
          <a:ln w="9525">
            <a:noFill/>
          </a:ln>
        </p:spPr>
        <p:txBody>
          <a:bodyPr anchor="t" anchorCtr="0"/>
          <a:lstStyle/>
          <a:p>
            <a:pPr algn="just">
              <a:spcBef>
                <a:spcPct val="20000"/>
              </a:spcBef>
            </a:pPr>
            <a:r>
              <a:rPr lang="en-US" altLang="zh-CN" sz="2800" b="1" i="0" dirty="0" err="1">
                <a:solidFill>
                  <a:srgbClr val="002060"/>
                </a:solidFill>
                <a:latin typeface="Times New Roman" panose="02020603050405020304" pitchFamily="18" charset="0"/>
              </a:rPr>
              <a:t>      Đó là một buổi sáng đầu xuân. Trời đẹp. Gió nhẹ và hơi lạnh. Ánh nắng ban mai nhạt loãng rải trên vùng đất đỏ công trường tạo nên một hòa sắc êm dịu.</a:t>
            </a:r>
          </a:p>
          <a:p>
            <a:pPr algn="just">
              <a:spcBef>
                <a:spcPct val="20000"/>
              </a:spcBef>
            </a:pPr>
            <a:r>
              <a:rPr lang="en-US" altLang="zh-CN" sz="2800" b="1" i="0" dirty="0" err="1">
                <a:solidFill>
                  <a:srgbClr val="002060"/>
                </a:solidFill>
                <a:latin typeface="Times New Roman" panose="02020603050405020304" pitchFamily="18" charset="0"/>
              </a:rPr>
              <a:t>      Chiếc máy xúc của tôi hối hả “điểm tâm” những gầu chắc và đầy. Chợt lúc quay ra, qua khung cửa kính buồng máy, tôi nhìn thấy một người ngoại quốc cao lớn, mái tóc vàng óng ửng lên như một mảng nắng.</a:t>
            </a:r>
          </a:p>
        </p:txBody>
      </p:sp>
      <p:sp>
        <p:nvSpPr>
          <p:cNvPr id="19" name="Content Placeholder 2"/>
          <p:cNvSpPr>
            <a:spLocks noGrp="1"/>
          </p:cNvSpPr>
          <p:nvPr/>
        </p:nvSpPr>
        <p:spPr>
          <a:xfrm>
            <a:off x="2130425" y="862013"/>
            <a:ext cx="5216525"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endParaRPr lang="en-US" sz="2800" b="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build="p"/>
      <p:bldP spid="18" grpId="0"/>
      <p:bldP spid="18" grpId="1"/>
      <p:bldP spid="19" grpId="1" build="p"/>
    </p:bld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1429</Words>
  <Application>Microsoft Office PowerPoint</Application>
  <PresentationFormat>On-screen Show (4:3)</PresentationFormat>
  <Paragraphs>240</Paragraphs>
  <Slides>30</Slides>
  <Notes>2</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30</vt:i4>
      </vt:variant>
    </vt:vector>
  </HeadingPairs>
  <TitlesOfParts>
    <vt:vector size="45" baseType="lpstr">
      <vt:lpstr>Microsoft YaHei</vt:lpstr>
      <vt:lpstr>SimSun</vt:lpstr>
      <vt:lpstr>SimSun</vt:lpstr>
      <vt:lpstr>.VnTifani HeavyH</vt:lpstr>
      <vt:lpstr>Arial</vt:lpstr>
      <vt:lpstr>Calibri</vt:lpstr>
      <vt:lpstr>iekie jianheiti</vt:lpstr>
      <vt:lpstr>Impact</vt:lpstr>
      <vt:lpstr>Times New Roman</vt:lpstr>
      <vt:lpstr>VNI-Times</vt:lpstr>
      <vt:lpstr>Default Design</vt:lpstr>
      <vt:lpstr>1_Default Design</vt:lpstr>
      <vt:lpstr>2_Default Design</vt:lpstr>
      <vt:lpstr>3_Default Design</vt:lpstr>
      <vt:lpstr>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Administrator</cp:lastModifiedBy>
  <cp:revision>643</cp:revision>
  <dcterms:created xsi:type="dcterms:W3CDTF">2012-08-07T09:07:00Z</dcterms:created>
  <dcterms:modified xsi:type="dcterms:W3CDTF">2022-09-30T03:26:33Z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E6763C76EE764F3DA472004AC5DDEEF7</vt:lpwstr>
  </property>
  <property fmtid="{D5CDD505-2E9C-101B-9397-08002B2CF9AE}" pid="3" name="KSOProductBuildVer">
    <vt:lpwstr>1033-11.2.0.11306</vt:lpwstr>
  </property>
</Properties>
</file>