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09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48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10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0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43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5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70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41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42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067D-2D99-424B-BA53-32FD4CADC5A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E578-39FB-400A-95CA-2B0D97B14E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5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907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4" b="89899"/>
          <a:stretch/>
        </p:blipFill>
        <p:spPr bwMode="auto">
          <a:xfrm>
            <a:off x="827584" y="1916832"/>
            <a:ext cx="78488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2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907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b="60070"/>
          <a:stretch/>
        </p:blipFill>
        <p:spPr bwMode="auto">
          <a:xfrm>
            <a:off x="54601" y="908720"/>
            <a:ext cx="90347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HANHC~1\AppData\Local\Temp\Rar$DIa0.907\19.jpg">
            <a:extLst>
              <a:ext uri="{FF2B5EF4-FFF2-40B4-BE49-F238E27FC236}">
                <a16:creationId xmlns:a16="http://schemas.microsoft.com/office/drawing/2014/main" id="{764ADCF1-3B75-4C71-AC97-0CBB8ADDB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3" t="35589" r="4978" b="59932"/>
          <a:stretch/>
        </p:blipFill>
        <p:spPr bwMode="auto">
          <a:xfrm>
            <a:off x="3347864" y="4143726"/>
            <a:ext cx="2664296" cy="5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907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41048" r="1172" b="17350"/>
          <a:stretch/>
        </p:blipFill>
        <p:spPr bwMode="auto">
          <a:xfrm>
            <a:off x="-3813" y="476672"/>
            <a:ext cx="90989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D9304-E3D9-4A69-9914-B1480F799AD8}"/>
              </a:ext>
            </a:extLst>
          </p:cNvPr>
          <p:cNvSpPr/>
          <p:nvPr/>
        </p:nvSpPr>
        <p:spPr>
          <a:xfrm>
            <a:off x="1187624" y="3212976"/>
            <a:ext cx="180020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8B932-0161-4F52-8A00-32BD520E352F}"/>
              </a:ext>
            </a:extLst>
          </p:cNvPr>
          <p:cNvSpPr/>
          <p:nvPr/>
        </p:nvSpPr>
        <p:spPr>
          <a:xfrm>
            <a:off x="3645552" y="3212976"/>
            <a:ext cx="180020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23AF2-2162-49D1-BE48-340022356C00}"/>
              </a:ext>
            </a:extLst>
          </p:cNvPr>
          <p:cNvSpPr/>
          <p:nvPr/>
        </p:nvSpPr>
        <p:spPr>
          <a:xfrm>
            <a:off x="5940152" y="3212976"/>
            <a:ext cx="2304256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6C06B-864A-4E01-A69E-A5221F410E3B}"/>
              </a:ext>
            </a:extLst>
          </p:cNvPr>
          <p:cNvSpPr/>
          <p:nvPr/>
        </p:nvSpPr>
        <p:spPr>
          <a:xfrm>
            <a:off x="1331640" y="5112804"/>
            <a:ext cx="1800200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CC0A3-A917-452C-A6E4-D70D50C5C573}"/>
              </a:ext>
            </a:extLst>
          </p:cNvPr>
          <p:cNvSpPr/>
          <p:nvPr/>
        </p:nvSpPr>
        <p:spPr>
          <a:xfrm>
            <a:off x="3645552" y="5112804"/>
            <a:ext cx="1800200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5FCD5-51EB-4A4E-A487-FF781D824794}"/>
              </a:ext>
            </a:extLst>
          </p:cNvPr>
          <p:cNvSpPr/>
          <p:nvPr/>
        </p:nvSpPr>
        <p:spPr>
          <a:xfrm>
            <a:off x="6192180" y="5117360"/>
            <a:ext cx="1800200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907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82222" r="3448" b="4850"/>
          <a:stretch/>
        </p:blipFill>
        <p:spPr bwMode="auto">
          <a:xfrm>
            <a:off x="827584" y="1988840"/>
            <a:ext cx="74168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0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539\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-1" r="6140" b="56301"/>
          <a:stretch/>
        </p:blipFill>
        <p:spPr bwMode="auto">
          <a:xfrm>
            <a:off x="755576" y="692696"/>
            <a:ext cx="741682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1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539\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48014" r="6140" b="5325"/>
          <a:stretch/>
        </p:blipFill>
        <p:spPr bwMode="auto">
          <a:xfrm>
            <a:off x="755576" y="692696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ThanhCuong</dc:creator>
  <cp:lastModifiedBy>NGOC LAN</cp:lastModifiedBy>
  <cp:revision>4</cp:revision>
  <dcterms:created xsi:type="dcterms:W3CDTF">2020-08-10T09:20:23Z</dcterms:created>
  <dcterms:modified xsi:type="dcterms:W3CDTF">2020-08-11T03:03:15Z</dcterms:modified>
</cp:coreProperties>
</file>