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83" r:id="rId4"/>
    <p:sldId id="285" r:id="rId5"/>
    <p:sldId id="268" r:id="rId6"/>
    <p:sldId id="288" r:id="rId7"/>
    <p:sldId id="286" r:id="rId8"/>
    <p:sldId id="258" r:id="rId9"/>
    <p:sldId id="290" r:id="rId10"/>
    <p:sldId id="260" r:id="rId11"/>
    <p:sldId id="291" r:id="rId12"/>
    <p:sldId id="261" r:id="rId13"/>
    <p:sldId id="262" r:id="rId14"/>
    <p:sldId id="293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2E9"/>
    <a:srgbClr val="FFFFCC"/>
    <a:srgbClr val="FFCCFF"/>
    <a:srgbClr val="CCFFCC"/>
    <a:srgbClr val="66FF66"/>
    <a:srgbClr val="CC00FF"/>
    <a:srgbClr val="660066"/>
    <a:srgbClr val="B2434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83B1-7696-4544-8318-24CD32F73ADF}" type="datetimeFigureOut">
              <a:rPr lang="en-US" smtClean="0"/>
              <a:t>21/01/2020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F59D4-8805-47F5-97AB-45AFF88E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70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54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69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294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29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67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893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606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38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73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83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A98A-1C0D-45BB-8D3C-417B9F289D8A}" type="datetimeFigureOut">
              <a:rPr lang="en-SG" smtClean="0"/>
              <a:t>21/1/2020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9A6-82AE-4685-9947-1284D884E8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60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esktop\C&#7889;c%20C&#7889;c.lnk" TargetMode="External"/><Relationship Id="rId2" Type="http://schemas.openxmlformats.org/officeDocument/2006/relationships/hyperlink" Target="file:///C:\Users\PC\Desktop\TH%20deb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PC\Desktop\C&#7889;c%20C&#7889;c.l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1c%20tim%20kiem%20thong%20tin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xmlns="" id="{21BC200B-0428-4C6D-98B6-C7D93A01AF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4805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472603B1-0BA8-47C9-B091-B5295433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46701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 smtClean="0">
                <a:latin typeface="Times New Roman" panose="02020603050405020304" pitchFamily="18" charset="0"/>
              </a:rPr>
              <a:t> 1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40672-3C9E-4DE6-BC94-503DEA038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269921"/>
            <a:ext cx="808139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Forlder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B3: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1 - 2 - 3      B. 3 - 2 - 1      C. 3 - 1 – 2    D. 1 - 3 - 2</a:t>
            </a:r>
          </a:p>
          <a:p>
            <a:pPr>
              <a:buNone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307032" y="6237312"/>
            <a:ext cx="376536" cy="36004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rId3" action="ppaction://hlinkfile" tooltip="youtobe.com"/>
          </p:cNvPr>
          <p:cNvSpPr/>
          <p:nvPr/>
        </p:nvSpPr>
        <p:spPr>
          <a:xfrm>
            <a:off x="8258028" y="6354733"/>
            <a:ext cx="415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3768" y="3501008"/>
            <a:ext cx="504056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Cap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09" y="2104841"/>
            <a:ext cx="8888287" cy="45645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547664" y="2620144"/>
            <a:ext cx="26670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https://www.google.com</a:t>
            </a:r>
          </a:p>
        </p:txBody>
      </p:sp>
      <p:pic>
        <p:nvPicPr>
          <p:cNvPr id="17" name="Picture 16" descr="Captugdf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602" y="2132856"/>
            <a:ext cx="1700894" cy="3810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0" y="2141197"/>
            <a:ext cx="1689961" cy="135981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Địa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web</a:t>
            </a:r>
          </a:p>
        </p:txBody>
      </p:sp>
      <p:sp>
        <p:nvSpPr>
          <p:cNvPr id="20" name="Up Arrow 19"/>
          <p:cNvSpPr/>
          <p:nvPr/>
        </p:nvSpPr>
        <p:spPr>
          <a:xfrm>
            <a:off x="7452320" y="2492896"/>
            <a:ext cx="1687488" cy="41044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cửa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sổ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web</a:t>
            </a:r>
          </a:p>
          <a:p>
            <a:pPr algn="ctr"/>
            <a:endParaRPr lang="en-US" sz="2000" dirty="0"/>
          </a:p>
        </p:txBody>
      </p:sp>
      <p:pic>
        <p:nvPicPr>
          <p:cNvPr id="11" name="Picture 2" descr="BAR">
            <a:extLst>
              <a:ext uri="{FF2B5EF4-FFF2-40B4-BE49-F238E27FC236}">
                <a16:creationId xmlns:a16="http://schemas.microsoft.com/office/drawing/2014/main" xmlns="" id="{C8A58901-142A-4787-A352-2572008E97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AR">
            <a:extLst>
              <a:ext uri="{FF2B5EF4-FFF2-40B4-BE49-F238E27FC236}">
                <a16:creationId xmlns:a16="http://schemas.microsoft.com/office/drawing/2014/main" xmlns="" id="{98584169-31CB-4F59-9649-77E26EBAC0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7504" y="1106741"/>
            <a:ext cx="867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endParaRPr lang="en-SG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7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0" name="Picture 2" descr="BAR">
            <a:extLst>
              <a:ext uri="{FF2B5EF4-FFF2-40B4-BE49-F238E27FC236}">
                <a16:creationId xmlns:a16="http://schemas.microsoft.com/office/drawing/2014/main" xmlns="" id="{6602B022-97A5-4507-BA1E-E60A47AFAB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AR">
            <a:extLst>
              <a:ext uri="{FF2B5EF4-FFF2-40B4-BE49-F238E27FC236}">
                <a16:creationId xmlns:a16="http://schemas.microsoft.com/office/drawing/2014/main" xmlns="" id="{158BFC83-1740-453C-A3CA-AB8D28421B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AR">
            <a:extLst>
              <a:ext uri="{FF2B5EF4-FFF2-40B4-BE49-F238E27FC236}">
                <a16:creationId xmlns:a16="http://schemas.microsoft.com/office/drawing/2014/main" xmlns="" id="{B3EF2AB7-2422-4D05-9B12-7FC0E3706D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51" y="3419475"/>
            <a:ext cx="669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BAR">
            <a:extLst>
              <a:ext uri="{FF2B5EF4-FFF2-40B4-BE49-F238E27FC236}">
                <a16:creationId xmlns:a16="http://schemas.microsoft.com/office/drawing/2014/main" xmlns="" id="{BB2E807E-6385-48C6-8123-94A1715D61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43828" y="1375595"/>
            <a:ext cx="2610586" cy="5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web</a:t>
            </a:r>
            <a:endParaRPr lang="vi-VN" sz="2800" u="sng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16408" y="2062690"/>
            <a:ext cx="5011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Khởi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trình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duyệt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</a:t>
            </a:r>
            <a:endParaRPr lang="vi-VN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24" y="2062690"/>
            <a:ext cx="685800" cy="4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069876" y="2586565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Nháy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chuột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vào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vùng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địa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chỉ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web,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nhấn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phím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Delete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trên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bàn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phím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.</a:t>
            </a:r>
            <a:endParaRPr lang="vi-VN" sz="28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01824" y="3987081"/>
            <a:ext cx="533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Calibri" pitchFamily="34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Calibri" pitchFamily="34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Gõ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địa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chỉ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web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vào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địa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chỉ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rồi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nhấn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Calibri" pitchFamily="34" charset="0"/>
              </a:rPr>
              <a:t>phím</a:t>
            </a:r>
            <a:r>
              <a:rPr lang="en-US" sz="2800" dirty="0">
                <a:latin typeface="Times New Roman" pitchFamily="18" charset="0"/>
                <a:cs typeface="Calibri" pitchFamily="34" charset="0"/>
              </a:rPr>
              <a:t> Enter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414230" y="1847146"/>
            <a:ext cx="8454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endParaRPr lang="en-US" sz="5000" dirty="0"/>
          </a:p>
        </p:txBody>
      </p:sp>
      <p:sp>
        <p:nvSpPr>
          <p:cNvPr id="7" name="Rectangle 6"/>
          <p:cNvSpPr/>
          <p:nvPr/>
        </p:nvSpPr>
        <p:spPr>
          <a:xfrm>
            <a:off x="467544" y="9615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17" name="Right Arrow 16">
            <a:hlinkClick r:id="rId4" action="ppaction://hlinkfile" tooltip="youtobe.com"/>
          </p:cNvPr>
          <p:cNvSpPr/>
          <p:nvPr/>
        </p:nvSpPr>
        <p:spPr>
          <a:xfrm>
            <a:off x="8258028" y="6354733"/>
            <a:ext cx="415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81001" y="980728"/>
            <a:ext cx="8763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Thảo</a:t>
            </a:r>
            <a:r>
              <a:rPr lang="en-US" altLang="ja-JP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luận</a:t>
            </a:r>
            <a:r>
              <a:rPr lang="en-US" altLang="ja-JP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nhóm</a:t>
            </a:r>
            <a:r>
              <a:rPr lang="en-US" altLang="ja-JP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: </a:t>
            </a:r>
            <a:r>
              <a:rPr lang="en-US" altLang="ja-JP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Điền</a:t>
            </a:r>
            <a:r>
              <a:rPr lang="en-US" altLang="ja-JP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chú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thích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cho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hình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dưới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đây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6" name="Picture 1" descr="violym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23470"/>
            <a:ext cx="8915400" cy="34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7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329" name="TextBox 3"/>
          <p:cNvSpPr txBox="1">
            <a:spLocks noChangeArrowheads="1"/>
          </p:cNvSpPr>
          <p:nvPr/>
        </p:nvSpPr>
        <p:spPr bwMode="auto">
          <a:xfrm>
            <a:off x="467543" y="1808093"/>
            <a:ext cx="3001107" cy="4770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/>
              <a:t>1)……………………………</a:t>
            </a:r>
          </a:p>
        </p:txBody>
      </p:sp>
      <p:sp>
        <p:nvSpPr>
          <p:cNvPr id="13331" name="TextBox 27"/>
          <p:cNvSpPr txBox="1">
            <a:spLocks noChangeArrowheads="1"/>
          </p:cNvSpPr>
          <p:nvPr/>
        </p:nvSpPr>
        <p:spPr bwMode="auto">
          <a:xfrm>
            <a:off x="1115616" y="2421478"/>
            <a:ext cx="2743200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/>
              <a:t>4)………………………</a:t>
            </a:r>
          </a:p>
        </p:txBody>
      </p:sp>
      <p:sp>
        <p:nvSpPr>
          <p:cNvPr id="13333" name="TextBox 29"/>
          <p:cNvSpPr txBox="1">
            <a:spLocks noChangeArrowheads="1"/>
          </p:cNvSpPr>
          <p:nvPr/>
        </p:nvSpPr>
        <p:spPr bwMode="auto">
          <a:xfrm>
            <a:off x="4953000" y="2159858"/>
            <a:ext cx="2715344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/>
              <a:t>3)……………………….</a:t>
            </a:r>
          </a:p>
        </p:txBody>
      </p:sp>
      <p:sp>
        <p:nvSpPr>
          <p:cNvPr id="13335" name="TextBox 31"/>
          <p:cNvSpPr txBox="1">
            <a:spLocks noChangeArrowheads="1"/>
          </p:cNvSpPr>
          <p:nvPr/>
        </p:nvSpPr>
        <p:spPr bwMode="auto">
          <a:xfrm>
            <a:off x="5429200" y="1583794"/>
            <a:ext cx="2743200" cy="4770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/>
              <a:t>2)…………………..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0600" y="3886200"/>
            <a:ext cx="19050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Violympic.vn</a:t>
            </a:r>
          </a:p>
        </p:txBody>
      </p:sp>
      <p:pic>
        <p:nvPicPr>
          <p:cNvPr id="26" name="Picture 25" descr="Captugdf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255874"/>
            <a:ext cx="2133600" cy="477926"/>
          </a:xfrm>
          <a:prstGeom prst="rect">
            <a:avLst/>
          </a:prstGeom>
        </p:spPr>
      </p:pic>
      <p:cxnSp>
        <p:nvCxnSpPr>
          <p:cNvPr id="30" name="Elbow Connector 29"/>
          <p:cNvCxnSpPr>
            <a:endCxn id="25" idx="1"/>
          </p:cNvCxnSpPr>
          <p:nvPr/>
        </p:nvCxnSpPr>
        <p:spPr>
          <a:xfrm rot="16200000" flipH="1">
            <a:off x="-223800" y="2824200"/>
            <a:ext cx="1905744" cy="523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Elbow Connector 34"/>
          <p:cNvCxnSpPr>
            <a:stCxn id="13335" idx="3"/>
          </p:cNvCxnSpPr>
          <p:nvPr/>
        </p:nvCxnSpPr>
        <p:spPr>
          <a:xfrm>
            <a:off x="8172400" y="1822321"/>
            <a:ext cx="533400" cy="143355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3333" idx="3"/>
            <a:endCxn id="26" idx="0"/>
          </p:cNvCxnSpPr>
          <p:nvPr/>
        </p:nvCxnSpPr>
        <p:spPr>
          <a:xfrm>
            <a:off x="7668344" y="2398385"/>
            <a:ext cx="180256" cy="85748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>
            <a:off x="3903712" y="2744060"/>
            <a:ext cx="3352800" cy="6849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BAR">
            <a:extLst>
              <a:ext uri="{FF2B5EF4-FFF2-40B4-BE49-F238E27FC236}">
                <a16:creationId xmlns:a16="http://schemas.microsoft.com/office/drawing/2014/main" xmlns="" id="{6602B022-97A5-4507-BA1E-E60A47AFAB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AR">
            <a:extLst>
              <a:ext uri="{FF2B5EF4-FFF2-40B4-BE49-F238E27FC236}">
                <a16:creationId xmlns:a16="http://schemas.microsoft.com/office/drawing/2014/main" xmlns="" id="{158BFC83-1740-453C-A3CA-AB8D28421B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AR">
            <a:extLst>
              <a:ext uri="{FF2B5EF4-FFF2-40B4-BE49-F238E27FC236}">
                <a16:creationId xmlns:a16="http://schemas.microsoft.com/office/drawing/2014/main" xmlns="" id="{B3EF2AB7-2422-4D05-9B12-7FC0E3706D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51" y="3419475"/>
            <a:ext cx="6696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BAR">
            <a:extLst>
              <a:ext uri="{FF2B5EF4-FFF2-40B4-BE49-F238E27FC236}">
                <a16:creationId xmlns:a16="http://schemas.microsoft.com/office/drawing/2014/main" xmlns="" id="{BB2E807E-6385-48C6-8123-94A1715D61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F0FFB7-FA9D-4B33-BE93-CF7D70758EAE}"/>
              </a:ext>
            </a:extLst>
          </p:cNvPr>
          <p:cNvSpPr txBox="1"/>
          <p:nvPr/>
        </p:nvSpPr>
        <p:spPr>
          <a:xfrm>
            <a:off x="755576" y="1742110"/>
            <a:ext cx="2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775D4A-013C-415B-B0F4-962BCB9AE708}"/>
              </a:ext>
            </a:extLst>
          </p:cNvPr>
          <p:cNvSpPr txBox="1"/>
          <p:nvPr/>
        </p:nvSpPr>
        <p:spPr>
          <a:xfrm>
            <a:off x="5684536" y="1573886"/>
            <a:ext cx="260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A1B65-7849-4788-AE41-F78DF8BDF326}"/>
              </a:ext>
            </a:extLst>
          </p:cNvPr>
          <p:cNvSpPr txBox="1"/>
          <p:nvPr/>
        </p:nvSpPr>
        <p:spPr>
          <a:xfrm>
            <a:off x="5200600" y="2132856"/>
            <a:ext cx="2971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to/ Thu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0FF91D-9133-4A46-9001-A91DF367191D}"/>
              </a:ext>
            </a:extLst>
          </p:cNvPr>
          <p:cNvSpPr txBox="1"/>
          <p:nvPr/>
        </p:nvSpPr>
        <p:spPr>
          <a:xfrm>
            <a:off x="1331640" y="2420888"/>
            <a:ext cx="2736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7389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31" grpId="0" animBg="1"/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31" y="2524581"/>
            <a:ext cx="7734641" cy="40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759" y="1414517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039" y="1388108"/>
            <a:ext cx="1260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0247" y="1388109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cxnSpLocks/>
            <a:stCxn id="5" idx="2"/>
            <a:endCxn id="17" idx="0"/>
          </p:cNvCxnSpPr>
          <p:nvPr/>
        </p:nvCxnSpPr>
        <p:spPr>
          <a:xfrm flipH="1">
            <a:off x="1352752" y="2060848"/>
            <a:ext cx="57115" cy="9009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6" idx="2"/>
            <a:endCxn id="19" idx="0"/>
          </p:cNvCxnSpPr>
          <p:nvPr/>
        </p:nvCxnSpPr>
        <p:spPr>
          <a:xfrm flipH="1">
            <a:off x="1958601" y="2034439"/>
            <a:ext cx="1629508" cy="9273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7" idx="2"/>
            <a:endCxn id="20" idx="3"/>
          </p:cNvCxnSpPr>
          <p:nvPr/>
        </p:nvCxnSpPr>
        <p:spPr>
          <a:xfrm flipH="1">
            <a:off x="2801585" y="2034440"/>
            <a:ext cx="3252798" cy="11434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BAR">
            <a:extLst>
              <a:ext uri="{FF2B5EF4-FFF2-40B4-BE49-F238E27FC236}">
                <a16:creationId xmlns:a16="http://schemas.microsoft.com/office/drawing/2014/main" xmlns="" id="{7905BCA9-CE78-4165-9A8B-B1E162F4F9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BAR">
            <a:extLst>
              <a:ext uri="{FF2B5EF4-FFF2-40B4-BE49-F238E27FC236}">
                <a16:creationId xmlns:a16="http://schemas.microsoft.com/office/drawing/2014/main" xmlns="" id="{BA5212B9-DB83-4882-8B18-A23E7207126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AR">
            <a:extLst>
              <a:ext uri="{FF2B5EF4-FFF2-40B4-BE49-F238E27FC236}">
                <a16:creationId xmlns:a16="http://schemas.microsoft.com/office/drawing/2014/main" xmlns="" id="{AAA65F17-226F-4636-8852-89BE81F6E8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3200" y="3962400"/>
            <a:ext cx="563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AR">
            <a:extLst>
              <a:ext uri="{FF2B5EF4-FFF2-40B4-BE49-F238E27FC236}">
                <a16:creationId xmlns:a16="http://schemas.microsoft.com/office/drawing/2014/main" xmlns="" id="{EF1A0C96-244C-495E-B1D0-E68FB4563E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C72AA0-5DE4-48FB-AF57-B63C6E4EFCED}"/>
              </a:ext>
            </a:extLst>
          </p:cNvPr>
          <p:cNvSpPr/>
          <p:nvPr/>
        </p:nvSpPr>
        <p:spPr>
          <a:xfrm>
            <a:off x="1085831" y="2961820"/>
            <a:ext cx="533841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A90D9D-1A8E-4E28-8C48-42AD60C55D7D}"/>
              </a:ext>
            </a:extLst>
          </p:cNvPr>
          <p:cNvSpPr/>
          <p:nvPr/>
        </p:nvSpPr>
        <p:spPr>
          <a:xfrm>
            <a:off x="1691680" y="2961820"/>
            <a:ext cx="533841" cy="432048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FD63F54-6BB8-48F7-AF4C-1CD81C979389}"/>
              </a:ext>
            </a:extLst>
          </p:cNvPr>
          <p:cNvSpPr/>
          <p:nvPr/>
        </p:nvSpPr>
        <p:spPr>
          <a:xfrm>
            <a:off x="2267744" y="2961820"/>
            <a:ext cx="533841" cy="43204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89039"/>
              </p:ext>
            </p:extLst>
          </p:nvPr>
        </p:nvGraphicFramePr>
        <p:xfrm>
          <a:off x="627622" y="2895600"/>
          <a:ext cx="814954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74770"/>
                <a:gridCol w="4074770"/>
              </a:tblGrid>
              <a:tr h="4613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61" b="89584"/>
          <a:stretch>
            <a:fillRect/>
          </a:stretch>
        </p:blipFill>
        <p:spPr bwMode="auto">
          <a:xfrm>
            <a:off x="540966" y="1988840"/>
            <a:ext cx="8063482" cy="8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40966" y="2101044"/>
            <a:ext cx="2115101" cy="597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3448" y="3581400"/>
            <a:ext cx="2424943" cy="442854"/>
            <a:chOff x="684212" y="3581400"/>
            <a:chExt cx="1828800" cy="1126011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545" y="3926261"/>
              <a:ext cx="311083" cy="7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463305" y="3581400"/>
            <a:ext cx="28582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6282" y="4419601"/>
            <a:ext cx="2419575" cy="1077218"/>
            <a:chOff x="1141412" y="4419600"/>
            <a:chExt cx="1831440" cy="1078278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Nút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lệnh</a:t>
              </a:r>
              <a:endParaRPr lang="en-US" altLang="en-US" sz="3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503717" y="4653365"/>
              <a:ext cx="469135" cy="2146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6283" y="5410201"/>
            <a:ext cx="2597056" cy="1077218"/>
            <a:chOff x="1141412" y="5486400"/>
            <a:chExt cx="1828800" cy="1078278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389301" y="5715225"/>
              <a:ext cx="455931" cy="23870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463305" y="4445000"/>
            <a:ext cx="457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Nhấp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406140" y="5486400"/>
            <a:ext cx="4371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Quay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xem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45981"/>
              </p:ext>
            </p:extLst>
          </p:nvPr>
        </p:nvGraphicFramePr>
        <p:xfrm>
          <a:off x="683568" y="2904001"/>
          <a:ext cx="8093594" cy="3167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4421186"/>
              </a:tblGrid>
              <a:tr h="459188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2662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2662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2662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40" y="908720"/>
            <a:ext cx="8675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d. 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nút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lệnh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endParaRPr lang="en-US" alt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7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B9D864-DCA5-48D5-8FD2-8997DFEB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8711"/>
            <a:ext cx="937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77DE18-083F-4791-87C4-2C45B004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176439"/>
            <a:ext cx="471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B14A14-1FEF-4D0A-AA30-031387ED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4212952"/>
            <a:ext cx="70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1EF096-E704-4657-A2BF-5DF03BCD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157389"/>
            <a:ext cx="65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E7D5A1-8DF4-4A4D-A4A7-D9B1C7E0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54" y="4157389"/>
            <a:ext cx="71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tải xuống (2).jpg">
            <a:extLst>
              <a:ext uri="{FF2B5EF4-FFF2-40B4-BE49-F238E27FC236}">
                <a16:creationId xmlns:a16="http://schemas.microsoft.com/office/drawing/2014/main" xmlns="" id="{9246F3F8-911E-466D-8CD1-A4F8A25B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84" y="2348747"/>
            <a:ext cx="1699108" cy="12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ải xuống (1).jpg">
            <a:extLst>
              <a:ext uri="{FF2B5EF4-FFF2-40B4-BE49-F238E27FC236}">
                <a16:creationId xmlns:a16="http://schemas.microsoft.com/office/drawing/2014/main" xmlns="" id="{30F23994-F6F3-45F1-A9C8-31096AD96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404490"/>
            <a:ext cx="1654045" cy="12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1CA0F2F-14DE-4A77-B50E-641C69C70A9B}"/>
              </a:ext>
            </a:extLst>
          </p:cNvPr>
          <p:cNvSpPr/>
          <p:nvPr/>
        </p:nvSpPr>
        <p:spPr>
          <a:xfrm>
            <a:off x="2915816" y="4165327"/>
            <a:ext cx="569913" cy="566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01DD1166-B685-4600-8608-8CA11757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85" y="2062013"/>
            <a:ext cx="1717663" cy="19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339ECC4A-13E7-48AF-84F2-BE826573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2239"/>
            <a:ext cx="1314755" cy="152416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97E03A4F-06A3-4372-82A6-254C058C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6884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77FA3309-5D7B-41E8-B90D-91319A0A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11" y="1405452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B10D8F4-05FA-4CA3-9FF3-547134356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61" y="2746722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DD50D9A-37ED-496C-A066-73615521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6" y="5224810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855077D5-C78A-467D-A340-8CBB2B67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23" y="4386610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5A99BFB9-918F-4EE6-AE8B-1B498746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6" y="3548410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0CB14E5A-5B12-46A0-9D70-35876C204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61" y="2683222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Kéo chuột vào biểu tượng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8C72BE67-DCBE-465E-AFBC-9DACD20A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998" y="3548410"/>
            <a:ext cx="541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9739294D-34E5-4129-BB05-0904CC0C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461" y="4354860"/>
            <a:ext cx="507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đúp vào biểu tượng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1A5A8015-5E0C-462E-98E0-3DE22EE4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111" y="5231160"/>
            <a:ext cx="349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 3 đáp án trên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3443AB0-1EB7-4ACE-9F62-1E68C2E5D6BC}"/>
              </a:ext>
            </a:extLst>
          </p:cNvPr>
          <p:cNvSpPr/>
          <p:nvPr/>
        </p:nvSpPr>
        <p:spPr>
          <a:xfrm>
            <a:off x="592461" y="4370809"/>
            <a:ext cx="762000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xmlns="" id="{C008C369-F3A0-4834-BE95-BB7B1A80E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23" y="2567335"/>
            <a:ext cx="663575" cy="87788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xmlns="" id="{AE3AE7D3-E334-4772-9501-3A8F957D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23" y="3548410"/>
            <a:ext cx="676275" cy="8953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1C874068-2F28-48F4-ABCA-91852D44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23" y="4462810"/>
            <a:ext cx="676275" cy="8953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BAE82EC6-9903-4091-A815-2F1F2BAB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31594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C8FA1A62-9A7C-417A-99A8-9616E64A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45" y="1337324"/>
            <a:ext cx="8712968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FB9F5C80-F02F-4316-80CC-F9CE6F30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24" y="3145056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9C01B7C-62E7-49BC-8712-41D77479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87" y="5148481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143CE03A-6F48-45D5-9A0A-B5E77E99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4" y="4516656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C32AEB85-B2AE-4F3F-BB66-C8406DA1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4" y="3865781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8E56810D-015E-4A93-8BA2-ED0413F4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87" y="3105368"/>
            <a:ext cx="1747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8E21FB68-080F-4E7D-BE5A-BDF7E933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824" y="3854668"/>
            <a:ext cx="7446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385AD36C-1B5E-430C-AB07-AE787115B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462" y="4496018"/>
            <a:ext cx="59554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gì được với máy tính.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D8632D86-309C-4A95-BEC2-C0F4579A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74" y="5121493"/>
            <a:ext cx="4992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có đáp án nào đúng.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91997D1-3978-41BC-93E1-79769BE8FB0F}"/>
              </a:ext>
            </a:extLst>
          </p:cNvPr>
          <p:cNvSpPr/>
          <p:nvPr/>
        </p:nvSpPr>
        <p:spPr>
          <a:xfrm>
            <a:off x="244674" y="4215031"/>
            <a:ext cx="476250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A236C5B-FA13-4D7F-9B0B-DC3D0EAC9B30}"/>
              </a:ext>
            </a:extLst>
          </p:cNvPr>
          <p:cNvSpPr/>
          <p:nvPr/>
        </p:nvSpPr>
        <p:spPr>
          <a:xfrm>
            <a:off x="467544" y="3845545"/>
            <a:ext cx="681037" cy="663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1C16DDF4-31A2-44E6-8CCB-39145138A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20617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926E84B8-5D7A-46F7-9EDE-F50C10C3E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82164"/>
            <a:ext cx="8081714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2DF3B950-0D47-4F4A-8A5A-12248B94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083" y="2592288"/>
            <a:ext cx="49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26017806-A598-483F-9FD7-2B786FB1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258" y="5375176"/>
            <a:ext cx="519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227284D5-1952-4BB4-8ED1-3569E51B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083" y="4460776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C389D354-722B-476D-BB3E-70378920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083" y="3582888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F42173-309A-4339-929D-764859DAF32F}"/>
              </a:ext>
            </a:extLst>
          </p:cNvPr>
          <p:cNvSpPr/>
          <p:nvPr/>
        </p:nvSpPr>
        <p:spPr>
          <a:xfrm>
            <a:off x="2977058" y="5359301"/>
            <a:ext cx="681038" cy="661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FDCA48B-A6EB-4877-99E3-6C1F5DAA8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371" r="6232"/>
          <a:stretch/>
        </p:blipFill>
        <p:spPr bwMode="auto">
          <a:xfrm>
            <a:off x="4058146" y="5335488"/>
            <a:ext cx="1377950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6A7D2C4E-2BC5-411F-A8C0-4F3F75A39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8225" r="9792" b="17820"/>
          <a:stretch/>
        </p:blipFill>
        <p:spPr bwMode="auto">
          <a:xfrm>
            <a:off x="4039096" y="4421088"/>
            <a:ext cx="139065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56026835-4076-4AC9-B19C-802E5705F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8489"/>
          <a:stretch/>
        </p:blipFill>
        <p:spPr bwMode="auto">
          <a:xfrm>
            <a:off x="4058146" y="3401913"/>
            <a:ext cx="13716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xmlns="" id="{E9B9B337-72CF-4DA2-B995-5C7A7587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46" y="2287488"/>
            <a:ext cx="1371600" cy="9509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C499306D-DCB9-4D80-B000-3796D02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2296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DD5E7C1B-85EA-4DF5-B857-98F8592B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1" y="1087271"/>
            <a:ext cx="7721674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771AAB07-1BB4-4F27-B07A-8B35AFC9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916" y="3227735"/>
            <a:ext cx="49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B80D481F-B92F-4CD0-89D6-60811A69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679" y="5231160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50B34F36-88BC-4F0B-94B6-C6C8BD1F5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916" y="4599335"/>
            <a:ext cx="519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2EE5E12B-D550-42BD-9BDB-D6AA2EBDE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916" y="3873847"/>
            <a:ext cx="49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89F00BC7-B041-472C-A330-EE25278F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179" y="3188047"/>
            <a:ext cx="928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9A195EFD-EB2F-47A4-A5E8-2B13DAB7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416" y="3873847"/>
            <a:ext cx="126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61EEFEE5-2CDF-488D-9777-3046F885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054" y="4578697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4A0EC403-D98D-44EA-8A45-11B9196C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816" y="5204172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3CB0504-6145-4C36-8216-B4D68C323554}"/>
              </a:ext>
            </a:extLst>
          </p:cNvPr>
          <p:cNvSpPr/>
          <p:nvPr/>
        </p:nvSpPr>
        <p:spPr>
          <a:xfrm>
            <a:off x="1524000" y="3929063"/>
            <a:ext cx="476250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4D95FB2-40BC-4710-BFBA-05FBE6E0E0D4}"/>
              </a:ext>
            </a:extLst>
          </p:cNvPr>
          <p:cNvSpPr/>
          <p:nvPr/>
        </p:nvSpPr>
        <p:spPr>
          <a:xfrm>
            <a:off x="3047479" y="4583460"/>
            <a:ext cx="681037" cy="661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FE39A71C-8DB7-42FF-85CC-7E6AC036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0000D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34657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9D7E3C83-37F0-40B3-99F8-D7572D4B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10778"/>
            <a:ext cx="82954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5400" b="1" u="sng" dirty="0">
                <a:latin typeface="Times New Roman" panose="02020603050405020304" pitchFamily="18" charset="0"/>
              </a:rPr>
              <a:t> 7:</a:t>
            </a:r>
            <a:r>
              <a:rPr lang="en-US" altLang="en-US" sz="5400" dirty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Internet</a:t>
            </a:r>
            <a:endParaRPr lang="en-US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xmlns="" id="{C5F0E932-B44A-46D8-8596-FB1B65C0C1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370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">
            <a:extLst>
              <a:ext uri="{FF2B5EF4-FFF2-40B4-BE49-F238E27FC236}">
                <a16:creationId xmlns:a16="http://schemas.microsoft.com/office/drawing/2014/main" xmlns="" id="{D332AC8D-C2B7-4193-B8D4-326DE7169B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08" y="3414706"/>
            <a:ext cx="6705611" cy="1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R">
            <a:extLst>
              <a:ext uri="{FF2B5EF4-FFF2-40B4-BE49-F238E27FC236}">
                <a16:creationId xmlns:a16="http://schemas.microsoft.com/office/drawing/2014/main" xmlns="" id="{EA3590F3-4B1C-4515-91DF-AE5FE832A3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591" y="3419432"/>
            <a:ext cx="6696159" cy="1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AR">
            <a:extLst>
              <a:ext uri="{FF2B5EF4-FFF2-40B4-BE49-F238E27FC236}">
                <a16:creationId xmlns:a16="http://schemas.microsoft.com/office/drawing/2014/main" xmlns="" id="{397FF0D9-8D6E-4BFD-A95B-9D49DA347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0887" y="1700808"/>
            <a:ext cx="4452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257300" y="2510473"/>
            <a:ext cx="5410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1347246" y="3632016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17" descr="Pink tissue paper"/>
          <p:cNvSpPr>
            <a:spLocks noChangeArrowheads="1"/>
          </p:cNvSpPr>
          <p:nvPr/>
        </p:nvSpPr>
        <p:spPr bwMode="auto">
          <a:xfrm>
            <a:off x="1295400" y="1219200"/>
            <a:ext cx="2667000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sz="1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2900363"/>
            <a:ext cx="358281" cy="152400"/>
            <a:chOff x="0" y="1896"/>
            <a:chExt cx="5760" cy="120"/>
          </a:xfrm>
        </p:grpSpPr>
        <p:sp>
          <p:nvSpPr>
            <p:cNvPr id="1059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60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 rot="5400000">
            <a:off x="-243681" y="3947319"/>
            <a:ext cx="1858962" cy="304800"/>
            <a:chOff x="0" y="1896"/>
            <a:chExt cx="5760" cy="120"/>
          </a:xfrm>
        </p:grpSpPr>
        <p:sp>
          <p:nvSpPr>
            <p:cNvPr id="1057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58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 rot="19917799">
            <a:off x="87851" y="1224706"/>
            <a:ext cx="1245054" cy="963879"/>
            <a:chOff x="169" y="289"/>
            <a:chExt cx="627" cy="493"/>
          </a:xfrm>
        </p:grpSpPr>
        <p:sp>
          <p:nvSpPr>
            <p:cNvPr id="1055" name="Oval 19" descr="Oak"/>
            <p:cNvSpPr>
              <a:spLocks noChangeArrowheads="1"/>
            </p:cNvSpPr>
            <p:nvPr/>
          </p:nvSpPr>
          <p:spPr bwMode="auto">
            <a:xfrm rot="1758052">
              <a:off x="204" y="300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1056" name="Oval 24" descr="Oak"/>
            <p:cNvSpPr>
              <a:spLocks noChangeArrowheads="1"/>
            </p:cNvSpPr>
            <p:nvPr/>
          </p:nvSpPr>
          <p:spPr bwMode="gray">
            <a:xfrm rot="1758052">
              <a:off x="169" y="289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</p:grp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lip" r:id="rId5" imgW="3535680" imgH="4450080" progId="">
                  <p:embed/>
                </p:oleObj>
              </mc:Choice>
              <mc:Fallback>
                <p:oleObj name="Clip" r:id="rId5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524000" y="1298026"/>
            <a:ext cx="2209800" cy="687754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339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u="sng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MỤC TIÊU</a:t>
              </a:r>
            </a:p>
          </p:txBody>
        </p:sp>
      </p:grpSp>
      <p:pic>
        <p:nvPicPr>
          <p:cNvPr id="1034" name="Picture 76" descr="flowlin2.gif (13943 bytes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6096000"/>
            <a:ext cx="929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57188" y="2133600"/>
            <a:ext cx="636587" cy="1223963"/>
            <a:chOff x="1529" y="2341"/>
            <a:chExt cx="401" cy="682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72" y="2518"/>
              <a:ext cx="537" cy="184"/>
              <a:chOff x="0" y="1896"/>
              <a:chExt cx="5760" cy="120"/>
            </a:xfrm>
          </p:grpSpPr>
          <p:sp>
            <p:nvSpPr>
              <p:cNvPr id="104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5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530" y="2622"/>
              <a:ext cx="400" cy="401"/>
              <a:chOff x="2078" y="1824"/>
              <a:chExt cx="1783" cy="1615"/>
            </a:xfrm>
          </p:grpSpPr>
          <p:sp>
            <p:nvSpPr>
              <p:cNvPr id="104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7" name="Oval 22"/>
              <p:cNvSpPr>
                <a:spLocks noChangeArrowheads="1"/>
              </p:cNvSpPr>
              <p:nvPr/>
            </p:nvSpPr>
            <p:spPr bwMode="gray">
              <a:xfrm>
                <a:off x="2180" y="2120"/>
                <a:ext cx="1412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8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" name="Group 14"/>
          <p:cNvGrpSpPr>
            <a:grpSpLocks/>
          </p:cNvGrpSpPr>
          <p:nvPr/>
        </p:nvGrpSpPr>
        <p:grpSpPr bwMode="auto">
          <a:xfrm rot="5400000">
            <a:off x="345281" y="3815557"/>
            <a:ext cx="650875" cy="639762"/>
            <a:chOff x="4142" y="1832"/>
            <a:chExt cx="1621" cy="1610"/>
          </a:xfrm>
        </p:grpSpPr>
        <p:sp>
          <p:nvSpPr>
            <p:cNvPr id="10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 rot="5400000">
            <a:off x="375444" y="5034757"/>
            <a:ext cx="650875" cy="639762"/>
            <a:chOff x="4142" y="1832"/>
            <a:chExt cx="1621" cy="1610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1020763" y="5277484"/>
            <a:ext cx="326483" cy="167739"/>
            <a:chOff x="0" y="1896"/>
            <a:chExt cx="5760" cy="120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sp>
        <p:nvSpPr>
          <p:cNvPr id="43" name="AutoShape 27"/>
          <p:cNvSpPr>
            <a:spLocks noChangeArrowheads="1"/>
          </p:cNvSpPr>
          <p:nvPr/>
        </p:nvSpPr>
        <p:spPr bwMode="gray">
          <a:xfrm>
            <a:off x="1347246" y="4782184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971600" y="4077072"/>
            <a:ext cx="358281" cy="152400"/>
            <a:chOff x="0" y="1896"/>
            <a:chExt cx="5760" cy="12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7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  <p:bldP spid="102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329"/>
            <a:ext cx="8443664" cy="456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CƠ BẢN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Internet</a:t>
            </a:r>
            <a:endParaRPr lang="en-SG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" y="4293096"/>
            <a:ext cx="1995043" cy="17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051721" y="2780928"/>
            <a:ext cx="6984776" cy="2808312"/>
          </a:xfrm>
          <a:prstGeom prst="cloudCallout">
            <a:avLst>
              <a:gd name="adj1" fmla="val -48339"/>
              <a:gd name="adj2" fmla="val 453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87927"/>
            <a:ext cx="70485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BÀI 7: LÀM QUEN VỚI INTERNET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Internet</a:t>
            </a:r>
            <a:endParaRPr lang="en-SG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245031" cy="28598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563888" y="2011961"/>
            <a:ext cx="504056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máy tính trên thế giới kết nối với nhau tạo thành mạng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lớn nhất trong số đó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kết nối internet em có thể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xem phim, tìm kiếm thông tin, liên lạc </a:t>
            </a:r>
          </a:p>
        </p:txBody>
      </p:sp>
      <p:pic>
        <p:nvPicPr>
          <p:cNvPr id="6" name="Picture 2" descr="BAR">
            <a:extLst>
              <a:ext uri="{FF2B5EF4-FFF2-40B4-BE49-F238E27FC236}">
                <a16:creationId xmlns:a16="http://schemas.microsoft.com/office/drawing/2014/main" xmlns="" id="{637B67C0-68CE-43E3-9023-728F24B58D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AR">
            <a:extLst>
              <a:ext uri="{FF2B5EF4-FFF2-40B4-BE49-F238E27FC236}">
                <a16:creationId xmlns:a16="http://schemas.microsoft.com/office/drawing/2014/main" xmlns="" id="{8F196939-88E7-4B16-B4E1-B24A36E853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AR">
            <a:extLst>
              <a:ext uri="{FF2B5EF4-FFF2-40B4-BE49-F238E27FC236}">
                <a16:creationId xmlns:a16="http://schemas.microsoft.com/office/drawing/2014/main" xmlns="" id="{95DAF11A-9389-48C3-825E-9BABD8D6C8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3200" y="3962400"/>
            <a:ext cx="563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87927"/>
            <a:ext cx="70485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99"/>
                </a:solidFill>
              </a:rPr>
              <a:t>BÀI 7: LÀM QUEN VỚI INTERNET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Internet</a:t>
            </a:r>
            <a:endParaRPr lang="en-SG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200" y="1529790"/>
            <a:ext cx="8712968" cy="4491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máy tính trên thế giới kết nối với nhau tạo thành mạng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lớn nhất trong số đó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kết nối internet em có thể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xem phim, tìm kiếm thông tin, liên lạc </a:t>
            </a:r>
          </a:p>
        </p:txBody>
      </p:sp>
      <p:pic>
        <p:nvPicPr>
          <p:cNvPr id="6" name="Picture 2" descr="BAR">
            <a:extLst>
              <a:ext uri="{FF2B5EF4-FFF2-40B4-BE49-F238E27FC236}">
                <a16:creationId xmlns:a16="http://schemas.microsoft.com/office/drawing/2014/main" xmlns="" id="{637B67C0-68CE-43E3-9023-728F24B58D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AR">
            <a:extLst>
              <a:ext uri="{FF2B5EF4-FFF2-40B4-BE49-F238E27FC236}">
                <a16:creationId xmlns:a16="http://schemas.microsoft.com/office/drawing/2014/main" xmlns="" id="{8F196939-88E7-4B16-B4E1-B24A36E853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AR">
            <a:extLst>
              <a:ext uri="{FF2B5EF4-FFF2-40B4-BE49-F238E27FC236}">
                <a16:creationId xmlns:a16="http://schemas.microsoft.com/office/drawing/2014/main" xmlns="" id="{95DAF11A-9389-48C3-825E-9BABD8D6C8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3200" y="3962400"/>
            <a:ext cx="563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AR">
            <a:extLst>
              <a:ext uri="{FF2B5EF4-FFF2-40B4-BE49-F238E27FC236}">
                <a16:creationId xmlns:a16="http://schemas.microsoft.com/office/drawing/2014/main" xmlns="" id="{F39D1075-EE13-4313-84ED-8B40C2C3EC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022" y="112474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endParaRPr lang="en-SG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022" y="1587557"/>
            <a:ext cx="8768755" cy="6783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Picture 2" descr="BAR">
            <a:extLst>
              <a:ext uri="{FF2B5EF4-FFF2-40B4-BE49-F238E27FC236}">
                <a16:creationId xmlns:a16="http://schemas.microsoft.com/office/drawing/2014/main" xmlns="" id="{22A42B09-F19F-4397-8391-44FA3075AF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BAR">
            <a:extLst>
              <a:ext uri="{FF2B5EF4-FFF2-40B4-BE49-F238E27FC236}">
                <a16:creationId xmlns:a16="http://schemas.microsoft.com/office/drawing/2014/main" xmlns="" id="{B259E4DF-5D3A-4218-91A2-AAC7D0FEF4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AR">
            <a:extLst>
              <a:ext uri="{FF2B5EF4-FFF2-40B4-BE49-F238E27FC236}">
                <a16:creationId xmlns:a16="http://schemas.microsoft.com/office/drawing/2014/main" xmlns="" id="{1B883FB1-8186-429B-A964-BDBD46FFDD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3200" y="3962400"/>
            <a:ext cx="563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nhóm đô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" y="4221088"/>
            <a:ext cx="1995043" cy="182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 Callout 21"/>
          <p:cNvSpPr/>
          <p:nvPr/>
        </p:nvSpPr>
        <p:spPr>
          <a:xfrm>
            <a:off x="2051720" y="1947597"/>
            <a:ext cx="6817262" cy="3137587"/>
          </a:xfrm>
          <a:prstGeom prst="cloudCallout">
            <a:avLst>
              <a:gd name="adj1" fmla="val -48339"/>
              <a:gd name="adj2" fmla="val 453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internet?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2074867" y="1916832"/>
            <a:ext cx="6647883" cy="3188118"/>
          </a:xfrm>
          <a:prstGeom prst="cloudCallout">
            <a:avLst>
              <a:gd name="adj1" fmla="val -48339"/>
              <a:gd name="adj2" fmla="val 453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83" y="1052736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endParaRPr lang="en-SG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022" y="1868631"/>
            <a:ext cx="876875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các nội dung trên Internet, người ta dùng một chương trình gọi là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258" y="4116674"/>
            <a:ext cx="1112526" cy="1112526"/>
          </a:xfrm>
          <a:prstGeom prst="rect">
            <a:avLst/>
          </a:prstGeom>
        </p:spPr>
      </p:pic>
      <p:pic>
        <p:nvPicPr>
          <p:cNvPr id="8" name="Picture 7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173176"/>
            <a:ext cx="999521" cy="999521"/>
          </a:xfrm>
          <a:prstGeom prst="rect">
            <a:avLst/>
          </a:prstGeom>
        </p:spPr>
      </p:pic>
      <p:pic>
        <p:nvPicPr>
          <p:cNvPr id="9" name="Picture 8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399" y="4088861"/>
            <a:ext cx="1168152" cy="1168152"/>
          </a:xfrm>
          <a:prstGeom prst="rect">
            <a:avLst/>
          </a:prstGeom>
        </p:spPr>
      </p:pic>
      <p:pic>
        <p:nvPicPr>
          <p:cNvPr id="10" name="Picture 9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48629"/>
            <a:ext cx="1132945" cy="1080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2382" y="3214717"/>
            <a:ext cx="662997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5258" y="5517232"/>
            <a:ext cx="13552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Cốc </a:t>
            </a:r>
            <a:r>
              <a:rPr lang="en-US" sz="2400" dirty="0" err="1"/>
              <a:t>Cốc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1151" y="5517232"/>
            <a:ext cx="12124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Mozilla Firefox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6657" y="5517232"/>
            <a:ext cx="12893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Goolge</a:t>
            </a:r>
            <a:r>
              <a:rPr lang="en-US" sz="2400" dirty="0"/>
              <a:t> Chrome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2359" y="5517232"/>
            <a:ext cx="12961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Internet Explorer</a:t>
            </a:r>
            <a:endParaRPr lang="en-US" sz="2400" dirty="0"/>
          </a:p>
        </p:txBody>
      </p:sp>
      <p:pic>
        <p:nvPicPr>
          <p:cNvPr id="16" name="Picture 2" descr="BAR">
            <a:extLst>
              <a:ext uri="{FF2B5EF4-FFF2-40B4-BE49-F238E27FC236}">
                <a16:creationId xmlns:a16="http://schemas.microsoft.com/office/drawing/2014/main" xmlns="" id="{22A42B09-F19F-4397-8391-44FA3075AF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BAR">
            <a:extLst>
              <a:ext uri="{FF2B5EF4-FFF2-40B4-BE49-F238E27FC236}">
                <a16:creationId xmlns:a16="http://schemas.microsoft.com/office/drawing/2014/main" xmlns="" id="{B259E4DF-5D3A-4218-91A2-AAC7D0FEF4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0713" y="3414712"/>
            <a:ext cx="6705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AR">
            <a:extLst>
              <a:ext uri="{FF2B5EF4-FFF2-40B4-BE49-F238E27FC236}">
                <a16:creationId xmlns:a16="http://schemas.microsoft.com/office/drawing/2014/main" xmlns="" id="{1B883FB1-8186-429B-A964-BDBD46FFDD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43200" y="3962400"/>
            <a:ext cx="563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BAR">
            <a:extLst>
              <a:ext uri="{FF2B5EF4-FFF2-40B4-BE49-F238E27FC236}">
                <a16:creationId xmlns:a16="http://schemas.microsoft.com/office/drawing/2014/main" xmlns="" id="{D1712DB8-69FB-4F6F-9FCD-93F89FF5D7D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7601740" y="4077071"/>
            <a:ext cx="1314792" cy="2271158"/>
            <a:chOff x="8075612" y="3850961"/>
            <a:chExt cx="1676400" cy="1843653"/>
          </a:xfrm>
        </p:grpSpPr>
        <p:sp>
          <p:nvSpPr>
            <p:cNvPr id="22" name="Content Placeholder 3"/>
            <p:cNvSpPr txBox="1">
              <a:spLocks/>
            </p:cNvSpPr>
            <p:nvPr/>
          </p:nvSpPr>
          <p:spPr bwMode="auto">
            <a:xfrm>
              <a:off x="8075612" y="5020036"/>
              <a:ext cx="1676400" cy="67457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Opera</a:t>
              </a:r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2" t="35910" r="22212" b="38155"/>
            <a:stretch>
              <a:fillRect/>
            </a:stretch>
          </p:blipFill>
          <p:spPr bwMode="auto">
            <a:xfrm>
              <a:off x="8151812" y="3850961"/>
              <a:ext cx="1447800" cy="93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6172617" y="4116673"/>
            <a:ext cx="1257628" cy="2231555"/>
            <a:chOff x="9523413" y="3806194"/>
            <a:chExt cx="1676400" cy="2192646"/>
          </a:xfrm>
        </p:grpSpPr>
        <p:sp>
          <p:nvSpPr>
            <p:cNvPr id="25" name="Content Placeholder 3"/>
            <p:cNvSpPr txBox="1">
              <a:spLocks/>
            </p:cNvSpPr>
            <p:nvPr/>
          </p:nvSpPr>
          <p:spPr bwMode="auto">
            <a:xfrm>
              <a:off x="9523413" y="5206752"/>
              <a:ext cx="1676400" cy="7920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Safari</a:t>
              </a: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58" t="35910" r="6523" b="38155"/>
            <a:stretch>
              <a:fillRect/>
            </a:stretch>
          </p:blipFill>
          <p:spPr bwMode="auto">
            <a:xfrm>
              <a:off x="9599612" y="3806194"/>
              <a:ext cx="1436076" cy="111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9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288723" y="1298575"/>
            <a:ext cx="431076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38048" y="2473606"/>
            <a:ext cx="8803393" cy="23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71800" y="4149080"/>
            <a:ext cx="1080120" cy="519236"/>
            <a:chOff x="-10720669" y="3082251"/>
            <a:chExt cx="3963902" cy="239388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8097" r="81697" b="38319"/>
            <a:stretch>
              <a:fillRect/>
            </a:stretch>
          </p:blipFill>
          <p:spPr bwMode="auto">
            <a:xfrm>
              <a:off x="-9534337" y="3082251"/>
              <a:ext cx="173501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-10720669" y="4375084"/>
              <a:ext cx="3963902" cy="110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117764" y="4869160"/>
            <a:ext cx="869998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Open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58" y="908720"/>
            <a:ext cx="8675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Internet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endParaRPr lang="en-SG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858</Words>
  <Application>Microsoft Office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107</cp:revision>
  <dcterms:created xsi:type="dcterms:W3CDTF">2018-10-02T03:03:13Z</dcterms:created>
  <dcterms:modified xsi:type="dcterms:W3CDTF">2020-01-21T09:22:24Z</dcterms:modified>
</cp:coreProperties>
</file>