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8" r:id="rId2"/>
    <p:sldId id="299" r:id="rId3"/>
    <p:sldId id="302" r:id="rId4"/>
    <p:sldId id="274" r:id="rId5"/>
    <p:sldId id="301" r:id="rId6"/>
    <p:sldId id="303" r:id="rId7"/>
    <p:sldId id="288" r:id="rId8"/>
    <p:sldId id="282" r:id="rId9"/>
    <p:sldId id="292" r:id="rId10"/>
    <p:sldId id="304" r:id="rId11"/>
    <p:sldId id="305" r:id="rId12"/>
    <p:sldId id="306" r:id="rId13"/>
    <p:sldId id="312" r:id="rId14"/>
    <p:sldId id="256" r:id="rId15"/>
    <p:sldId id="311" r:id="rId16"/>
    <p:sldId id="314" r:id="rId17"/>
    <p:sldId id="268" r:id="rId18"/>
    <p:sldId id="296" r:id="rId19"/>
    <p:sldId id="307" r:id="rId20"/>
    <p:sldId id="308" r:id="rId21"/>
    <p:sldId id="309" r:id="rId22"/>
    <p:sldId id="286" r:id="rId23"/>
    <p:sldId id="25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 varScale="1">
        <p:scale>
          <a:sx n="61" d="100"/>
          <a:sy n="61" d="100"/>
        </p:scale>
        <p:origin x="53" y="11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Dựa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GV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1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9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40" b="79397" l="2804" r="94860">
                        <a14:foregroundMark x1="41121" y1="24288" x2="65654" y2="26801"/>
                        <a14:foregroundMark x1="29907" y1="23618" x2="49299" y2="19263"/>
                        <a14:foregroundMark x1="49299" y1="19263" x2="73832" y2="22948"/>
                        <a14:foregroundMark x1="35514" y1="24121" x2="25467" y2="26633"/>
                        <a14:foregroundMark x1="25467" y1="26633" x2="27103" y2="19765"/>
                        <a14:foregroundMark x1="27103" y1="19765" x2="49065" y2="17588"/>
                        <a14:foregroundMark x1="48832" y1="14740" x2="76168" y2="22613"/>
                        <a14:foregroundMark x1="76402" y1="23116" x2="71028" y2="26801"/>
                      </a14:backgroundRemoval>
                    </a14:imgEffect>
                  </a14:imgLayer>
                </a14:imgProps>
              </a:ext>
            </a:extLst>
          </a:blip>
          <a:srcRect l="-1" t="17191" r="8123" b="22155"/>
          <a:stretch/>
        </p:blipFill>
        <p:spPr>
          <a:xfrm>
            <a:off x="2190307" y="0"/>
            <a:ext cx="7060019" cy="6533995"/>
          </a:xfrm>
          <a:prstGeom prst="rect">
            <a:avLst/>
          </a:prstGeom>
        </p:spPr>
      </p:pic>
      <p:pic>
        <p:nvPicPr>
          <p:cNvPr id="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129424" y="2609866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58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/>
        </p:blipFill>
        <p:spPr>
          <a:xfrm>
            <a:off x="840536" y="244465"/>
            <a:ext cx="9513949" cy="66135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97729" y="964484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tả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cảnh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3110786" y="2383524"/>
            <a:ext cx="5809330" cy="19918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đưa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nhài</a:t>
            </a:r>
            <a:endParaRPr lang="en-US" sz="3200" dirty="0" smtClean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endParaRPr lang="en-US" sz="3200" dirty="0" smtClean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371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/>
        </p:blipFill>
        <p:spPr>
          <a:xfrm>
            <a:off x="840536" y="244465"/>
            <a:ext cx="9513949" cy="66135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46929" y="964484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2346929" y="2493192"/>
            <a:ext cx="6595945" cy="19918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sớm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vẻ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mỉm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endParaRPr lang="en-US" sz="3200" dirty="0" smtClean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giảng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015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/>
        </p:blipFill>
        <p:spPr>
          <a:xfrm>
            <a:off x="851686" y="306862"/>
            <a:ext cx="9513949" cy="66135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46929" y="1281984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 Qua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dành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2981929" y="2398412"/>
            <a:ext cx="6598587" cy="19918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luôn</a:t>
            </a: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quý</a:t>
            </a: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</a:t>
            </a: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33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15" y="-481347"/>
            <a:ext cx="10663873" cy="754496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926094" y="1015862"/>
            <a:ext cx="4064000" cy="630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dung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5181" y="2321639"/>
            <a:ext cx="63413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quý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đối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2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6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0" y="2678268"/>
            <a:ext cx="3114675" cy="411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61913" y="506466"/>
            <a:ext cx="664512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ạ!”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99609" y="81775"/>
            <a:ext cx="3593804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 EM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24" y="5417820"/>
            <a:ext cx="2671318" cy="14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5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6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0" y="2678268"/>
            <a:ext cx="3114675" cy="411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61913" y="506466"/>
            <a:ext cx="664512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ạ!”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99609" y="81775"/>
            <a:ext cx="3593804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 EM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78905" y="559509"/>
            <a:ext cx="1914508" cy="45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28464" y="948666"/>
            <a:ext cx="1914508" cy="45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71209" y="1432062"/>
            <a:ext cx="2128211" cy="45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29145" y="1844121"/>
            <a:ext cx="1914508" cy="45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96511" y="2646203"/>
            <a:ext cx="1914508" cy="45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610326" y="3070894"/>
            <a:ext cx="1914508" cy="45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327222" y="3578874"/>
            <a:ext cx="1914508" cy="367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442166" y="3964161"/>
            <a:ext cx="1914508" cy="45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938210" y="4849598"/>
            <a:ext cx="1914508" cy="45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090972" y="5235594"/>
            <a:ext cx="1914508" cy="45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980956" y="5658150"/>
            <a:ext cx="2375718" cy="45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048226" y="6138365"/>
            <a:ext cx="1308448" cy="45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916930" y="562711"/>
            <a:ext cx="1914508" cy="45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948476" y="974752"/>
            <a:ext cx="1914508" cy="45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722295" y="1388045"/>
            <a:ext cx="1914508" cy="45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599852" y="1826374"/>
            <a:ext cx="1914508" cy="45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599852" y="2691662"/>
            <a:ext cx="1914508" cy="45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700077" y="3091233"/>
            <a:ext cx="1914508" cy="45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991806" y="3505308"/>
            <a:ext cx="1914508" cy="45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839257" y="3994762"/>
            <a:ext cx="1914508" cy="45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181962" y="4857428"/>
            <a:ext cx="1914508" cy="45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648327" y="5248194"/>
            <a:ext cx="1914508" cy="45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758343" y="5636012"/>
            <a:ext cx="1914508" cy="45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184602" y="6090260"/>
            <a:ext cx="1914508" cy="503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9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781050" y="511633"/>
            <a:ext cx="104267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ngạc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4432299" y="3741079"/>
            <a:ext cx="3327401" cy="2883747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6438901" y="1281347"/>
            <a:ext cx="5753100" cy="2367621"/>
          </a:xfrm>
          <a:prstGeom prst="cloudCallout">
            <a:avLst>
              <a:gd name="adj1" fmla="val -21331"/>
              <a:gd name="adj2" fmla="val 4349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tặng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món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quà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bất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ngờ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79825" y="1549306"/>
            <a:ext cx="5993975" cy="1917794"/>
          </a:xfrm>
          <a:prstGeom prst="cloudCallout">
            <a:avLst>
              <a:gd name="adj1" fmla="val 11826"/>
              <a:gd name="adj2" fmla="val 4296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hay.</a:t>
            </a:r>
            <a:endParaRPr 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549400" y="1141647"/>
            <a:ext cx="6692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ảnh Sân Khấu Hình ảnh | Định dạng hình ảnh PSD 401623562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99" y="-144966"/>
            <a:ext cx="12400699" cy="73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0895" y="1934515"/>
            <a:ext cx="5798905" cy="1973766"/>
          </a:xfrm>
          <a:prstGeom prst="rect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04057" y="2598232"/>
            <a:ext cx="54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GIAO LƯU VĂN NGHỆ</a:t>
            </a:r>
            <a:endParaRPr lang="en-US" sz="3600" b="1" i="1" dirty="0">
              <a:solidFill>
                <a:srgbClr val="FFFF00"/>
              </a:solidFill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14" y="4434780"/>
            <a:ext cx="2423220" cy="2423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49" y="4114800"/>
            <a:ext cx="1353721" cy="288041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8559800" y="1143001"/>
            <a:ext cx="3790328" cy="2101562"/>
          </a:xfrm>
          <a:prstGeom prst="cloudCallout">
            <a:avLst>
              <a:gd name="adj1" fmla="val -4428"/>
              <a:gd name="adj2" fmla="val 9114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Ôi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tuyệt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9091" y1="37461" x2="57955" y2="33127"/>
                        <a14:foregroundMark x1="8864" y1="7121" x2="24545" y2="94118"/>
                        <a14:foregroundMark x1="15227" y1="37461" x2="21818" y2="32508"/>
                        <a14:foregroundMark x1="12955" y1="71827" x2="14545" y2="95666"/>
                        <a14:foregroundMark x1="82045" y1="6811" x2="92045" y2="94737"/>
                        <a14:foregroundMark x1="79773" y1="95666" x2="77500" y2="8669"/>
                        <a14:foregroundMark x1="83182" y1="7740" x2="98636" y2="26935"/>
                        <a14:foregroundMark x1="92955" y1="41796" x2="95000" y2="59752"/>
                        <a14:foregroundMark x1="10682" y1="8359" x2="27500" y2="44892"/>
                        <a14:foregroundMark x1="13409" y1="9598" x2="29091" y2="22601"/>
                        <a14:foregroundMark x1="6818" y1="38390" x2="5455" y2="14861"/>
                        <a14:foregroundMark x1="25000" y1="47368" x2="34091" y2="5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1" y="4623725"/>
            <a:ext cx="3233854" cy="2371493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89571" y="1028700"/>
            <a:ext cx="3774700" cy="2996889"/>
          </a:xfrm>
          <a:prstGeom prst="cloudCallout">
            <a:avLst>
              <a:gd name="adj1" fmla="val -11473"/>
              <a:gd name="adj2" fmla="val 66144"/>
            </a:avLst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Ôi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Bất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ngờ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rgbClr val="00B0F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9</a:t>
            </a:r>
            <a:endParaRPr lang="en-US" sz="4267" b="1" dirty="0"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CÔ GIÁO LỚP EM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Ấm áp Phim Hoạt Hình Sàn Nhà Tường Thiết Kế Nền Cửa Sổ, Ấm áp, Phim Hoạt  Hình, Nền Nhà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308" y1="1750" x2="12000" y2="98500"/>
                        <a14:foregroundMark x1="12000" y1="17750" x2="29231" y2="20250"/>
                        <a14:foregroundMark x1="25538" y1="35000" x2="24308" y2="41000"/>
                        <a14:foregroundMark x1="8923" y1="40250" x2="8308" y2="49000"/>
                        <a14:foregroundMark x1="31077" y1="39000" x2="43692" y2="66250"/>
                        <a14:foregroundMark x1="58462" y1="26750" x2="74154" y2="9250"/>
                        <a14:foregroundMark x1="29538" y1="37250" x2="19077" y2="59750"/>
                        <a14:foregroundMark x1="74462" y1="10250" x2="89538" y2="20000"/>
                        <a14:foregroundMark x1="64923" y1="98000" x2="70462" y2="93750"/>
                        <a14:foregroundMark x1="74462" y1="94750" x2="81846" y2="98750"/>
                        <a14:foregroundMark x1="24615" y1="62000" x2="31385" y2="9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1" y="1929161"/>
            <a:ext cx="3916595" cy="4820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6" b="79630" l="17000" r="70100">
                        <a14:foregroundMark x1="48500" y1="30093" x2="52500" y2="29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r="29570" b="21138"/>
          <a:stretch/>
        </p:blipFill>
        <p:spPr>
          <a:xfrm flipH="1">
            <a:off x="6640397" y="2977377"/>
            <a:ext cx="2234267" cy="3624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080" y="4762268"/>
            <a:ext cx="1813349" cy="183925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7605130" y="152185"/>
            <a:ext cx="4790069" cy="2387815"/>
          </a:xfrm>
          <a:prstGeom prst="cloudCallout">
            <a:avLst>
              <a:gd name="adj1" fmla="val -25537"/>
              <a:gd name="adj2" fmla="val 9598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Ôi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Bất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ngờ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Con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ạ!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1683834" y="152185"/>
            <a:ext cx="4618595" cy="2091075"/>
          </a:xfrm>
          <a:prstGeom prst="cloudCallout">
            <a:avLst>
              <a:gd name="adj1" fmla="val -31512"/>
              <a:gd name="adj2" fmla="val 7986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quà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11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8676" y="57936"/>
            <a:ext cx="12013324" cy="13771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đối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thầy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1" r="469" b="10071"/>
          <a:stretch/>
        </p:blipFill>
        <p:spPr>
          <a:xfrm>
            <a:off x="1958427" y="1237147"/>
            <a:ext cx="7795173" cy="55314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Connector 4"/>
          <p:cNvCxnSpPr/>
          <p:nvPr/>
        </p:nvCxnSpPr>
        <p:spPr>
          <a:xfrm flipV="1">
            <a:off x="815427" y="774700"/>
            <a:ext cx="108812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7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063880" y="965758"/>
            <a:ext cx="4064000" cy="630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098" y="1873331"/>
            <a:ext cx="241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1435" y="246589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2785" y="3136699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9449" y="3772817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39449" y="4408935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  <p:bldP spid="15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ô và Mẹ _ Chun Chin _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198" t="33734" r="25212" b="20265"/>
          <a:stretch/>
        </p:blipFill>
        <p:spPr>
          <a:xfrm>
            <a:off x="0" y="1"/>
            <a:ext cx="10147983" cy="68580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81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6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0" y="2678268"/>
            <a:ext cx="3114675" cy="411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61913" y="506466"/>
            <a:ext cx="664512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“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ạ!”</a:t>
            </a: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mỉm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iểm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99609" y="81775"/>
            <a:ext cx="3593804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 </a:t>
            </a:r>
            <a:r>
              <a:rPr lang="en-US" sz="30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 </a:t>
            </a:r>
            <a:r>
              <a:rPr lang="en-US" sz="3000" b="1" dirty="0" smtClean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 EM</a:t>
            </a:r>
            <a:endParaRPr lang="en-US" sz="3000" b="1" dirty="0">
              <a:solidFill>
                <a:srgbClr val="FF66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24" y="5417820"/>
            <a:ext cx="2671318" cy="145438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343590" y="571903"/>
            <a:ext cx="548640" cy="54864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3412786" y="2668255"/>
            <a:ext cx="548640" cy="54864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3412786" y="4735668"/>
            <a:ext cx="548640" cy="54864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42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6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0" y="2678268"/>
            <a:ext cx="3114675" cy="411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22562" y="606875"/>
            <a:ext cx="474016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“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ạ!”</a:t>
            </a: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mỉm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iểm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56561" y="99215"/>
            <a:ext cx="4635638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 </a:t>
            </a:r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 </a:t>
            </a:r>
            <a:r>
              <a:rPr lang="en-US" sz="2800" dirty="0" smtClean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 EM</a:t>
            </a:r>
            <a:endParaRPr lang="en-US" sz="2800" dirty="0">
              <a:solidFill>
                <a:srgbClr val="FF66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68551" y="686812"/>
            <a:ext cx="548640" cy="54864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3278249" y="2766584"/>
            <a:ext cx="548640" cy="54864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3271527" y="4778070"/>
            <a:ext cx="548640" cy="54864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783" y="4978782"/>
            <a:ext cx="2821187" cy="1991956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H="1">
            <a:off x="5135304" y="1488977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553328" y="1924503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696486" y="4037034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782625" y="4886837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140289" y="6077062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390448" y="3150498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7405992" y="602707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7388200" y="984281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7168359" y="1479858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7448478" y="5315176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956202" y="2725401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7523252" y="3574639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8132825" y="5685043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7640907" y="1948496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7808934" y="4019374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8242584" y="6098517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75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78" y="-223255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85746" y="170110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zh-CN" sz="5400" b="1" spc="800" dirty="0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5400" b="1" spc="800" dirty="0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5400" b="1" spc="800" dirty="0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zh-CN" altLang="en-US" sz="5400" b="1" spc="800" dirty="0">
              <a:solidFill>
                <a:schemeClr val="bg1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/>
        </p:blipFill>
        <p:spPr>
          <a:xfrm>
            <a:off x="840536" y="244465"/>
            <a:ext cx="9797102" cy="66135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778729" y="977184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2524729" y="2851488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sinh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mỉm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0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2292</TotalTime>
  <Words>660</Words>
  <Application>Microsoft Office PowerPoint</Application>
  <PresentationFormat>Widescreen</PresentationFormat>
  <Paragraphs>111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微软雅黑</vt:lpstr>
      <vt:lpstr>Arial</vt:lpstr>
      <vt:lpstr>Arial-Rounded</vt:lpstr>
      <vt:lpstr>Calibri</vt:lpstr>
      <vt:lpstr>Calibri Light</vt:lpstr>
      <vt:lpstr>等线</vt:lpstr>
      <vt:lpstr>iCiel Cadena</vt:lpstr>
      <vt:lpstr>iCiel Nabila</vt:lpstr>
      <vt:lpstr>SVN-Gretoon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91</cp:revision>
  <dcterms:created xsi:type="dcterms:W3CDTF">2021-06-17T09:40:01Z</dcterms:created>
  <dcterms:modified xsi:type="dcterms:W3CDTF">2022-10-03T02:47:35Z</dcterms:modified>
</cp:coreProperties>
</file>