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77" r:id="rId3"/>
    <p:sldId id="259" r:id="rId4"/>
    <p:sldId id="272" r:id="rId5"/>
    <p:sldId id="268" r:id="rId6"/>
    <p:sldId id="267" r:id="rId7"/>
    <p:sldId id="269" r:id="rId8"/>
    <p:sldId id="263" r:id="rId9"/>
    <p:sldId id="276" r:id="rId10"/>
    <p:sldId id="281" r:id="rId11"/>
    <p:sldId id="279" r:id="rId12"/>
    <p:sldId id="260" r:id="rId13"/>
    <p:sldId id="261" r:id="rId14"/>
    <p:sldId id="278" r:id="rId15"/>
    <p:sldId id="270" r:id="rId16"/>
    <p:sldId id="280" r:id="rId17"/>
    <p:sldId id="273" r:id="rId18"/>
    <p:sldId id="274"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ECFF"/>
    <a:srgbClr val="0000CC"/>
    <a:srgbClr val="99CCFF"/>
    <a:srgbClr val="CCFFFF"/>
    <a:srgbClr val="FFCCFF"/>
    <a:srgbClr val="6C097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2" d="100"/>
          <a:sy n="52" d="100"/>
        </p:scale>
        <p:origin x="-1884" y="-4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14F827-40B4-4F62-8FDA-2158525A2D10}" type="datetimeFigureOut">
              <a:rPr lang="en-US" smtClean="0"/>
              <a:pPr/>
              <a:t>10/25/2019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2DCBE-7F03-4E06-AD1E-8A5899B23C27}" type="slidenum">
              <a:rPr lang="en-US" smtClean="0"/>
              <a:pPr/>
              <a:t>‹#›</a:t>
            </a:fld>
            <a:endParaRPr lang="en-US"/>
          </a:p>
        </p:txBody>
      </p:sp>
    </p:spTree>
    <p:extLst>
      <p:ext uri="{BB962C8B-B14F-4D97-AF65-F5344CB8AC3E}">
        <p14:creationId xmlns:p14="http://schemas.microsoft.com/office/powerpoint/2010/main" xmlns="" val="145799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2DCBE-7F03-4E06-AD1E-8A5899B23C27}"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42DCBE-7F03-4E06-AD1E-8A5899B23C27}"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9C54CA7-056E-4B03-9092-8E55ABFC1C33}" type="datetimeFigureOut">
              <a:rPr lang="en-US" smtClean="0"/>
              <a:pPr/>
              <a:t>10/25/2019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E8F2857C-6786-4383-85CC-7372866BBF3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C54CA7-056E-4B03-9092-8E55ABFC1C33}"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C54CA7-056E-4B03-9092-8E55ABFC1C33}"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9C54CA7-056E-4B03-9092-8E55ABFC1C33}" type="datetimeFigureOut">
              <a:rPr lang="en-US" smtClean="0"/>
              <a:pPr/>
              <a:t>10/25/2019</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E8F2857C-6786-4383-85CC-7372866BBF3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9C54CA7-056E-4B03-9092-8E55ABFC1C33}" type="datetimeFigureOut">
              <a:rPr lang="en-US" smtClean="0"/>
              <a:pPr/>
              <a:t>10/25/2019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E8F2857C-6786-4383-85CC-7372866BBF31}"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9C54CA7-056E-4B03-9092-8E55ABFC1C33}" type="datetimeFigureOut">
              <a:rPr lang="en-US" smtClean="0"/>
              <a:pPr/>
              <a:t>10/25/2019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9C54CA7-056E-4B03-9092-8E55ABFC1C33}" type="datetimeFigureOut">
              <a:rPr lang="en-US" smtClean="0"/>
              <a:pPr/>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E8F2857C-6786-4383-85CC-7372866BBF31}"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9C54CA7-056E-4B03-9092-8E55ABFC1C33}" type="datetimeFigureOut">
              <a:rPr lang="en-US" smtClean="0"/>
              <a:pPr/>
              <a:t>10/25/2019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C54CA7-056E-4B03-9092-8E55ABFC1C33}" type="datetimeFigureOut">
              <a:rPr lang="en-US" smtClean="0"/>
              <a:pPr/>
              <a:t>10/25/2019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9C54CA7-056E-4B03-9092-8E55ABFC1C33}" type="datetimeFigureOut">
              <a:rPr lang="en-US" smtClean="0"/>
              <a:pPr/>
              <a:t>10/25/2019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2857C-6786-4383-85CC-7372866BBF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9C54CA7-056E-4B03-9092-8E55ABFC1C33}" type="datetimeFigureOut">
              <a:rPr lang="en-US" smtClean="0"/>
              <a:pPr/>
              <a:t>10/25/2019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8F2857C-6786-4383-85CC-7372866BBF31}"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9C54CA7-056E-4B03-9092-8E55ABFC1C33}" type="datetimeFigureOut">
              <a:rPr lang="en-US" smtClean="0"/>
              <a:pPr/>
              <a:t>10/25/2019</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8F2857C-6786-4383-85CC-7372866BBF31}"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0" i="0" u="none"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b="0" i="0" u="none"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file:///D:\GIAO%20AN%20&#272;AN%20M&#7840;CH\Nhungbonghoanhungbaica-Dangcapnha_fkeb.mp3" TargetMode="External"/><Relationship Id="rId5" Type="http://schemas.openxmlformats.org/officeDocument/2006/relationships/image" Target="../media/image34.jpe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7ef13e6488ebda4182295e359de7186"/>
          <p:cNvPicPr>
            <a:picLocks noChangeAspect="1" noChangeArrowheads="1"/>
          </p:cNvPicPr>
          <p:nvPr/>
        </p:nvPicPr>
        <p:blipFill>
          <a:blip r:embed="rId2" cstate="print"/>
          <a:srcRect/>
          <a:stretch>
            <a:fillRect/>
          </a:stretch>
        </p:blipFill>
        <p:spPr bwMode="auto">
          <a:xfrm>
            <a:off x="5105400" y="0"/>
            <a:ext cx="9144000" cy="7239000"/>
          </a:xfrm>
          <a:prstGeom prst="rect">
            <a:avLst/>
          </a:prstGeom>
          <a:noFill/>
          <a:ln w="9525">
            <a:noFill/>
            <a:miter lim="800000"/>
            <a:headEnd/>
            <a:tailEnd/>
          </a:ln>
        </p:spPr>
      </p:pic>
      <p:sp>
        <p:nvSpPr>
          <p:cNvPr id="11266" name="Text Box 4"/>
          <p:cNvSpPr txBox="1">
            <a:spLocks noChangeArrowheads="1"/>
          </p:cNvSpPr>
          <p:nvPr/>
        </p:nvSpPr>
        <p:spPr bwMode="auto">
          <a:xfrm>
            <a:off x="2971800" y="2133600"/>
            <a:ext cx="2819400" cy="1169551"/>
          </a:xfrm>
          <a:prstGeom prst="rect">
            <a:avLst/>
          </a:prstGeom>
          <a:solidFill>
            <a:srgbClr val="FFCCFF"/>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50000"/>
              </a:spcBef>
            </a:pPr>
            <a:r>
              <a:rPr lang="en-US" sz="2800" b="1" dirty="0" err="1" smtClean="0">
                <a:solidFill>
                  <a:srgbClr val="6C097D"/>
                </a:solidFill>
                <a:latin typeface="Times New Roman" pitchFamily="18" charset="0"/>
              </a:rPr>
              <a:t>Môn</a:t>
            </a:r>
            <a:r>
              <a:rPr lang="en-US" sz="2800" b="1" dirty="0" smtClean="0">
                <a:solidFill>
                  <a:srgbClr val="6C097D"/>
                </a:solidFill>
                <a:latin typeface="Times New Roman" pitchFamily="18" charset="0"/>
              </a:rPr>
              <a:t> </a:t>
            </a:r>
            <a:r>
              <a:rPr lang="en-US" sz="2800" b="1" err="1">
                <a:solidFill>
                  <a:srgbClr val="6C097D"/>
                </a:solidFill>
                <a:latin typeface="Times New Roman" pitchFamily="18" charset="0"/>
              </a:rPr>
              <a:t>Mỹ</a:t>
            </a:r>
            <a:r>
              <a:rPr lang="en-US" sz="2800" b="1">
                <a:solidFill>
                  <a:srgbClr val="6C097D"/>
                </a:solidFill>
                <a:latin typeface="Times New Roman" pitchFamily="18" charset="0"/>
              </a:rPr>
              <a:t> </a:t>
            </a:r>
            <a:r>
              <a:rPr lang="en-US" sz="2800" b="1" smtClean="0">
                <a:solidFill>
                  <a:srgbClr val="6C097D"/>
                </a:solidFill>
                <a:latin typeface="Times New Roman" pitchFamily="18" charset="0"/>
              </a:rPr>
              <a:t>thuật</a:t>
            </a:r>
          </a:p>
          <a:p>
            <a:pPr algn="ctr">
              <a:spcBef>
                <a:spcPct val="50000"/>
              </a:spcBef>
            </a:pPr>
            <a:r>
              <a:rPr lang="en-US" sz="2800" b="1" smtClean="0">
                <a:solidFill>
                  <a:srgbClr val="6C097D"/>
                </a:solidFill>
                <a:latin typeface="Times New Roman" pitchFamily="18" charset="0"/>
              </a:rPr>
              <a:t>Lớp 5</a:t>
            </a:r>
            <a:endParaRPr lang="en-US" sz="2800" b="1" dirty="0" smtClean="0">
              <a:solidFill>
                <a:srgbClr val="6C097D"/>
              </a:solidFill>
              <a:latin typeface="Times New Roman" pitchFamily="18" charset="0"/>
            </a:endParaRPr>
          </a:p>
        </p:txBody>
      </p:sp>
      <p:sp>
        <p:nvSpPr>
          <p:cNvPr id="2054" name="WordArt 6"/>
          <p:cNvSpPr>
            <a:spLocks noChangeArrowheads="1" noChangeShapeType="1" noTextEdit="1"/>
          </p:cNvSpPr>
          <p:nvPr/>
        </p:nvSpPr>
        <p:spPr bwMode="auto">
          <a:xfrm>
            <a:off x="732047" y="1364207"/>
            <a:ext cx="7583006" cy="4760036"/>
          </a:xfrm>
          <a:prstGeom prst="rect">
            <a:avLst/>
          </a:prstGeom>
        </p:spPr>
        <p:txBody>
          <a:bodyPr spcFirstLastPara="1" wrap="none" fromWordArt="1">
            <a:prstTxWarp prst="textArchUp">
              <a:avLst>
                <a:gd name="adj" fmla="val 10800000"/>
              </a:avLst>
            </a:prstTxWarp>
          </a:bodyPr>
          <a:lstStyle/>
          <a:p>
            <a:pPr algn="ctr"/>
            <a:r>
              <a:rPr lang="en-US" sz="4000" b="1" kern="10" smtClean="0">
                <a:ln w="9525">
                  <a:solidFill>
                    <a:srgbClr val="CCFFFF"/>
                  </a:solidFill>
                  <a:round/>
                  <a:headEnd/>
                  <a:tailEnd/>
                </a:ln>
                <a:solidFill>
                  <a:srgbClr val="0000CC"/>
                </a:solidFill>
                <a:latin typeface="Arial Black" pitchFamily="34" charset="0"/>
              </a:rPr>
              <a:t>CHÀO MỪNG CÁC THẦY CÔ VỀ DỰ GiỜ</a:t>
            </a:r>
            <a:endParaRPr lang="en-US" sz="4000" b="1" kern="10" dirty="0">
              <a:ln w="9525">
                <a:solidFill>
                  <a:srgbClr val="CCFFFF"/>
                </a:solidFill>
                <a:round/>
                <a:headEnd/>
                <a:tailEnd/>
              </a:ln>
              <a:solidFill>
                <a:srgbClr val="0000CC"/>
              </a:solidFill>
              <a:latin typeface="Arial Black" pitchFamily="34" charset="0"/>
            </a:endParaRPr>
          </a:p>
        </p:txBody>
      </p:sp>
      <p:sp>
        <p:nvSpPr>
          <p:cNvPr id="8" name="TextBox 7"/>
          <p:cNvSpPr txBox="1"/>
          <p:nvPr/>
        </p:nvSpPr>
        <p:spPr>
          <a:xfrm>
            <a:off x="990600" y="3657600"/>
            <a:ext cx="7315200" cy="646331"/>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600" b="1" dirty="0" err="1" smtClean="0">
                <a:latin typeface="Times New Roman" pitchFamily="18" charset="0"/>
                <a:cs typeface="Times New Roman" pitchFamily="18" charset="0"/>
              </a:rPr>
              <a:t>CHỦ</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ĐỀ</a:t>
            </a:r>
            <a:r>
              <a:rPr lang="en-US" sz="3600" b="1" dirty="0" smtClean="0">
                <a:latin typeface="Times New Roman" pitchFamily="18" charset="0"/>
                <a:cs typeface="Times New Roman" pitchFamily="18" charset="0"/>
              </a:rPr>
              <a:t> 5: </a:t>
            </a:r>
            <a:r>
              <a:rPr lang="en-US" sz="3600" b="1" dirty="0" err="1" smtClean="0">
                <a:latin typeface="Times New Roman" pitchFamily="18" charset="0"/>
                <a:cs typeface="Times New Roman" pitchFamily="18" charset="0"/>
              </a:rPr>
              <a:t>TRƯỜNG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EM</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6" dur="500" fill="hold"/>
                                        <p:tgtEl>
                                          <p:spTgt spid="2054"/>
                                        </p:tgtEl>
                                        <p:attrNameLst>
                                          <p:attrName>style.color</p:attrName>
                                        </p:attrNameLst>
                                      </p:cBhvr>
                                      <p:by>
                                        <p:hsl h="-7200000" s="0" l="0"/>
                                      </p:by>
                                    </p:animClr>
                                    <p:animClr clrSpc="hsl" dir="cw">
                                      <p:cBhvr>
                                        <p:cTn id="7" dur="500" fill="hold"/>
                                        <p:tgtEl>
                                          <p:spTgt spid="2054"/>
                                        </p:tgtEl>
                                        <p:attrNameLst>
                                          <p:attrName>fillcolor</p:attrName>
                                        </p:attrNameLst>
                                      </p:cBhvr>
                                      <p:by>
                                        <p:hsl h="-7200000" s="0" l="0"/>
                                      </p:by>
                                    </p:animClr>
                                    <p:animClr clrSpc="hsl" dir="cw">
                                      <p:cBhvr>
                                        <p:cTn id="8" dur="500" fill="hold"/>
                                        <p:tgtEl>
                                          <p:spTgt spid="2054"/>
                                        </p:tgtEl>
                                        <p:attrNameLst>
                                          <p:attrName>stroke.color</p:attrName>
                                        </p:attrNameLst>
                                      </p:cBhvr>
                                      <p:by>
                                        <p:hsl h="-7200000" s="0" l="0"/>
                                      </p:by>
                                    </p:animClr>
                                    <p:set>
                                      <p:cBhvr>
                                        <p:cTn id="9" dur="500" fill="hold"/>
                                        <p:tgtEl>
                                          <p:spTgt spid="2054"/>
                                        </p:tgtEl>
                                        <p:attrNameLst>
                                          <p:attrName>fill.type</p:attrName>
                                        </p:attrNameLst>
                                      </p:cBhvr>
                                      <p:to>
                                        <p:strVal val="solid"/>
                                      </p:to>
                                    </p:set>
                                  </p:childTnLst>
                                  <p:subTnLst>
                                    <p:set>
                                      <p:cBhvr override="childStyle">
                                        <p:cTn dur="1" fill="hold" display="0" masterRel="sameClick" afterEffect="1">
                                          <p:stCondLst>
                                            <p:cond evt="end" delay="0">
                                              <p:tn val="5"/>
                                            </p:cond>
                                          </p:stCondLst>
                                        </p:cTn>
                                        <p:tgtEl>
                                          <p:spTgt spid="2054"/>
                                        </p:tgtEl>
                                        <p:attrNameLst>
                                          <p:attrName>style.visibility</p:attrName>
                                        </p:attrNameLst>
                                      </p:cBhvr>
                                      <p:to>
                                        <p:strVal val="hidden"/>
                                      </p:to>
                                    </p:set>
                                  </p:subTnLst>
                                </p:cTn>
                              </p:par>
                              <p:par>
                                <p:cTn id="10" presetID="3" presetClass="entr" presetSubtype="10" fill="hold" grpId="0" nodeType="with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blinds(horizontal)">
                                      <p:cBhvr>
                                        <p:cTn id="12"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20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61104_094237.jpg"/>
          <p:cNvPicPr>
            <a:picLocks noChangeAspect="1"/>
          </p:cNvPicPr>
          <p:nvPr/>
        </p:nvPicPr>
        <p:blipFill>
          <a:blip r:embed="rId2" cstate="print"/>
          <a:stretch>
            <a:fillRect/>
          </a:stretch>
        </p:blipFill>
        <p:spPr>
          <a:xfrm>
            <a:off x="656897" y="2438400"/>
            <a:ext cx="3534103" cy="2862820"/>
          </a:xfrm>
          <a:prstGeom prst="rect">
            <a:avLst/>
          </a:prstGeom>
        </p:spPr>
      </p:pic>
      <p:pic>
        <p:nvPicPr>
          <p:cNvPr id="5" name="Picture 4" descr="20161104_094308.jpg"/>
          <p:cNvPicPr>
            <a:picLocks noChangeAspect="1"/>
          </p:cNvPicPr>
          <p:nvPr/>
        </p:nvPicPr>
        <p:blipFill>
          <a:blip r:embed="rId3" cstate="print"/>
          <a:stretch>
            <a:fillRect/>
          </a:stretch>
        </p:blipFill>
        <p:spPr>
          <a:xfrm>
            <a:off x="4800601" y="2383020"/>
            <a:ext cx="3844844" cy="2950979"/>
          </a:xfrm>
          <a:prstGeom prst="rect">
            <a:avLst/>
          </a:prstGeom>
        </p:spPr>
      </p:pic>
      <p:sp>
        <p:nvSpPr>
          <p:cNvPr id="6" name="Cloud 5"/>
          <p:cNvSpPr/>
          <p:nvPr/>
        </p:nvSpPr>
        <p:spPr>
          <a:xfrm>
            <a:off x="1371600" y="304800"/>
            <a:ext cx="6629400" cy="1371600"/>
          </a:xfrm>
          <a:prstGeom prst="cloud">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590800" y="609600"/>
            <a:ext cx="4876800" cy="646331"/>
          </a:xfrm>
          <a:prstGeom prst="rect">
            <a:avLst/>
          </a:prstGeom>
          <a:noFill/>
        </p:spPr>
        <p:txBody>
          <a:bodyPr wrap="square" rtlCol="0">
            <a:spAutoFit/>
          </a:bodyPr>
          <a:lstStyle/>
          <a:p>
            <a:r>
              <a:rPr lang="en-US" sz="3600" b="1" smtClean="0">
                <a:solidFill>
                  <a:srgbClr val="FF0000"/>
                </a:solidFill>
                <a:latin typeface="Arial" pitchFamily="34" charset="0"/>
                <a:cs typeface="Arial" pitchFamily="34" charset="0"/>
              </a:rPr>
              <a:t>Trò chơi ghép tranh</a:t>
            </a:r>
            <a:endParaRPr lang="en-US" sz="3600" b="1">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95400" y="3276600"/>
            <a:ext cx="2151709" cy="2057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19800" y="3276600"/>
            <a:ext cx="2063885" cy="2057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71600" y="2096869"/>
            <a:ext cx="1905000" cy="646331"/>
          </a:xfrm>
          <a:prstGeom prst="rect">
            <a:avLst/>
          </a:prstGeom>
          <a:solidFill>
            <a:srgbClr val="92D050"/>
          </a:solidFill>
        </p:spPr>
        <p:txBody>
          <a:bodyPr wrap="square" rtlCol="0">
            <a:spAutoFit/>
          </a:bodyPr>
          <a:lstStyle/>
          <a:p>
            <a:pPr algn="ctr"/>
            <a:r>
              <a:rPr lang="en-US" sz="3600" b="1" smtClean="0">
                <a:latin typeface="Arial" pitchFamily="34" charset="0"/>
                <a:cs typeface="Arial" pitchFamily="34" charset="0"/>
              </a:rPr>
              <a:t>Đội 1</a:t>
            </a:r>
            <a:endParaRPr lang="en-US" sz="3600" b="1">
              <a:latin typeface="Arial" pitchFamily="34" charset="0"/>
              <a:cs typeface="Arial" pitchFamily="34" charset="0"/>
            </a:endParaRPr>
          </a:p>
        </p:txBody>
      </p:sp>
      <p:sp>
        <p:nvSpPr>
          <p:cNvPr id="8" name="TextBox 7"/>
          <p:cNvSpPr txBox="1"/>
          <p:nvPr/>
        </p:nvSpPr>
        <p:spPr>
          <a:xfrm>
            <a:off x="6096000" y="2096869"/>
            <a:ext cx="1905000" cy="646331"/>
          </a:xfrm>
          <a:prstGeom prst="rect">
            <a:avLst/>
          </a:prstGeom>
          <a:solidFill>
            <a:srgbClr val="92D050"/>
          </a:solidFill>
        </p:spPr>
        <p:txBody>
          <a:bodyPr wrap="square" rtlCol="0">
            <a:spAutoFit/>
          </a:bodyPr>
          <a:lstStyle/>
          <a:p>
            <a:pPr algn="ctr"/>
            <a:r>
              <a:rPr lang="en-US" sz="3600" b="1" smtClean="0">
                <a:latin typeface="Arial" pitchFamily="34" charset="0"/>
                <a:cs typeface="Arial" pitchFamily="34" charset="0"/>
              </a:rPr>
              <a:t>Đội 2</a:t>
            </a:r>
            <a:endParaRPr lang="en-US" sz="3600" b="1">
              <a:latin typeface="Arial" pitchFamily="34" charset="0"/>
              <a:cs typeface="Arial" pitchFamily="34" charset="0"/>
            </a:endParaRPr>
          </a:p>
        </p:txBody>
      </p:sp>
      <p:sp>
        <p:nvSpPr>
          <p:cNvPr id="9" name="Cloud 8"/>
          <p:cNvSpPr/>
          <p:nvPr/>
        </p:nvSpPr>
        <p:spPr>
          <a:xfrm>
            <a:off x="1371600" y="304800"/>
            <a:ext cx="6629400" cy="1371600"/>
          </a:xfrm>
          <a:prstGeom prst="cloud">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90800" y="609600"/>
            <a:ext cx="4876800" cy="646331"/>
          </a:xfrm>
          <a:prstGeom prst="rect">
            <a:avLst/>
          </a:prstGeom>
          <a:noFill/>
        </p:spPr>
        <p:txBody>
          <a:bodyPr wrap="square" rtlCol="0">
            <a:spAutoFit/>
          </a:bodyPr>
          <a:lstStyle/>
          <a:p>
            <a:r>
              <a:rPr lang="en-US" sz="3600" b="1" smtClean="0">
                <a:solidFill>
                  <a:srgbClr val="FF0000"/>
                </a:solidFill>
                <a:latin typeface="Arial" pitchFamily="34" charset="0"/>
                <a:cs typeface="Arial" pitchFamily="34" charset="0"/>
              </a:rPr>
              <a:t>Trò chơi ghép tranh</a:t>
            </a:r>
            <a:endParaRPr lang="en-US" sz="3600" b="1">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pic>
        <p:nvPicPr>
          <p:cNvPr id="4" name="Picture 3" descr="20161104_094237.jpg"/>
          <p:cNvPicPr>
            <a:picLocks noChangeAspect="1"/>
          </p:cNvPicPr>
          <p:nvPr/>
        </p:nvPicPr>
        <p:blipFill>
          <a:blip r:embed="rId3" cstate="print"/>
          <a:stretch>
            <a:fillRect/>
          </a:stretch>
        </p:blipFill>
        <p:spPr>
          <a:xfrm>
            <a:off x="761999" y="1023380"/>
            <a:ext cx="3534103" cy="2862820"/>
          </a:xfrm>
          <a:prstGeom prst="rect">
            <a:avLst/>
          </a:prstGeom>
        </p:spPr>
      </p:pic>
      <p:pic>
        <p:nvPicPr>
          <p:cNvPr id="5" name="Picture 4" descr="20161104_094308.jpg"/>
          <p:cNvPicPr>
            <a:picLocks noChangeAspect="1"/>
          </p:cNvPicPr>
          <p:nvPr/>
        </p:nvPicPr>
        <p:blipFill>
          <a:blip r:embed="rId4" cstate="print"/>
          <a:stretch>
            <a:fillRect/>
          </a:stretch>
        </p:blipFill>
        <p:spPr>
          <a:xfrm>
            <a:off x="5029200" y="935220"/>
            <a:ext cx="3844844" cy="2950979"/>
          </a:xfrm>
          <a:prstGeom prst="rect">
            <a:avLst/>
          </a:prstGeom>
        </p:spPr>
      </p:pic>
      <p:pic>
        <p:nvPicPr>
          <p:cNvPr id="6" name="Picture 5" descr="20161104_094331.jpg"/>
          <p:cNvPicPr>
            <a:picLocks noChangeAspect="1"/>
          </p:cNvPicPr>
          <p:nvPr/>
        </p:nvPicPr>
        <p:blipFill>
          <a:blip r:embed="rId5" cstate="print"/>
          <a:stretch>
            <a:fillRect/>
          </a:stretch>
        </p:blipFill>
        <p:spPr>
          <a:xfrm>
            <a:off x="5029200" y="4038600"/>
            <a:ext cx="3886200" cy="2461846"/>
          </a:xfrm>
          <a:prstGeom prst="rect">
            <a:avLst/>
          </a:prstGeom>
        </p:spPr>
      </p:pic>
      <p:pic>
        <p:nvPicPr>
          <p:cNvPr id="7" name="Picture 6" descr="20161104_094352.jpg"/>
          <p:cNvPicPr>
            <a:picLocks noChangeAspect="1"/>
          </p:cNvPicPr>
          <p:nvPr/>
        </p:nvPicPr>
        <p:blipFill>
          <a:blip r:embed="rId6" cstate="print"/>
          <a:stretch>
            <a:fillRect/>
          </a:stretch>
        </p:blipFill>
        <p:spPr>
          <a:xfrm>
            <a:off x="741660" y="4038600"/>
            <a:ext cx="3601739" cy="2514600"/>
          </a:xfrm>
          <a:prstGeom prst="rect">
            <a:avLst/>
          </a:prstGeom>
        </p:spPr>
      </p:pic>
      <p:sp>
        <p:nvSpPr>
          <p:cNvPr id="9" name="TextBox 8"/>
          <p:cNvSpPr txBox="1"/>
          <p:nvPr/>
        </p:nvSpPr>
        <p:spPr>
          <a:xfrm>
            <a:off x="762000" y="152400"/>
            <a:ext cx="8077200" cy="523220"/>
          </a:xfrm>
          <a:prstGeom prst="rect">
            <a:avLst/>
          </a:prstGeom>
          <a:solidFill>
            <a:srgbClr val="FFCC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800" b="1" smtClean="0">
                <a:solidFill>
                  <a:schemeClr val="tx1"/>
                </a:solidFill>
                <a:latin typeface="Times New Roman" pitchFamily="18" charset="0"/>
                <a:cs typeface="Times New Roman" pitchFamily="18" charset="0"/>
              </a:rPr>
              <a:t>Quan sát hình 5.1</a:t>
            </a:r>
            <a:endParaRPr lang="en-US" sz="28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1000"/>
                                        <p:tgtEl>
                                          <p:spTgt spid="5"/>
                                        </p:tgtEl>
                                      </p:cBhvr>
                                    </p:animEffect>
                                  </p:childTnLst>
                                </p:cTn>
                              </p:par>
                              <p:par>
                                <p:cTn id="11" presetID="4"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1000"/>
                                        <p:tgtEl>
                                          <p:spTgt spid="7"/>
                                        </p:tgtEl>
                                      </p:cBhvr>
                                    </p:animEffect>
                                  </p:childTnLst>
                                </p:cTn>
                              </p:par>
                              <p:par>
                                <p:cTn id="14" presetID="4"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4" name="TextBox 3"/>
          <p:cNvSpPr txBox="1"/>
          <p:nvPr/>
        </p:nvSpPr>
        <p:spPr>
          <a:xfrm>
            <a:off x="0" y="4724400"/>
            <a:ext cx="9144000" cy="1938992"/>
          </a:xfrm>
          <a:prstGeom prst="rect">
            <a:avLst/>
          </a:prstGeom>
          <a:solidFill>
            <a:srgbClr val="CCFFFF"/>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just">
              <a:buFontTx/>
              <a:buChar char="-"/>
            </a:pPr>
            <a:r>
              <a:rPr lang="en-US" sz="2400" b="1" smtClean="0">
                <a:solidFill>
                  <a:schemeClr val="tx1"/>
                </a:solidFill>
                <a:latin typeface="Arial" pitchFamily="34" charset="0"/>
                <a:cs typeface="Arial" pitchFamily="34" charset="0"/>
              </a:rPr>
              <a:t> Những </a:t>
            </a:r>
            <a:r>
              <a:rPr lang="en-US" sz="2400" b="1" dirty="0" err="1" smtClean="0">
                <a:solidFill>
                  <a:schemeClr val="tx1"/>
                </a:solidFill>
                <a:latin typeface="Arial" pitchFamily="34" charset="0"/>
                <a:cs typeface="Arial" pitchFamily="34" charset="0"/>
              </a:rPr>
              <a:t>hoạt</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động</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nào</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được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diễn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ra</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trong</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mô</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hình</a:t>
            </a:r>
            <a:r>
              <a:rPr lang="en-US" sz="2400" b="1" dirty="0" smtClean="0">
                <a:solidFill>
                  <a:schemeClr val="tx1"/>
                </a:solidFill>
                <a:latin typeface="Arial" pitchFamily="34" charset="0"/>
                <a:cs typeface="Arial" pitchFamily="34" charset="0"/>
              </a:rPr>
              <a:t>?</a:t>
            </a:r>
          </a:p>
          <a:p>
            <a:pPr algn="just">
              <a:buFontTx/>
              <a:buChar char="-"/>
            </a:pPr>
            <a:r>
              <a:rPr lang="en-US" sz="2400" b="1" smtClean="0">
                <a:solidFill>
                  <a:schemeClr val="tx1"/>
                </a:solidFill>
                <a:latin typeface="Arial" pitchFamily="34" charset="0"/>
                <a:cs typeface="Arial" pitchFamily="34" charset="0"/>
              </a:rPr>
              <a:t> Những </a:t>
            </a:r>
            <a:r>
              <a:rPr lang="en-US" sz="2400" b="1" dirty="0" err="1" smtClean="0">
                <a:solidFill>
                  <a:schemeClr val="tx1"/>
                </a:solidFill>
                <a:latin typeface="Arial" pitchFamily="34" charset="0"/>
                <a:cs typeface="Arial" pitchFamily="34" charset="0"/>
              </a:rPr>
              <a:t>vật</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liệu</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gì</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được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sử</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dụng</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để</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tạo</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hình</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sản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phẩm</a:t>
            </a:r>
            <a:r>
              <a:rPr lang="en-US" sz="2400" b="1" dirty="0" smtClean="0">
                <a:solidFill>
                  <a:schemeClr val="tx1"/>
                </a:solidFill>
                <a:latin typeface="Arial" pitchFamily="34" charset="0"/>
                <a:cs typeface="Arial" pitchFamily="34" charset="0"/>
              </a:rPr>
              <a:t>?</a:t>
            </a:r>
          </a:p>
          <a:p>
            <a:pPr algn="just">
              <a:buFontTx/>
              <a:buChar char="-"/>
            </a:pPr>
            <a:r>
              <a:rPr lang="en-US" sz="2400" b="1" smtClean="0">
                <a:solidFill>
                  <a:schemeClr val="tx1"/>
                </a:solidFill>
                <a:latin typeface="Arial" pitchFamily="34" charset="0"/>
                <a:cs typeface="Arial" pitchFamily="34" charset="0"/>
              </a:rPr>
              <a:t> Em </a:t>
            </a:r>
            <a:r>
              <a:rPr lang="en-US" sz="2400" b="1" dirty="0" err="1" smtClean="0">
                <a:solidFill>
                  <a:schemeClr val="tx1"/>
                </a:solidFill>
                <a:latin typeface="Arial" pitchFamily="34" charset="0"/>
                <a:cs typeface="Arial" pitchFamily="34" charset="0"/>
              </a:rPr>
              <a:t>thấy</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các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sản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phẩm</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được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thể</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hiện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bằng</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hình</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thức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nào</a:t>
            </a:r>
            <a:r>
              <a:rPr lang="en-US" sz="2400" b="1" dirty="0" smtClean="0">
                <a:solidFill>
                  <a:schemeClr val="tx1"/>
                </a:solidFill>
                <a:latin typeface="Arial" pitchFamily="34" charset="0"/>
                <a:cs typeface="Arial" pitchFamily="34" charset="0"/>
              </a:rPr>
              <a:t>?</a:t>
            </a:r>
          </a:p>
          <a:p>
            <a:pPr algn="just"/>
            <a:r>
              <a:rPr lang="en-US" sz="2400" smtClean="0">
                <a:solidFill>
                  <a:schemeClr val="tx1"/>
                </a:solidFill>
                <a:latin typeface="Arial" pitchFamily="34" charset="0"/>
                <a:cs typeface="Arial" pitchFamily="34" charset="0"/>
              </a:rPr>
              <a:t>- </a:t>
            </a:r>
            <a:r>
              <a:rPr lang="en-US" sz="2400" b="1" smtClean="0">
                <a:solidFill>
                  <a:schemeClr val="tx1"/>
                </a:solidFill>
                <a:latin typeface="Arial" pitchFamily="34" charset="0"/>
                <a:cs typeface="Arial" pitchFamily="34" charset="0"/>
              </a:rPr>
              <a:t>Độ </a:t>
            </a:r>
            <a:r>
              <a:rPr lang="en-US" sz="2400" b="1" dirty="0" err="1" smtClean="0">
                <a:solidFill>
                  <a:schemeClr val="tx1"/>
                </a:solidFill>
                <a:latin typeface="Arial" pitchFamily="34" charset="0"/>
                <a:cs typeface="Arial" pitchFamily="34" charset="0"/>
              </a:rPr>
              <a:t>đậm</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nhạt</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của</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màu</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sắc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có</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được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thể</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hiện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trên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các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sản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phẩm</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không</a:t>
            </a:r>
            <a:r>
              <a:rPr lang="en-US" sz="2400" b="1" dirty="0" smtClean="0">
                <a:solidFill>
                  <a:schemeClr val="tx1"/>
                </a:solidFill>
                <a:latin typeface="Arial" pitchFamily="34" charset="0"/>
                <a:cs typeface="Arial" pitchFamily="34" charset="0"/>
              </a:rPr>
              <a:t>?</a:t>
            </a:r>
            <a:endParaRPr lang="en-US" sz="2400" b="1" dirty="0">
              <a:solidFill>
                <a:schemeClr val="tx1"/>
              </a:solidFill>
              <a:latin typeface="Arial" pitchFamily="34" charset="0"/>
              <a:cs typeface="Arial" pitchFamily="34" charset="0"/>
            </a:endParaRPr>
          </a:p>
        </p:txBody>
      </p:sp>
      <p:sp>
        <p:nvSpPr>
          <p:cNvPr id="3" name="Rectangle 2"/>
          <p:cNvSpPr/>
          <p:nvPr/>
        </p:nvSpPr>
        <p:spPr>
          <a:xfrm>
            <a:off x="2286000" y="24825"/>
            <a:ext cx="4191000"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NHÓM THẢO LUẬN</a:t>
            </a:r>
            <a:endParaRPr lang="en-US" sz="32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9" name="Picture 8" descr="20161104_094237.jpg"/>
          <p:cNvPicPr>
            <a:picLocks noChangeAspect="1"/>
          </p:cNvPicPr>
          <p:nvPr/>
        </p:nvPicPr>
        <p:blipFill>
          <a:blip r:embed="rId3" cstate="print"/>
          <a:stretch>
            <a:fillRect/>
          </a:stretch>
        </p:blipFill>
        <p:spPr>
          <a:xfrm>
            <a:off x="1143000" y="762000"/>
            <a:ext cx="3124200" cy="1936926"/>
          </a:xfrm>
          <a:prstGeom prst="rect">
            <a:avLst/>
          </a:prstGeom>
        </p:spPr>
      </p:pic>
      <p:pic>
        <p:nvPicPr>
          <p:cNvPr id="10" name="Picture 9" descr="20161104_094308.jpg"/>
          <p:cNvPicPr>
            <a:picLocks noChangeAspect="1"/>
          </p:cNvPicPr>
          <p:nvPr/>
        </p:nvPicPr>
        <p:blipFill>
          <a:blip r:embed="rId4" cstate="print"/>
          <a:stretch>
            <a:fillRect/>
          </a:stretch>
        </p:blipFill>
        <p:spPr>
          <a:xfrm>
            <a:off x="4953000" y="762000"/>
            <a:ext cx="3352800" cy="1996572"/>
          </a:xfrm>
          <a:prstGeom prst="rect">
            <a:avLst/>
          </a:prstGeom>
        </p:spPr>
      </p:pic>
      <p:pic>
        <p:nvPicPr>
          <p:cNvPr id="11" name="Picture 10" descr="20161104_094331.jpg"/>
          <p:cNvPicPr>
            <a:picLocks noChangeAspect="1"/>
          </p:cNvPicPr>
          <p:nvPr/>
        </p:nvPicPr>
        <p:blipFill>
          <a:blip r:embed="rId5" cstate="print"/>
          <a:stretch>
            <a:fillRect/>
          </a:stretch>
        </p:blipFill>
        <p:spPr>
          <a:xfrm>
            <a:off x="4953000" y="2819400"/>
            <a:ext cx="3429000" cy="1665635"/>
          </a:xfrm>
          <a:prstGeom prst="rect">
            <a:avLst/>
          </a:prstGeom>
        </p:spPr>
      </p:pic>
      <p:pic>
        <p:nvPicPr>
          <p:cNvPr id="12" name="Picture 11" descr="20161104_094352.jpg"/>
          <p:cNvPicPr>
            <a:picLocks noChangeAspect="1"/>
          </p:cNvPicPr>
          <p:nvPr/>
        </p:nvPicPr>
        <p:blipFill>
          <a:blip r:embed="rId6" cstate="print"/>
          <a:stretch>
            <a:fillRect/>
          </a:stretch>
        </p:blipFill>
        <p:spPr>
          <a:xfrm>
            <a:off x="1143000" y="2819400"/>
            <a:ext cx="3124200" cy="17013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180344"/>
            <a:ext cx="9144000" cy="2677656"/>
          </a:xfrm>
          <a:prstGeom prst="rect">
            <a:avLst/>
          </a:prstGeom>
          <a:solidFill>
            <a:srgbClr val="CCFFFF"/>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just">
              <a:buFontTx/>
              <a:buChar char="-"/>
            </a:pPr>
            <a:r>
              <a:rPr lang="en-US" sz="2400" b="1" smtClean="0">
                <a:solidFill>
                  <a:schemeClr val="tx1"/>
                </a:solidFill>
                <a:latin typeface="Arial" pitchFamily="34" charset="0"/>
                <a:cs typeface="Arial" pitchFamily="34" charset="0"/>
              </a:rPr>
              <a:t> Đây là những mô hình do các bạn thiếu nhi làm về chủ đề Trường em, thể hiện các hoạt động diễn ra hàng ngày ở trường học. Những mô hình này được thể hiện bằng nhiều vật liệu khác nhau như: bìa cứng, vỏ hộp, giấy màu, đất nặn… Các sản phẩm đều được thể hiện bằng hình thức tạo hình 3D. Độ đậm nhạt rõ ràng, màu sắc tươi sáng thể hiện được rõ chủ đề.</a:t>
            </a:r>
            <a:endParaRPr lang="en-US" sz="2400" b="1" dirty="0" smtClean="0">
              <a:solidFill>
                <a:schemeClr val="tx1"/>
              </a:solidFill>
              <a:latin typeface="Arial" pitchFamily="34" charset="0"/>
              <a:cs typeface="Arial" pitchFamily="34" charset="0"/>
            </a:endParaRPr>
          </a:p>
        </p:txBody>
      </p:sp>
      <p:pic>
        <p:nvPicPr>
          <p:cNvPr id="9" name="Picture 8" descr="20161104_094237.jpg"/>
          <p:cNvPicPr>
            <a:picLocks noChangeAspect="1"/>
          </p:cNvPicPr>
          <p:nvPr/>
        </p:nvPicPr>
        <p:blipFill>
          <a:blip r:embed="rId2" cstate="print"/>
          <a:stretch>
            <a:fillRect/>
          </a:stretch>
        </p:blipFill>
        <p:spPr>
          <a:xfrm>
            <a:off x="914400" y="152400"/>
            <a:ext cx="3200400" cy="2057400"/>
          </a:xfrm>
          <a:prstGeom prst="rect">
            <a:avLst/>
          </a:prstGeom>
        </p:spPr>
      </p:pic>
      <p:pic>
        <p:nvPicPr>
          <p:cNvPr id="10" name="Picture 9" descr="20161104_094308.jpg"/>
          <p:cNvPicPr>
            <a:picLocks noChangeAspect="1"/>
          </p:cNvPicPr>
          <p:nvPr/>
        </p:nvPicPr>
        <p:blipFill>
          <a:blip r:embed="rId3" cstate="print"/>
          <a:stretch>
            <a:fillRect/>
          </a:stretch>
        </p:blipFill>
        <p:spPr>
          <a:xfrm>
            <a:off x="4953000" y="152400"/>
            <a:ext cx="3582908" cy="2133600"/>
          </a:xfrm>
          <a:prstGeom prst="rect">
            <a:avLst/>
          </a:prstGeom>
        </p:spPr>
      </p:pic>
      <p:pic>
        <p:nvPicPr>
          <p:cNvPr id="11" name="Picture 10" descr="20161104_094331.jpg"/>
          <p:cNvPicPr>
            <a:picLocks noChangeAspect="1"/>
          </p:cNvPicPr>
          <p:nvPr/>
        </p:nvPicPr>
        <p:blipFill>
          <a:blip r:embed="rId4" cstate="print"/>
          <a:stretch>
            <a:fillRect/>
          </a:stretch>
        </p:blipFill>
        <p:spPr>
          <a:xfrm>
            <a:off x="4953000" y="2362200"/>
            <a:ext cx="3597575" cy="1828800"/>
          </a:xfrm>
          <a:prstGeom prst="rect">
            <a:avLst/>
          </a:prstGeom>
        </p:spPr>
      </p:pic>
      <p:pic>
        <p:nvPicPr>
          <p:cNvPr id="12" name="Picture 11" descr="20161104_094352.jpg"/>
          <p:cNvPicPr>
            <a:picLocks noChangeAspect="1"/>
          </p:cNvPicPr>
          <p:nvPr/>
        </p:nvPicPr>
        <p:blipFill>
          <a:blip r:embed="rId5" cstate="print"/>
          <a:stretch>
            <a:fillRect/>
          </a:stretch>
        </p:blipFill>
        <p:spPr>
          <a:xfrm>
            <a:off x="914400" y="2286000"/>
            <a:ext cx="3200400" cy="18321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143000"/>
            <a:ext cx="7543800" cy="4267200"/>
          </a:xfrm>
          <a:solidFill>
            <a:srgbClr val="CC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a:noAutofit/>
          </a:bodyPr>
          <a:lstStyle/>
          <a:p>
            <a:pPr algn="just"/>
            <a:endParaRPr lang="en-US" sz="2800" b="1" dirty="0" smtClean="0">
              <a:latin typeface="Arial" pitchFamily="34" charset="0"/>
              <a:cs typeface="Arial" pitchFamily="34" charset="0"/>
            </a:endParaRPr>
          </a:p>
          <a:p>
            <a:pPr algn="just"/>
            <a:r>
              <a:rPr lang="en-US" sz="2800" b="1" u="sng" smtClean="0">
                <a:solidFill>
                  <a:srgbClr val="C00000"/>
                </a:solidFill>
                <a:latin typeface="Arial" pitchFamily="34" charset="0"/>
                <a:cs typeface="Arial" pitchFamily="34" charset="0"/>
              </a:rPr>
              <a:t>Tóm tắt: </a:t>
            </a:r>
          </a:p>
          <a:p>
            <a:pPr algn="just">
              <a:buFontTx/>
              <a:buChar char="-"/>
            </a:pPr>
            <a:r>
              <a:rPr lang="en-US" sz="2800" b="1" smtClean="0">
                <a:solidFill>
                  <a:schemeClr val="tx1"/>
                </a:solidFill>
                <a:latin typeface="Arial" pitchFamily="34" charset="0"/>
                <a:cs typeface="Arial" pitchFamily="34" charset="0"/>
              </a:rPr>
              <a:t>Chúng ta có </a:t>
            </a:r>
            <a:r>
              <a:rPr lang="en-US" sz="2800" b="1" dirty="0" err="1" smtClean="0">
                <a:solidFill>
                  <a:schemeClr val="tx1"/>
                </a:solidFill>
                <a:latin typeface="Arial" pitchFamily="34" charset="0"/>
                <a:cs typeface="Arial" pitchFamily="34" charset="0"/>
              </a:rPr>
              <a:t>thể</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sử</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dụng</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nhiều</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hoạt</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động</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trong</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nhà</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trường</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để</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làm</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hình</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ảnh</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tạo</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hình</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với</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chủ</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đề</a:t>
            </a:r>
            <a:r>
              <a:rPr lang="en-US" sz="2800" b="1" dirty="0" smtClean="0">
                <a:solidFill>
                  <a:schemeClr val="tx1"/>
                </a:solidFill>
                <a:latin typeface="Arial" pitchFamily="34" charset="0"/>
                <a:cs typeface="Arial" pitchFamily="34" charset="0"/>
              </a:rPr>
              <a:t> “ </a:t>
            </a:r>
            <a:r>
              <a:rPr lang="en-US" sz="2800" b="1" dirty="0" err="1" smtClean="0">
                <a:solidFill>
                  <a:schemeClr val="tx1"/>
                </a:solidFill>
                <a:latin typeface="Arial" pitchFamily="34" charset="0"/>
                <a:cs typeface="Arial" pitchFamily="34" charset="0"/>
              </a:rPr>
              <a:t>Trường</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em</a:t>
            </a:r>
            <a:r>
              <a:rPr lang="en-US" sz="2800" b="1" dirty="0" smtClean="0">
                <a:solidFill>
                  <a:schemeClr val="tx1"/>
                </a:solidFill>
                <a:latin typeface="Arial" pitchFamily="34" charset="0"/>
                <a:cs typeface="Arial" pitchFamily="34" charset="0"/>
              </a:rPr>
              <a:t>”</a:t>
            </a:r>
          </a:p>
          <a:p>
            <a:pPr algn="just">
              <a:buFontTx/>
              <a:buChar char="-"/>
            </a:pPr>
            <a:r>
              <a:rPr lang="en-US" sz="2800" b="1" smtClean="0">
                <a:solidFill>
                  <a:schemeClr val="tx1"/>
                </a:solidFill>
                <a:latin typeface="Arial" pitchFamily="34" charset="0"/>
                <a:cs typeface="Arial" pitchFamily="34" charset="0"/>
              </a:rPr>
              <a:t>Có </a:t>
            </a:r>
            <a:r>
              <a:rPr lang="en-US" sz="2800" b="1" dirty="0" err="1" smtClean="0">
                <a:solidFill>
                  <a:schemeClr val="tx1"/>
                </a:solidFill>
                <a:latin typeface="Arial" pitchFamily="34" charset="0"/>
                <a:cs typeface="Arial" pitchFamily="34" charset="0"/>
              </a:rPr>
              <a:t>thể</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tạo</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hình</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sản</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phẩm</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bằng</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cách</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vẽ</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xé</a:t>
            </a:r>
            <a:r>
              <a:rPr lang="en-US" sz="2800" b="1" dirty="0" smtClean="0">
                <a:solidFill>
                  <a:schemeClr val="tx1"/>
                </a:solidFill>
                <a:latin typeface="Arial" pitchFamily="34" charset="0"/>
                <a:cs typeface="Arial" pitchFamily="34" charset="0"/>
              </a:rPr>
              <a:t>/</a:t>
            </a:r>
            <a:r>
              <a:rPr lang="en-US" sz="2800" b="1" dirty="0" err="1" smtClean="0">
                <a:solidFill>
                  <a:schemeClr val="tx1"/>
                </a:solidFill>
                <a:latin typeface="Arial" pitchFamily="34" charset="0"/>
                <a:cs typeface="Arial" pitchFamily="34" charset="0"/>
              </a:rPr>
              <a:t>cắt</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dán</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nặn</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tạo</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hình</a:t>
            </a:r>
            <a:r>
              <a:rPr lang="en-US" sz="2800" b="1" dirty="0" smtClean="0">
                <a:solidFill>
                  <a:schemeClr val="tx1"/>
                </a:solidFill>
                <a:latin typeface="Arial" pitchFamily="34" charset="0"/>
                <a:cs typeface="Arial" pitchFamily="34" charset="0"/>
              </a:rPr>
              <a:t> </a:t>
            </a:r>
            <a:r>
              <a:rPr lang="en-US" sz="2800" b="1" dirty="0" err="1" smtClean="0">
                <a:solidFill>
                  <a:schemeClr val="tx1"/>
                </a:solidFill>
                <a:latin typeface="Arial" pitchFamily="34" charset="0"/>
                <a:cs typeface="Arial" pitchFamily="34" charset="0"/>
              </a:rPr>
              <a:t>khối</a:t>
            </a:r>
            <a:r>
              <a:rPr lang="en-US" sz="2800" b="1" dirty="0" smtClean="0">
                <a:solidFill>
                  <a:schemeClr val="tx1"/>
                </a:solidFill>
                <a:latin typeface="Arial" pitchFamily="34" charset="0"/>
                <a:cs typeface="Arial" pitchFamily="34" charset="0"/>
              </a:rPr>
              <a:t> </a:t>
            </a:r>
            <a:r>
              <a:rPr lang="en-US" sz="2800" b="1" err="1" smtClean="0">
                <a:solidFill>
                  <a:schemeClr val="tx1"/>
                </a:solidFill>
                <a:latin typeface="Arial" pitchFamily="34" charset="0"/>
                <a:cs typeface="Arial" pitchFamily="34" charset="0"/>
              </a:rPr>
              <a:t>ba</a:t>
            </a:r>
            <a:r>
              <a:rPr lang="en-US" sz="2800" b="1" smtClean="0">
                <a:solidFill>
                  <a:schemeClr val="tx1"/>
                </a:solidFill>
                <a:latin typeface="Arial" pitchFamily="34" charset="0"/>
                <a:cs typeface="Arial" pitchFamily="34" charset="0"/>
              </a:rPr>
              <a:t> chiều cho sản phẩm của mình.</a:t>
            </a:r>
            <a:endParaRPr lang="en-US"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1371600" y="304800"/>
            <a:ext cx="6629400" cy="3200400"/>
          </a:xfrm>
          <a:prstGeom prst="cloud">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81200" y="1447800"/>
            <a:ext cx="5791200" cy="707886"/>
          </a:xfrm>
          <a:prstGeom prst="rect">
            <a:avLst/>
          </a:prstGeom>
          <a:noFill/>
        </p:spPr>
        <p:txBody>
          <a:bodyPr wrap="square" rtlCol="0">
            <a:spAutoFit/>
          </a:bodyPr>
          <a:lstStyle/>
          <a:p>
            <a:r>
              <a:rPr lang="en-US" sz="4000" b="1" smtClean="0">
                <a:solidFill>
                  <a:srgbClr val="FF0000"/>
                </a:solidFill>
                <a:latin typeface="Arial" pitchFamily="34" charset="0"/>
                <a:cs typeface="Arial" pitchFamily="34" charset="0"/>
              </a:rPr>
              <a:t>Mô hình sản phẩm 3D</a:t>
            </a:r>
            <a:endParaRPr lang="en-US" sz="4000" b="1">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4495800" y="457200"/>
            <a:ext cx="4648200" cy="2667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7ef13e6488ebda4182295e359de7186"/>
          <p:cNvPicPr>
            <a:picLocks noChangeAspect="1" noChangeArrowheads="1"/>
          </p:cNvPicPr>
          <p:nvPr/>
        </p:nvPicPr>
        <p:blipFill>
          <a:blip r:embed="rId3" cstate="print"/>
          <a:srcRect/>
          <a:stretch>
            <a:fillRect/>
          </a:stretch>
        </p:blipFill>
        <p:spPr bwMode="auto">
          <a:xfrm>
            <a:off x="0" y="0"/>
            <a:ext cx="9144000" cy="7239000"/>
          </a:xfrm>
          <a:prstGeom prst="rect">
            <a:avLst/>
          </a:prstGeom>
          <a:noFill/>
          <a:ln w="9525">
            <a:noFill/>
            <a:miter lim="800000"/>
            <a:headEnd/>
            <a:tailEnd/>
          </a:ln>
        </p:spPr>
      </p:pic>
      <p:sp>
        <p:nvSpPr>
          <p:cNvPr id="9" name="Cloud 8"/>
          <p:cNvSpPr/>
          <p:nvPr/>
        </p:nvSpPr>
        <p:spPr>
          <a:xfrm>
            <a:off x="457200" y="0"/>
            <a:ext cx="2209800" cy="990600"/>
          </a:xfrm>
          <a:prstGeom prst="cloud">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Nhungbonghoanhungbaica-Dangcapnha_fkeb.mp3">
            <a:hlinkClick r:id="" action="ppaction://media"/>
          </p:cNvPr>
          <p:cNvPicPr>
            <a:picLocks noRot="1" noChangeAspect="1"/>
          </p:cNvPicPr>
          <p:nvPr>
            <a:audioFile r:link="rId1"/>
          </p:nvPr>
        </p:nvPicPr>
        <p:blipFill>
          <a:blip r:embed="rId4" cstate="print"/>
          <a:stretch>
            <a:fillRect/>
          </a:stretch>
        </p:blipFill>
        <p:spPr>
          <a:xfrm>
            <a:off x="8839200" y="4572000"/>
            <a:ext cx="304800" cy="304800"/>
          </a:xfrm>
          <a:prstGeom prst="rect">
            <a:avLst/>
          </a:prstGeom>
        </p:spPr>
      </p:pic>
      <p:pic>
        <p:nvPicPr>
          <p:cNvPr id="8" name="Picture 9" descr="03"/>
          <p:cNvPicPr>
            <a:picLocks noChangeAspect="1" noChangeArrowheads="1"/>
          </p:cNvPicPr>
          <p:nvPr/>
        </p:nvPicPr>
        <p:blipFill>
          <a:blip r:embed="rId5" cstate="print"/>
          <a:srcRect/>
          <a:stretch>
            <a:fillRect/>
          </a:stretch>
        </p:blipFill>
        <p:spPr bwMode="auto">
          <a:xfrm>
            <a:off x="1404732" y="1066800"/>
            <a:ext cx="6520068"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3258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7ef13e6488ebda4182295e359de7186"/>
          <p:cNvPicPr>
            <a:picLocks noChangeAspect="1" noChangeArrowheads="1"/>
          </p:cNvPicPr>
          <p:nvPr/>
        </p:nvPicPr>
        <p:blipFill>
          <a:blip r:embed="rId2" cstate="print"/>
          <a:srcRect/>
          <a:stretch>
            <a:fillRect/>
          </a:stretch>
        </p:blipFill>
        <p:spPr bwMode="auto">
          <a:xfrm>
            <a:off x="0" y="0"/>
            <a:ext cx="9144000" cy="7239000"/>
          </a:xfrm>
          <a:prstGeom prst="rect">
            <a:avLst/>
          </a:prstGeom>
          <a:noFill/>
          <a:ln w="9525">
            <a:noFill/>
            <a:miter lim="800000"/>
            <a:headEnd/>
            <a:tailEnd/>
          </a:ln>
        </p:spPr>
      </p:pic>
      <p:sp>
        <p:nvSpPr>
          <p:cNvPr id="5" name="Rectangle 4"/>
          <p:cNvSpPr/>
          <p:nvPr/>
        </p:nvSpPr>
        <p:spPr>
          <a:xfrm>
            <a:off x="1752600" y="152400"/>
            <a:ext cx="578395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GIỜ HỌC KẾT THÚC</a:t>
            </a:r>
            <a:endParaRPr lang="en-US" sz="44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6" name="Rectangle 5"/>
          <p:cNvSpPr/>
          <p:nvPr/>
        </p:nvSpPr>
        <p:spPr>
          <a:xfrm>
            <a:off x="506900" y="1828800"/>
            <a:ext cx="8134535" cy="58477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spc="0" smtClean="0">
                <a:ln w="0"/>
                <a:solidFill>
                  <a:srgbClr val="0000CC"/>
                </a:solidFill>
                <a:effectLst>
                  <a:reflection blurRad="12700" stA="50000" endPos="50000" dist="5000" dir="5400000" sy="-100000" rotWithShape="0"/>
                </a:effectLst>
                <a:latin typeface="Arial" pitchFamily="34" charset="0"/>
                <a:cs typeface="Arial" pitchFamily="34" charset="0"/>
              </a:rPr>
              <a:t>CHÚC CÁC THẦY CÔ GIÁO MẠNH KHỎE</a:t>
            </a:r>
            <a:endParaRPr lang="en-US" sz="3200" b="1" cap="all" spc="0">
              <a:ln w="0"/>
              <a:solidFill>
                <a:srgbClr val="0000CC"/>
              </a:solidFill>
              <a:effectLst>
                <a:reflection blurRad="12700" stA="50000" endPos="50000" dist="5000" dir="5400000" sy="-100000" rotWithShape="0"/>
              </a:effectLst>
              <a:latin typeface="Arial" pitchFamily="34" charset="0"/>
              <a:cs typeface="Arial" pitchFamily="34" charset="0"/>
            </a:endParaRPr>
          </a:p>
        </p:txBody>
      </p:sp>
      <p:sp>
        <p:nvSpPr>
          <p:cNvPr id="7" name="Rectangle 6"/>
          <p:cNvSpPr/>
          <p:nvPr/>
        </p:nvSpPr>
        <p:spPr>
          <a:xfrm>
            <a:off x="537714" y="3048000"/>
            <a:ext cx="8225329"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smtClean="0">
                <a:ln w="0"/>
                <a:effectLst>
                  <a:reflection blurRad="12700" stA="50000" endPos="50000" dist="5000" dir="5400000" sy="-100000" rotWithShape="0"/>
                </a:effectLst>
                <a:latin typeface="Arial" pitchFamily="34" charset="0"/>
                <a:cs typeface="Arial" pitchFamily="34" charset="0"/>
              </a:rPr>
              <a:t>Chúc các em luôn chăm ngoan học giỏi</a:t>
            </a:r>
            <a:endParaRPr lang="en-US" sz="2800" b="1" cap="all" spc="0">
              <a:ln w="0"/>
              <a:effectLst>
                <a:reflection blurRad="12700" stA="50000" endPos="50000" dist="5000" dir="5400000" sy="-100000" rotWithShape="0"/>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87071" cy="7391400"/>
          </a:xfrm>
          <a:prstGeom prst="rect">
            <a:avLst/>
          </a:prstGeom>
          <a:noFill/>
          <a:ln w="9525">
            <a:noFill/>
            <a:miter lim="800000"/>
            <a:headEnd/>
            <a:tailEnd/>
          </a:ln>
          <a:effectLst/>
        </p:spPr>
      </p:pic>
      <p:sp>
        <p:nvSpPr>
          <p:cNvPr id="5" name="TextBox 4"/>
          <p:cNvSpPr txBox="1"/>
          <p:nvPr/>
        </p:nvSpPr>
        <p:spPr>
          <a:xfrm>
            <a:off x="0" y="0"/>
            <a:ext cx="9144000" cy="923330"/>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5400" b="1" dirty="0" err="1" smtClean="0">
                <a:solidFill>
                  <a:srgbClr val="C00000"/>
                </a:solidFill>
                <a:latin typeface="Times New Roman" pitchFamily="18" charset="0"/>
                <a:cs typeface="Times New Roman" pitchFamily="18" charset="0"/>
              </a:rPr>
              <a:t>CHỦ</a:t>
            </a:r>
            <a:r>
              <a:rPr lang="en-US" sz="5400" b="1" dirty="0" smtClean="0">
                <a:solidFill>
                  <a:srgbClr val="C00000"/>
                </a:solidFill>
                <a:latin typeface="Times New Roman" pitchFamily="18" charset="0"/>
                <a:cs typeface="Times New Roman" pitchFamily="18" charset="0"/>
              </a:rPr>
              <a:t> </a:t>
            </a:r>
            <a:r>
              <a:rPr lang="en-US" sz="5400" b="1" dirty="0" err="1" smtClean="0">
                <a:solidFill>
                  <a:srgbClr val="C00000"/>
                </a:solidFill>
                <a:latin typeface="Times New Roman" pitchFamily="18" charset="0"/>
                <a:cs typeface="Times New Roman" pitchFamily="18" charset="0"/>
              </a:rPr>
              <a:t>ĐỀ</a:t>
            </a:r>
            <a:r>
              <a:rPr lang="en-US" sz="5400" b="1" dirty="0" smtClean="0">
                <a:solidFill>
                  <a:srgbClr val="C00000"/>
                </a:solidFill>
                <a:latin typeface="Times New Roman" pitchFamily="18" charset="0"/>
                <a:cs typeface="Times New Roman" pitchFamily="18" charset="0"/>
              </a:rPr>
              <a:t> 5: </a:t>
            </a:r>
            <a:r>
              <a:rPr lang="en-US" sz="5400" b="1" err="1" smtClean="0">
                <a:solidFill>
                  <a:srgbClr val="C00000"/>
                </a:solidFill>
                <a:latin typeface="Times New Roman" pitchFamily="18" charset="0"/>
                <a:cs typeface="Times New Roman" pitchFamily="18" charset="0"/>
              </a:rPr>
              <a:t>TRƯỜNG</a:t>
            </a:r>
            <a:r>
              <a:rPr lang="en-US" sz="5400" b="1" smtClean="0">
                <a:solidFill>
                  <a:srgbClr val="C00000"/>
                </a:solidFill>
                <a:latin typeface="Times New Roman" pitchFamily="18" charset="0"/>
                <a:cs typeface="Times New Roman" pitchFamily="18" charset="0"/>
              </a:rPr>
              <a:t> EM</a:t>
            </a:r>
            <a:r>
              <a:rPr lang="vi-VN" sz="5400" b="1" smtClean="0">
                <a:solidFill>
                  <a:srgbClr val="C00000"/>
                </a:solidFill>
                <a:latin typeface="Times New Roman" pitchFamily="18" charset="0"/>
                <a:cs typeface="Times New Roman" pitchFamily="18" charset="0"/>
              </a:rPr>
              <a:t>  </a:t>
            </a:r>
            <a:endParaRPr lang="en-US" sz="5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pPr algn="ct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1295400" y="3048000"/>
            <a:ext cx="7010400" cy="1447800"/>
          </a:xfrm>
          <a:solidFill>
            <a:schemeClr val="accent4">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oAutofit/>
          </a:bodyPr>
          <a:lstStyle/>
          <a:p>
            <a:pPr marL="514350" indent="-514350">
              <a:buNone/>
            </a:pPr>
            <a:r>
              <a:rPr lang="en-US" sz="2800" b="1" i="1" u="sng" smtClean="0">
                <a:solidFill>
                  <a:srgbClr val="C00000"/>
                </a:solidFill>
                <a:latin typeface="Arial" pitchFamily="34" charset="0"/>
                <a:cs typeface="Arial" pitchFamily="34" charset="0"/>
              </a:rPr>
              <a:t> a</a:t>
            </a:r>
            <a:r>
              <a:rPr lang="en-US" sz="2800" b="1" i="1" u="sng" dirty="0" smtClean="0">
                <a:solidFill>
                  <a:srgbClr val="C00000"/>
                </a:solidFill>
                <a:latin typeface="Arial" pitchFamily="34" charset="0"/>
                <a:cs typeface="Arial" pitchFamily="34" charset="0"/>
              </a:rPr>
              <a:t>. </a:t>
            </a:r>
            <a:r>
              <a:rPr lang="en-US" sz="2800" b="1" i="1" u="sng" dirty="0" err="1" smtClean="0">
                <a:solidFill>
                  <a:srgbClr val="C00000"/>
                </a:solidFill>
                <a:latin typeface="Arial" pitchFamily="34" charset="0"/>
                <a:cs typeface="Arial" pitchFamily="34" charset="0"/>
              </a:rPr>
              <a:t>Tìm</a:t>
            </a:r>
            <a:r>
              <a:rPr lang="en-US" sz="2800" b="1" i="1" u="sng" dirty="0" smtClean="0">
                <a:solidFill>
                  <a:srgbClr val="C00000"/>
                </a:solidFill>
                <a:latin typeface="Arial" pitchFamily="34" charset="0"/>
                <a:cs typeface="Arial" pitchFamily="34" charset="0"/>
              </a:rPr>
              <a:t>  </a:t>
            </a:r>
            <a:r>
              <a:rPr lang="en-US" sz="2800" b="1" i="1" u="sng" dirty="0" err="1" smtClean="0">
                <a:solidFill>
                  <a:srgbClr val="C00000"/>
                </a:solidFill>
                <a:latin typeface="Arial" pitchFamily="34" charset="0"/>
                <a:cs typeface="Arial" pitchFamily="34" charset="0"/>
              </a:rPr>
              <a:t>hiểu</a:t>
            </a:r>
            <a:r>
              <a:rPr lang="en-US" sz="2800" b="1" i="1" u="sng" dirty="0" smtClean="0">
                <a:solidFill>
                  <a:srgbClr val="C00000"/>
                </a:solidFill>
                <a:latin typeface="Arial" pitchFamily="34" charset="0"/>
                <a:cs typeface="Arial" pitchFamily="34" charset="0"/>
              </a:rPr>
              <a:t> </a:t>
            </a:r>
            <a:r>
              <a:rPr lang="en-US" sz="2800" b="1" i="1" u="sng" dirty="0" err="1" smtClean="0">
                <a:solidFill>
                  <a:srgbClr val="C00000"/>
                </a:solidFill>
                <a:latin typeface="Arial" pitchFamily="34" charset="0"/>
                <a:cs typeface="Arial" pitchFamily="34" charset="0"/>
              </a:rPr>
              <a:t>nội</a:t>
            </a:r>
            <a:r>
              <a:rPr lang="en-US" sz="2800" b="1" i="1" u="sng" dirty="0" smtClean="0">
                <a:solidFill>
                  <a:srgbClr val="C00000"/>
                </a:solidFill>
                <a:latin typeface="Arial" pitchFamily="34" charset="0"/>
                <a:cs typeface="Arial" pitchFamily="34" charset="0"/>
              </a:rPr>
              <a:t> dung </a:t>
            </a:r>
            <a:r>
              <a:rPr lang="en-US" sz="2800" b="1" i="1" u="sng" dirty="0" err="1" smtClean="0">
                <a:solidFill>
                  <a:srgbClr val="C00000"/>
                </a:solidFill>
                <a:latin typeface="Arial" pitchFamily="34" charset="0"/>
                <a:cs typeface="Arial" pitchFamily="34" charset="0"/>
              </a:rPr>
              <a:t>chủ</a:t>
            </a:r>
            <a:r>
              <a:rPr lang="en-US" sz="2800" b="1" i="1" u="sng" dirty="0" smtClean="0">
                <a:solidFill>
                  <a:srgbClr val="C00000"/>
                </a:solidFill>
                <a:latin typeface="Arial" pitchFamily="34" charset="0"/>
                <a:cs typeface="Arial" pitchFamily="34" charset="0"/>
              </a:rPr>
              <a:t> </a:t>
            </a:r>
            <a:r>
              <a:rPr lang="en-US" sz="2800" b="1" i="1" u="sng" dirty="0" err="1" smtClean="0">
                <a:solidFill>
                  <a:srgbClr val="C00000"/>
                </a:solidFill>
                <a:latin typeface="Arial" pitchFamily="34" charset="0"/>
                <a:cs typeface="Arial" pitchFamily="34" charset="0"/>
              </a:rPr>
              <a:t>đề</a:t>
            </a:r>
            <a:r>
              <a:rPr lang="en-US" sz="2800" b="1" i="1" u="sng" dirty="0" smtClean="0">
                <a:solidFill>
                  <a:srgbClr val="C00000"/>
                </a:solidFill>
                <a:latin typeface="Arial" pitchFamily="34" charset="0"/>
                <a:cs typeface="Arial" pitchFamily="34" charset="0"/>
              </a:rPr>
              <a:t> qua </a:t>
            </a:r>
            <a:r>
              <a:rPr lang="en-US" sz="2800" b="1" i="1" u="sng" dirty="0" err="1" smtClean="0">
                <a:solidFill>
                  <a:srgbClr val="C00000"/>
                </a:solidFill>
                <a:latin typeface="Arial" pitchFamily="34" charset="0"/>
                <a:cs typeface="Arial" pitchFamily="34" charset="0"/>
              </a:rPr>
              <a:t>trải</a:t>
            </a:r>
            <a:r>
              <a:rPr lang="en-US" sz="2800" b="1" i="1" u="sng" dirty="0" smtClean="0">
                <a:solidFill>
                  <a:srgbClr val="C00000"/>
                </a:solidFill>
                <a:latin typeface="Arial" pitchFamily="34" charset="0"/>
                <a:cs typeface="Arial" pitchFamily="34" charset="0"/>
              </a:rPr>
              <a:t> </a:t>
            </a:r>
            <a:r>
              <a:rPr lang="en-US" sz="2800" b="1" i="1" u="sng" dirty="0" err="1" smtClean="0">
                <a:solidFill>
                  <a:srgbClr val="C00000"/>
                </a:solidFill>
                <a:latin typeface="Arial" pitchFamily="34" charset="0"/>
                <a:cs typeface="Arial" pitchFamily="34" charset="0"/>
              </a:rPr>
              <a:t>nghiệm</a:t>
            </a:r>
            <a:r>
              <a:rPr lang="en-US" sz="2800" b="1" i="1" u="sng" dirty="0" smtClean="0">
                <a:solidFill>
                  <a:srgbClr val="C00000"/>
                </a:solidFill>
                <a:latin typeface="Arial" pitchFamily="34" charset="0"/>
                <a:cs typeface="Arial" pitchFamily="34" charset="0"/>
              </a:rPr>
              <a:t> </a:t>
            </a:r>
            <a:r>
              <a:rPr lang="en-US" sz="2800" b="1" i="1" u="sng" dirty="0" err="1" smtClean="0">
                <a:solidFill>
                  <a:srgbClr val="C00000"/>
                </a:solidFill>
                <a:latin typeface="Arial" pitchFamily="34" charset="0"/>
                <a:cs typeface="Arial" pitchFamily="34" charset="0"/>
              </a:rPr>
              <a:t>thực</a:t>
            </a:r>
            <a:r>
              <a:rPr lang="en-US" sz="2800" b="1" i="1" u="sng" dirty="0" smtClean="0">
                <a:solidFill>
                  <a:srgbClr val="C00000"/>
                </a:solidFill>
                <a:latin typeface="Arial" pitchFamily="34" charset="0"/>
                <a:cs typeface="Arial" pitchFamily="34" charset="0"/>
              </a:rPr>
              <a:t> </a:t>
            </a:r>
            <a:r>
              <a:rPr lang="en-US" sz="2800" b="1" i="1" u="sng" dirty="0" err="1" smtClean="0">
                <a:solidFill>
                  <a:srgbClr val="C00000"/>
                </a:solidFill>
                <a:latin typeface="Arial" pitchFamily="34" charset="0"/>
                <a:cs typeface="Arial" pitchFamily="34" charset="0"/>
              </a:rPr>
              <a:t>tế</a:t>
            </a:r>
            <a:r>
              <a:rPr lang="en-US" sz="2800" b="1" i="1" u="sng" dirty="0" smtClean="0">
                <a:solidFill>
                  <a:srgbClr val="C00000"/>
                </a:solidFill>
                <a:latin typeface="Arial" pitchFamily="34" charset="0"/>
                <a:cs typeface="Arial" pitchFamily="34" charset="0"/>
              </a:rPr>
              <a:t>:</a:t>
            </a:r>
          </a:p>
          <a:p>
            <a:pPr marL="514350" indent="-514350">
              <a:buNone/>
            </a:pPr>
            <a:r>
              <a:rPr lang="en-US" sz="2800" b="1" smtClean="0">
                <a:solidFill>
                  <a:srgbClr val="002060"/>
                </a:solidFill>
                <a:latin typeface="Arial" pitchFamily="34" charset="0"/>
                <a:cs typeface="Arial" pitchFamily="34" charset="0"/>
              </a:rPr>
              <a:t>                  - Quan sát ảnh chụp</a:t>
            </a:r>
            <a:endParaRPr lang="en-US" sz="2800" b="1" dirty="0">
              <a:solidFill>
                <a:srgbClr val="002060"/>
              </a:solidFill>
              <a:latin typeface="Arial" pitchFamily="34" charset="0"/>
              <a:cs typeface="Arial" pitchFamily="34" charset="0"/>
            </a:endParaRPr>
          </a:p>
        </p:txBody>
      </p:sp>
      <p:sp>
        <p:nvSpPr>
          <p:cNvPr id="9" name="TextBox 8"/>
          <p:cNvSpPr txBox="1"/>
          <p:nvPr/>
        </p:nvSpPr>
        <p:spPr>
          <a:xfrm>
            <a:off x="3429000" y="609600"/>
            <a:ext cx="2438400" cy="523220"/>
          </a:xfrm>
          <a:prstGeom prst="rect">
            <a:avLst/>
          </a:prstGeom>
          <a:noFill/>
        </p:spPr>
        <p:txBody>
          <a:bodyPr wrap="square" rtlCol="0">
            <a:spAutoFit/>
          </a:bodyPr>
          <a:lstStyle/>
          <a:p>
            <a:pPr algn="ctr"/>
            <a:endParaRPr lang="en-US" sz="2800" b="1" dirty="0">
              <a:latin typeface="Arial" pitchFamily="34" charset="0"/>
              <a:cs typeface="Arial" pitchFamily="34" charset="0"/>
            </a:endParaRPr>
          </a:p>
        </p:txBody>
      </p:sp>
      <p:sp>
        <p:nvSpPr>
          <p:cNvPr id="10" name="TextBox 9"/>
          <p:cNvSpPr txBox="1"/>
          <p:nvPr/>
        </p:nvSpPr>
        <p:spPr>
          <a:xfrm>
            <a:off x="0" y="1295400"/>
            <a:ext cx="9144000" cy="76944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3200" b="1" dirty="0" err="1" smtClean="0">
                <a:solidFill>
                  <a:srgbClr val="0000CC"/>
                </a:solidFill>
                <a:latin typeface="Arial" pitchFamily="34" charset="0"/>
                <a:cs typeface="Arial" pitchFamily="34" charset="0"/>
              </a:rPr>
              <a:t>CHỦ</a:t>
            </a:r>
            <a:r>
              <a:rPr lang="en-US" sz="3200" b="1" dirty="0" smtClean="0">
                <a:solidFill>
                  <a:srgbClr val="0000CC"/>
                </a:solidFill>
                <a:latin typeface="Arial" pitchFamily="34" charset="0"/>
                <a:cs typeface="Arial" pitchFamily="34" charset="0"/>
              </a:rPr>
              <a:t> </a:t>
            </a:r>
            <a:r>
              <a:rPr lang="en-US" sz="3200" b="1" dirty="0" err="1" smtClean="0">
                <a:solidFill>
                  <a:srgbClr val="0000CC"/>
                </a:solidFill>
                <a:latin typeface="Arial" pitchFamily="34" charset="0"/>
                <a:cs typeface="Arial" pitchFamily="34" charset="0"/>
              </a:rPr>
              <a:t>ĐỀ</a:t>
            </a:r>
            <a:r>
              <a:rPr lang="en-US" sz="3200" b="1" dirty="0" smtClean="0">
                <a:solidFill>
                  <a:srgbClr val="0000CC"/>
                </a:solidFill>
                <a:latin typeface="Arial" pitchFamily="34" charset="0"/>
                <a:cs typeface="Arial" pitchFamily="34" charset="0"/>
              </a:rPr>
              <a:t> 5: </a:t>
            </a:r>
            <a:r>
              <a:rPr lang="en-US" sz="3200" b="1" err="1" smtClean="0">
                <a:solidFill>
                  <a:srgbClr val="0000CC"/>
                </a:solidFill>
                <a:latin typeface="Arial" pitchFamily="34" charset="0"/>
                <a:cs typeface="Arial" pitchFamily="34" charset="0"/>
              </a:rPr>
              <a:t>TRƯỜNG</a:t>
            </a:r>
            <a:r>
              <a:rPr lang="en-US" sz="3200" b="1" smtClean="0">
                <a:solidFill>
                  <a:srgbClr val="0000CC"/>
                </a:solidFill>
                <a:latin typeface="Arial" pitchFamily="34" charset="0"/>
                <a:cs typeface="Arial" pitchFamily="34" charset="0"/>
              </a:rPr>
              <a:t> EM</a:t>
            </a:r>
            <a:r>
              <a:rPr lang="vi-VN" sz="3200" b="1" smtClean="0">
                <a:solidFill>
                  <a:srgbClr val="0000CC"/>
                </a:solidFill>
                <a:latin typeface="Arial" pitchFamily="34" charset="0"/>
                <a:cs typeface="Arial" pitchFamily="34" charset="0"/>
              </a:rPr>
              <a:t>  ( T</a:t>
            </a:r>
            <a:r>
              <a:rPr lang="en-US" sz="3200" b="1" smtClean="0">
                <a:solidFill>
                  <a:srgbClr val="0000CC"/>
                </a:solidFill>
                <a:latin typeface="Arial" pitchFamily="34" charset="0"/>
                <a:cs typeface="Arial" pitchFamily="34" charset="0"/>
              </a:rPr>
              <a:t>iết 1)</a:t>
            </a:r>
          </a:p>
          <a:p>
            <a:pPr algn="ctr"/>
            <a:endParaRPr lang="en-US" sz="1100" b="1" dirty="0">
              <a:solidFill>
                <a:srgbClr val="0000CC"/>
              </a:solidFill>
              <a:latin typeface="Arial" pitchFamily="34" charset="0"/>
              <a:cs typeface="Arial" pitchFamily="34" charset="0"/>
            </a:endParaRPr>
          </a:p>
        </p:txBody>
      </p:sp>
      <p:sp>
        <p:nvSpPr>
          <p:cNvPr id="6" name="TextBox 5"/>
          <p:cNvSpPr txBox="1"/>
          <p:nvPr/>
        </p:nvSpPr>
        <p:spPr>
          <a:xfrm>
            <a:off x="0" y="2438400"/>
            <a:ext cx="3505200" cy="523220"/>
          </a:xfrm>
          <a:prstGeom prst="rect">
            <a:avLst/>
          </a:prstGeom>
          <a:solidFill>
            <a:schemeClr val="accent1">
              <a:lumMod val="20000"/>
              <a:lumOff val="80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800" b="1" u="sng" smtClean="0">
                <a:solidFill>
                  <a:schemeClr val="tx1"/>
                </a:solidFill>
                <a:latin typeface="Arial" pitchFamily="34" charset="0"/>
                <a:cs typeface="Arial" pitchFamily="34" charset="0"/>
              </a:rPr>
              <a:t>1. Tìm hiểu bài</a:t>
            </a:r>
            <a:endParaRPr lang="en-US" sz="2800" b="1" u="sng"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bg/>
                                          </p:spTgt>
                                        </p:tgtEl>
                                        <p:attrNameLst>
                                          <p:attrName>style.visibility</p:attrName>
                                        </p:attrNameLst>
                                      </p:cBhvr>
                                      <p:to>
                                        <p:strVal val="visible"/>
                                      </p:to>
                                    </p:set>
                                    <p:anim calcmode="discrete" valueType="clr">
                                      <p:cBhvr override="childStyle">
                                        <p:cTn id="14" dur="80"/>
                                        <p:tgtEl>
                                          <p:spTgt spid="3">
                                            <p:bg/>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bg/>
                                          </p:spTgt>
                                        </p:tgtEl>
                                        <p:attrNameLst>
                                          <p:attrName>fillcolor</p:attrName>
                                        </p:attrNameLst>
                                      </p:cBhvr>
                                      <p:tavLst>
                                        <p:tav tm="0">
                                          <p:val>
                                            <p:clrVal>
                                              <a:schemeClr val="accent2"/>
                                            </p:clrVal>
                                          </p:val>
                                        </p:tav>
                                        <p:tav tm="50000">
                                          <p:val>
                                            <p:clrVal>
                                              <a:schemeClr val="hlink"/>
                                            </p:clrVal>
                                          </p:val>
                                        </p:tav>
                                      </p:tavLst>
                                    </p:anim>
                                    <p:set>
                                      <p:cBhvr>
                                        <p:cTn id="16" dur="80"/>
                                        <p:tgtEl>
                                          <p:spTgt spid="3">
                                            <p:bg/>
                                          </p:spTgt>
                                        </p:tgtEl>
                                        <p:attrNameLst>
                                          <p:attrName>fill.type</p:attrName>
                                        </p:attrNameLst>
                                      </p:cBhvr>
                                      <p:to>
                                        <p:strVal val="solid"/>
                                      </p:to>
                                    </p:set>
                                  </p:childTnLst>
                                </p:cTn>
                              </p:par>
                            </p:childTnLst>
                          </p:cTn>
                        </p:par>
                        <p:par>
                          <p:cTn id="17" fill="hold">
                            <p:stCondLst>
                              <p:cond delay="8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20"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3">
                                            <p:txEl>
                                              <p:pRg st="0" end="0"/>
                                            </p:txEl>
                                          </p:spTgt>
                                        </p:tgtEl>
                                        <p:attrNameLst>
                                          <p:attrName>fill.type</p:attrName>
                                        </p:attrNameLst>
                                      </p:cBhvr>
                                      <p:to>
                                        <p:strVal val="solid"/>
                                      </p:to>
                                    </p:set>
                                  </p:childTnLst>
                                </p:cTn>
                              </p:par>
                            </p:childTnLst>
                          </p:cTn>
                        </p:par>
                        <p:par>
                          <p:cTn id="23" fill="hold">
                            <p:stCondLst>
                              <p:cond delay="176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6"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34000"/>
            <a:ext cx="9144000" cy="1200329"/>
          </a:xfrm>
          <a:prstGeom prst="rect">
            <a:avLst/>
          </a:prstGeom>
          <a:solidFill>
            <a:srgbClr val="00B0F0"/>
          </a:solidFill>
        </p:spPr>
        <p:txBody>
          <a:bodyPr wrap="square">
            <a:spAutoFit/>
          </a:bodyPr>
          <a:lstStyle/>
          <a:p>
            <a:pPr algn="just"/>
            <a:r>
              <a:rPr lang="en-US" sz="2400" smtClean="0">
                <a:solidFill>
                  <a:srgbClr val="002060"/>
                </a:solidFill>
                <a:latin typeface="Arial" pitchFamily="34" charset="0"/>
                <a:cs typeface="Arial" pitchFamily="34" charset="0"/>
              </a:rPr>
              <a:t>- </a:t>
            </a:r>
            <a:r>
              <a:rPr lang="en-US" sz="2400" b="1" smtClean="0">
                <a:solidFill>
                  <a:srgbClr val="002060"/>
                </a:solidFill>
                <a:latin typeface="Arial" pitchFamily="34" charset="0"/>
                <a:cs typeface="Arial" pitchFamily="34" charset="0"/>
              </a:rPr>
              <a:t>Quang cảnh trường em như thế nào? </a:t>
            </a:r>
          </a:p>
          <a:p>
            <a:pPr algn="just">
              <a:buFontTx/>
              <a:buChar char="-"/>
            </a:pPr>
            <a:r>
              <a:rPr lang="en-US" sz="2400" b="1" smtClean="0">
                <a:solidFill>
                  <a:srgbClr val="002060"/>
                </a:solidFill>
                <a:latin typeface="Arial" pitchFamily="34" charset="0"/>
                <a:cs typeface="Arial" pitchFamily="34" charset="0"/>
              </a:rPr>
              <a:t> Những hoạt động gì thường diễn ra trong trường?</a:t>
            </a:r>
          </a:p>
          <a:p>
            <a:pPr algn="just">
              <a:buFontTx/>
              <a:buChar char="-"/>
            </a:pPr>
            <a:endParaRPr lang="en-US" sz="2400">
              <a:latin typeface="Arial" pitchFamily="34" charset="0"/>
              <a:cs typeface="Arial" pitchFamily="34" charset="0"/>
            </a:endParaRPr>
          </a:p>
        </p:txBody>
      </p:sp>
      <p:pic>
        <p:nvPicPr>
          <p:cNvPr id="7" name="Picture 6" descr="IMG20161108072505.jpg"/>
          <p:cNvPicPr>
            <a:picLocks noChangeAspect="1"/>
          </p:cNvPicPr>
          <p:nvPr/>
        </p:nvPicPr>
        <p:blipFill>
          <a:blip r:embed="rId2" cstate="print"/>
          <a:stretch>
            <a:fillRect/>
          </a:stretch>
        </p:blipFill>
        <p:spPr>
          <a:xfrm>
            <a:off x="4714876" y="2714620"/>
            <a:ext cx="2819400" cy="2133600"/>
          </a:xfrm>
          <a:prstGeom prst="rect">
            <a:avLst/>
          </a:prstGeom>
        </p:spPr>
      </p:pic>
      <p:pic>
        <p:nvPicPr>
          <p:cNvPr id="8" name="Picture 7" descr="IMG20161108080942.jpg"/>
          <p:cNvPicPr>
            <a:picLocks noChangeAspect="1"/>
          </p:cNvPicPr>
          <p:nvPr/>
        </p:nvPicPr>
        <p:blipFill>
          <a:blip r:embed="rId3" cstate="print"/>
          <a:stretch>
            <a:fillRect/>
          </a:stretch>
        </p:blipFill>
        <p:spPr>
          <a:xfrm>
            <a:off x="785786" y="2786058"/>
            <a:ext cx="3048000" cy="21101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1000"/>
                                        <p:tgtEl>
                                          <p:spTgt spid="8"/>
                                        </p:tgtEl>
                                      </p:cBhvr>
                                    </p:animEffect>
                                  </p:childTnLst>
                                </p:cTn>
                              </p:par>
                              <p:par>
                                <p:cTn id="8" presetID="8"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5"/>
                                        </p:tgtEl>
                                        <p:attrNameLst>
                                          <p:attrName>style.visibility</p:attrName>
                                        </p:attrNameLst>
                                      </p:cBhvr>
                                      <p:to>
                                        <p:strVal val="visible"/>
                                      </p:to>
                                    </p:set>
                                    <p:anim calcmode="discrete" valueType="clr">
                                      <p:cBhvr override="childStyle">
                                        <p:cTn id="1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
                                        </p:tgtEl>
                                        <p:attrNameLst>
                                          <p:attrName>fillcolor</p:attrName>
                                        </p:attrNameLst>
                                      </p:cBhvr>
                                      <p:tavLst>
                                        <p:tav tm="0">
                                          <p:val>
                                            <p:clrVal>
                                              <a:schemeClr val="accent2"/>
                                            </p:clrVal>
                                          </p:val>
                                        </p:tav>
                                        <p:tav tm="50000">
                                          <p:val>
                                            <p:clrVal>
                                              <a:schemeClr val="hlink"/>
                                            </p:clrVal>
                                          </p:val>
                                        </p:tav>
                                      </p:tavLst>
                                    </p:anim>
                                    <p:set>
                                      <p:cBhvr>
                                        <p:cTn id="17"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648200"/>
            <a:ext cx="9144000" cy="2209800"/>
          </a:xfrm>
        </p:spPr>
        <p:style>
          <a:lnRef idx="1">
            <a:schemeClr val="accent2"/>
          </a:lnRef>
          <a:fillRef idx="2">
            <a:schemeClr val="accent2"/>
          </a:fillRef>
          <a:effectRef idx="1">
            <a:schemeClr val="accent2"/>
          </a:effectRef>
          <a:fontRef idx="minor">
            <a:schemeClr val="dk1"/>
          </a:fontRef>
        </p:style>
        <p:txBody>
          <a:bodyPr>
            <a:noAutofit/>
          </a:bodyPr>
          <a:lstStyle/>
          <a:p>
            <a:pPr>
              <a:buNone/>
            </a:pP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Quang</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cảnh</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trường</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học</a:t>
            </a:r>
            <a:r>
              <a:rPr lang="en-US" sz="2400" b="1" smtClean="0">
                <a:solidFill>
                  <a:srgbClr val="FF0000"/>
                </a:solidFill>
                <a:latin typeface="Arial" pitchFamily="34" charset="0"/>
                <a:cs typeface="Arial" pitchFamily="34" charset="0"/>
              </a:rPr>
              <a:t>: </a:t>
            </a:r>
          </a:p>
          <a:p>
            <a:pPr>
              <a:buNone/>
            </a:pPr>
            <a:r>
              <a:rPr lang="en-US" sz="2400" b="1" smtClean="0">
                <a:latin typeface="Arial" pitchFamily="34" charset="0"/>
                <a:cs typeface="Arial" pitchFamily="34" charset="0"/>
              </a:rPr>
              <a:t>+ Cổng trường có biển ghi tên trường…</a:t>
            </a:r>
          </a:p>
          <a:p>
            <a:pPr>
              <a:buNone/>
            </a:pPr>
            <a:r>
              <a:rPr lang="en-US" sz="2400" b="1" smtClean="0">
                <a:latin typeface="Arial" pitchFamily="34" charset="0"/>
                <a:cs typeface="Arial" pitchFamily="34" charset="0"/>
              </a:rPr>
              <a:t>+ </a:t>
            </a:r>
            <a:r>
              <a:rPr lang="en-US" sz="2400" b="1" dirty="0" err="1" smtClean="0">
                <a:latin typeface="Arial" pitchFamily="34" charset="0"/>
                <a:cs typeface="Arial" pitchFamily="34" charset="0"/>
              </a:rPr>
              <a:t>Sân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trường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có</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cột</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cờ</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cây</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xanh</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bồn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hoa</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ghế</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đá</a:t>
            </a:r>
            <a:r>
              <a:rPr lang="en-US" sz="2400" b="1" dirty="0" smtClean="0">
                <a:latin typeface="Arial" pitchFamily="34" charset="0"/>
                <a:cs typeface="Arial" pitchFamily="34" charset="0"/>
              </a:rPr>
              <a:t>,…</a:t>
            </a:r>
          </a:p>
          <a:p>
            <a:pPr>
              <a:buNone/>
            </a:pP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Các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phòng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học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trong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phòng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có</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bàn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ghế</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bục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giảng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bảng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viết</a:t>
            </a:r>
            <a:r>
              <a:rPr lang="en-US" sz="2400" b="1" dirty="0" smtClean="0">
                <a:latin typeface="Arial" pitchFamily="34" charset="0"/>
                <a:cs typeface="Arial" pitchFamily="34" charset="0"/>
              </a:rPr>
              <a:t>…</a:t>
            </a:r>
          </a:p>
          <a:p>
            <a:pPr>
              <a:buNone/>
            </a:pPr>
            <a:endParaRPr lang="en-US" sz="2400" b="1" dirty="0">
              <a:latin typeface="Arial" pitchFamily="34" charset="0"/>
              <a:cs typeface="Arial" pitchFamily="34" charset="0"/>
            </a:endParaRPr>
          </a:p>
        </p:txBody>
      </p:sp>
      <p:pic>
        <p:nvPicPr>
          <p:cNvPr id="6" name="Picture 5" descr="IMG20161108080942.jpg"/>
          <p:cNvPicPr>
            <a:picLocks noChangeAspect="1"/>
          </p:cNvPicPr>
          <p:nvPr/>
        </p:nvPicPr>
        <p:blipFill>
          <a:blip r:embed="rId4" cstate="print"/>
          <a:stretch>
            <a:fillRect/>
          </a:stretch>
        </p:blipFill>
        <p:spPr>
          <a:xfrm>
            <a:off x="1143000" y="2209800"/>
            <a:ext cx="3505200" cy="2350546"/>
          </a:xfrm>
          <a:prstGeom prst="rect">
            <a:avLst/>
          </a:prstGeom>
        </p:spPr>
      </p:pic>
      <p:pic>
        <p:nvPicPr>
          <p:cNvPr id="10" name="Picture 9" descr="IMG20161108074958.jpg"/>
          <p:cNvPicPr>
            <a:picLocks noChangeAspect="1"/>
          </p:cNvPicPr>
          <p:nvPr/>
        </p:nvPicPr>
        <p:blipFill>
          <a:blip r:embed="rId5" cstate="print"/>
          <a:stretch>
            <a:fillRect/>
          </a:stretch>
        </p:blipFill>
        <p:spPr>
          <a:xfrm>
            <a:off x="5181600" y="2286000"/>
            <a:ext cx="3505200" cy="23505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84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par>
                          <p:cTn id="16" fill="hold">
                            <p:stCondLst>
                              <p:cond delay="208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9"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1" end="1"/>
                                            </p:txEl>
                                          </p:spTgt>
                                        </p:tgtEl>
                                        <p:attrNameLst>
                                          <p:attrName>fill.type</p:attrName>
                                        </p:attrNameLst>
                                      </p:cBhvr>
                                      <p:to>
                                        <p:strVal val="solid"/>
                                      </p:to>
                                    </p:set>
                                  </p:childTnLst>
                                </p:cTn>
                              </p:par>
                            </p:childTnLst>
                          </p:cTn>
                        </p:par>
                        <p:par>
                          <p:cTn id="22" fill="hold">
                            <p:stCondLst>
                              <p:cond delay="332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5"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2" end="2"/>
                                            </p:txEl>
                                          </p:spTgt>
                                        </p:tgtEl>
                                        <p:attrNameLst>
                                          <p:attrName>fill.type</p:attrName>
                                        </p:attrNameLst>
                                      </p:cBhvr>
                                      <p:to>
                                        <p:strVal val="solid"/>
                                      </p:to>
                                    </p:set>
                                  </p:childTnLst>
                                </p:cTn>
                              </p:par>
                            </p:childTnLst>
                          </p:cTn>
                        </p:par>
                        <p:par>
                          <p:cTn id="28" fill="hold">
                            <p:stCondLst>
                              <p:cond delay="496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31"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3" dur="80"/>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8610600" cy="2819400"/>
          </a:xfrm>
        </p:spPr>
        <p:style>
          <a:lnRef idx="1">
            <a:schemeClr val="accent2"/>
          </a:lnRef>
          <a:fillRef idx="2">
            <a:schemeClr val="accent2"/>
          </a:fillRef>
          <a:effectRef idx="1">
            <a:schemeClr val="accent2"/>
          </a:effectRef>
          <a:fontRef idx="minor">
            <a:schemeClr val="dk1"/>
          </a:fontRef>
        </p:style>
        <p:txBody>
          <a:bodyPr>
            <a:noAutofit/>
          </a:bodyPr>
          <a:lstStyle/>
          <a:p>
            <a:pPr algn="just">
              <a:buNone/>
            </a:pPr>
            <a:r>
              <a:rPr lang="en-US" sz="2800" b="1" smtClean="0">
                <a:latin typeface="Arial" pitchFamily="34" charset="0"/>
                <a:cs typeface="Arial" pitchFamily="34" charset="0"/>
              </a:rPr>
              <a:t>? Em đã tham gia các hoạt động nào trong trường ?</a:t>
            </a:r>
          </a:p>
          <a:p>
            <a:pPr algn="just">
              <a:buNone/>
            </a:pPr>
            <a:r>
              <a:rPr lang="en-US" sz="2800" b="1" smtClean="0">
                <a:latin typeface="Arial" pitchFamily="34" charset="0"/>
                <a:cs typeface="Arial" pitchFamily="34" charset="0"/>
              </a:rPr>
              <a:t>? Hoạt động nào làm em nhớ nhất ?</a:t>
            </a:r>
          </a:p>
          <a:p>
            <a:pPr algn="just">
              <a:buNone/>
            </a:pPr>
            <a:r>
              <a:rPr lang="en-US" sz="2800" b="1" smtClean="0">
                <a:latin typeface="Arial" pitchFamily="34" charset="0"/>
                <a:cs typeface="Arial" pitchFamily="34" charset="0"/>
              </a:rPr>
              <a:t>? Quang cảnh trường em lúc đó có gì khác so với ngày bình thường ?</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bg/>
                                          </p:spTgt>
                                        </p:tgtEl>
                                        <p:attrNameLst>
                                          <p:attrName>style.visibility</p:attrName>
                                        </p:attrNameLst>
                                      </p:cBhvr>
                                      <p:to>
                                        <p:strVal val="visible"/>
                                      </p:to>
                                    </p:set>
                                    <p:anim calcmode="discrete" valueType="clr">
                                      <p:cBhvr override="childStyle">
                                        <p:cTn id="7" dur="80"/>
                                        <p:tgtEl>
                                          <p:spTgt spid="3">
                                            <p:bg/>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bg/>
                                          </p:spTgt>
                                        </p:tgtEl>
                                        <p:attrNameLst>
                                          <p:attrName>fillcolor</p:attrName>
                                        </p:attrNameLst>
                                      </p:cBhvr>
                                      <p:tavLst>
                                        <p:tav tm="0">
                                          <p:val>
                                            <p:clrVal>
                                              <a:schemeClr val="accent2"/>
                                            </p:clrVal>
                                          </p:val>
                                        </p:tav>
                                        <p:tav tm="50000">
                                          <p:val>
                                            <p:clrVal>
                                              <a:schemeClr val="hlink"/>
                                            </p:clrVal>
                                          </p:val>
                                        </p:tav>
                                      </p:tavLst>
                                    </p:anim>
                                    <p:set>
                                      <p:cBhvr>
                                        <p:cTn id="9" dur="80"/>
                                        <p:tgtEl>
                                          <p:spTgt spid="3">
                                            <p:bg/>
                                          </p:spTgt>
                                        </p:tgtEl>
                                        <p:attrNameLst>
                                          <p:attrName>fill.type</p:attrName>
                                        </p:attrNameLst>
                                      </p:cBhvr>
                                      <p:to>
                                        <p:strVal val="solid"/>
                                      </p:to>
                                    </p:set>
                                  </p:childTnLst>
                                </p:cTn>
                              </p:par>
                            </p:childTnLst>
                          </p:cTn>
                        </p:par>
                        <p:par>
                          <p:cTn id="10" fill="hold">
                            <p:stCondLst>
                              <p:cond delay="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3"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0" end="0"/>
                                            </p:txEl>
                                          </p:spTgt>
                                        </p:tgtEl>
                                        <p:attrNameLst>
                                          <p:attrName>fill.type</p:attrName>
                                        </p:attrNameLst>
                                      </p:cBhvr>
                                      <p:to>
                                        <p:strVal val="solid"/>
                                      </p:to>
                                    </p:set>
                                  </p:childTnLst>
                                </p:cTn>
                              </p:par>
                            </p:childTnLst>
                          </p:cTn>
                        </p:par>
                        <p:par>
                          <p:cTn id="16" fill="hold">
                            <p:stCondLst>
                              <p:cond delay="164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9"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1" end="1"/>
                                            </p:txEl>
                                          </p:spTgt>
                                        </p:tgtEl>
                                        <p:attrNameLst>
                                          <p:attrName>fill.type</p:attrName>
                                        </p:attrNameLst>
                                      </p:cBhvr>
                                      <p:to>
                                        <p:strVal val="solid"/>
                                      </p:to>
                                    </p:set>
                                  </p:childTnLst>
                                </p:cTn>
                              </p:par>
                            </p:childTnLst>
                          </p:cTn>
                        </p:par>
                        <p:par>
                          <p:cTn id="22" fill="hold">
                            <p:stCondLst>
                              <p:cond delay="268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5"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419600"/>
            <a:ext cx="9144000" cy="2286000"/>
          </a:xfrm>
          <a:solidFill>
            <a:srgbClr val="99CCFF"/>
          </a:solidFill>
        </p:spPr>
        <p:style>
          <a:lnRef idx="0">
            <a:schemeClr val="accent5"/>
          </a:lnRef>
          <a:fillRef idx="3">
            <a:schemeClr val="accent5"/>
          </a:fillRef>
          <a:effectRef idx="3">
            <a:schemeClr val="accent5"/>
          </a:effectRef>
          <a:fontRef idx="minor">
            <a:schemeClr val="lt1"/>
          </a:fontRef>
        </p:style>
        <p:txBody>
          <a:bodyPr>
            <a:noAutofit/>
          </a:bodyPr>
          <a:lstStyle/>
          <a:p>
            <a:pPr algn="just">
              <a:lnSpc>
                <a:spcPct val="150000"/>
              </a:lnSpc>
            </a:pPr>
            <a:r>
              <a:rPr lang="en-US" sz="2000" b="1" u="sng" err="1" smtClean="0">
                <a:solidFill>
                  <a:srgbClr val="FF0000"/>
                </a:solidFill>
                <a:latin typeface="Arial" pitchFamily="34" charset="0"/>
                <a:cs typeface="Arial" pitchFamily="34" charset="0"/>
              </a:rPr>
              <a:t>Các</a:t>
            </a:r>
            <a:r>
              <a:rPr lang="en-US" sz="2000" b="1" u="sng" smtClean="0">
                <a:solidFill>
                  <a:srgbClr val="FF0000"/>
                </a:solidFill>
                <a:latin typeface="Arial" pitchFamily="34" charset="0"/>
                <a:cs typeface="Arial" pitchFamily="34" charset="0"/>
              </a:rPr>
              <a:t> hoạt  </a:t>
            </a:r>
            <a:r>
              <a:rPr lang="en-US" sz="2000" b="1" u="sng" dirty="0" err="1" smtClean="0">
                <a:solidFill>
                  <a:srgbClr val="FF0000"/>
                </a:solidFill>
                <a:latin typeface="Arial" pitchFamily="34" charset="0"/>
                <a:cs typeface="Arial" pitchFamily="34" charset="0"/>
              </a:rPr>
              <a:t>động</a:t>
            </a:r>
            <a:r>
              <a:rPr lang="en-US" sz="2000" b="1" u="sng" dirty="0" smtClean="0">
                <a:solidFill>
                  <a:srgbClr val="FF0000"/>
                </a:solidFill>
                <a:latin typeface="Arial" pitchFamily="34" charset="0"/>
                <a:cs typeface="Arial" pitchFamily="34" charset="0"/>
              </a:rPr>
              <a:t> ở </a:t>
            </a:r>
            <a:r>
              <a:rPr lang="en-US" sz="2000" b="1" u="sng" dirty="0" err="1" smtClean="0">
                <a:solidFill>
                  <a:srgbClr val="FF0000"/>
                </a:solidFill>
                <a:latin typeface="Arial" pitchFamily="34" charset="0"/>
                <a:cs typeface="Arial" pitchFamily="34" charset="0"/>
              </a:rPr>
              <a:t>trường</a:t>
            </a:r>
            <a:r>
              <a:rPr lang="en-US" sz="2000" b="1" u="sng" smtClean="0">
                <a:solidFill>
                  <a:srgbClr val="FF0000"/>
                </a:solidFill>
                <a:latin typeface="Arial" pitchFamily="34" charset="0"/>
                <a:cs typeface="Arial" pitchFamily="34" charset="0"/>
              </a:rPr>
              <a:t>:  </a:t>
            </a:r>
          </a:p>
          <a:p>
            <a:pPr algn="just">
              <a:lnSpc>
                <a:spcPct val="150000"/>
              </a:lnSpc>
              <a:buNone/>
            </a:pPr>
            <a:r>
              <a:rPr lang="en-US" sz="2000" b="1" smtClean="0">
                <a:solidFill>
                  <a:srgbClr val="FF0000"/>
                </a:solidFill>
                <a:latin typeface="Arial" pitchFamily="34" charset="0"/>
                <a:cs typeface="Arial" pitchFamily="34" charset="0"/>
              </a:rPr>
              <a:t>     </a:t>
            </a:r>
            <a:r>
              <a:rPr lang="en-US" sz="2000" b="1" smtClean="0">
                <a:solidFill>
                  <a:schemeClr val="tx1"/>
                </a:solidFill>
                <a:latin typeface="Arial" pitchFamily="34" charset="0"/>
                <a:cs typeface="Arial" pitchFamily="34" charset="0"/>
              </a:rPr>
              <a:t>+ Hoạt </a:t>
            </a:r>
            <a:r>
              <a:rPr lang="en-US" sz="2000" b="1" dirty="0" err="1" smtClean="0">
                <a:solidFill>
                  <a:schemeClr val="tx1"/>
                </a:solidFill>
                <a:latin typeface="Arial" pitchFamily="34" charset="0"/>
                <a:cs typeface="Arial" pitchFamily="34" charset="0"/>
              </a:rPr>
              <a:t>động</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diễn</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ra</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hàng</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ngày</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dạy</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và</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học</a:t>
            </a:r>
            <a:r>
              <a:rPr lang="en-US" sz="2000" b="1" dirty="0" smtClean="0">
                <a:solidFill>
                  <a:schemeClr val="tx1"/>
                </a:solidFill>
                <a:latin typeface="Arial" pitchFamily="34" charset="0"/>
                <a:cs typeface="Arial" pitchFamily="34" charset="0"/>
              </a:rPr>
              <a:t>, </a:t>
            </a:r>
            <a:r>
              <a:rPr lang="en-US" sz="2000" b="1" err="1" smtClean="0">
                <a:solidFill>
                  <a:schemeClr val="tx1"/>
                </a:solidFill>
                <a:latin typeface="Arial" pitchFamily="34" charset="0"/>
                <a:cs typeface="Arial" pitchFamily="34" charset="0"/>
              </a:rPr>
              <a:t>vui</a:t>
            </a:r>
            <a:r>
              <a:rPr lang="en-US" sz="2000" b="1" smtClean="0">
                <a:solidFill>
                  <a:schemeClr val="tx1"/>
                </a:solidFill>
                <a:latin typeface="Arial" pitchFamily="34" charset="0"/>
                <a:cs typeface="Arial" pitchFamily="34" charset="0"/>
              </a:rPr>
              <a:t> chơi….)</a:t>
            </a:r>
          </a:p>
          <a:p>
            <a:pPr algn="just">
              <a:lnSpc>
                <a:spcPct val="150000"/>
              </a:lnSpc>
              <a:buNone/>
            </a:pPr>
            <a:r>
              <a:rPr lang="en-US" sz="2000" b="1" smtClean="0">
                <a:solidFill>
                  <a:schemeClr val="tx1"/>
                </a:solidFill>
                <a:latin typeface="Arial" pitchFamily="34" charset="0"/>
                <a:cs typeface="Arial" pitchFamily="34" charset="0"/>
              </a:rPr>
              <a:t>     + Hoạt </a:t>
            </a:r>
            <a:r>
              <a:rPr lang="en-US" sz="2000" b="1" dirty="0" err="1" smtClean="0">
                <a:solidFill>
                  <a:schemeClr val="tx1"/>
                </a:solidFill>
                <a:latin typeface="Arial" pitchFamily="34" charset="0"/>
                <a:cs typeface="Arial" pitchFamily="34" charset="0"/>
              </a:rPr>
              <a:t>động</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trong</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các</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sự</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kiện</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lễ</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Khai</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giảng</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lễ</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chào</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cờ</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hội</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thi</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văn</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nghệ</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hoặc</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các</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hoạt</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động</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ngoại</a:t>
            </a:r>
            <a:r>
              <a:rPr lang="en-US" sz="2000" b="1" dirty="0" smtClean="0">
                <a:solidFill>
                  <a:schemeClr val="tx1"/>
                </a:solidFill>
                <a:latin typeface="Arial" pitchFamily="34" charset="0"/>
                <a:cs typeface="Arial" pitchFamily="34" charset="0"/>
              </a:rPr>
              <a:t> </a:t>
            </a:r>
            <a:r>
              <a:rPr lang="en-US" sz="2000" b="1" dirty="0" err="1" smtClean="0">
                <a:solidFill>
                  <a:schemeClr val="tx1"/>
                </a:solidFill>
                <a:latin typeface="Arial" pitchFamily="34" charset="0"/>
                <a:cs typeface="Arial" pitchFamily="34" charset="0"/>
              </a:rPr>
              <a:t>khóa</a:t>
            </a:r>
            <a:r>
              <a:rPr lang="en-US" sz="2000" b="1" dirty="0" smtClean="0">
                <a:solidFill>
                  <a:schemeClr val="tx1"/>
                </a:solidFill>
                <a:latin typeface="Arial" pitchFamily="34" charset="0"/>
                <a:cs typeface="Arial" pitchFamily="34" charset="0"/>
              </a:rPr>
              <a:t>,…</a:t>
            </a:r>
            <a:endParaRPr lang="en-US" sz="2000" b="1" dirty="0">
              <a:solidFill>
                <a:schemeClr val="tx1"/>
              </a:solidFill>
              <a:latin typeface="Arial" pitchFamily="34" charset="0"/>
              <a:cs typeface="Arial" pitchFamily="34" charset="0"/>
            </a:endParaRPr>
          </a:p>
        </p:txBody>
      </p:sp>
      <p:pic>
        <p:nvPicPr>
          <p:cNvPr id="4" name="Picture 2"/>
          <p:cNvPicPr>
            <a:picLocks noChangeAspect="1" noChangeArrowheads="1"/>
          </p:cNvPicPr>
          <p:nvPr/>
        </p:nvPicPr>
        <p:blipFill>
          <a:blip r:embed="rId4" cstate="print"/>
          <a:srcRect/>
          <a:stretch>
            <a:fillRect/>
          </a:stretch>
        </p:blipFill>
        <p:spPr bwMode="auto">
          <a:xfrm>
            <a:off x="1143000" y="2362200"/>
            <a:ext cx="2971800" cy="1913805"/>
          </a:xfrm>
          <a:prstGeom prst="rect">
            <a:avLst/>
          </a:prstGeom>
          <a:noFill/>
          <a:ln w="9525">
            <a:noFill/>
            <a:miter lim="800000"/>
            <a:headEnd/>
            <a:tailEnd/>
          </a:ln>
          <a:effectLst/>
        </p:spPr>
      </p:pic>
      <p:pic>
        <p:nvPicPr>
          <p:cNvPr id="5" name="Picture 4" descr="IMG20161108072505.jpg"/>
          <p:cNvPicPr>
            <a:picLocks noChangeAspect="1"/>
          </p:cNvPicPr>
          <p:nvPr/>
        </p:nvPicPr>
        <p:blipFill>
          <a:blip r:embed="rId5" cstate="print"/>
          <a:stretch>
            <a:fillRect/>
          </a:stretch>
        </p:blipFill>
        <p:spPr>
          <a:xfrm>
            <a:off x="4876800" y="2286000"/>
            <a:ext cx="3200400" cy="2049341"/>
          </a:xfrm>
          <a:prstGeom prst="rect">
            <a:avLst/>
          </a:prstGeom>
        </p:spPr>
      </p:pic>
      <p:pic>
        <p:nvPicPr>
          <p:cNvPr id="6" name="Picture 5" descr="IMG20161108080942.jpg"/>
          <p:cNvPicPr>
            <a:picLocks noChangeAspect="1"/>
          </p:cNvPicPr>
          <p:nvPr/>
        </p:nvPicPr>
        <p:blipFill>
          <a:blip r:embed="rId6" cstate="print"/>
          <a:stretch>
            <a:fillRect/>
          </a:stretch>
        </p:blipFill>
        <p:spPr>
          <a:xfrm>
            <a:off x="1142999" y="152400"/>
            <a:ext cx="2971801" cy="1981200"/>
          </a:xfrm>
          <a:prstGeom prst="rect">
            <a:avLst/>
          </a:prstGeom>
        </p:spPr>
      </p:pic>
      <p:pic>
        <p:nvPicPr>
          <p:cNvPr id="3074" name="Picture 2"/>
          <p:cNvPicPr>
            <a:picLocks noChangeAspect="1" noChangeArrowheads="1"/>
          </p:cNvPicPr>
          <p:nvPr/>
        </p:nvPicPr>
        <p:blipFill>
          <a:blip r:embed="rId7" cstate="print"/>
          <a:srcRect/>
          <a:stretch>
            <a:fillRect/>
          </a:stretch>
        </p:blipFill>
        <p:spPr bwMode="auto">
          <a:xfrm>
            <a:off x="4876800" y="228600"/>
            <a:ext cx="3143250" cy="1905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20"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3">
                                            <p:txEl>
                                              <p:pRg st="0" end="0"/>
                                            </p:txEl>
                                          </p:spTgt>
                                        </p:tgtEl>
                                        <p:attrNameLst>
                                          <p:attrName>fill.type</p:attrName>
                                        </p:attrNameLst>
                                      </p:cBhvr>
                                      <p:to>
                                        <p:strVal val="solid"/>
                                      </p:to>
                                    </p:set>
                                  </p:childTnLst>
                                </p:cTn>
                              </p:par>
                            </p:childTnLst>
                          </p:cTn>
                        </p:par>
                        <p:par>
                          <p:cTn id="23" fill="hold">
                            <p:stCondLst>
                              <p:cond delay="1300"/>
                            </p:stCondLst>
                            <p:childTnLst>
                              <p:par>
                                <p:cTn id="24" presetID="27" presetClass="entr" presetSubtype="0" fill="hold" nodeType="afterEffect">
                                  <p:stCondLst>
                                    <p:cond delay="0"/>
                                  </p:stCondLst>
                                  <p:iterate type="lt">
                                    <p:tmPct val="50000"/>
                                  </p:iterate>
                                  <p:childTnLst>
                                    <p:set>
                                      <p:cBhvr>
                                        <p:cTn id="25"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6"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1" end="1"/>
                                            </p:txEl>
                                          </p:spTgt>
                                        </p:tgtEl>
                                        <p:attrNameLst>
                                          <p:attrName>fill.type</p:attrName>
                                        </p:attrNameLst>
                                      </p:cBhvr>
                                      <p:to>
                                        <p:strVal val="solid"/>
                                      </p:to>
                                    </p:set>
                                  </p:childTnLst>
                                </p:cTn>
                              </p:par>
                            </p:childTnLst>
                          </p:cTn>
                        </p:par>
                        <p:par>
                          <p:cTn id="29" fill="hold">
                            <p:stCondLst>
                              <p:cond delay="3060"/>
                            </p:stCondLst>
                            <p:childTnLst>
                              <p:par>
                                <p:cTn id="30" presetID="27" presetClass="entr" presetSubtype="0" fill="hold" nodeType="afterEffect">
                                  <p:stCondLst>
                                    <p:cond delay="0"/>
                                  </p:stCondLst>
                                  <p:iterate type="lt">
                                    <p:tmPct val="50000"/>
                                  </p:iterate>
                                  <p:childTnLst>
                                    <p:set>
                                      <p:cBhvr>
                                        <p:cTn id="31"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32"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34"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pic>
        <p:nvPicPr>
          <p:cNvPr id="76833" name="Picture 33"/>
          <p:cNvPicPr>
            <a:picLocks noChangeAspect="1" noChangeArrowheads="1"/>
          </p:cNvPicPr>
          <p:nvPr/>
        </p:nvPicPr>
        <p:blipFill>
          <a:blip r:embed="rId3" cstate="print">
            <a:lum bright="-6000" contrast="54000"/>
          </a:blip>
          <a:srcRect/>
          <a:stretch>
            <a:fillRect/>
          </a:stretch>
        </p:blipFill>
        <p:spPr bwMode="auto">
          <a:xfrm>
            <a:off x="5029200" y="2971801"/>
            <a:ext cx="3733800" cy="2209800"/>
          </a:xfrm>
          <a:prstGeom prst="rect">
            <a:avLst/>
          </a:prstGeom>
          <a:noFill/>
          <a:ln w="28575">
            <a:solidFill>
              <a:schemeClr val="tx1"/>
            </a:solidFill>
            <a:miter lim="800000"/>
            <a:headEnd/>
            <a:tailEnd/>
          </a:ln>
          <a:effectLst/>
        </p:spPr>
      </p:pic>
      <p:pic>
        <p:nvPicPr>
          <p:cNvPr id="76834" name="Picture 34" descr="Untitled-1"/>
          <p:cNvPicPr>
            <a:picLocks noChangeAspect="1" noChangeArrowheads="1"/>
          </p:cNvPicPr>
          <p:nvPr/>
        </p:nvPicPr>
        <p:blipFill>
          <a:blip r:embed="rId4" cstate="print">
            <a:lum bright="18000"/>
          </a:blip>
          <a:srcRect t="6117" r="1625"/>
          <a:stretch>
            <a:fillRect/>
          </a:stretch>
        </p:blipFill>
        <p:spPr bwMode="auto">
          <a:xfrm>
            <a:off x="5029200" y="914401"/>
            <a:ext cx="3733800" cy="1904999"/>
          </a:xfrm>
          <a:prstGeom prst="rect">
            <a:avLst/>
          </a:prstGeom>
          <a:noFill/>
          <a:ln w="28575">
            <a:solidFill>
              <a:schemeClr val="tx1"/>
            </a:solidFill>
            <a:miter lim="800000"/>
            <a:headEnd/>
            <a:tailEnd/>
          </a:ln>
        </p:spPr>
      </p:pic>
      <p:pic>
        <p:nvPicPr>
          <p:cNvPr id="76835" name="Picture 35" descr="Tranh mau bot cua hoc sinh"/>
          <p:cNvPicPr>
            <a:picLocks noChangeAspect="1" noChangeArrowheads="1"/>
          </p:cNvPicPr>
          <p:nvPr/>
        </p:nvPicPr>
        <p:blipFill>
          <a:blip r:embed="rId5" cstate="print">
            <a:lum contrast="12000"/>
          </a:blip>
          <a:srcRect/>
          <a:stretch>
            <a:fillRect/>
          </a:stretch>
        </p:blipFill>
        <p:spPr bwMode="auto">
          <a:xfrm>
            <a:off x="838200" y="914400"/>
            <a:ext cx="3048000" cy="2047240"/>
          </a:xfrm>
          <a:prstGeom prst="rect">
            <a:avLst/>
          </a:prstGeom>
          <a:solidFill>
            <a:srgbClr val="000099"/>
          </a:solidFill>
          <a:ln w="28575">
            <a:solidFill>
              <a:schemeClr val="tx1"/>
            </a:solidFill>
            <a:miter lim="800000"/>
            <a:headEnd/>
            <a:tailEnd/>
          </a:ln>
        </p:spPr>
      </p:pic>
      <p:pic>
        <p:nvPicPr>
          <p:cNvPr id="76836" name="Picture 36"/>
          <p:cNvPicPr>
            <a:picLocks noChangeAspect="1" noChangeArrowheads="1"/>
          </p:cNvPicPr>
          <p:nvPr/>
        </p:nvPicPr>
        <p:blipFill>
          <a:blip r:embed="rId6" cstate="print">
            <a:lum bright="12000" contrast="48000"/>
          </a:blip>
          <a:srcRect t="5882" b="3922"/>
          <a:stretch>
            <a:fillRect/>
          </a:stretch>
        </p:blipFill>
        <p:spPr bwMode="auto">
          <a:xfrm>
            <a:off x="838200" y="3124200"/>
            <a:ext cx="3048000" cy="2099733"/>
          </a:xfrm>
          <a:prstGeom prst="rect">
            <a:avLst/>
          </a:prstGeom>
          <a:noFill/>
          <a:ln w="28575">
            <a:solidFill>
              <a:schemeClr val="tx1"/>
            </a:solidFill>
            <a:miter lim="800000"/>
            <a:headEnd/>
            <a:tailEnd/>
          </a:ln>
        </p:spPr>
      </p:pic>
      <p:sp>
        <p:nvSpPr>
          <p:cNvPr id="6" name="TextBox 5"/>
          <p:cNvSpPr txBox="1"/>
          <p:nvPr/>
        </p:nvSpPr>
        <p:spPr>
          <a:xfrm>
            <a:off x="762000" y="304800"/>
            <a:ext cx="8077200" cy="523220"/>
          </a:xfrm>
          <a:prstGeom prst="rect">
            <a:avLst/>
          </a:prstGeom>
          <a:solidFill>
            <a:srgbClr val="FFCC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b="1" i="1" u="sng" dirty="0" smtClean="0">
                <a:solidFill>
                  <a:srgbClr val="0000CC"/>
                </a:solidFill>
                <a:latin typeface="Times New Roman" pitchFamily="18" charset="0"/>
                <a:cs typeface="Times New Roman" pitchFamily="18" charset="0"/>
              </a:rPr>
              <a:t>b. </a:t>
            </a:r>
            <a:r>
              <a:rPr lang="en-US" sz="2800" b="1" i="1" u="sng" dirty="0" err="1" smtClean="0">
                <a:solidFill>
                  <a:srgbClr val="0000CC"/>
                </a:solidFill>
                <a:latin typeface="Times New Roman" pitchFamily="18" charset="0"/>
                <a:cs typeface="Times New Roman" pitchFamily="18" charset="0"/>
              </a:rPr>
              <a:t>Tìm</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hiểu</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cách</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thể</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hiện</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chủ</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đề</a:t>
            </a:r>
            <a:r>
              <a:rPr lang="en-US" sz="2800" b="1" i="1" u="sng" dirty="0" smtClean="0">
                <a:solidFill>
                  <a:srgbClr val="0000CC"/>
                </a:solidFill>
                <a:latin typeface="Times New Roman" pitchFamily="18" charset="0"/>
                <a:cs typeface="Times New Roman" pitchFamily="18" charset="0"/>
              </a:rPr>
              <a:t> qua </a:t>
            </a:r>
            <a:r>
              <a:rPr lang="en-US" sz="2800" b="1" i="1" u="sng" dirty="0" err="1" smtClean="0">
                <a:solidFill>
                  <a:srgbClr val="0000CC"/>
                </a:solidFill>
                <a:latin typeface="Times New Roman" pitchFamily="18" charset="0"/>
                <a:cs typeface="Times New Roman" pitchFamily="18" charset="0"/>
              </a:rPr>
              <a:t>các</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sản</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phẩm</a:t>
            </a:r>
            <a:endParaRPr lang="en-US" sz="2800" b="1" i="1" u="sng" dirty="0">
              <a:solidFill>
                <a:srgbClr val="0000CC"/>
              </a:solidFill>
              <a:latin typeface="Times New Roman" pitchFamily="18" charset="0"/>
              <a:cs typeface="Times New Roman" pitchFamily="18" charset="0"/>
            </a:endParaRPr>
          </a:p>
        </p:txBody>
      </p:sp>
      <p:sp>
        <p:nvSpPr>
          <p:cNvPr id="9" name="TextBox 8"/>
          <p:cNvSpPr txBox="1"/>
          <p:nvPr/>
        </p:nvSpPr>
        <p:spPr>
          <a:xfrm>
            <a:off x="0" y="5334000"/>
            <a:ext cx="9144000" cy="1323439"/>
          </a:xfrm>
          <a:prstGeom prst="rect">
            <a:avLst/>
          </a:prstGeom>
          <a:solidFill>
            <a:srgbClr val="FFCCFF"/>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just">
              <a:buFontTx/>
              <a:buChar char="-"/>
            </a:pPr>
            <a:r>
              <a:rPr lang="en-US" sz="2000" b="1" smtClean="0">
                <a:solidFill>
                  <a:schemeClr val="tx1"/>
                </a:solidFill>
                <a:latin typeface="Arial" pitchFamily="34" charset="0"/>
                <a:cs typeface="Arial" pitchFamily="34" charset="0"/>
              </a:rPr>
              <a:t> Các bức tranh vẽ chủ đề gì ?</a:t>
            </a:r>
          </a:p>
          <a:p>
            <a:pPr algn="just">
              <a:buFontTx/>
              <a:buChar char="-"/>
            </a:pPr>
            <a:r>
              <a:rPr lang="en-US" sz="2000" b="1" smtClean="0">
                <a:solidFill>
                  <a:schemeClr val="tx1"/>
                </a:solidFill>
                <a:latin typeface="Arial" pitchFamily="34" charset="0"/>
                <a:cs typeface="Arial" pitchFamily="34" charset="0"/>
              </a:rPr>
              <a:t> Những bức tranh này thể hiện bằng hình thức 2D hay 3D ?</a:t>
            </a:r>
          </a:p>
          <a:p>
            <a:pPr algn="just">
              <a:buFontTx/>
              <a:buChar char="-"/>
            </a:pPr>
            <a:r>
              <a:rPr lang="en-US" sz="2000" b="1" smtClean="0">
                <a:solidFill>
                  <a:schemeClr val="tx1"/>
                </a:solidFill>
                <a:latin typeface="Arial" pitchFamily="34" charset="0"/>
                <a:cs typeface="Arial" pitchFamily="34" charset="0"/>
              </a:rPr>
              <a:t> Bố cục hợp lý chưa?</a:t>
            </a:r>
          </a:p>
          <a:p>
            <a:pPr algn="just">
              <a:buFontTx/>
              <a:buChar char="-"/>
            </a:pPr>
            <a:r>
              <a:rPr lang="en-US" sz="2000" b="1" smtClean="0">
                <a:solidFill>
                  <a:schemeClr val="tx1"/>
                </a:solidFill>
                <a:latin typeface="Arial" pitchFamily="34" charset="0"/>
                <a:cs typeface="Arial" pitchFamily="34" charset="0"/>
              </a:rPr>
              <a:t> Em có nhận xét gì về cách thể hiện màu trong những bức tranh ?</a:t>
            </a:r>
            <a:endParaRPr lang="en-US" sz="20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76835"/>
                                        </p:tgtEl>
                                        <p:attrNameLst>
                                          <p:attrName>style.visibility</p:attrName>
                                        </p:attrNameLst>
                                      </p:cBhvr>
                                      <p:to>
                                        <p:strVal val="visible"/>
                                      </p:to>
                                    </p:set>
                                    <p:animEffect transition="in" filter="diamond(in)">
                                      <p:cBhvr>
                                        <p:cTn id="7" dur="2000"/>
                                        <p:tgtEl>
                                          <p:spTgt spid="76835"/>
                                        </p:tgtEl>
                                      </p:cBhvr>
                                    </p:animEffect>
                                  </p:childTnLst>
                                </p:cTn>
                              </p:par>
                              <p:par>
                                <p:cTn id="8" presetID="8" presetClass="entr" presetSubtype="16" fill="hold" nodeType="withEffect">
                                  <p:stCondLst>
                                    <p:cond delay="0"/>
                                  </p:stCondLst>
                                  <p:childTnLst>
                                    <p:set>
                                      <p:cBhvr>
                                        <p:cTn id="9" dur="1" fill="hold">
                                          <p:stCondLst>
                                            <p:cond delay="0"/>
                                          </p:stCondLst>
                                        </p:cTn>
                                        <p:tgtEl>
                                          <p:spTgt spid="76834"/>
                                        </p:tgtEl>
                                        <p:attrNameLst>
                                          <p:attrName>style.visibility</p:attrName>
                                        </p:attrNameLst>
                                      </p:cBhvr>
                                      <p:to>
                                        <p:strVal val="visible"/>
                                      </p:to>
                                    </p:set>
                                    <p:animEffect transition="in" filter="diamond(in)">
                                      <p:cBhvr>
                                        <p:cTn id="10" dur="2000"/>
                                        <p:tgtEl>
                                          <p:spTgt spid="76834"/>
                                        </p:tgtEl>
                                      </p:cBhvr>
                                    </p:animEffect>
                                  </p:childTnLst>
                                </p:cTn>
                              </p:par>
                              <p:par>
                                <p:cTn id="11" presetID="8" presetClass="entr" presetSubtype="16" fill="hold" nodeType="withEffect">
                                  <p:stCondLst>
                                    <p:cond delay="0"/>
                                  </p:stCondLst>
                                  <p:childTnLst>
                                    <p:set>
                                      <p:cBhvr>
                                        <p:cTn id="12" dur="1" fill="hold">
                                          <p:stCondLst>
                                            <p:cond delay="0"/>
                                          </p:stCondLst>
                                        </p:cTn>
                                        <p:tgtEl>
                                          <p:spTgt spid="76836"/>
                                        </p:tgtEl>
                                        <p:attrNameLst>
                                          <p:attrName>style.visibility</p:attrName>
                                        </p:attrNameLst>
                                      </p:cBhvr>
                                      <p:to>
                                        <p:strVal val="visible"/>
                                      </p:to>
                                    </p:set>
                                    <p:animEffect transition="in" filter="diamond(in)">
                                      <p:cBhvr>
                                        <p:cTn id="13" dur="2000"/>
                                        <p:tgtEl>
                                          <p:spTgt spid="76836"/>
                                        </p:tgtEl>
                                      </p:cBhvr>
                                    </p:animEffect>
                                  </p:childTnLst>
                                </p:cTn>
                              </p:par>
                              <p:par>
                                <p:cTn id="14" presetID="8" presetClass="entr" presetSubtype="16" fill="hold" nodeType="withEffect">
                                  <p:stCondLst>
                                    <p:cond delay="0"/>
                                  </p:stCondLst>
                                  <p:childTnLst>
                                    <p:set>
                                      <p:cBhvr>
                                        <p:cTn id="15" dur="1" fill="hold">
                                          <p:stCondLst>
                                            <p:cond delay="0"/>
                                          </p:stCondLst>
                                        </p:cTn>
                                        <p:tgtEl>
                                          <p:spTgt spid="76833"/>
                                        </p:tgtEl>
                                        <p:attrNameLst>
                                          <p:attrName>style.visibility</p:attrName>
                                        </p:attrNameLst>
                                      </p:cBhvr>
                                      <p:to>
                                        <p:strVal val="visible"/>
                                      </p:to>
                                    </p:set>
                                    <p:animEffect transition="in" filter="diamond(in)">
                                      <p:cBhvr>
                                        <p:cTn id="16" dur="2000"/>
                                        <p:tgtEl>
                                          <p:spTgt spid="76833"/>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21"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9">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28" dur="8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30" dur="80"/>
                                        <p:tgtEl>
                                          <p:spTgt spid="9">
                                            <p:txEl>
                                              <p:pRg st="1" end="1"/>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9">
                                            <p:txEl>
                                              <p:pRg st="2" end="2"/>
                                            </p:txEl>
                                          </p:spTgt>
                                        </p:tgtEl>
                                        <p:attrNameLst>
                                          <p:attrName>style.visibility</p:attrName>
                                        </p:attrNameLst>
                                      </p:cBhvr>
                                      <p:to>
                                        <p:strVal val="visible"/>
                                      </p:to>
                                    </p:set>
                                    <p:anim calcmode="discrete" valueType="clr">
                                      <p:cBhvr override="childStyle">
                                        <p:cTn id="35" dur="80"/>
                                        <p:tgtEl>
                                          <p:spTgt spid="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
                                            <p:txEl>
                                              <p:pRg st="2" end="2"/>
                                            </p:txEl>
                                          </p:spTgt>
                                        </p:tgtEl>
                                        <p:attrNameLst>
                                          <p:attrName>fillcolor</p:attrName>
                                        </p:attrNameLst>
                                      </p:cBhvr>
                                      <p:tavLst>
                                        <p:tav tm="0">
                                          <p:val>
                                            <p:clrVal>
                                              <a:schemeClr val="accent2"/>
                                            </p:clrVal>
                                          </p:val>
                                        </p:tav>
                                        <p:tav tm="50000">
                                          <p:val>
                                            <p:clrVal>
                                              <a:schemeClr val="hlink"/>
                                            </p:clrVal>
                                          </p:val>
                                        </p:tav>
                                      </p:tavLst>
                                    </p:anim>
                                    <p:set>
                                      <p:cBhvr>
                                        <p:cTn id="37" dur="80"/>
                                        <p:tgtEl>
                                          <p:spTgt spid="9">
                                            <p:txEl>
                                              <p:pRg st="2" end="2"/>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9">
                                            <p:txEl>
                                              <p:pRg st="3" end="3"/>
                                            </p:txEl>
                                          </p:spTgt>
                                        </p:tgtEl>
                                        <p:attrNameLst>
                                          <p:attrName>style.visibility</p:attrName>
                                        </p:attrNameLst>
                                      </p:cBhvr>
                                      <p:to>
                                        <p:strVal val="visible"/>
                                      </p:to>
                                    </p:set>
                                    <p:anim calcmode="discrete" valueType="clr">
                                      <p:cBhvr override="childStyle">
                                        <p:cTn id="42" dur="80"/>
                                        <p:tgtEl>
                                          <p:spTgt spid="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9">
                                            <p:txEl>
                                              <p:pRg st="3" end="3"/>
                                            </p:txEl>
                                          </p:spTgt>
                                        </p:tgtEl>
                                        <p:attrNameLst>
                                          <p:attrName>fillcolor</p:attrName>
                                        </p:attrNameLst>
                                      </p:cBhvr>
                                      <p:tavLst>
                                        <p:tav tm="0">
                                          <p:val>
                                            <p:clrVal>
                                              <a:schemeClr val="accent2"/>
                                            </p:clrVal>
                                          </p:val>
                                        </p:tav>
                                        <p:tav tm="50000">
                                          <p:val>
                                            <p:clrVal>
                                              <a:schemeClr val="hlink"/>
                                            </p:clrVal>
                                          </p:val>
                                        </p:tav>
                                      </p:tavLst>
                                    </p:anim>
                                    <p:set>
                                      <p:cBhvr>
                                        <p:cTn id="44" dur="80"/>
                                        <p:tgtEl>
                                          <p:spTgt spid="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33" name="Picture 33"/>
          <p:cNvPicPr>
            <a:picLocks noChangeAspect="1" noChangeArrowheads="1"/>
          </p:cNvPicPr>
          <p:nvPr/>
        </p:nvPicPr>
        <p:blipFill>
          <a:blip r:embed="rId2" cstate="print">
            <a:lum bright="-6000" contrast="54000"/>
          </a:blip>
          <a:srcRect/>
          <a:stretch>
            <a:fillRect/>
          </a:stretch>
        </p:blipFill>
        <p:spPr bwMode="auto">
          <a:xfrm>
            <a:off x="5029200" y="3048000"/>
            <a:ext cx="3247053" cy="2209800"/>
          </a:xfrm>
          <a:prstGeom prst="rect">
            <a:avLst/>
          </a:prstGeom>
          <a:noFill/>
          <a:ln w="28575">
            <a:solidFill>
              <a:schemeClr val="tx1"/>
            </a:solidFill>
            <a:miter lim="800000"/>
            <a:headEnd/>
            <a:tailEnd/>
          </a:ln>
          <a:effectLst/>
        </p:spPr>
      </p:pic>
      <p:pic>
        <p:nvPicPr>
          <p:cNvPr id="76834" name="Picture 34" descr="Untitled-1"/>
          <p:cNvPicPr>
            <a:picLocks noChangeAspect="1" noChangeArrowheads="1"/>
          </p:cNvPicPr>
          <p:nvPr/>
        </p:nvPicPr>
        <p:blipFill>
          <a:blip r:embed="rId3" cstate="print">
            <a:lum bright="18000"/>
          </a:blip>
          <a:srcRect t="6117" r="1625"/>
          <a:stretch>
            <a:fillRect/>
          </a:stretch>
        </p:blipFill>
        <p:spPr bwMode="auto">
          <a:xfrm>
            <a:off x="5029200" y="914400"/>
            <a:ext cx="3276600" cy="1981199"/>
          </a:xfrm>
          <a:prstGeom prst="rect">
            <a:avLst/>
          </a:prstGeom>
          <a:noFill/>
          <a:ln w="28575">
            <a:solidFill>
              <a:schemeClr val="tx1"/>
            </a:solidFill>
            <a:miter lim="800000"/>
            <a:headEnd/>
            <a:tailEnd/>
          </a:ln>
        </p:spPr>
      </p:pic>
      <p:pic>
        <p:nvPicPr>
          <p:cNvPr id="76835" name="Picture 35" descr="Tranh mau bot cua hoc sinh"/>
          <p:cNvPicPr>
            <a:picLocks noChangeAspect="1" noChangeArrowheads="1"/>
          </p:cNvPicPr>
          <p:nvPr/>
        </p:nvPicPr>
        <p:blipFill>
          <a:blip r:embed="rId4" cstate="print">
            <a:lum contrast="12000"/>
          </a:blip>
          <a:srcRect/>
          <a:stretch>
            <a:fillRect/>
          </a:stretch>
        </p:blipFill>
        <p:spPr bwMode="auto">
          <a:xfrm>
            <a:off x="838200" y="914400"/>
            <a:ext cx="3048000" cy="2047240"/>
          </a:xfrm>
          <a:prstGeom prst="rect">
            <a:avLst/>
          </a:prstGeom>
          <a:solidFill>
            <a:srgbClr val="000099"/>
          </a:solidFill>
          <a:ln w="28575">
            <a:solidFill>
              <a:schemeClr val="tx1"/>
            </a:solidFill>
            <a:miter lim="800000"/>
            <a:headEnd/>
            <a:tailEnd/>
          </a:ln>
        </p:spPr>
      </p:pic>
      <p:pic>
        <p:nvPicPr>
          <p:cNvPr id="76836" name="Picture 36"/>
          <p:cNvPicPr>
            <a:picLocks noChangeAspect="1" noChangeArrowheads="1"/>
          </p:cNvPicPr>
          <p:nvPr/>
        </p:nvPicPr>
        <p:blipFill>
          <a:blip r:embed="rId5" cstate="print">
            <a:lum bright="12000" contrast="48000"/>
          </a:blip>
          <a:srcRect t="5882" b="3922"/>
          <a:stretch>
            <a:fillRect/>
          </a:stretch>
        </p:blipFill>
        <p:spPr bwMode="auto">
          <a:xfrm>
            <a:off x="838200" y="3124200"/>
            <a:ext cx="3048000" cy="2099733"/>
          </a:xfrm>
          <a:prstGeom prst="rect">
            <a:avLst/>
          </a:prstGeom>
          <a:noFill/>
          <a:ln w="28575">
            <a:solidFill>
              <a:schemeClr val="tx1"/>
            </a:solidFill>
            <a:miter lim="800000"/>
            <a:headEnd/>
            <a:tailEnd/>
          </a:ln>
        </p:spPr>
      </p:pic>
      <p:sp>
        <p:nvSpPr>
          <p:cNvPr id="6" name="TextBox 5"/>
          <p:cNvSpPr txBox="1"/>
          <p:nvPr/>
        </p:nvSpPr>
        <p:spPr>
          <a:xfrm>
            <a:off x="762000" y="304800"/>
            <a:ext cx="8077200" cy="523220"/>
          </a:xfrm>
          <a:prstGeom prst="rect">
            <a:avLst/>
          </a:prstGeom>
          <a:solidFill>
            <a:srgbClr val="FFCCFF"/>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b="1" i="1" u="sng" dirty="0" smtClean="0">
                <a:solidFill>
                  <a:srgbClr val="0000CC"/>
                </a:solidFill>
                <a:latin typeface="Times New Roman" pitchFamily="18" charset="0"/>
                <a:cs typeface="Times New Roman" pitchFamily="18" charset="0"/>
              </a:rPr>
              <a:t>b. </a:t>
            </a:r>
            <a:r>
              <a:rPr lang="en-US" sz="2800" b="1" i="1" u="sng" dirty="0" err="1" smtClean="0">
                <a:solidFill>
                  <a:srgbClr val="0000CC"/>
                </a:solidFill>
                <a:latin typeface="Times New Roman" pitchFamily="18" charset="0"/>
                <a:cs typeface="Times New Roman" pitchFamily="18" charset="0"/>
              </a:rPr>
              <a:t>Tìm</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hiểu</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cách</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thể</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hiện</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chủ</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đề</a:t>
            </a:r>
            <a:r>
              <a:rPr lang="en-US" sz="2800" b="1" i="1" u="sng" dirty="0" smtClean="0">
                <a:solidFill>
                  <a:srgbClr val="0000CC"/>
                </a:solidFill>
                <a:latin typeface="Times New Roman" pitchFamily="18" charset="0"/>
                <a:cs typeface="Times New Roman" pitchFamily="18" charset="0"/>
              </a:rPr>
              <a:t> qua </a:t>
            </a:r>
            <a:r>
              <a:rPr lang="en-US" sz="2800" b="1" i="1" u="sng" dirty="0" err="1" smtClean="0">
                <a:solidFill>
                  <a:srgbClr val="0000CC"/>
                </a:solidFill>
                <a:latin typeface="Times New Roman" pitchFamily="18" charset="0"/>
                <a:cs typeface="Times New Roman" pitchFamily="18" charset="0"/>
              </a:rPr>
              <a:t>các</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sản</a:t>
            </a:r>
            <a:r>
              <a:rPr lang="en-US" sz="2800" b="1" i="1" u="sng" dirty="0" smtClean="0">
                <a:solidFill>
                  <a:srgbClr val="0000CC"/>
                </a:solidFill>
                <a:latin typeface="Times New Roman" pitchFamily="18" charset="0"/>
                <a:cs typeface="Times New Roman" pitchFamily="18" charset="0"/>
              </a:rPr>
              <a:t> </a:t>
            </a:r>
            <a:r>
              <a:rPr lang="en-US" sz="2800" b="1" i="1" u="sng" dirty="0" err="1" smtClean="0">
                <a:solidFill>
                  <a:srgbClr val="0000CC"/>
                </a:solidFill>
                <a:latin typeface="Times New Roman" pitchFamily="18" charset="0"/>
                <a:cs typeface="Times New Roman" pitchFamily="18" charset="0"/>
              </a:rPr>
              <a:t>phẩm</a:t>
            </a:r>
            <a:endParaRPr lang="en-US" sz="2800" b="1" i="1" u="sng" dirty="0">
              <a:solidFill>
                <a:srgbClr val="0000CC"/>
              </a:solidFill>
              <a:latin typeface="Times New Roman" pitchFamily="18" charset="0"/>
              <a:cs typeface="Times New Roman" pitchFamily="18" charset="0"/>
            </a:endParaRPr>
          </a:p>
        </p:txBody>
      </p:sp>
      <p:sp>
        <p:nvSpPr>
          <p:cNvPr id="9" name="TextBox 8"/>
          <p:cNvSpPr txBox="1"/>
          <p:nvPr/>
        </p:nvSpPr>
        <p:spPr>
          <a:xfrm>
            <a:off x="0" y="5334000"/>
            <a:ext cx="9144000" cy="1323439"/>
          </a:xfrm>
          <a:prstGeom prst="rect">
            <a:avLst/>
          </a:prstGeom>
          <a:solidFill>
            <a:srgbClr val="CCECFF"/>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just">
              <a:buFontTx/>
              <a:buChar char="-"/>
            </a:pPr>
            <a:r>
              <a:rPr lang="en-US" sz="2000" b="1" smtClean="0">
                <a:solidFill>
                  <a:srgbClr val="C00000"/>
                </a:solidFill>
                <a:latin typeface="Arial" pitchFamily="34" charset="0"/>
                <a:cs typeface="Arial" pitchFamily="34" charset="0"/>
              </a:rPr>
              <a:t> Đây là những bức tranh vẽ về chủ đề Trường em </a:t>
            </a:r>
          </a:p>
          <a:p>
            <a:pPr algn="just">
              <a:buFontTx/>
              <a:buChar char="-"/>
            </a:pPr>
            <a:r>
              <a:rPr lang="en-US" sz="2000" b="1" smtClean="0">
                <a:solidFill>
                  <a:srgbClr val="C00000"/>
                </a:solidFill>
                <a:latin typeface="Arial" pitchFamily="34" charset="0"/>
                <a:cs typeface="Arial" pitchFamily="34" charset="0"/>
              </a:rPr>
              <a:t> Tranh được thể hiện bằng hình thức vẽ 2D</a:t>
            </a:r>
          </a:p>
          <a:p>
            <a:pPr algn="just">
              <a:buFontTx/>
              <a:buChar char="-"/>
            </a:pPr>
            <a:r>
              <a:rPr lang="en-US" sz="2000" b="1" smtClean="0">
                <a:solidFill>
                  <a:srgbClr val="C00000"/>
                </a:solidFill>
                <a:latin typeface="Arial" pitchFamily="34" charset="0"/>
                <a:cs typeface="Arial" pitchFamily="34" charset="0"/>
              </a:rPr>
              <a:t> Các bức tranh đều có bố cục cân đối,  chặt chẽ. Màu sắc tươi sáng có đậm nhạt rõ ràng.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56&quot;&gt;&lt;/object&gt;&lt;object type=&quot;2&quot; unique_id=&quot;10057&quot;&gt;&lt;object type=&quot;3&quot; unique_id=&quot;10058&quot;&gt;&lt;property id=&quot;20148&quot; value=&quot;5&quot;/&gt;&lt;property id=&quot;20300&quot; value=&quot;Slide 1&quot;/&gt;&lt;property id=&quot;20307&quot; value=&quot;257&quot;/&gt;&lt;/object&gt;&lt;object type=&quot;3&quot; unique_id=&quot;10060&quot;&gt;&lt;property id=&quot;20148&quot; value=&quot;5&quot;/&gt;&lt;property id=&quot;20300&quot; value=&quot;Slide 4 - &amp;quot;Thứ năm ngày 10 tháng 11 năm 2016  &amp;quot;&quot;/&gt;&lt;property id=&quot;20307&quot; value=&quot;259&quot;/&gt;&lt;/object&gt;&lt;object type=&quot;3&quot; unique_id=&quot;10147&quot;&gt;&lt;property id=&quot;20148&quot; value=&quot;5&quot;/&gt;&lt;property id=&quot;20300&quot; value=&quot;Slide 7&quot;/&gt;&lt;property id=&quot;20307&quot; value=&quot;267&quot;/&gt;&lt;/object&gt;&lt;object type=&quot;3&quot; unique_id=&quot;10148&quot;&gt;&lt;property id=&quot;20148&quot; value=&quot;5&quot;/&gt;&lt;property id=&quot;20300&quot; value=&quot;Slide 9&quot;/&gt;&lt;property id=&quot;20307&quot; value=&quot;263&quot;/&gt;&lt;/object&gt;&lt;object type=&quot;3&quot; unique_id=&quot;10149&quot;&gt;&lt;property id=&quot;20148&quot; value=&quot;5&quot;/&gt;&lt;property id=&quot;20300&quot; value=&quot;Slide 13&quot;/&gt;&lt;property id=&quot;20307&quot; value=&quot;260&quot;/&gt;&lt;/object&gt;&lt;object type=&quot;3&quot; unique_id=&quot;10150&quot;&gt;&lt;property id=&quot;20148&quot; value=&quot;5&quot;/&gt;&lt;property id=&quot;20300&quot; value=&quot;Slide 14&quot;/&gt;&lt;property id=&quot;20307&quot; value=&quot;261&quot;/&gt;&lt;/object&gt;&lt;object type=&quot;3&quot; unique_id=&quot;10239&quot;&gt;&lt;property id=&quot;20148&quot; value=&quot;5&quot;/&gt;&lt;property id=&quot;20300&quot; value=&quot;Slide 6&quot;/&gt;&lt;property id=&quot;20307&quot; value=&quot;268&quot;/&gt;&lt;/object&gt;&lt;object type=&quot;3&quot; unique_id=&quot;10240&quot;&gt;&lt;property id=&quot;20148&quot; value=&quot;5&quot;/&gt;&lt;property id=&quot;20300&quot; value=&quot;Slide 8&quot;/&gt;&lt;property id=&quot;20307&quot; value=&quot;269&quot;/&gt;&lt;/object&gt;&lt;object type=&quot;3&quot; unique_id=&quot;10241&quot;&gt;&lt;property id=&quot;20148&quot; value=&quot;5&quot;/&gt;&lt;property id=&quot;20300&quot; value=&quot;Slide 16&quot;/&gt;&lt;property id=&quot;20307&quot; value=&quot;270&quot;/&gt;&lt;/object&gt;&lt;object type=&quot;3&quot; unique_id=&quot;10340&quot;&gt;&lt;property id=&quot;20148&quot; value=&quot;5&quot;/&gt;&lt;property id=&quot;20300&quot; value=&quot;Slide 2&quot;/&gt;&lt;property id=&quot;20307&quot; value=&quot;271&quot;/&gt;&lt;/object&gt;&lt;object type=&quot;3&quot; unique_id=&quot;10341&quot;&gt;&lt;property id=&quot;20148&quot; value=&quot;5&quot;/&gt;&lt;property id=&quot;20300&quot; value=&quot;Slide 5&quot;/&gt;&lt;property id=&quot;20307&quot; value=&quot;272&quot;/&gt;&lt;/object&gt;&lt;object type=&quot;3&quot; unique_id=&quot;10342&quot;&gt;&lt;property id=&quot;20148&quot; value=&quot;5&quot;/&gt;&lt;property id=&quot;20300&quot; value=&quot;Slide 18&quot;/&gt;&lt;property id=&quot;20307&quot; value=&quot;273&quot;/&gt;&lt;/object&gt;&lt;object type=&quot;3&quot; unique_id=&quot;10343&quot;&gt;&lt;property id=&quot;20148&quot; value=&quot;5&quot;/&gt;&lt;property id=&quot;20300&quot; value=&quot;Slide 19&quot;/&gt;&lt;property id=&quot;20307&quot; value=&quot;274&quot;/&gt;&lt;/object&gt;&lt;object type=&quot;3&quot; unique_id=&quot;10648&quot;&gt;&lt;property id=&quot;20148&quot; value=&quot;5&quot;/&gt;&lt;property id=&quot;20300&quot; value=&quot;Slide 10&quot;/&gt;&lt;property id=&quot;20307&quot; value=&quot;276&quot;/&gt;&lt;/object&gt;&lt;object type=&quot;3&quot; unique_id=&quot;10755&quot;&gt;&lt;property id=&quot;20148&quot; value=&quot;5&quot;/&gt;&lt;property id=&quot;20300&quot; value=&quot;Slide 3&quot;/&gt;&lt;property id=&quot;20307&quot; value=&quot;277&quot;/&gt;&lt;/object&gt;&lt;object type=&quot;3&quot; unique_id=&quot;10756&quot;&gt;&lt;property id=&quot;20148&quot; value=&quot;5&quot;/&gt;&lt;property id=&quot;20300&quot; value=&quot;Slide 15&quot;/&gt;&lt;property id=&quot;20307&quot; value=&quot;278&quot;/&gt;&lt;/object&gt;&lt;object type=&quot;3&quot; unique_id=&quot;10996&quot;&gt;&lt;property id=&quot;20148&quot; value=&quot;5&quot;/&gt;&lt;property id=&quot;20300&quot; value=&quot;Slide 12&quot;/&gt;&lt;property id=&quot;20307&quot; value=&quot;279&quot;/&gt;&lt;/object&gt;&lt;object type=&quot;3&quot; unique_id=&quot;11172&quot;&gt;&lt;property id=&quot;20148&quot; value=&quot;5&quot;/&gt;&lt;property id=&quot;20300&quot; value=&quot;Slide 17&quot;/&gt;&lt;property id=&quot;20307&quot; value=&quot;280&quot;/&gt;&lt;/object&gt;&lt;object type=&quot;3&quot; unique_id=&quot;11233&quot;&gt;&lt;property id=&quot;20148&quot; value=&quot;5&quot;/&gt;&lt;property id=&quot;20300&quot; value=&quot;Slide 11&quot;/&gt;&lt;property id=&quot;20307&quot; value=&quot;281&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766</TotalTime>
  <Words>583</Words>
  <Application>Microsoft Office PowerPoint</Application>
  <PresentationFormat>On-screen Show (4:3)</PresentationFormat>
  <Paragraphs>51</Paragraphs>
  <Slides>18</Slides>
  <Notes>2</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TVC</dc:creator>
  <cp:lastModifiedBy>ndhoang_0987525788™</cp:lastModifiedBy>
  <cp:revision>53</cp:revision>
  <dcterms:created xsi:type="dcterms:W3CDTF">2016-11-04T02:49:26Z</dcterms:created>
  <dcterms:modified xsi:type="dcterms:W3CDTF">2019-10-25T02:14:28Z</dcterms:modified>
</cp:coreProperties>
</file>