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9" r:id="rId2"/>
    <p:sldId id="259" r:id="rId3"/>
    <p:sldId id="270" r:id="rId4"/>
    <p:sldId id="264" r:id="rId5"/>
    <p:sldId id="266" r:id="rId6"/>
    <p:sldId id="26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8CAD-0DEB-494C-A24B-2E3C129B19FF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D7A05-4F5D-42F1-ACC0-435BFB598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6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3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5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68AE1-B23E-41F0-A51D-18270F83697D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3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133600" y="374929"/>
            <a:ext cx="74286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u="none" dirty="0">
                <a:latin typeface="Times New Roman" pitchFamily="18" charset="0"/>
              </a:rPr>
              <a:t>Thứ </a:t>
            </a:r>
            <a:r>
              <a:rPr lang="en-US" altLang="en-US" sz="4000" dirty="0">
                <a:latin typeface="Times New Roman" pitchFamily="18" charset="0"/>
              </a:rPr>
              <a:t>sáu</a:t>
            </a:r>
            <a:r>
              <a:rPr lang="en-US" altLang="en-US" sz="4000" u="none" dirty="0">
                <a:latin typeface="Times New Roman" pitchFamily="18" charset="0"/>
              </a:rPr>
              <a:t> ngày 9 tháng 10 năm 2020</a:t>
            </a:r>
            <a:endParaRPr lang="en-SG" altLang="en-US" sz="4000" u="none" dirty="0"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781552" y="1085850"/>
            <a:ext cx="16600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u="none">
                <a:latin typeface="Times New Roman" pitchFamily="18" charset="0"/>
              </a:rPr>
              <a:t>Toán</a:t>
            </a:r>
            <a:endParaRPr lang="en-SG" altLang="en-US" sz="5400" u="none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09193" y="2008189"/>
            <a:ext cx="32047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5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SG" altLang="en-US" sz="5400" u="none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3994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79400"/>
            <a:ext cx="762000" cy="762000"/>
          </a:xfrm>
          <a:prstGeom prst="rect">
            <a:avLst/>
          </a:prstGeom>
        </p:spPr>
      </p:pic>
      <p:pic>
        <p:nvPicPr>
          <p:cNvPr id="5" name="Picture 4" descr="co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7" y="3511773"/>
            <a:ext cx="1895369" cy="3031247"/>
          </a:xfrm>
          <a:prstGeom prst="rect">
            <a:avLst/>
          </a:prstGeom>
        </p:spPr>
      </p:pic>
      <p:pic>
        <p:nvPicPr>
          <p:cNvPr id="6" name="Picture 5" descr="HOP CHJ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112" y="3460972"/>
            <a:ext cx="1897558" cy="33970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32311"/>
            <a:ext cx="1104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2778697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8531" y="3422901"/>
            <a:ext cx="7973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: 6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531" y="4300737"/>
            <a:ext cx="7428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5131734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:…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6557" y="2514539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142" y="1518286"/>
            <a:ext cx="120981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hộp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chì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1889" y="2718614"/>
            <a:ext cx="94195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 + 2 = 8 (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chì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3898900"/>
            <a:ext cx="869821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 8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bút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chì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1600200"/>
            <a:ext cx="9756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: 11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43840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: 3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8100" y="3349030"/>
            <a:ext cx="1019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:…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5" name="Picture 14" descr="2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177413" y="542330"/>
            <a:ext cx="762000" cy="762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66800" y="461665"/>
            <a:ext cx="9182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230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18286"/>
            <a:ext cx="1090234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718615"/>
            <a:ext cx="103284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3886200"/>
            <a:ext cx="101553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18286"/>
            <a:ext cx="109468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718615"/>
            <a:ext cx="103284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0" y="3886200"/>
            <a:ext cx="101553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8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0" y="223510"/>
            <a:ext cx="838200" cy="838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71600" y="257889"/>
            <a:ext cx="7520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11" descr="s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762000" y="1061710"/>
            <a:ext cx="7905562" cy="21386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33600" y="3352800"/>
            <a:ext cx="8686800" cy="3276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Bài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giải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Đội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hai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là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  15 + 2 = 17 (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)</a:t>
            </a: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      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: 17 </a:t>
            </a:r>
            <a:r>
              <a:rPr lang="en-US" sz="4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i lam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5105401" y="2286000"/>
            <a:ext cx="1412487" cy="609600"/>
          </a:xfrm>
          <a:prstGeom prst="rect">
            <a:avLst/>
          </a:prstGeom>
        </p:spPr>
      </p:pic>
      <p:pic>
        <p:nvPicPr>
          <p:cNvPr id="5" name="Picture 4" descr="C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3429000" y="2819401"/>
            <a:ext cx="4946914" cy="5059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57400" y="2743200"/>
            <a:ext cx="474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a)</a:t>
            </a:r>
          </a:p>
        </p:txBody>
      </p:sp>
      <p:pic>
        <p:nvPicPr>
          <p:cNvPr id="7" name="Picture 6" descr="10+2.png"/>
          <p:cNvPicPr>
            <a:picLocks noChangeAspect="1"/>
          </p:cNvPicPr>
          <p:nvPr/>
        </p:nvPicPr>
        <p:blipFill>
          <a:blip r:embed="rId4" cstate="print">
            <a:lum bright="-10000" contrast="40000"/>
          </a:blip>
          <a:stretch>
            <a:fillRect/>
          </a:stretch>
        </p:blipFill>
        <p:spPr>
          <a:xfrm>
            <a:off x="4038600" y="3352800"/>
            <a:ext cx="1307802" cy="304800"/>
          </a:xfrm>
          <a:prstGeom prst="rect">
            <a:avLst/>
          </a:prstGeom>
        </p:spPr>
      </p:pic>
      <p:pic>
        <p:nvPicPr>
          <p:cNvPr id="8" name="Picture 7" descr="12cm.png"/>
          <p:cNvPicPr>
            <a:picLocks noChangeAspect="1"/>
          </p:cNvPicPr>
          <p:nvPr/>
        </p:nvPicPr>
        <p:blipFill>
          <a:blip r:embed="rId5" cstate="print">
            <a:lum bright="-10000" contrast="40000"/>
          </a:blip>
          <a:stretch>
            <a:fillRect/>
          </a:stretch>
        </p:blipFill>
        <p:spPr>
          <a:xfrm>
            <a:off x="5591555" y="3236976"/>
            <a:ext cx="1305151" cy="496825"/>
          </a:xfrm>
          <a:prstGeom prst="rect">
            <a:avLst/>
          </a:prstGeom>
        </p:spPr>
      </p:pic>
      <p:pic>
        <p:nvPicPr>
          <p:cNvPr id="9" name="Picture 8" descr="ds.png"/>
          <p:cNvPicPr>
            <a:picLocks noChangeAspect="1"/>
          </p:cNvPicPr>
          <p:nvPr/>
        </p:nvPicPr>
        <p:blipFill>
          <a:blip r:embed="rId6" cstate="print">
            <a:lum bright="-10000" contrast="40000"/>
          </a:blip>
          <a:stretch>
            <a:fillRect/>
          </a:stretch>
        </p:blipFill>
        <p:spPr>
          <a:xfrm>
            <a:off x="6172200" y="3810000"/>
            <a:ext cx="1227550" cy="533400"/>
          </a:xfrm>
          <a:prstGeom prst="rect">
            <a:avLst/>
          </a:prstGeom>
        </p:spPr>
      </p:pic>
      <p:pic>
        <p:nvPicPr>
          <p:cNvPr id="10" name="Picture 9" descr="12cm1.png"/>
          <p:cNvPicPr>
            <a:picLocks noChangeAspect="1"/>
          </p:cNvPicPr>
          <p:nvPr/>
        </p:nvPicPr>
        <p:blipFill>
          <a:blip r:embed="rId7" cstate="print">
            <a:lum bright="-10000" contrast="40000"/>
          </a:blip>
          <a:stretch>
            <a:fillRect/>
          </a:stretch>
        </p:blipFill>
        <p:spPr>
          <a:xfrm>
            <a:off x="7620000" y="3886201"/>
            <a:ext cx="999250" cy="3383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57400" y="464820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b)</a:t>
            </a:r>
          </a:p>
        </p:txBody>
      </p:sp>
      <p:pic>
        <p:nvPicPr>
          <p:cNvPr id="12" name="Picture 11" descr="thuoc ke.png"/>
          <p:cNvPicPr>
            <a:picLocks noChangeAspect="1"/>
          </p:cNvPicPr>
          <p:nvPr/>
        </p:nvPicPr>
        <p:blipFill>
          <a:blip r:embed="rId8">
            <a:lum bright="-10000" contrast="40000"/>
          </a:blip>
          <a:stretch>
            <a:fillRect/>
          </a:stretch>
        </p:blipFill>
        <p:spPr>
          <a:xfrm>
            <a:off x="2743200" y="5618873"/>
            <a:ext cx="8991600" cy="996807"/>
          </a:xfrm>
          <a:prstGeom prst="rect">
            <a:avLst/>
          </a:prstGeom>
        </p:spPr>
      </p:pic>
      <p:pic>
        <p:nvPicPr>
          <p:cNvPr id="14" name="Picture 13" descr="doan cd.png"/>
          <p:cNvPicPr>
            <a:picLocks noChangeAspect="1"/>
          </p:cNvPicPr>
          <p:nvPr/>
        </p:nvPicPr>
        <p:blipFill>
          <a:blip r:embed="rId9" cstate="print">
            <a:lum bright="-10000" contrast="40000"/>
          </a:blip>
          <a:stretch>
            <a:fillRect/>
          </a:stretch>
        </p:blipFill>
        <p:spPr>
          <a:xfrm flipV="1">
            <a:off x="3048000" y="5486400"/>
            <a:ext cx="3276601" cy="200935"/>
          </a:xfrm>
          <a:prstGeom prst="rect">
            <a:avLst/>
          </a:prstGeom>
        </p:spPr>
      </p:pic>
      <p:pic>
        <p:nvPicPr>
          <p:cNvPr id="13" name="Picture 12" descr="Tay cam but.png"/>
          <p:cNvPicPr>
            <a:picLocks noChangeAspect="1"/>
          </p:cNvPicPr>
          <p:nvPr/>
        </p:nvPicPr>
        <p:blipFill>
          <a:blip r:embed="rId10">
            <a:lum bright="-10000" contrast="40000"/>
          </a:blip>
          <a:stretch>
            <a:fillRect/>
          </a:stretch>
        </p:blipFill>
        <p:spPr>
          <a:xfrm>
            <a:off x="3014004" y="5548532"/>
            <a:ext cx="1496290" cy="1295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90800" y="525780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527772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86395" y="0"/>
            <a:ext cx="110870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xăng-ti-mét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CD.</a:t>
            </a:r>
          </a:p>
        </p:txBody>
      </p:sp>
      <p:pic>
        <p:nvPicPr>
          <p:cNvPr id="21" name="Picture 20" descr="4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0813" y="165862"/>
            <a:ext cx="763525" cy="76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55227E-6 L 0.35521 -0.00347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00" y="-2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240</Words>
  <Application>Microsoft Office PowerPoint</Application>
  <PresentationFormat>Widescreen</PresentationFormat>
  <Paragraphs>40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26</cp:revision>
  <dcterms:created xsi:type="dcterms:W3CDTF">2016-10-04T15:24:07Z</dcterms:created>
  <dcterms:modified xsi:type="dcterms:W3CDTF">2020-10-08T13:56:49Z</dcterms:modified>
</cp:coreProperties>
</file>