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8" r:id="rId2"/>
    <p:sldId id="257" r:id="rId3"/>
    <p:sldId id="260" r:id="rId4"/>
    <p:sldId id="262" r:id="rId5"/>
    <p:sldId id="263" r:id="rId6"/>
    <p:sldId id="274" r:id="rId7"/>
    <p:sldId id="275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9900FF"/>
    <a:srgbClr val="00CC00"/>
    <a:srgbClr val="66FF33"/>
    <a:srgbClr val="0099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2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806677"/>
            <a:ext cx="8750710" cy="2504400"/>
          </a:xfrm>
          <a:prstGeom prst="rect">
            <a:avLst/>
          </a:prstGeom>
          <a:noFill/>
        </p:spPr>
        <p:txBody>
          <a:bodyPr wrap="square" lIns="68580" tIns="34290" rIns="68580" bIns="34290" numCol="1">
            <a:prstTxWarp prst="textPlain">
              <a:avLst/>
            </a:prstTxWarp>
            <a:spAutoFit/>
          </a:bodyPr>
          <a:lstStyle/>
          <a:p>
            <a:pPr algn="ctr"/>
            <a:r>
              <a:rPr lang="en-US" sz="54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Chào</a:t>
            </a:r>
            <a:r>
              <a:rPr 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mừng</a:t>
            </a:r>
            <a:r>
              <a:rPr 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66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66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66CCFF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hôm</a:t>
            </a:r>
            <a:r>
              <a:rPr 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nay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xmlns="" id="{9474A66E-EF5A-4E86-8652-A32162AB17B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00" y="4311077"/>
            <a:ext cx="772973" cy="2623124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xmlns="" id="{948F5062-F5D2-4127-BAD1-21C5258824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7600" y="4800600"/>
            <a:ext cx="728725" cy="2089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4183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999" y="1094242"/>
            <a:ext cx="8382000" cy="533400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 CỘNG CÓ TỔNG BẰNG 10</a:t>
            </a:r>
            <a:b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897180"/>
            <a:ext cx="1858628" cy="17069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9558" y="4080512"/>
            <a:ext cx="1359819" cy="17069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5000300" y="2133600"/>
            <a:ext cx="652744" cy="1107996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cap="none" spc="300" dirty="0">
                <a:ln w="11430" cmpd="sng">
                  <a:noFill/>
                  <a:prstDash val="solid"/>
                  <a:miter lim="800000"/>
                </a:ln>
                <a:solidFill>
                  <a:srgbClr val="FF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6</a:t>
            </a:r>
          </a:p>
        </p:txBody>
      </p:sp>
      <p:sp>
        <p:nvSpPr>
          <p:cNvPr id="24" name="Rectangle 23"/>
          <p:cNvSpPr/>
          <p:nvPr/>
        </p:nvSpPr>
        <p:spPr>
          <a:xfrm>
            <a:off x="5043852" y="4333799"/>
            <a:ext cx="691215" cy="1200329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1" spc="300" dirty="0">
                <a:ln w="11430" cmpd="sng">
                  <a:noFill/>
                  <a:prstDash val="solid"/>
                  <a:miter lim="800000"/>
                </a:ln>
                <a:solidFill>
                  <a:srgbClr val="FF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4</a:t>
            </a:r>
            <a:endParaRPr lang="en-US" sz="7200" b="1" cap="none" spc="300" dirty="0">
              <a:ln w="11430" cmpd="sng">
                <a:noFill/>
                <a:prstDash val="solid"/>
                <a:miter lim="800000"/>
              </a:ln>
              <a:solidFill>
                <a:srgbClr val="FF00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278023" y="2350185"/>
            <a:ext cx="1501021" cy="2171700"/>
            <a:chOff x="278023" y="2350185"/>
            <a:chExt cx="1501021" cy="2171700"/>
          </a:xfrm>
        </p:grpSpPr>
        <p:pic>
          <p:nvPicPr>
            <p:cNvPr id="1037" name="Picture 1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328" y="2489187"/>
              <a:ext cx="978410" cy="18936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" name="Rounded Rectangle 12"/>
            <p:cNvSpPr/>
            <p:nvPr/>
          </p:nvSpPr>
          <p:spPr>
            <a:xfrm>
              <a:off x="278023" y="2350185"/>
              <a:ext cx="1501021" cy="2171700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 w="38100">
                  <a:solidFill>
                    <a:schemeClr val="tx1"/>
                  </a:solidFill>
                  <a:prstDash val="lgDashDotDot"/>
                </a:ln>
              </a:endParaRPr>
            </a:p>
          </p:txBody>
        </p:sp>
      </p:grpSp>
      <p:sp>
        <p:nvSpPr>
          <p:cNvPr id="28" name="Rounded Rectangle 27"/>
          <p:cNvSpPr/>
          <p:nvPr/>
        </p:nvSpPr>
        <p:spPr>
          <a:xfrm>
            <a:off x="2259883" y="1638689"/>
            <a:ext cx="2520462" cy="4343400"/>
          </a:xfrm>
          <a:prstGeom prst="roundRect">
            <a:avLst/>
          </a:prstGeom>
          <a:noFill/>
          <a:ln w="381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8100">
                <a:solidFill>
                  <a:schemeClr val="tx1"/>
                </a:solidFill>
                <a:prstDash val="lgDashDotDot"/>
              </a:ln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468123" y="5029200"/>
            <a:ext cx="1120820" cy="1107996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spc="300" dirty="0">
                <a:ln w="11430" cmpd="sng">
                  <a:noFill/>
                  <a:prstDash val="solid"/>
                  <a:miter lim="800000"/>
                </a:ln>
                <a:solidFill>
                  <a:srgbClr val="FF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10</a:t>
            </a:r>
            <a:endParaRPr lang="en-US" sz="6600" b="1" cap="none" spc="300" dirty="0">
              <a:ln w="11430" cmpd="sng">
                <a:noFill/>
                <a:prstDash val="solid"/>
                <a:miter lim="800000"/>
              </a:ln>
              <a:solidFill>
                <a:srgbClr val="FF00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1779044" y="3505200"/>
            <a:ext cx="480840" cy="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1028533" y="4706486"/>
            <a:ext cx="0" cy="454957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9861181"/>
              </p:ext>
            </p:extLst>
          </p:nvPr>
        </p:nvGraphicFramePr>
        <p:xfrm>
          <a:off x="5867400" y="1638687"/>
          <a:ext cx="3048000" cy="4609712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75232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>
                          <a:solidFill>
                            <a:srgbClr val="00B0F0"/>
                          </a:solidFill>
                        </a:rPr>
                        <a:t>CHỤ</a:t>
                      </a:r>
                      <a:r>
                        <a:rPr lang="en-US" sz="3000" baseline="0" dirty="0">
                          <a:solidFill>
                            <a:srgbClr val="00B0F0"/>
                          </a:solidFill>
                        </a:rPr>
                        <a:t>C</a:t>
                      </a:r>
                      <a:endParaRPr lang="en-US" sz="3000" dirty="0">
                        <a:solidFill>
                          <a:srgbClr val="00B0F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>
                          <a:solidFill>
                            <a:srgbClr val="00B0F0"/>
                          </a:solidFill>
                          <a:latin typeface="+mj-lt"/>
                          <a:cs typeface="Arial" panose="020B0604020202020204" pitchFamily="34" charset="0"/>
                        </a:rPr>
                        <a:t>ĐƠN</a:t>
                      </a:r>
                      <a:r>
                        <a:rPr lang="en-US" sz="3000" baseline="0" dirty="0">
                          <a:solidFill>
                            <a:srgbClr val="00B0F0"/>
                          </a:solidFill>
                          <a:latin typeface="+mj-lt"/>
                          <a:cs typeface="Arial" panose="020B0604020202020204" pitchFamily="34" charset="0"/>
                        </a:rPr>
                        <a:t> VỊ</a:t>
                      </a:r>
                      <a:endParaRPr lang="en-US" sz="3000" dirty="0">
                        <a:solidFill>
                          <a:srgbClr val="00B0F0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034581"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599899"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37" name="Rectangle 36"/>
          <p:cNvSpPr/>
          <p:nvPr/>
        </p:nvSpPr>
        <p:spPr>
          <a:xfrm>
            <a:off x="6324600" y="4876800"/>
            <a:ext cx="691216" cy="1200329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1" spc="300" dirty="0">
                <a:ln w="11430" cmpd="sng">
                  <a:noFill/>
                  <a:prstDash val="solid"/>
                  <a:miter lim="800000"/>
                </a:ln>
                <a:solidFill>
                  <a:srgbClr val="FF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1</a:t>
            </a:r>
            <a:endParaRPr lang="en-US" sz="7200" b="1" cap="none" spc="300" dirty="0">
              <a:ln w="11430" cmpd="sng">
                <a:noFill/>
                <a:prstDash val="solid"/>
                <a:miter lim="800000"/>
              </a:ln>
              <a:solidFill>
                <a:srgbClr val="FF00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7843184" y="4876800"/>
            <a:ext cx="691216" cy="1200329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1" spc="300" dirty="0">
                <a:ln w="11430" cmpd="sng">
                  <a:noFill/>
                  <a:prstDash val="solid"/>
                  <a:miter lim="800000"/>
                </a:ln>
                <a:solidFill>
                  <a:srgbClr val="FF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0</a:t>
            </a:r>
            <a:endParaRPr lang="en-US" sz="7200" b="1" cap="none" spc="300" dirty="0">
              <a:ln w="11430" cmpd="sng">
                <a:noFill/>
                <a:prstDash val="solid"/>
                <a:miter lim="800000"/>
              </a:ln>
              <a:solidFill>
                <a:srgbClr val="FF00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8153400" y="2590800"/>
            <a:ext cx="0" cy="454957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5257800" y="2974447"/>
            <a:ext cx="683200" cy="1200329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1" spc="300" dirty="0">
                <a:ln w="11430" cmpd="sng">
                  <a:noFill/>
                  <a:prstDash val="solid"/>
                  <a:miter lim="800000"/>
                </a:ln>
                <a:solidFill>
                  <a:srgbClr val="FF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+</a:t>
            </a:r>
            <a:endParaRPr lang="en-US" sz="7200" b="1" cap="none" spc="300" dirty="0">
              <a:ln w="11430" cmpd="sng">
                <a:noFill/>
                <a:prstDash val="solid"/>
                <a:miter lim="800000"/>
              </a:ln>
              <a:solidFill>
                <a:srgbClr val="FF00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>
            <a:off x="6331102" y="3657600"/>
            <a:ext cx="1365098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5562600" y="5218412"/>
            <a:ext cx="412945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66FF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</a:t>
            </a: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>
                <a:solidFill>
                  <a:srgbClr val="66FF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4400" b="1" dirty="0">
                <a:solidFill>
                  <a:srgbClr val="66FF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5546349" y="5969604"/>
            <a:ext cx="5374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66FF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35" name="Rectangle 34"/>
          <p:cNvSpPr/>
          <p:nvPr/>
        </p:nvSpPr>
        <p:spPr>
          <a:xfrm>
            <a:off x="6050288" y="5982088"/>
            <a:ext cx="209865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4400" b="1" dirty="0">
                <a:solidFill>
                  <a:srgbClr val="66FF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</a:p>
        </p:txBody>
      </p:sp>
      <p:sp>
        <p:nvSpPr>
          <p:cNvPr id="43" name="Rectangle 42"/>
          <p:cNvSpPr/>
          <p:nvPr/>
        </p:nvSpPr>
        <p:spPr>
          <a:xfrm>
            <a:off x="6546857" y="5982089"/>
            <a:ext cx="46679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>
                <a:solidFill>
                  <a:srgbClr val="66FF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 sz="4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C5A5B491-A5E4-445F-A34D-36CC45167913}"/>
              </a:ext>
            </a:extLst>
          </p:cNvPr>
          <p:cNvSpPr txBox="1"/>
          <p:nvPr/>
        </p:nvSpPr>
        <p:spPr>
          <a:xfrm>
            <a:off x="3904045" y="385931"/>
            <a:ext cx="175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xmlns="" id="{C06F45F3-F830-48F2-9FC7-E6C870860BCF}"/>
              </a:ext>
            </a:extLst>
          </p:cNvPr>
          <p:cNvSpPr/>
          <p:nvPr/>
        </p:nvSpPr>
        <p:spPr>
          <a:xfrm>
            <a:off x="-272082" y="-24453"/>
            <a:ext cx="9688163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0" i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1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28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ứ</a:t>
            </a:r>
            <a:r>
              <a:rPr lang="en-US" sz="28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800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22 </a:t>
            </a:r>
            <a:r>
              <a:rPr lang="en-US" sz="28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8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en-US" sz="2800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2020</a:t>
            </a:r>
            <a:endParaRPr lang="en-US" sz="2800" b="0" i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5707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103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 tmFilter="0, 0; .2, .5; .8, .5; 1, 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5" dur="250" autoRev="1" fill="hold"/>
                                        <p:tgtEl>
                                          <p:spTgt spid="103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6" presetID="27" presetClass="emph" presetSubtype="0" fill="remove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" dur="25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8" dur="25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9" dur="25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25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9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1.85185E-6 L 0.3092 0.07477 " pathEditMode="relative" rAng="0" ptsTypes="AA">
                                      <p:cBhvr>
                                        <p:cTn id="8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451" y="37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9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0.02222 L 0.30226 -0.11944 " pathEditMode="relative" rAng="0" ptsTypes="AA">
                                      <p:cBhvr>
                                        <p:cTn id="8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104" y="-48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8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1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1" presetClass="emph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0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0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500" tmFilter="0, 0; .2, .5; .8, .5; 1, 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1" dur="250" autoRev="1" fill="hold"/>
                                        <p:tgtEl>
                                          <p:spTgt spid="2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500"/>
                            </p:stCondLst>
                            <p:childTnLst>
                              <p:par>
                                <p:cTn id="113" presetID="21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19" presetID="21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2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2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21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2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2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7" presetClass="emph" presetSubtype="0" fill="remove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2" dur="250" autoRev="1" fill="remove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33" dur="250" autoRev="1" fill="remove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4" dur="250" autoRev="1" fill="remove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5" dur="250" autoRev="1" fill="remove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500"/>
                            </p:stCondLst>
                            <p:childTnLst>
                              <p:par>
                                <p:cTn id="139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33333E-6 L 3.33333E-6 0.4 " pathEditMode="relative" rAng="0" ptsTypes="AA">
                                      <p:cBhvr>
                                        <p:cTn id="140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0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2500"/>
                            </p:stCondLst>
                            <p:childTnLst>
                              <p:par>
                                <p:cTn id="142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7" presetClass="emph" presetSubtype="0" fill="remove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8" dur="250" autoRev="1" fill="remove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49" dur="250" autoRev="1" fill="remove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50" dur="250" autoRev="1" fill="remove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1" dur="250" autoRev="1" fill="remove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500"/>
                            </p:stCondLst>
                            <p:childTnLst>
                              <p:par>
                                <p:cTn id="158" presetID="35" presetClass="path" presetSubtype="0" accel="50000" decel="5000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092 0.07477 L 0.2092 -0.10301 " pathEditMode="relative" rAng="0" ptsTypes="AA">
                                      <p:cBhvr>
                                        <p:cTn id="15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00" y="-8889"/>
                                    </p:animMotion>
                                  </p:childTnLst>
                                </p:cTn>
                              </p:par>
                              <p:par>
                                <p:cTn id="160" presetID="35" presetClass="path" presetSubtype="0" accel="50000" decel="5000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0226 -0.09722 L 0.20226 -0.275 " pathEditMode="relative" rAng="0" ptsTypes="AA">
                                      <p:cBhvr>
                                        <p:cTn id="161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00" y="-8889"/>
                                    </p:animMotion>
                                  </p:childTnLst>
                                </p:cTn>
                              </p:par>
                              <p:par>
                                <p:cTn id="16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35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0.04583 L -0.1 -0.1875 " pathEditMode="relative" rAng="0" ptsTypes="AA">
                                      <p:cBhvr>
                                        <p:cTn id="166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00" y="-11667"/>
                                    </p:animMotion>
                                  </p:childTnLst>
                                </p:cTn>
                              </p:par>
                              <p:par>
                                <p:cTn id="167" presetID="35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0.04583 L -2.77778E-7 -0.1875 " pathEditMode="relative" rAng="0" ptsTypes="AA">
                                      <p:cBhvr>
                                        <p:cTn id="168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1667"/>
                                    </p:animMotion>
                                  </p:childTnLst>
                                </p:cTn>
                              </p:par>
                              <p:par>
                                <p:cTn id="169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521 0.00092 L 0.096 -0.15486 " pathEditMode="relative" rAng="0" ptsTypes="AA">
                                      <p:cBhvr>
                                        <p:cTn id="170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52" y="-78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0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4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11111E-6 L 0.02761 -0.03843 C 0.03351 -0.04745 0.04219 -0.05139 0.05157 -0.05139 C 0.06198 -0.05139 0.07014 -0.04745 0.07605 -0.03843 L 0.10452 1.11111E-6 " pathEditMode="relative" rAng="0" ptsTypes="FffFF">
                                      <p:cBhvr>
                                        <p:cTn id="187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26" y="-2569"/>
                                    </p:animMotion>
                                  </p:childTnLst>
                                </p:cTn>
                              </p:par>
                              <p:par>
                                <p:cTn id="18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4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16 0.00324 L -0.03524 0.0294 C -0.04097 0.03519 -0.0493 0.03843 -0.05798 0.03843 C -0.06823 0.03843 -0.07604 0.03519 -0.08177 0.0294 L -0.10816 0.00324 " pathEditMode="relative" rAng="0" ptsTypes="FffFF">
                                      <p:cBhvr>
                                        <p:cTn id="192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00" y="17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  <p:bldP spid="11" grpId="2"/>
      <p:bldP spid="11" grpId="3"/>
      <p:bldP spid="11" grpId="4"/>
      <p:bldP spid="24" grpId="0"/>
      <p:bldP spid="24" grpId="1"/>
      <p:bldP spid="24" grpId="2"/>
      <p:bldP spid="24" grpId="3"/>
      <p:bldP spid="24" grpId="4"/>
      <p:bldP spid="24" grpId="5"/>
      <p:bldP spid="28" grpId="0" animBg="1"/>
      <p:bldP spid="29" grpId="0"/>
      <p:bldP spid="29" grpId="1"/>
      <p:bldP spid="37" grpId="0"/>
      <p:bldP spid="37" grpId="1"/>
      <p:bldP spid="37" grpId="2"/>
      <p:bldP spid="37" grpId="3"/>
      <p:bldP spid="38" grpId="0"/>
      <p:bldP spid="38" grpId="1"/>
      <p:bldP spid="38" grpId="2"/>
      <p:bldP spid="38" grpId="3"/>
      <p:bldP spid="42" grpId="0"/>
      <p:bldP spid="42" grpId="1"/>
      <p:bldP spid="34" grpId="0"/>
      <p:bldP spid="56" grpId="0"/>
      <p:bldP spid="56" grpId="1"/>
      <p:bldP spid="35" grpId="0"/>
      <p:bldP spid="43" grpId="0"/>
      <p:bldP spid="43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5545" y="1742587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9 + … =10     		8 + … = 10</a:t>
            </a: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1 +… = 10			2 + … = 10</a:t>
            </a: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10 = 9 + …			10 = 8 + …</a:t>
            </a: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10 = 1 + …			10 = 2 + …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xmlns="" id="{EDD0E5B5-F6F2-4C2B-B96D-EC903E171D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0999" y="1094242"/>
            <a:ext cx="8382000" cy="533400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 CỘNG CÓ TỔNG BẰNG 10</a:t>
            </a:r>
            <a:b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44B0C3D5-39BF-4A4D-B77A-5309DB5002A7}"/>
              </a:ext>
            </a:extLst>
          </p:cNvPr>
          <p:cNvSpPr txBox="1"/>
          <p:nvPr/>
        </p:nvSpPr>
        <p:spPr>
          <a:xfrm>
            <a:off x="3904045" y="385931"/>
            <a:ext cx="175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9CC7E971-9E53-40C3-B53F-A09C308955F9}"/>
              </a:ext>
            </a:extLst>
          </p:cNvPr>
          <p:cNvSpPr txBox="1"/>
          <p:nvPr/>
        </p:nvSpPr>
        <p:spPr>
          <a:xfrm>
            <a:off x="2819401" y="4382869"/>
            <a:ext cx="8381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93F0A696-39C1-409E-B09D-BD271C0E339C}"/>
              </a:ext>
            </a:extLst>
          </p:cNvPr>
          <p:cNvSpPr txBox="1"/>
          <p:nvPr/>
        </p:nvSpPr>
        <p:spPr>
          <a:xfrm>
            <a:off x="1905000" y="3048000"/>
            <a:ext cx="8381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EF8FEFA2-D7F0-4E79-881C-A9520F2220F8}"/>
              </a:ext>
            </a:extLst>
          </p:cNvPr>
          <p:cNvSpPr txBox="1"/>
          <p:nvPr/>
        </p:nvSpPr>
        <p:spPr>
          <a:xfrm>
            <a:off x="2819401" y="4992469"/>
            <a:ext cx="8381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0E78E74E-212C-4FC1-B132-FF648A3091EC}"/>
              </a:ext>
            </a:extLst>
          </p:cNvPr>
          <p:cNvSpPr txBox="1"/>
          <p:nvPr/>
        </p:nvSpPr>
        <p:spPr>
          <a:xfrm>
            <a:off x="7010401" y="4382869"/>
            <a:ext cx="8381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DFEFAFD9-A890-484A-8457-71CB5FDAE8A7}"/>
              </a:ext>
            </a:extLst>
          </p:cNvPr>
          <p:cNvSpPr txBox="1"/>
          <p:nvPr/>
        </p:nvSpPr>
        <p:spPr>
          <a:xfrm>
            <a:off x="1828800" y="3733800"/>
            <a:ext cx="8381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4CA501B3-9080-49FC-B92C-0936D7F54233}"/>
              </a:ext>
            </a:extLst>
          </p:cNvPr>
          <p:cNvSpPr txBox="1"/>
          <p:nvPr/>
        </p:nvSpPr>
        <p:spPr>
          <a:xfrm>
            <a:off x="6096001" y="3048000"/>
            <a:ext cx="8381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8A053D21-5A1A-47CF-ADED-98E6B8D65AA8}"/>
              </a:ext>
            </a:extLst>
          </p:cNvPr>
          <p:cNvSpPr txBox="1"/>
          <p:nvPr/>
        </p:nvSpPr>
        <p:spPr>
          <a:xfrm>
            <a:off x="7010401" y="5029200"/>
            <a:ext cx="8381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BE6A5662-1365-4327-9C70-9A50A3BBE157}"/>
              </a:ext>
            </a:extLst>
          </p:cNvPr>
          <p:cNvSpPr txBox="1"/>
          <p:nvPr/>
        </p:nvSpPr>
        <p:spPr>
          <a:xfrm>
            <a:off x="6096001" y="3697069"/>
            <a:ext cx="8381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DF99E055-3D6B-4CD5-B7D0-194958F8F858}"/>
              </a:ext>
            </a:extLst>
          </p:cNvPr>
          <p:cNvSpPr txBox="1"/>
          <p:nvPr/>
        </p:nvSpPr>
        <p:spPr>
          <a:xfrm>
            <a:off x="380999" y="1878206"/>
            <a:ext cx="78664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b="1" dirty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3600" b="1" i="1" dirty="0" err="1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600" b="1" i="1" dirty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i="1" dirty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3600" b="1" i="1" dirty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600" b="1" i="1" dirty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600" b="1" i="1" dirty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US" sz="3600" b="1" i="1" dirty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r>
              <a:rPr lang="en-US" sz="3600" b="1" i="1" dirty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en-US" sz="3600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C06F45F3-F830-48F2-9FC7-E6C870860BCF}"/>
              </a:ext>
            </a:extLst>
          </p:cNvPr>
          <p:cNvSpPr/>
          <p:nvPr/>
        </p:nvSpPr>
        <p:spPr>
          <a:xfrm>
            <a:off x="-272082" y="-24453"/>
            <a:ext cx="9688163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0" i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1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28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ứ</a:t>
            </a:r>
            <a:r>
              <a:rPr lang="en-US" sz="28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800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22 </a:t>
            </a:r>
            <a:r>
              <a:rPr lang="en-US" sz="28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8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en-US" sz="2800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2020</a:t>
            </a:r>
            <a:endParaRPr lang="en-US" sz="2800" b="0" i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2404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4" grpId="0"/>
      <p:bldP spid="15" grpId="0"/>
      <p:bldP spid="16" grpId="0"/>
      <p:bldP spid="17" grpId="0"/>
      <p:bldP spid="18" grpId="0"/>
      <p:bldP spid="20" grpId="0"/>
      <p:bldP spid="21" grpId="0"/>
      <p:bldP spid="22" grpId="0"/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xmlns="" id="{5D561CC9-1E54-4F53-8977-C22B7D8A5509}"/>
              </a:ext>
            </a:extLst>
          </p:cNvPr>
          <p:cNvSpPr txBox="1">
            <a:spLocks/>
          </p:cNvSpPr>
          <p:nvPr/>
        </p:nvSpPr>
        <p:spPr>
          <a:xfrm>
            <a:off x="380999" y="1094242"/>
            <a:ext cx="83820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 CỘNG CÓ TỔNG BẰNG 10</a:t>
            </a:r>
            <a:b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ED81361D-C6C7-4178-BB8A-7B43651CBC29}"/>
              </a:ext>
            </a:extLst>
          </p:cNvPr>
          <p:cNvSpPr txBox="1"/>
          <p:nvPr/>
        </p:nvSpPr>
        <p:spPr>
          <a:xfrm>
            <a:off x="3904045" y="385931"/>
            <a:ext cx="175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xmlns="" id="{F0961CFE-A045-4712-8BBD-F4E54A8758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545" y="1742587"/>
            <a:ext cx="8229600" cy="35914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 err="1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b="1" dirty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3600" b="1" i="1" dirty="0" err="1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600" b="1" i="1" dirty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i="1" dirty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3600" b="1" i="1" dirty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600" b="1" i="1" dirty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600" b="1" i="1" dirty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US" sz="3600" b="1" i="1" dirty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r>
              <a:rPr lang="en-US" sz="3600" b="1" i="1" dirty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7 + … =10     		5 + … = 10</a:t>
            </a: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3 +… = 10			10 = 5 + …</a:t>
            </a: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10 = 7 + …			10 = 6 + …</a:t>
            </a: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10 = 3 + …			10 = … + 6</a:t>
            </a:r>
          </a:p>
        </p:txBody>
      </p:sp>
      <p:sp>
        <p:nvSpPr>
          <p:cNvPr id="10" name="Thought Bubble: Cloud 9">
            <a:extLst>
              <a:ext uri="{FF2B5EF4-FFF2-40B4-BE49-F238E27FC236}">
                <a16:creationId xmlns:a16="http://schemas.microsoft.com/office/drawing/2014/main" xmlns="" id="{089DB019-685D-437D-AD77-4718F1A554BE}"/>
              </a:ext>
            </a:extLst>
          </p:cNvPr>
          <p:cNvSpPr/>
          <p:nvPr/>
        </p:nvSpPr>
        <p:spPr>
          <a:xfrm rot="240090">
            <a:off x="5224120" y="4925212"/>
            <a:ext cx="3637557" cy="1892643"/>
          </a:xfrm>
          <a:prstGeom prst="cloudCallout">
            <a:avLst>
              <a:gd name="adj1" fmla="val -90469"/>
              <a:gd name="adj2" fmla="val -45699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endParaRPr lang="en-US" sz="28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C06F45F3-F830-48F2-9FC7-E6C870860BCF}"/>
              </a:ext>
            </a:extLst>
          </p:cNvPr>
          <p:cNvSpPr/>
          <p:nvPr/>
        </p:nvSpPr>
        <p:spPr>
          <a:xfrm>
            <a:off x="-272082" y="-24453"/>
            <a:ext cx="9688163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0" i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1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28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ứ</a:t>
            </a:r>
            <a:r>
              <a:rPr lang="en-US" sz="28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800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22 </a:t>
            </a:r>
            <a:r>
              <a:rPr lang="en-US" sz="28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8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en-US" sz="2800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2020</a:t>
            </a:r>
            <a:endParaRPr lang="en-US" sz="2800" b="0" i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6967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xmlns="" id="{9958C079-F524-4412-8A64-E041158006C3}"/>
              </a:ext>
            </a:extLst>
          </p:cNvPr>
          <p:cNvSpPr txBox="1">
            <a:spLocks/>
          </p:cNvSpPr>
          <p:nvPr/>
        </p:nvSpPr>
        <p:spPr>
          <a:xfrm>
            <a:off x="380999" y="1094242"/>
            <a:ext cx="83820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 CỘNG CÓ TỔNG BẰNG 10</a:t>
            </a:r>
            <a:b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BB4336F7-6815-45EF-A39D-018662390899}"/>
              </a:ext>
            </a:extLst>
          </p:cNvPr>
          <p:cNvSpPr txBox="1"/>
          <p:nvPr/>
        </p:nvSpPr>
        <p:spPr>
          <a:xfrm>
            <a:off x="3904045" y="385931"/>
            <a:ext cx="175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CE150D0A-8145-4CC6-9FF7-D083E8C17936}"/>
              </a:ext>
            </a:extLst>
          </p:cNvPr>
          <p:cNvSpPr/>
          <p:nvPr/>
        </p:nvSpPr>
        <p:spPr>
          <a:xfrm>
            <a:off x="922434" y="1602211"/>
            <a:ext cx="328327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err="1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800" b="1" dirty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: </a:t>
            </a:r>
            <a:r>
              <a:rPr lang="en-US" sz="4800" b="1" i="1" dirty="0" err="1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sz="4800" b="1" i="1" dirty="0">
              <a:solidFill>
                <a:srgbClr val="00CC0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C3DB4C4C-D963-4DA5-910A-605E61DB8962}"/>
              </a:ext>
            </a:extLst>
          </p:cNvPr>
          <p:cNvSpPr txBox="1"/>
          <p:nvPr/>
        </p:nvSpPr>
        <p:spPr>
          <a:xfrm>
            <a:off x="952914" y="4436689"/>
            <a:ext cx="123942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xmlns="" id="{BAC36A37-9392-4764-AC8E-625ABC4544CF}"/>
              </a:ext>
            </a:extLst>
          </p:cNvPr>
          <p:cNvGrpSpPr/>
          <p:nvPr/>
        </p:nvGrpSpPr>
        <p:grpSpPr>
          <a:xfrm>
            <a:off x="909230" y="2774425"/>
            <a:ext cx="928755" cy="1610417"/>
            <a:chOff x="800100" y="2667000"/>
            <a:chExt cx="800100" cy="1146654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xmlns="" id="{2DA7C18F-B406-4F20-98F8-926A38CF40C9}"/>
                </a:ext>
              </a:extLst>
            </p:cNvPr>
            <p:cNvSpPr txBox="1"/>
            <p:nvPr/>
          </p:nvSpPr>
          <p:spPr>
            <a:xfrm>
              <a:off x="1143000" y="2667000"/>
              <a:ext cx="457200" cy="5478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xmlns="" id="{D1C62318-D731-418C-967A-EACE78431E7A}"/>
                </a:ext>
              </a:extLst>
            </p:cNvPr>
            <p:cNvSpPr txBox="1"/>
            <p:nvPr/>
          </p:nvSpPr>
          <p:spPr>
            <a:xfrm>
              <a:off x="1145345" y="3228879"/>
              <a:ext cx="381000" cy="5478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xmlns="" id="{0CE261B7-F7CD-4F00-9152-FD8FB2B50825}"/>
                </a:ext>
              </a:extLst>
            </p:cNvPr>
            <p:cNvSpPr txBox="1"/>
            <p:nvPr/>
          </p:nvSpPr>
          <p:spPr>
            <a:xfrm>
              <a:off x="800100" y="2959387"/>
              <a:ext cx="381000" cy="5478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+</a:t>
              </a:r>
            </a:p>
          </p:txBody>
        </p: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xmlns="" id="{412D14B4-7219-49CA-B8AB-02E5E17CBE9B}"/>
                </a:ext>
              </a:extLst>
            </p:cNvPr>
            <p:cNvCxnSpPr/>
            <p:nvPr/>
          </p:nvCxnSpPr>
          <p:spPr>
            <a:xfrm>
              <a:off x="800100" y="3813654"/>
              <a:ext cx="787199" cy="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xmlns="" id="{F5ECAE97-20B3-4EC0-9374-0F501C750B41}"/>
              </a:ext>
            </a:extLst>
          </p:cNvPr>
          <p:cNvGrpSpPr/>
          <p:nvPr/>
        </p:nvGrpSpPr>
        <p:grpSpPr>
          <a:xfrm>
            <a:off x="2521706" y="2718373"/>
            <a:ext cx="1199605" cy="1657711"/>
            <a:chOff x="800100" y="2667000"/>
            <a:chExt cx="800100" cy="1146654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xmlns="" id="{5E2CD413-CBA5-4B2B-9893-E05479D1CC36}"/>
                </a:ext>
              </a:extLst>
            </p:cNvPr>
            <p:cNvSpPr txBox="1"/>
            <p:nvPr/>
          </p:nvSpPr>
          <p:spPr>
            <a:xfrm>
              <a:off x="1143000" y="2667000"/>
              <a:ext cx="457200" cy="532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xmlns="" id="{92B81C5E-22E3-46FB-A2CE-B05A042A8879}"/>
                </a:ext>
              </a:extLst>
            </p:cNvPr>
            <p:cNvSpPr txBox="1"/>
            <p:nvPr/>
          </p:nvSpPr>
          <p:spPr>
            <a:xfrm>
              <a:off x="1145345" y="3228879"/>
              <a:ext cx="381000" cy="532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xmlns="" id="{434B02CB-C3D7-45DA-962D-FA3A80DF4BF6}"/>
                </a:ext>
              </a:extLst>
            </p:cNvPr>
            <p:cNvSpPr txBox="1"/>
            <p:nvPr/>
          </p:nvSpPr>
          <p:spPr>
            <a:xfrm>
              <a:off x="800100" y="2959387"/>
              <a:ext cx="381000" cy="5322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+</a:t>
              </a:r>
            </a:p>
          </p:txBody>
        </p: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xmlns="" id="{6EA66447-C554-451D-AE15-C98FD4355AAC}"/>
                </a:ext>
              </a:extLst>
            </p:cNvPr>
            <p:cNvCxnSpPr/>
            <p:nvPr/>
          </p:nvCxnSpPr>
          <p:spPr>
            <a:xfrm>
              <a:off x="800100" y="3813654"/>
              <a:ext cx="787199" cy="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xmlns="" id="{DAD9AB9D-58B9-403F-AFBF-E696D8F1AB33}"/>
              </a:ext>
            </a:extLst>
          </p:cNvPr>
          <p:cNvGrpSpPr/>
          <p:nvPr/>
        </p:nvGrpSpPr>
        <p:grpSpPr>
          <a:xfrm>
            <a:off x="4133498" y="2706922"/>
            <a:ext cx="1043415" cy="1667603"/>
            <a:chOff x="800100" y="2667000"/>
            <a:chExt cx="800100" cy="1146654"/>
          </a:xfrm>
        </p:grpSpPr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xmlns="" id="{4DDCE17C-41CE-4217-898B-2B6127FD8E5B}"/>
                </a:ext>
              </a:extLst>
            </p:cNvPr>
            <p:cNvSpPr txBox="1"/>
            <p:nvPr/>
          </p:nvSpPr>
          <p:spPr>
            <a:xfrm>
              <a:off x="1143000" y="2667000"/>
              <a:ext cx="457200" cy="5290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xmlns="" id="{EE45B9B6-768B-42C8-96F9-DD387056F302}"/>
                </a:ext>
              </a:extLst>
            </p:cNvPr>
            <p:cNvSpPr txBox="1"/>
            <p:nvPr/>
          </p:nvSpPr>
          <p:spPr>
            <a:xfrm>
              <a:off x="1145345" y="3228879"/>
              <a:ext cx="381000" cy="5290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8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xmlns="" id="{E43B3ABA-76B7-46BC-A50E-A7A6828B41F6}"/>
                </a:ext>
              </a:extLst>
            </p:cNvPr>
            <p:cNvSpPr txBox="1"/>
            <p:nvPr/>
          </p:nvSpPr>
          <p:spPr>
            <a:xfrm>
              <a:off x="800100" y="2959387"/>
              <a:ext cx="381000" cy="5290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+</a:t>
              </a:r>
            </a:p>
          </p:txBody>
        </p: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xmlns="" id="{5F9F59B2-CAE2-4242-AA70-E792E923FF4F}"/>
                </a:ext>
              </a:extLst>
            </p:cNvPr>
            <p:cNvCxnSpPr/>
            <p:nvPr/>
          </p:nvCxnSpPr>
          <p:spPr>
            <a:xfrm>
              <a:off x="800100" y="3813654"/>
              <a:ext cx="787199" cy="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xmlns="" id="{268B9BF8-52DB-4659-81D4-961CB0254931}"/>
              </a:ext>
            </a:extLst>
          </p:cNvPr>
          <p:cNvGrpSpPr/>
          <p:nvPr/>
        </p:nvGrpSpPr>
        <p:grpSpPr>
          <a:xfrm>
            <a:off x="5732457" y="2729817"/>
            <a:ext cx="1026591" cy="1647881"/>
            <a:chOff x="800100" y="2667000"/>
            <a:chExt cx="800100" cy="1146654"/>
          </a:xfrm>
        </p:grpSpPr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xmlns="" id="{1DBA6769-79AC-4691-87B3-F9791B113E18}"/>
                </a:ext>
              </a:extLst>
            </p:cNvPr>
            <p:cNvSpPr txBox="1"/>
            <p:nvPr/>
          </p:nvSpPr>
          <p:spPr>
            <a:xfrm>
              <a:off x="1143000" y="2667000"/>
              <a:ext cx="457200" cy="5354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xmlns="" id="{AB0EB153-C6C4-429E-89D1-8C38491C4350}"/>
                </a:ext>
              </a:extLst>
            </p:cNvPr>
            <p:cNvSpPr txBox="1"/>
            <p:nvPr/>
          </p:nvSpPr>
          <p:spPr>
            <a:xfrm>
              <a:off x="1145345" y="3228879"/>
              <a:ext cx="381000" cy="5354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9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xmlns="" id="{D08E2A01-2DFE-4FC8-B0B0-1F15F2ED4789}"/>
                </a:ext>
              </a:extLst>
            </p:cNvPr>
            <p:cNvSpPr txBox="1"/>
            <p:nvPr/>
          </p:nvSpPr>
          <p:spPr>
            <a:xfrm>
              <a:off x="800100" y="2959387"/>
              <a:ext cx="381000" cy="5354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+</a:t>
              </a:r>
            </a:p>
          </p:txBody>
        </p: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xmlns="" id="{275F06B1-7216-45DA-B22D-DF67B216A353}"/>
                </a:ext>
              </a:extLst>
            </p:cNvPr>
            <p:cNvCxnSpPr/>
            <p:nvPr/>
          </p:nvCxnSpPr>
          <p:spPr>
            <a:xfrm>
              <a:off x="800100" y="3813654"/>
              <a:ext cx="787199" cy="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xmlns="" id="{C914BB1C-7973-41AE-BCD7-6B2C3ACA9784}"/>
              </a:ext>
            </a:extLst>
          </p:cNvPr>
          <p:cNvGrpSpPr/>
          <p:nvPr/>
        </p:nvGrpSpPr>
        <p:grpSpPr>
          <a:xfrm>
            <a:off x="7357147" y="2741265"/>
            <a:ext cx="1010038" cy="1638006"/>
            <a:chOff x="800100" y="2667000"/>
            <a:chExt cx="800100" cy="1146654"/>
          </a:xfrm>
        </p:grpSpPr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xmlns="" id="{3D0F1BC9-9A9E-4C3F-A837-3BE8D61F60D6}"/>
                </a:ext>
              </a:extLst>
            </p:cNvPr>
            <p:cNvSpPr txBox="1"/>
            <p:nvPr/>
          </p:nvSpPr>
          <p:spPr>
            <a:xfrm>
              <a:off x="1143000" y="2667000"/>
              <a:ext cx="457200" cy="5386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xmlns="" id="{8C509A58-239E-4B73-88A5-F9678F5E56A2}"/>
                </a:ext>
              </a:extLst>
            </p:cNvPr>
            <p:cNvSpPr txBox="1"/>
            <p:nvPr/>
          </p:nvSpPr>
          <p:spPr>
            <a:xfrm>
              <a:off x="1145345" y="3228879"/>
              <a:ext cx="381000" cy="5386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6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xmlns="" id="{3B683A6D-07B1-4547-B685-20EE79D6DCFA}"/>
                </a:ext>
              </a:extLst>
            </p:cNvPr>
            <p:cNvSpPr txBox="1"/>
            <p:nvPr/>
          </p:nvSpPr>
          <p:spPr>
            <a:xfrm>
              <a:off x="800100" y="2959387"/>
              <a:ext cx="381000" cy="5386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+</a:t>
              </a:r>
            </a:p>
          </p:txBody>
        </p: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xmlns="" id="{94860FC4-EA7D-458F-AD65-DA51F8E50A9A}"/>
                </a:ext>
              </a:extLst>
            </p:cNvPr>
            <p:cNvCxnSpPr/>
            <p:nvPr/>
          </p:nvCxnSpPr>
          <p:spPr>
            <a:xfrm>
              <a:off x="800100" y="3813654"/>
              <a:ext cx="787199" cy="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9" name="TextBox 38">
            <a:extLst>
              <a:ext uri="{FF2B5EF4-FFF2-40B4-BE49-F238E27FC236}">
                <a16:creationId xmlns:a16="http://schemas.microsoft.com/office/drawing/2014/main" xmlns="" id="{A71C548E-A667-467A-A8F9-64B13B07BB5E}"/>
              </a:ext>
            </a:extLst>
          </p:cNvPr>
          <p:cNvSpPr txBox="1"/>
          <p:nvPr/>
        </p:nvSpPr>
        <p:spPr>
          <a:xfrm>
            <a:off x="7500503" y="4412159"/>
            <a:ext cx="78477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xmlns="" id="{9A99FFFC-3AAB-4D21-937A-9DDDD0010278}"/>
              </a:ext>
            </a:extLst>
          </p:cNvPr>
          <p:cNvSpPr txBox="1"/>
          <p:nvPr/>
        </p:nvSpPr>
        <p:spPr>
          <a:xfrm>
            <a:off x="5833550" y="4412159"/>
            <a:ext cx="78477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xmlns="" id="{2F97B3F1-95BD-47EC-859B-6027E7EF2580}"/>
              </a:ext>
            </a:extLst>
          </p:cNvPr>
          <p:cNvSpPr txBox="1"/>
          <p:nvPr/>
        </p:nvSpPr>
        <p:spPr>
          <a:xfrm>
            <a:off x="4276855" y="4419600"/>
            <a:ext cx="78477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xmlns="" id="{3A542BA5-C615-4957-9B36-1DA2578532A6}"/>
              </a:ext>
            </a:extLst>
          </p:cNvPr>
          <p:cNvSpPr txBox="1"/>
          <p:nvPr/>
        </p:nvSpPr>
        <p:spPr>
          <a:xfrm>
            <a:off x="2700557" y="4419600"/>
            <a:ext cx="78477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xmlns="" id="{C06F45F3-F830-48F2-9FC7-E6C870860BCF}"/>
              </a:ext>
            </a:extLst>
          </p:cNvPr>
          <p:cNvSpPr/>
          <p:nvPr/>
        </p:nvSpPr>
        <p:spPr>
          <a:xfrm>
            <a:off x="-272082" y="-24453"/>
            <a:ext cx="9688163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0" i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1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28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ứ</a:t>
            </a:r>
            <a:r>
              <a:rPr lang="en-US" sz="28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800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22 </a:t>
            </a:r>
            <a:r>
              <a:rPr lang="en-US" sz="28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8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en-US" sz="2800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2020</a:t>
            </a:r>
            <a:endParaRPr lang="en-US" sz="2800" b="0" i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8287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3" grpId="0"/>
      <p:bldP spid="39" grpId="0"/>
      <p:bldP spid="40" grpId="0"/>
      <p:bldP spid="41" grpId="0"/>
      <p:bldP spid="4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xmlns="" id="{1E950399-EE3D-46F1-86B5-EB98C209A103}"/>
              </a:ext>
            </a:extLst>
          </p:cNvPr>
          <p:cNvSpPr txBox="1">
            <a:spLocks/>
          </p:cNvSpPr>
          <p:nvPr/>
        </p:nvSpPr>
        <p:spPr>
          <a:xfrm>
            <a:off x="380998" y="1371600"/>
            <a:ext cx="83820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 CỘNG CÓ TỔNG BẰNG 10</a:t>
            </a:r>
            <a:b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DBF17C4B-F017-45A8-8CAC-E75C1BB1E280}"/>
              </a:ext>
            </a:extLst>
          </p:cNvPr>
          <p:cNvSpPr txBox="1"/>
          <p:nvPr/>
        </p:nvSpPr>
        <p:spPr>
          <a:xfrm>
            <a:off x="3961919" y="619780"/>
            <a:ext cx="175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52ECBC5A-0AF4-4D53-9BE3-58D7FF29B541}"/>
              </a:ext>
            </a:extLst>
          </p:cNvPr>
          <p:cNvSpPr/>
          <p:nvPr/>
        </p:nvSpPr>
        <p:spPr>
          <a:xfrm>
            <a:off x="609600" y="1926565"/>
            <a:ext cx="491031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err="1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800" b="1" dirty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: </a:t>
            </a:r>
            <a:r>
              <a:rPr lang="en-US" sz="4800" b="1" i="1" dirty="0" err="1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4800" b="1" i="1" dirty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nhẩm</a:t>
            </a:r>
            <a:endParaRPr lang="en-US" sz="4800" b="1" i="1" dirty="0">
              <a:solidFill>
                <a:srgbClr val="00CC00"/>
              </a:solidFill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xmlns="" id="{ACB166F7-CC83-4CAC-A8AA-4C9B291F641A}"/>
              </a:ext>
            </a:extLst>
          </p:cNvPr>
          <p:cNvSpPr/>
          <p:nvPr/>
        </p:nvSpPr>
        <p:spPr>
          <a:xfrm>
            <a:off x="304800" y="3261971"/>
            <a:ext cx="2451494" cy="1600200"/>
          </a:xfrm>
          <a:prstGeom prst="ellipse">
            <a:avLst/>
          </a:prstGeom>
          <a:solidFill>
            <a:schemeClr val="bg1"/>
          </a:solidFill>
          <a:ln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0F4EDC09-8759-4447-9317-56618525C1AC}"/>
              </a:ext>
            </a:extLst>
          </p:cNvPr>
          <p:cNvSpPr txBox="1"/>
          <p:nvPr/>
        </p:nvSpPr>
        <p:spPr>
          <a:xfrm>
            <a:off x="533400" y="3428997"/>
            <a:ext cx="49103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 + 3       =  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3091FAD1-43D8-4A71-884E-58DAF2250A2F}"/>
              </a:ext>
            </a:extLst>
          </p:cNvPr>
          <p:cNvSpPr txBox="1"/>
          <p:nvPr/>
        </p:nvSpPr>
        <p:spPr>
          <a:xfrm>
            <a:off x="4800600" y="3428998"/>
            <a:ext cx="15830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6A22055D-9214-4FF2-9403-75920BF9CFF9}"/>
              </a:ext>
            </a:extLst>
          </p:cNvPr>
          <p:cNvSpPr txBox="1"/>
          <p:nvPr/>
        </p:nvSpPr>
        <p:spPr>
          <a:xfrm>
            <a:off x="5867400" y="3428998"/>
            <a:ext cx="22859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+ 6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0D0EBD32-809C-4080-9BA3-33925ACA3D10}"/>
              </a:ext>
            </a:extLst>
          </p:cNvPr>
          <p:cNvSpPr txBox="1"/>
          <p:nvPr/>
        </p:nvSpPr>
        <p:spPr>
          <a:xfrm>
            <a:off x="2743200" y="3461906"/>
            <a:ext cx="140294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+ 6</a:t>
            </a:r>
            <a:endParaRPr lang="en-US" sz="72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DA476B0C-E6AC-4748-A4E8-6E142FF252C4}"/>
              </a:ext>
            </a:extLst>
          </p:cNvPr>
          <p:cNvSpPr txBox="1"/>
          <p:nvPr/>
        </p:nvSpPr>
        <p:spPr>
          <a:xfrm>
            <a:off x="7162802" y="3428997"/>
            <a:ext cx="22859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16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66BF7343-A9D6-47EE-9A56-BC1B907356E3}"/>
              </a:ext>
            </a:extLst>
          </p:cNvPr>
          <p:cNvSpPr txBox="1"/>
          <p:nvPr/>
        </p:nvSpPr>
        <p:spPr>
          <a:xfrm>
            <a:off x="1574889" y="3428997"/>
            <a:ext cx="645142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 + 3 + 6 =  16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C06F45F3-F830-48F2-9FC7-E6C870860BCF}"/>
              </a:ext>
            </a:extLst>
          </p:cNvPr>
          <p:cNvSpPr/>
          <p:nvPr/>
        </p:nvSpPr>
        <p:spPr>
          <a:xfrm>
            <a:off x="-272082" y="-24453"/>
            <a:ext cx="9688163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0" i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1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28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ứ</a:t>
            </a:r>
            <a:r>
              <a:rPr lang="en-US" sz="28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800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22 </a:t>
            </a:r>
            <a:r>
              <a:rPr lang="en-US" sz="28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8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en-US" sz="2800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2020</a:t>
            </a:r>
            <a:endParaRPr lang="en-US" sz="2800" b="0" i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3464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6" dur="25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 animBg="1"/>
      <p:bldP spid="11" grpId="1" animBg="1"/>
      <p:bldP spid="11" grpId="2" animBg="1"/>
      <p:bldP spid="8" grpId="0"/>
      <p:bldP spid="8" grpId="1"/>
      <p:bldP spid="9" grpId="2"/>
      <p:bldP spid="9" grpId="3"/>
      <p:bldP spid="10" grpId="0"/>
      <p:bldP spid="10" grpId="1"/>
      <p:bldP spid="10" grpId="2"/>
      <p:bldP spid="12" grpId="0"/>
      <p:bldP spid="12" grpId="1"/>
      <p:bldP spid="12" grpId="2"/>
      <p:bldP spid="13" grpId="0"/>
      <p:bldP spid="13" grpId="1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xmlns="" id="{437B4215-7B5C-4961-9AFB-FF73C504D2EF}"/>
              </a:ext>
            </a:extLst>
          </p:cNvPr>
          <p:cNvSpPr txBox="1">
            <a:spLocks/>
          </p:cNvSpPr>
          <p:nvPr/>
        </p:nvSpPr>
        <p:spPr>
          <a:xfrm>
            <a:off x="381000" y="1068811"/>
            <a:ext cx="83820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 CỘNG CÓ TỔNG BẰNG 10</a:t>
            </a:r>
            <a:b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3AE56643-7505-4DE7-A47A-4BBA716DD7EA}"/>
              </a:ext>
            </a:extLst>
          </p:cNvPr>
          <p:cNvSpPr txBox="1"/>
          <p:nvPr/>
        </p:nvSpPr>
        <p:spPr>
          <a:xfrm>
            <a:off x="3904046" y="360500"/>
            <a:ext cx="175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D8317AD9-7F17-4337-B2B4-BF1315D0746B}"/>
              </a:ext>
            </a:extLst>
          </p:cNvPr>
          <p:cNvSpPr/>
          <p:nvPr/>
        </p:nvSpPr>
        <p:spPr>
          <a:xfrm>
            <a:off x="715847" y="1856905"/>
            <a:ext cx="491031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err="1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800" b="1" dirty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: </a:t>
            </a:r>
            <a:r>
              <a:rPr lang="en-US" sz="4800" b="1" i="1" dirty="0" err="1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4800" b="1" i="1" dirty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nhẩm</a:t>
            </a:r>
            <a:endParaRPr lang="en-US" sz="4800" b="1" i="1" dirty="0">
              <a:solidFill>
                <a:srgbClr val="00CC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56FDB5E3-1073-40F3-BD5A-D13594C20A1F}"/>
              </a:ext>
            </a:extLst>
          </p:cNvPr>
          <p:cNvSpPr txBox="1"/>
          <p:nvPr/>
        </p:nvSpPr>
        <p:spPr>
          <a:xfrm>
            <a:off x="112337" y="3001004"/>
            <a:ext cx="36754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 + 4 + 8 = 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985B6B2F-138E-4AE5-8179-4916E3F9C2CF}"/>
              </a:ext>
            </a:extLst>
          </p:cNvPr>
          <p:cNvSpPr txBox="1"/>
          <p:nvPr/>
        </p:nvSpPr>
        <p:spPr>
          <a:xfrm>
            <a:off x="4935154" y="4394537"/>
            <a:ext cx="36754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+ 6 + 1 = 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8486FB04-DB98-43BA-A8F1-888F6453DFE9}"/>
              </a:ext>
            </a:extLst>
          </p:cNvPr>
          <p:cNvSpPr txBox="1"/>
          <p:nvPr/>
        </p:nvSpPr>
        <p:spPr>
          <a:xfrm>
            <a:off x="4935154" y="2967335"/>
            <a:ext cx="36754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 + 1 + 2 = 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DCFD009A-9340-4CA6-AE25-099CAE75B466}"/>
              </a:ext>
            </a:extLst>
          </p:cNvPr>
          <p:cNvSpPr txBox="1"/>
          <p:nvPr/>
        </p:nvSpPr>
        <p:spPr>
          <a:xfrm>
            <a:off x="228600" y="4394537"/>
            <a:ext cx="36754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+ 5 + 5 = 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3C25BCFB-D062-43B5-A4DC-A7F4317B1697}"/>
              </a:ext>
            </a:extLst>
          </p:cNvPr>
          <p:cNvSpPr txBox="1"/>
          <p:nvPr/>
        </p:nvSpPr>
        <p:spPr>
          <a:xfrm>
            <a:off x="3379792" y="2970733"/>
            <a:ext cx="1600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B872877E-7434-417F-814A-A0CD979B807D}"/>
              </a:ext>
            </a:extLst>
          </p:cNvPr>
          <p:cNvSpPr txBox="1"/>
          <p:nvPr/>
        </p:nvSpPr>
        <p:spPr>
          <a:xfrm>
            <a:off x="3379792" y="4394537"/>
            <a:ext cx="1295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8D7598D1-3FC1-476C-A6E9-C863026A09CE}"/>
              </a:ext>
            </a:extLst>
          </p:cNvPr>
          <p:cNvSpPr txBox="1"/>
          <p:nvPr/>
        </p:nvSpPr>
        <p:spPr>
          <a:xfrm>
            <a:off x="8116741" y="2967335"/>
            <a:ext cx="16001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CF966F03-3E6F-42F4-87C1-D519C2D374E1}"/>
              </a:ext>
            </a:extLst>
          </p:cNvPr>
          <p:cNvSpPr txBox="1"/>
          <p:nvPr/>
        </p:nvSpPr>
        <p:spPr>
          <a:xfrm>
            <a:off x="8191500" y="4394537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C06F45F3-F830-48F2-9FC7-E6C870860BCF}"/>
              </a:ext>
            </a:extLst>
          </p:cNvPr>
          <p:cNvSpPr/>
          <p:nvPr/>
        </p:nvSpPr>
        <p:spPr>
          <a:xfrm>
            <a:off x="-272082" y="-24453"/>
            <a:ext cx="9688163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0" i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1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28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ứ</a:t>
            </a:r>
            <a:r>
              <a:rPr lang="en-US" sz="28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800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22 </a:t>
            </a:r>
            <a:r>
              <a:rPr lang="en-US" sz="28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8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en-US" sz="2800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2020</a:t>
            </a:r>
            <a:endParaRPr lang="en-US" sz="2800" b="0" i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0055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1"/>
      <p:bldP spid="15" grpId="0"/>
      <p:bldP spid="16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855751D7-A92A-4920-BBFD-FAC27B3F049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6699" y="2343150"/>
            <a:ext cx="4000500" cy="4000500"/>
          </a:xfrm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xmlns="" id="{A3F6A570-071B-44A0-B229-FF673E6CDB19}"/>
              </a:ext>
            </a:extLst>
          </p:cNvPr>
          <p:cNvGrpSpPr/>
          <p:nvPr/>
        </p:nvGrpSpPr>
        <p:grpSpPr>
          <a:xfrm>
            <a:off x="3116624" y="3429000"/>
            <a:ext cx="160645" cy="1832317"/>
            <a:chOff x="4341017" y="2968283"/>
            <a:chExt cx="160645" cy="1832317"/>
          </a:xfrm>
        </p:grpSpPr>
        <p:sp>
          <p:nvSpPr>
            <p:cNvPr id="12" name="Arrow: Up 11">
              <a:extLst>
                <a:ext uri="{FF2B5EF4-FFF2-40B4-BE49-F238E27FC236}">
                  <a16:creationId xmlns:a16="http://schemas.microsoft.com/office/drawing/2014/main" xmlns="" id="{4CD58DD5-C24B-40F7-86A5-640580F72AC3}"/>
                </a:ext>
              </a:extLst>
            </p:cNvPr>
            <p:cNvSpPr/>
            <p:nvPr/>
          </p:nvSpPr>
          <p:spPr>
            <a:xfrm>
              <a:off x="4341017" y="2968283"/>
              <a:ext cx="160645" cy="917917"/>
            </a:xfrm>
            <a:prstGeom prst="up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xmlns="" id="{A0C41939-E7F0-4575-A7FF-03CEDDFEBDFF}"/>
                </a:ext>
              </a:extLst>
            </p:cNvPr>
            <p:cNvSpPr/>
            <p:nvPr/>
          </p:nvSpPr>
          <p:spPr>
            <a:xfrm>
              <a:off x="4377925" y="3886200"/>
              <a:ext cx="73817" cy="9144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Arrow: Up 15">
            <a:extLst>
              <a:ext uri="{FF2B5EF4-FFF2-40B4-BE49-F238E27FC236}">
                <a16:creationId xmlns:a16="http://schemas.microsoft.com/office/drawing/2014/main" xmlns="" id="{54A76954-044F-4516-933A-0B791E97A3A6}"/>
              </a:ext>
            </a:extLst>
          </p:cNvPr>
          <p:cNvSpPr/>
          <p:nvPr/>
        </p:nvSpPr>
        <p:spPr>
          <a:xfrm>
            <a:off x="3084863" y="3059112"/>
            <a:ext cx="211153" cy="1284288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xmlns="" id="{11153F05-63C6-48AC-AEA0-30899211EAC5}"/>
              </a:ext>
            </a:extLst>
          </p:cNvPr>
          <p:cNvSpPr/>
          <p:nvPr/>
        </p:nvSpPr>
        <p:spPr>
          <a:xfrm>
            <a:off x="3046286" y="4191000"/>
            <a:ext cx="301323" cy="3048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xmlns="" id="{698C7C66-BF50-4886-B306-F7A7CB577EEC}"/>
              </a:ext>
            </a:extLst>
          </p:cNvPr>
          <p:cNvSpPr txBox="1">
            <a:spLocks/>
          </p:cNvSpPr>
          <p:nvPr/>
        </p:nvSpPr>
        <p:spPr>
          <a:xfrm>
            <a:off x="380999" y="1252039"/>
            <a:ext cx="83820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 CỘNG CÓ TỔNG BẰNG 10</a:t>
            </a:r>
            <a:br>
              <a:rPr lang="en-US" sz="3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6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C06F45F3-F830-48F2-9FC7-E6C870860BCF}"/>
              </a:ext>
            </a:extLst>
          </p:cNvPr>
          <p:cNvSpPr/>
          <p:nvPr/>
        </p:nvSpPr>
        <p:spPr>
          <a:xfrm>
            <a:off x="-272082" y="-24453"/>
            <a:ext cx="9688163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0" i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1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28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ứ</a:t>
            </a:r>
            <a:r>
              <a:rPr lang="en-US" sz="28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800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22 </a:t>
            </a:r>
            <a:r>
              <a:rPr lang="en-US" sz="28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8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en-US" sz="2800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2020</a:t>
            </a:r>
            <a:endParaRPr lang="en-US" sz="2800" b="0" i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AA8B860E-8FFC-4A14-AFC2-DDF4097C0E0D}"/>
              </a:ext>
            </a:extLst>
          </p:cNvPr>
          <p:cNvSpPr txBox="1"/>
          <p:nvPr/>
        </p:nvSpPr>
        <p:spPr>
          <a:xfrm>
            <a:off x="3904045" y="385931"/>
            <a:ext cx="175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9F214A20-34A8-4EAE-B6B7-31D308311505}"/>
              </a:ext>
            </a:extLst>
          </p:cNvPr>
          <p:cNvSpPr/>
          <p:nvPr/>
        </p:nvSpPr>
        <p:spPr>
          <a:xfrm>
            <a:off x="533399" y="1455862"/>
            <a:ext cx="546014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err="1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b="1" dirty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4: </a:t>
            </a:r>
            <a:r>
              <a:rPr lang="en-US" sz="3600" b="1" i="1" dirty="0" err="1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600" b="1" i="1" dirty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3600" b="1" i="1" dirty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3600" b="1" i="1" dirty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sz="3600" b="1" i="1" dirty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endParaRPr lang="en-US" sz="3600" b="1" i="1" dirty="0">
              <a:solidFill>
                <a:srgbClr val="00CC00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0292A4F0-B7B3-40D1-B7EF-E3792ACC4D6A}"/>
              </a:ext>
            </a:extLst>
          </p:cNvPr>
          <p:cNvSpPr txBox="1"/>
          <p:nvPr/>
        </p:nvSpPr>
        <p:spPr>
          <a:xfrm>
            <a:off x="6012181" y="3106923"/>
            <a:ext cx="22167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endParaRPr lang="en-US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CB5D67D1-F9E1-41F0-8321-CD2584AC230C}"/>
              </a:ext>
            </a:extLst>
          </p:cNvPr>
          <p:cNvSpPr txBox="1"/>
          <p:nvPr/>
        </p:nvSpPr>
        <p:spPr>
          <a:xfrm>
            <a:off x="5978184" y="3139066"/>
            <a:ext cx="22167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48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endParaRPr lang="en-US" sz="48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5F938C28-D845-4E3C-81C1-51720E8C33C5}"/>
              </a:ext>
            </a:extLst>
          </p:cNvPr>
          <p:cNvSpPr txBox="1"/>
          <p:nvPr/>
        </p:nvSpPr>
        <p:spPr>
          <a:xfrm>
            <a:off x="6088381" y="3139066"/>
            <a:ext cx="22167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 </a:t>
            </a:r>
            <a:r>
              <a:rPr lang="en-US" sz="4800" b="1" dirty="0" err="1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endParaRPr lang="en-US" sz="4800" b="1" dirty="0">
              <a:solidFill>
                <a:srgbClr val="00CC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FB5FF50A-ABD9-4E76-ACE1-5F426DC56897}"/>
              </a:ext>
            </a:extLst>
          </p:cNvPr>
          <p:cNvSpPr txBox="1"/>
          <p:nvPr/>
        </p:nvSpPr>
        <p:spPr>
          <a:xfrm>
            <a:off x="5944187" y="3139066"/>
            <a:ext cx="22167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00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 </a:t>
            </a:r>
            <a:r>
              <a:rPr lang="en-US" sz="4800" b="1" dirty="0" err="1">
                <a:solidFill>
                  <a:srgbClr val="00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endParaRPr lang="en-US" sz="4800" b="1" dirty="0">
              <a:solidFill>
                <a:srgbClr val="0099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8E1EB002-0296-42FA-A02D-5F33D889AAC8}"/>
              </a:ext>
            </a:extLst>
          </p:cNvPr>
          <p:cNvSpPr txBox="1"/>
          <p:nvPr/>
        </p:nvSpPr>
        <p:spPr>
          <a:xfrm>
            <a:off x="5951221" y="3106924"/>
            <a:ext cx="22167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en-US" sz="4800" b="1" dirty="0" err="1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endParaRPr lang="en-US" sz="4800" b="1" dirty="0">
              <a:solidFill>
                <a:srgbClr val="99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1959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200"/>
                                  </p:stCondLst>
                                  <p:childTnLst>
                                    <p:animRot by="3600000">
                                      <p:cBhvr>
                                        <p:cTn id="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mph" presetSubtype="0" fill="hold" nodeType="clickEffect">
                                  <p:stCondLst>
                                    <p:cond delay="200"/>
                                  </p:stCondLst>
                                  <p:childTnLst>
                                    <p:animRot by="5400000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mph" presetSubtype="0" fill="hold" nodeType="clickEffect">
                                  <p:stCondLst>
                                    <p:cond delay="200"/>
                                  </p:stCondLst>
                                  <p:childTnLst>
                                    <p:animRot by="3600000">
                                      <p:cBhvr>
                                        <p:cTn id="3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8" presetClass="emph" presetSubtype="0" fill="hold" nodeType="clickEffect">
                                  <p:stCondLst>
                                    <p:cond delay="200"/>
                                  </p:stCondLst>
                                  <p:childTnLst>
                                    <p:animRot by="3600000">
                                      <p:cBhvr>
                                        <p:cTn id="5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8" presetClass="emph" presetSubtype="0" fill="hold" nodeType="clickEffect">
                                  <p:stCondLst>
                                    <p:cond delay="300"/>
                                  </p:stCondLst>
                                  <p:childTnLst>
                                    <p:animRot by="1800000">
                                      <p:cBhvr>
                                        <p:cTn id="70" dur="9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8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1" grpId="1"/>
      <p:bldP spid="22" grpId="0"/>
      <p:bldP spid="22" grpId="1"/>
      <p:bldP spid="23" grpId="0"/>
      <p:bldP spid="23" grpId="1"/>
      <p:bldP spid="24" grpId="0"/>
      <p:bldP spid="24" grpId="1"/>
      <p:bldP spid="25" grpId="0"/>
      <p:bldP spid="25" grpId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2A2A2A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1973</TotalTime>
  <Words>290</Words>
  <Application>Microsoft Office PowerPoint</Application>
  <PresentationFormat>On-screen Show (4:3)</PresentationFormat>
  <Paragraphs>98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PHÉP CỘNG CÓ TỔNG BẰNG 10 </vt:lpstr>
      <vt:lpstr>PHÉP CỘNG CÓ TỔNG BẰNG 10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MY_PC</dc:creator>
  <cp:lastModifiedBy>AutoBVT</cp:lastModifiedBy>
  <cp:revision>87</cp:revision>
  <dcterms:created xsi:type="dcterms:W3CDTF">2006-08-16T00:00:00Z</dcterms:created>
  <dcterms:modified xsi:type="dcterms:W3CDTF">2020-09-21T12:57:25Z</dcterms:modified>
</cp:coreProperties>
</file>