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6" r:id="rId3"/>
    <p:sldId id="318" r:id="rId4"/>
    <p:sldId id="317" r:id="rId5"/>
    <p:sldId id="264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9147175" cy="5145088"/>
  <p:notesSz cx="6858000" cy="9144000"/>
  <p:embeddedFontLst>
    <p:embeddedFont>
      <p:font typeface="Calibri Light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9A8"/>
    <a:srgbClr val="73C6E8"/>
    <a:srgbClr val="3B6BDD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02" y="13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4" b="20406"/>
          <a:stretch/>
        </p:blipFill>
        <p:spPr>
          <a:xfrm>
            <a:off x="1927209" y="1979023"/>
            <a:ext cx="5145088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69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858272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29" y="1449246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4586" y="1511476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276" y="1511476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7016" y="1513381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2756" y="1511476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736" y="1511476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1026" y="1511476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198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167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9824" y="150660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6514" y="150660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924" y="150660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244" y="150660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3374" y="150660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6264" y="150660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40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888343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909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566" y="150279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256" y="150279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2996" y="150279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7306" y="150279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116" y="150279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7006" y="150279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86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9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2850" y="-502356"/>
            <a:ext cx="7223760" cy="9748614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7031" y="4194619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743" y="41889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121" y="4589730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7832" y="4194619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744" y="45953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2676" y="4595376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9431" y="2495641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076" y="2896398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4498" y="2484352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98854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8942" y="2495641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74587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890732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98284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876529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84081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42142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1920" y="3769012"/>
            <a:ext cx="1953968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9472" y="4183968"/>
            <a:ext cx="2018844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7816" y="581990"/>
            <a:ext cx="2553128" cy="1062784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5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endParaRPr lang="en-GB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2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hồng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3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vàng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10570" y="1170436"/>
            <a:ext cx="1483066" cy="1865029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6622876" y="1994330"/>
            <a:ext cx="1201464" cy="1030589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15" y="1131046"/>
            <a:ext cx="1707427" cy="1988150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6533016" y="575893"/>
            <a:ext cx="1559305" cy="11168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1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4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nhỏ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47554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184246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1616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9168" y="4183968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91798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170043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177595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493610" y="-5141912"/>
            <a:ext cx="7223760" cy="9748616"/>
            <a:chOff x="2493610" y="-5141912"/>
            <a:chExt cx="7223760" cy="9748616"/>
          </a:xfrm>
        </p:grpSpPr>
        <p:pic>
          <p:nvPicPr>
            <p:cNvPr id="2050" name="Picture 2" descr="F:\AAA-PDF-SGK\B5-HD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3610" y="-5141912"/>
              <a:ext cx="7223760" cy="9748616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5310498" y="182395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20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34266" y="22331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20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91120" y="22331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1120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27053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27053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1120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grpSp>
        <p:nvGrpSpPr>
          <p:cNvPr id="8" name="Group 107"/>
          <p:cNvGrpSpPr/>
          <p:nvPr/>
        </p:nvGrpSpPr>
        <p:grpSpPr>
          <a:xfrm>
            <a:off x="1104523" y="1726170"/>
            <a:ext cx="2227143" cy="981595"/>
            <a:chOff x="1457620" y="2417278"/>
            <a:chExt cx="2444425" cy="1077360"/>
          </a:xfrm>
        </p:grpSpPr>
        <p:sp>
          <p:nvSpPr>
            <p:cNvPr id="55" name="Cloud Callout 54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4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8" name="Picture 3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616" y="1758676"/>
            <a:ext cx="2816358" cy="2415809"/>
          </a:xfrm>
          <a:prstGeom prst="rect">
            <a:avLst/>
          </a:prstGeom>
          <a:noFill/>
        </p:spPr>
      </p:pic>
      <p:pic>
        <p:nvPicPr>
          <p:cNvPr id="59" name="Picture 4" descr="F:\AAA-LÀM ẢNH SLIDE\Bai5-HĐ2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24282" y="2818253"/>
            <a:ext cx="764015" cy="350603"/>
          </a:xfrm>
          <a:prstGeom prst="rect">
            <a:avLst/>
          </a:prstGeom>
          <a:noFill/>
        </p:spPr>
      </p:pic>
      <p:pic>
        <p:nvPicPr>
          <p:cNvPr id="60" name="Picture 5" descr="F:\AAA-LÀM ẢNH SLIDE\Bai5-HĐ2-1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297">
            <a:off x="6896631" y="3142708"/>
            <a:ext cx="1411224" cy="652929"/>
          </a:xfrm>
          <a:prstGeom prst="rect">
            <a:avLst/>
          </a:prstGeom>
          <a:noFill/>
        </p:spPr>
      </p:pic>
      <p:pic>
        <p:nvPicPr>
          <p:cNvPr id="62" name="Picture 5" descr="F:\AAA-LÀM ẢNH SLIDE\Bai5-HĐ2-1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6278" y="2379863"/>
            <a:ext cx="621423" cy="287513"/>
          </a:xfrm>
          <a:prstGeom prst="rect">
            <a:avLst/>
          </a:prstGeom>
          <a:noFill/>
        </p:spPr>
      </p:pic>
      <p:pic>
        <p:nvPicPr>
          <p:cNvPr id="65" name="Picture 4" descr="F:\AAA-LÀM ẢNH SLIDE\Bai5-HĐ2-1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0497" y="2743461"/>
            <a:ext cx="687499" cy="315491"/>
          </a:xfrm>
          <a:prstGeom prst="rect">
            <a:avLst/>
          </a:prstGeom>
          <a:noFill/>
        </p:spPr>
      </p:pic>
      <p:pic>
        <p:nvPicPr>
          <p:cNvPr id="66" name="Picture 3" descr="F:\AAA-LÀM ẢNH SLIDE\Bai5-KP-(3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139" y="2936115"/>
            <a:ext cx="1739092" cy="1810693"/>
          </a:xfrm>
          <a:prstGeom prst="rect">
            <a:avLst/>
          </a:prstGeom>
          <a:noFill/>
        </p:spPr>
      </p:pic>
      <p:pic>
        <p:nvPicPr>
          <p:cNvPr id="38" name="Picture 8" descr="F:\AAA-PDF-SGK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541" y="1206677"/>
            <a:ext cx="1541815" cy="326248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301067" y="135466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B6BDD"/>
                </a:solidFill>
                <a:latin typeface="Lato"/>
              </a:rPr>
              <a:t>4</a:t>
            </a:r>
            <a:endParaRPr lang="en-US" sz="4000" b="1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8516" y="210255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B6BDD"/>
                </a:solidFill>
                <a:latin typeface="Lato"/>
              </a:rPr>
              <a:t>1</a:t>
            </a:r>
            <a:endParaRPr lang="en-US" sz="3600" b="1" dirty="0">
              <a:solidFill>
                <a:srgbClr val="3B6BDD"/>
              </a:solidFill>
              <a:latin typeface="Lato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49952" y="2060223"/>
            <a:ext cx="653730" cy="724431"/>
            <a:chOff x="4549952" y="2048934"/>
            <a:chExt cx="653730" cy="724431"/>
          </a:xfrm>
        </p:grpSpPr>
        <p:pic>
          <p:nvPicPr>
            <p:cNvPr id="42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09308" y="2726267"/>
            <a:ext cx="653730" cy="707886"/>
            <a:chOff x="3909308" y="2726267"/>
            <a:chExt cx="653730" cy="707886"/>
          </a:xfrm>
        </p:grpSpPr>
        <p:pic>
          <p:nvPicPr>
            <p:cNvPr id="45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4004089" y="272626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9952" y="2731911"/>
            <a:ext cx="653730" cy="707886"/>
            <a:chOff x="4549952" y="2731911"/>
            <a:chExt cx="653730" cy="707886"/>
          </a:xfrm>
        </p:grpSpPr>
        <p:pic>
          <p:nvPicPr>
            <p:cNvPr id="48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49952" y="3408363"/>
            <a:ext cx="653730" cy="672230"/>
            <a:chOff x="4549952" y="3408363"/>
            <a:chExt cx="653730" cy="672230"/>
          </a:xfrm>
        </p:grpSpPr>
        <p:pic>
          <p:nvPicPr>
            <p:cNvPr id="51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2077" y="3399981"/>
            <a:ext cx="653730" cy="672230"/>
            <a:chOff x="3912077" y="3399981"/>
            <a:chExt cx="653730" cy="672230"/>
          </a:xfrm>
        </p:grpSpPr>
        <p:grpSp>
          <p:nvGrpSpPr>
            <p:cNvPr id="54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63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4021665" y="342336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Lato"/>
                </a:rPr>
                <a:t>?</a:t>
              </a:r>
              <a:endParaRPr lang="en-US" sz="3600" b="1" dirty="0">
                <a:latin typeface="Lato"/>
              </a:endParaRPr>
            </a:p>
          </p:txBody>
        </p:sp>
      </p:grpSp>
      <p:grpSp>
        <p:nvGrpSpPr>
          <p:cNvPr id="88" name="Group 122"/>
          <p:cNvGrpSpPr/>
          <p:nvPr/>
        </p:nvGrpSpPr>
        <p:grpSpPr>
          <a:xfrm>
            <a:off x="4552721" y="3404508"/>
            <a:ext cx="653730" cy="672230"/>
            <a:chOff x="4549952" y="3408363"/>
            <a:chExt cx="653730" cy="672230"/>
          </a:xfrm>
        </p:grpSpPr>
        <p:pic>
          <p:nvPicPr>
            <p:cNvPr id="89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650378" y="342900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36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1" name="Group 120"/>
          <p:cNvGrpSpPr/>
          <p:nvPr/>
        </p:nvGrpSpPr>
        <p:grpSpPr>
          <a:xfrm>
            <a:off x="4552721" y="2736523"/>
            <a:ext cx="653730" cy="707886"/>
            <a:chOff x="4549952" y="2731911"/>
            <a:chExt cx="653730" cy="707886"/>
          </a:xfrm>
        </p:grpSpPr>
        <p:pic>
          <p:nvPicPr>
            <p:cNvPr id="93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4635951" y="27319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5" name="Group 118"/>
          <p:cNvGrpSpPr/>
          <p:nvPr/>
        </p:nvGrpSpPr>
        <p:grpSpPr>
          <a:xfrm>
            <a:off x="4552721" y="2056368"/>
            <a:ext cx="653730" cy="724431"/>
            <a:chOff x="4549952" y="2048934"/>
            <a:chExt cx="653730" cy="724431"/>
          </a:xfrm>
        </p:grpSpPr>
        <p:pic>
          <p:nvPicPr>
            <p:cNvPr id="96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4635951" y="204893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98" name="Group 119"/>
          <p:cNvGrpSpPr/>
          <p:nvPr/>
        </p:nvGrpSpPr>
        <p:grpSpPr>
          <a:xfrm>
            <a:off x="3916337" y="2709333"/>
            <a:ext cx="653730" cy="730549"/>
            <a:chOff x="3898019" y="2726267"/>
            <a:chExt cx="653730" cy="707886"/>
          </a:xfrm>
        </p:grpSpPr>
        <p:pic>
          <p:nvPicPr>
            <p:cNvPr id="99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4004089" y="272626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09308" y="3375378"/>
            <a:ext cx="653730" cy="707886"/>
            <a:chOff x="3909308" y="3375378"/>
            <a:chExt cx="653730" cy="707886"/>
          </a:xfrm>
        </p:grpSpPr>
        <p:grpSp>
          <p:nvGrpSpPr>
            <p:cNvPr id="102" name="Group 121"/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Lato"/>
                  </a:rPr>
                  <a:t>?</a:t>
                </a:r>
                <a:endParaRPr lang="en-US" sz="3600" b="1" dirty="0">
                  <a:latin typeface="Lato"/>
                </a:endParaRPr>
              </a:p>
            </p:txBody>
          </p:sp>
          <p:pic>
            <p:nvPicPr>
              <p:cNvPr id="105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4004089" y="337537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988E-6 8.63931E-7 L -7.55988E-6 8.63931E-7 C 0.01006 -0.01296 0.00485 -0.00987 0.01492 -0.01203 C 0.01579 -0.01265 0.01648 -0.01327 0.01735 -0.01358 C 0.02516 -0.01666 0.02603 -0.01481 0.03661 -0.01358 C 0.03713 -0.01203 0.03852 -0.0108 0.03817 -0.00926 C 0.038 -0.00771 0.03661 -0.00771 0.03574 -0.00771 C 0.02707 -0.00617 0.00989 -0.00463 0.00989 -0.00463 C 0.00433 -0.00309 0.00155 -0.00093 -7.55988E-6 8.63931E-7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756E-6 -7.77538E-7 L 2.62756E-6 -7.77538E-7 L -0.04009 0.00154 C -0.04096 0.00154 -0.04235 0.00123 -0.04252 0.00278 C -0.04304 0.0071 -0.0394 0.00802 -0.03835 0.00895 C -0.02881 0.00586 -0.03818 0.00864 -0.02586 0.00586 C -0.02395 0.00555 -0.02204 0.00494 -0.02013 0.00432 C -0.01892 0.00401 -0.01788 0.00309 -0.01666 0.00278 C -0.01406 0.00216 -0.01111 0.00185 -0.00833 0.00154 C -0.00382 -0.00062 -0.00625 -7.77538E-7 2.62756E-6 -7.77538E-7 Z " pathEditMode="relative" ptsTypes="AAAAAAAAAA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4 0.00494 L -0.03904 0.00494 C -0.04495 0.00587 -0.05102 0.00432 -0.05657 0.00772 C -0.06265 0.01142 -0.05987 0.00988 -0.0649 0.01235 C -0.06542 0.01358 -0.06681 0.01482 -0.06647 0.01667 C -0.06629 0.01852 -0.06508 0.01975 -0.06404 0.01975 C -0.06178 0.01975 -0.05952 0.0179 -0.05744 0.01667 C -0.05571 0.01574 -0.0538 0.01543 -0.05241 0.01358 C -0.05154 0.01266 -0.05085 0.01142 -0.04998 0.0108 C -0.04911 0.00988 -0.04824 0.00957 -0.04737 0.00926 C -0.04408 0.00741 -0.04043 0.00556 -0.03904 0.00494 Z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75E-6 3.77044E-6 L 3.20375E-6 3.77044E-6 C -0.0026 0.00031 -0.00521 0.00062 -0.00764 0.00124 C -0.00851 0.00154 -0.00989 0.00154 -0.01024 0.00278 C -0.01059 0.00432 -0.00972 0.00586 -0.00937 0.00741 C -0.00399 0.00586 -0.00347 0.00895 -0.0026 0.00124 C -0.00243 0.00031 -0.00052 3.77044E-6 3.20375E-6 3.77044E-6 Z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90673" y="1633389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F:\AAA-PDF-SGK\B5-HD2-2.png"/>
          <p:cNvPicPr>
            <a:picLocks noChangeAspect="1" noChangeArrowheads="1"/>
          </p:cNvPicPr>
          <p:nvPr/>
        </p:nvPicPr>
        <p:blipFill>
          <a:blip r:embed="rId3" cstate="print"/>
          <a:srcRect l="26989" t="19090" r="14721" b="15818"/>
          <a:stretch>
            <a:fillRect/>
          </a:stretch>
        </p:blipFill>
        <p:spPr bwMode="auto">
          <a:xfrm>
            <a:off x="4732570" y="-92315"/>
            <a:ext cx="3304582" cy="4980072"/>
          </a:xfrm>
          <a:prstGeom prst="rect">
            <a:avLst/>
          </a:prstGeom>
          <a:noFill/>
        </p:spPr>
      </p:pic>
      <p:sp>
        <p:nvSpPr>
          <p:cNvPr id="70" name="Title 16"/>
          <p:cNvSpPr txBox="1">
            <a:spLocks/>
          </p:cNvSpPr>
          <p:nvPr/>
        </p:nvSpPr>
        <p:spPr>
          <a:xfrm>
            <a:off x="284810" y="2066495"/>
            <a:ext cx="3993285" cy="601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Lấy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Tách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đó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thành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hai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</a:t>
            </a:r>
          </a:p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Tìm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ở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mỗi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(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theo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mẫu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).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99797" y="800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1785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887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6217" y="1901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0247" y="1893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4057" y="35547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26217" y="3558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665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910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4046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291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9306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694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830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7218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" y="614916"/>
            <a:ext cx="2070148" cy="10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2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" y="540403"/>
            <a:ext cx="1670428" cy="835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92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716295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8" y="1402529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955" y="1472379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1645" y="1472379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7385" y="1472379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0375" y="1472379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8505" y="1472379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395" y="1472379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62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" y="60445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75" y="1479358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32" y="1558733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8362" y="1558733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782" y="1558733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252" y="1558733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9382" y="1558733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2272" y="1558733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4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8842</TotalTime>
  <Words>265</Words>
  <Application>Microsoft Office PowerPoint</Application>
  <PresentationFormat>Custom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UTM Cookies</vt:lpstr>
      <vt:lpstr>Calibri Light</vt:lpstr>
      <vt:lpstr>Lato</vt:lpstr>
      <vt:lpstr>Lato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Linh</cp:lastModifiedBy>
  <cp:revision>261</cp:revision>
  <dcterms:created xsi:type="dcterms:W3CDTF">2020-02-21T03:04:01Z</dcterms:created>
  <dcterms:modified xsi:type="dcterms:W3CDTF">2020-10-08T01:04:57Z</dcterms:modified>
</cp:coreProperties>
</file>