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7"/>
  </p:notesMasterIdLst>
  <p:sldIdLst>
    <p:sldId id="291" r:id="rId2"/>
    <p:sldId id="263" r:id="rId3"/>
    <p:sldId id="262" r:id="rId4"/>
    <p:sldId id="293" r:id="rId5"/>
    <p:sldId id="280" r:id="rId6"/>
    <p:sldId id="265" r:id="rId7"/>
    <p:sldId id="259" r:id="rId8"/>
    <p:sldId id="271" r:id="rId9"/>
    <p:sldId id="289" r:id="rId10"/>
    <p:sldId id="290" r:id="rId11"/>
    <p:sldId id="281" r:id="rId12"/>
    <p:sldId id="282" r:id="rId13"/>
    <p:sldId id="283" r:id="rId14"/>
    <p:sldId id="294" r:id="rId15"/>
    <p:sldId id="292" r:id="rId1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AFE6"/>
    <a:srgbClr val="00FACA"/>
    <a:srgbClr val="00FFCC"/>
    <a:srgbClr val="009999"/>
    <a:srgbClr val="00FECE"/>
    <a:srgbClr val="A9E0F9"/>
    <a:srgbClr val="D6F4FE"/>
    <a:srgbClr val="F48072"/>
    <a:srgbClr val="F37E71"/>
    <a:srgbClr val="F47F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5501" autoAdjust="0"/>
  </p:normalViewPr>
  <p:slideViewPr>
    <p:cSldViewPr snapToGrid="0">
      <p:cViewPr>
        <p:scale>
          <a:sx n="109" d="100"/>
          <a:sy n="109" d="100"/>
        </p:scale>
        <p:origin x="-234" y="-18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546686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03303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19374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65af97229a_8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65af97229a_8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689384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từng</a:t>
            </a:r>
            <a:r>
              <a:rPr lang="en-US" dirty="0"/>
              <a:t> </a:t>
            </a:r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th</a:t>
            </a:r>
            <a:r>
              <a:rPr lang="vi-VN" dirty="0"/>
              <a:t>ư</a:t>
            </a:r>
            <a:r>
              <a:rPr lang="en-US" dirty="0" err="1"/>
              <a:t>ờng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bật</a:t>
            </a:r>
            <a:r>
              <a:rPr lang="en-US" dirty="0"/>
              <a:t> </a:t>
            </a:r>
            <a:r>
              <a:rPr lang="en-US" dirty="0" err="1"/>
              <a:t>âm</a:t>
            </a:r>
            <a:r>
              <a:rPr lang="en-US" dirty="0"/>
              <a:t> </a:t>
            </a:r>
            <a:r>
              <a:rPr lang="en-US" dirty="0" err="1"/>
              <a:t>thanh</a:t>
            </a:r>
            <a:r>
              <a:rPr lang="en-US" dirty="0"/>
              <a:t> </a:t>
            </a:r>
            <a:r>
              <a:rPr lang="en-US" dirty="0" err="1"/>
              <a:t>đọc</a:t>
            </a:r>
            <a:r>
              <a:rPr lang="en-US" dirty="0"/>
              <a:t> </a:t>
            </a:r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đó</a:t>
            </a:r>
            <a:endParaRPr lang="en-US" dirty="0"/>
          </a:p>
          <a:p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hoa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vì</a:t>
            </a:r>
            <a:r>
              <a:rPr lang="en-US" dirty="0"/>
              <a:t> </a:t>
            </a:r>
            <a:r>
              <a:rPr lang="en-US" dirty="0" err="1"/>
              <a:t>nặng</a:t>
            </a:r>
            <a:r>
              <a:rPr lang="en-US" dirty="0"/>
              <a:t>, </a:t>
            </a:r>
            <a:r>
              <a:rPr lang="en-US" dirty="0" err="1"/>
              <a:t>khó</a:t>
            </a:r>
            <a:r>
              <a:rPr lang="en-US" dirty="0"/>
              <a:t> </a:t>
            </a:r>
            <a:r>
              <a:rPr lang="en-US" dirty="0" err="1"/>
              <a:t>chạy</a:t>
            </a:r>
            <a:r>
              <a:rPr lang="en-US" dirty="0"/>
              <a:t> slide</a:t>
            </a:r>
          </a:p>
        </p:txBody>
      </p:sp>
    </p:spTree>
    <p:extLst>
      <p:ext uri="{BB962C8B-B14F-4D97-AF65-F5344CB8AC3E}">
        <p14:creationId xmlns:p14="http://schemas.microsoft.com/office/powerpoint/2010/main" val="21742366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từng</a:t>
            </a:r>
            <a:r>
              <a:rPr lang="en-US" dirty="0"/>
              <a:t> </a:t>
            </a:r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th</a:t>
            </a:r>
            <a:r>
              <a:rPr lang="vi-VN" dirty="0"/>
              <a:t>ư</a:t>
            </a:r>
            <a:r>
              <a:rPr lang="en-US" dirty="0" err="1"/>
              <a:t>ờng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bật</a:t>
            </a:r>
            <a:r>
              <a:rPr lang="en-US" dirty="0"/>
              <a:t> </a:t>
            </a:r>
            <a:r>
              <a:rPr lang="en-US" dirty="0" err="1"/>
              <a:t>âm</a:t>
            </a:r>
            <a:r>
              <a:rPr lang="en-US" dirty="0"/>
              <a:t> </a:t>
            </a:r>
            <a:r>
              <a:rPr lang="en-US" dirty="0" err="1"/>
              <a:t>thanh</a:t>
            </a:r>
            <a:r>
              <a:rPr lang="en-US" dirty="0"/>
              <a:t> </a:t>
            </a:r>
            <a:r>
              <a:rPr lang="en-US" dirty="0" err="1"/>
              <a:t>đọc</a:t>
            </a:r>
            <a:r>
              <a:rPr lang="en-US" dirty="0"/>
              <a:t> </a:t>
            </a:r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đó</a:t>
            </a:r>
            <a:endParaRPr lang="en-US" dirty="0"/>
          </a:p>
          <a:p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hoa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vì</a:t>
            </a:r>
            <a:r>
              <a:rPr lang="en-US" dirty="0"/>
              <a:t> </a:t>
            </a:r>
            <a:r>
              <a:rPr lang="en-US" dirty="0" err="1"/>
              <a:t>nặng</a:t>
            </a:r>
            <a:r>
              <a:rPr lang="en-US" dirty="0"/>
              <a:t>, </a:t>
            </a:r>
            <a:r>
              <a:rPr lang="en-US" dirty="0" err="1"/>
              <a:t>khó</a:t>
            </a:r>
            <a:r>
              <a:rPr lang="en-US" dirty="0"/>
              <a:t> </a:t>
            </a:r>
            <a:r>
              <a:rPr lang="en-US" dirty="0" err="1"/>
              <a:t>chạy</a:t>
            </a:r>
            <a:r>
              <a:rPr lang="en-US" dirty="0"/>
              <a:t> slide</a:t>
            </a:r>
          </a:p>
        </p:txBody>
      </p:sp>
    </p:spTree>
    <p:extLst>
      <p:ext uri="{BB962C8B-B14F-4D97-AF65-F5344CB8AC3E}">
        <p14:creationId xmlns:p14="http://schemas.microsoft.com/office/powerpoint/2010/main" val="24448803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65af97229a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65af97229a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22246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65af97229a_2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65af97229a_2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974517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Chưa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19426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Chưa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92849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08583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56493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bg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5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6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7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8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5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JP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4" Type="http://schemas.openxmlformats.org/officeDocument/2006/relationships/image" Target="../media/image6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2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5.png"/><Relationship Id="rId5" Type="http://schemas.openxmlformats.org/officeDocument/2006/relationships/image" Target="../media/image23.png"/><Relationship Id="rId10" Type="http://schemas.openxmlformats.org/officeDocument/2006/relationships/image" Target="../media/image29.png"/><Relationship Id="rId4" Type="http://schemas.openxmlformats.org/officeDocument/2006/relationships/image" Target="../media/image24.png"/><Relationship Id="rId9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4082285" y="0"/>
            <a:ext cx="3958155" cy="148636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 </a:t>
            </a:r>
            <a:r>
              <a:rPr lang="vi-VN" sz="6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</a:t>
            </a:r>
            <a:r>
              <a:rPr lang="vi-VN" sz="6600" b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5</a:t>
            </a:r>
            <a:endParaRPr sz="66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2892056" y="1263655"/>
            <a:ext cx="6338614" cy="128177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>
              <a:buClr>
                <a:schemeClr val="dk1"/>
              </a:buClr>
              <a:buSzPts val="5200"/>
            </a:pPr>
            <a:r>
              <a:rPr lang="en-GB" sz="3600" dirty="0" err="1">
                <a:solidFill>
                  <a:schemeClr val="dk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</a:t>
            </a:r>
            <a:r>
              <a:rPr lang="en-GB" sz="3600" dirty="0">
                <a:solidFill>
                  <a:schemeClr val="dk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3600" dirty="0" err="1">
                <a:solidFill>
                  <a:schemeClr val="dk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tập</a:t>
            </a:r>
            <a:r>
              <a:rPr lang="en-GB" sz="3600" dirty="0">
                <a:solidFill>
                  <a:schemeClr val="dk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3600" dirty="0" err="1">
                <a:solidFill>
                  <a:schemeClr val="dk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GB" sz="3600" dirty="0">
                <a:solidFill>
                  <a:schemeClr val="dk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3600" dirty="0" err="1">
                <a:solidFill>
                  <a:schemeClr val="dk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</a:t>
            </a:r>
            <a:r>
              <a:rPr lang="en-GB" sz="3600" dirty="0">
                <a:solidFill>
                  <a:schemeClr val="dk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3600" dirty="0" err="1">
                <a:solidFill>
                  <a:schemeClr val="dk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GB" sz="3600" dirty="0">
                <a:solidFill>
                  <a:schemeClr val="dk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 marL="0" indent="0">
              <a:buClr>
                <a:schemeClr val="dk1"/>
              </a:buClr>
              <a:buSzPts val="5200"/>
            </a:pPr>
            <a:r>
              <a:rPr lang="en-GB" sz="3600" dirty="0">
                <a:solidFill>
                  <a:schemeClr val="dk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600" dirty="0" smtClean="0">
                <a:solidFill>
                  <a:schemeClr val="dk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Gà nâu và vịt xám</a:t>
            </a:r>
            <a:endParaRPr lang="en-GB" sz="3600" dirty="0">
              <a:solidFill>
                <a:schemeClr val="dk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77760"/>
            <a:ext cx="2424223" cy="2265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009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04781" y="1232004"/>
            <a:ext cx="43268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1800" dirty="0" smtClean="0">
                <a:latin typeface="Quicksand Medium"/>
                <a:ea typeface="Arial-Rounded" panose="020B0500000000000000" pitchFamily="34" charset="0"/>
                <a:cs typeface="Arial-Rounded" panose="020B0500000000000000" pitchFamily="34" charset="0"/>
              </a:rPr>
              <a:t>Hằng ngày gà nâu và vịt xám làm gì?</a:t>
            </a:r>
            <a:r>
              <a:rPr lang="en-US" sz="1800" dirty="0" smtClean="0">
                <a:latin typeface="Quicksand Medium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endParaRPr lang="en-US" sz="1800" dirty="0">
              <a:latin typeface="Quicksand Medium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10" y="671634"/>
            <a:ext cx="1390405" cy="40582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88239" y="1838952"/>
            <a:ext cx="4759911" cy="3151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963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27258" y="1166551"/>
            <a:ext cx="65902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000" dirty="0" smtClean="0">
                <a:latin typeface="Quicksand Medium"/>
                <a:ea typeface="Arial-Rounded" panose="020B0500000000000000" pitchFamily="34" charset="0"/>
                <a:cs typeface="Arial-Rounded" panose="020B0500000000000000" pitchFamily="34" charset="0"/>
              </a:rPr>
              <a:t>Chuyện gì xảy ra khiến gà nâu không thể sang sông?</a:t>
            </a:r>
            <a:endParaRPr lang="en-US" sz="2000" dirty="0">
              <a:latin typeface="Quicksand Medium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10" y="671634"/>
            <a:ext cx="1390405" cy="4058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64113" y="1746965"/>
            <a:ext cx="4716555" cy="3154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678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10" y="671634"/>
            <a:ext cx="1390405" cy="40582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53439" y="1179629"/>
            <a:ext cx="32015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000" dirty="0" smtClean="0">
                <a:latin typeface="Quicksand Medium"/>
                <a:ea typeface="Arial-Rounded" panose="020B0500000000000000" pitchFamily="34" charset="0"/>
                <a:cs typeface="Arial-Rounded" panose="020B0500000000000000" pitchFamily="34" charset="0"/>
              </a:rPr>
              <a:t>Vịt đã làm gì để giúp gà?</a:t>
            </a:r>
            <a:endParaRPr lang="en-US" sz="2000" dirty="0">
              <a:latin typeface="Quicksand Medium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25205" y="1670037"/>
            <a:ext cx="4857986" cy="3154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022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01142" y="1143925"/>
            <a:ext cx="54280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000" dirty="0" smtClean="0">
                <a:latin typeface="Quicksand Medium"/>
                <a:ea typeface="Arial-Rounded" panose="020B0500000000000000" pitchFamily="34" charset="0"/>
                <a:cs typeface="Arial-Rounded" panose="020B0500000000000000" pitchFamily="34" charset="0"/>
              </a:rPr>
              <a:t>Thương vịt vất vả, gà đã làm gì để giúp vịt?</a:t>
            </a:r>
            <a:endParaRPr lang="en-US" sz="2000" dirty="0">
              <a:latin typeface="Quicksand Medium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10" y="671634"/>
            <a:ext cx="1390405" cy="4058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60692" y="1727994"/>
            <a:ext cx="4508990" cy="3154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416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10" y="671634"/>
            <a:ext cx="1390405" cy="40582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3195" y="1128868"/>
            <a:ext cx="2984520" cy="197614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9555" y="908353"/>
            <a:ext cx="3136083" cy="20975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8191" y="3057341"/>
            <a:ext cx="3123992" cy="202865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25864" y="3015094"/>
            <a:ext cx="2919774" cy="204279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811358" y="437525"/>
            <a:ext cx="28087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b="1" dirty="0" smtClean="0">
                <a:latin typeface="Quicksand Medium" panose="00000600000000000000" pitchFamily="2" charset="0"/>
              </a:rPr>
              <a:t>Gà nâu và vịt xám</a:t>
            </a:r>
            <a:endParaRPr lang="en-US" sz="2400" b="1" dirty="0">
              <a:latin typeface="Quicksand Medium" panose="00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4315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344AB88F-3A6B-44F3-A7AE-A3AB23060D0C}"/>
              </a:ext>
            </a:extLst>
          </p:cNvPr>
          <p:cNvSpPr/>
          <p:nvPr/>
        </p:nvSpPr>
        <p:spPr>
          <a:xfrm>
            <a:off x="329610" y="977266"/>
            <a:ext cx="5401338" cy="3188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  <a:tabLst/>
              <a:defRPr/>
            </a:pPr>
            <a:r>
              <a:rPr kumimoji="0" lang="en-GB" sz="6000" b="1" i="0" u="none" strike="noStrike" kern="0" cap="none" spc="1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CỦNG</a:t>
            </a:r>
            <a:r>
              <a:rPr kumimoji="0" lang="en-GB" sz="6000" b="1" i="0" u="none" strike="noStrike" kern="0" cap="none" spc="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GB" sz="6000" b="1" i="0" u="none" strike="noStrike" kern="0" cap="none" spc="1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CỐ</a:t>
            </a:r>
            <a:r>
              <a:rPr kumimoji="0" lang="en-GB" sz="6000" b="1" i="0" u="none" strike="noStrike" kern="0" cap="none" spc="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  <a:tabLst/>
              <a:defRPr/>
            </a:pPr>
            <a:r>
              <a:rPr kumimoji="0" lang="en-GB" sz="6000" b="1" i="0" u="none" strike="noStrike" kern="0" cap="none" spc="1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BÀI</a:t>
            </a:r>
            <a:r>
              <a:rPr kumimoji="0" lang="en-GB" sz="6000" b="1" i="0" u="none" strike="noStrike" kern="0" cap="none" spc="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GB" sz="6000" b="1" i="0" u="none" strike="noStrike" kern="0" cap="none" spc="1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HỌC</a:t>
            </a:r>
            <a:r>
              <a:rPr kumimoji="0" lang="en-GB" sz="6000" b="1" i="0" u="none" strike="noStrike" kern="0" cap="none" spc="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DC8453C-C512-4489-80A2-2910095B8E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1480" y="2976914"/>
            <a:ext cx="2952520" cy="2166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173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1059" y="1513312"/>
            <a:ext cx="3885955" cy="2023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15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301494" y="3147060"/>
            <a:ext cx="6904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EC36E197-B731-4608-B7AD-D0CAAB8F8E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477" y="616687"/>
            <a:ext cx="1073776" cy="457200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FB9DC7F7-327F-4B5C-9B0B-73A1E55E75B5}"/>
              </a:ext>
            </a:extLst>
          </p:cNvPr>
          <p:cNvSpPr txBox="1"/>
          <p:nvPr/>
        </p:nvSpPr>
        <p:spPr>
          <a:xfrm rot="201875">
            <a:off x="5769673" y="3679720"/>
            <a:ext cx="4741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Quicksand Medium" panose="00000600000000000000" pitchFamily="2" charset="0"/>
              </a:rPr>
              <a:t>A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A4F17071-2E33-47BE-8429-EE57EEB45B6B}"/>
              </a:ext>
            </a:extLst>
          </p:cNvPr>
          <p:cNvSpPr txBox="1"/>
          <p:nvPr/>
        </p:nvSpPr>
        <p:spPr>
          <a:xfrm rot="112218">
            <a:off x="1120071" y="3810818"/>
            <a:ext cx="4741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Quicksand Medium" panose="00000600000000000000" pitchFamily="2" charset="0"/>
              </a:rPr>
              <a:t>B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F4750BB9-CBAB-40FB-93F8-9DD1322AC05E}"/>
              </a:ext>
            </a:extLst>
          </p:cNvPr>
          <p:cNvSpPr txBox="1"/>
          <p:nvPr/>
        </p:nvSpPr>
        <p:spPr>
          <a:xfrm rot="21243811">
            <a:off x="2330475" y="3856036"/>
            <a:ext cx="4741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Quicksand Medium" panose="00000600000000000000" pitchFamily="2" charset="0"/>
              </a:rPr>
              <a:t>C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5EF91E14-45C7-4AD9-B252-8C2D38F09205}"/>
              </a:ext>
            </a:extLst>
          </p:cNvPr>
          <p:cNvSpPr txBox="1"/>
          <p:nvPr/>
        </p:nvSpPr>
        <p:spPr>
          <a:xfrm rot="21008566">
            <a:off x="3456865" y="3741016"/>
            <a:ext cx="4491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Quicksand Medium" panose="00000600000000000000" pitchFamily="2" charset="0"/>
              </a:rPr>
              <a:t>E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9EFD2266-8A80-4485-B107-DD0A8AF3B37D}"/>
              </a:ext>
            </a:extLst>
          </p:cNvPr>
          <p:cNvSpPr txBox="1"/>
          <p:nvPr/>
        </p:nvSpPr>
        <p:spPr>
          <a:xfrm>
            <a:off x="4594848" y="3656897"/>
            <a:ext cx="4741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Quicksand Medium" panose="00000600000000000000" pitchFamily="2" charset="0"/>
              </a:rPr>
              <a:t>Ê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599" y="1714434"/>
            <a:ext cx="4013641" cy="22576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522" y="192602"/>
            <a:ext cx="2161580" cy="4252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454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301494" y="3147060"/>
            <a:ext cx="6904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EC36E197-B731-4608-B7AD-D0CAAB8F8E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477" y="616687"/>
            <a:ext cx="1073776" cy="457200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FB9DC7F7-327F-4B5C-9B0B-73A1E55E75B5}"/>
              </a:ext>
            </a:extLst>
          </p:cNvPr>
          <p:cNvSpPr txBox="1"/>
          <p:nvPr/>
        </p:nvSpPr>
        <p:spPr>
          <a:xfrm rot="201875">
            <a:off x="5769673" y="3679720"/>
            <a:ext cx="4741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Quicksand Medium" panose="00000600000000000000" pitchFamily="2" charset="0"/>
              </a:rPr>
              <a:t>A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A4F17071-2E33-47BE-8429-EE57EEB45B6B}"/>
              </a:ext>
            </a:extLst>
          </p:cNvPr>
          <p:cNvSpPr txBox="1"/>
          <p:nvPr/>
        </p:nvSpPr>
        <p:spPr>
          <a:xfrm rot="112218">
            <a:off x="1120071" y="3810818"/>
            <a:ext cx="4741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Quicksand Medium" panose="00000600000000000000" pitchFamily="2" charset="0"/>
              </a:rPr>
              <a:t>B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F4750BB9-CBAB-40FB-93F8-9DD1322AC05E}"/>
              </a:ext>
            </a:extLst>
          </p:cNvPr>
          <p:cNvSpPr txBox="1"/>
          <p:nvPr/>
        </p:nvSpPr>
        <p:spPr>
          <a:xfrm rot="21243811">
            <a:off x="2330475" y="3856036"/>
            <a:ext cx="4741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Quicksand Medium" panose="00000600000000000000" pitchFamily="2" charset="0"/>
              </a:rPr>
              <a:t>C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5EF91E14-45C7-4AD9-B252-8C2D38F09205}"/>
              </a:ext>
            </a:extLst>
          </p:cNvPr>
          <p:cNvSpPr txBox="1"/>
          <p:nvPr/>
        </p:nvSpPr>
        <p:spPr>
          <a:xfrm rot="21008566">
            <a:off x="3456865" y="3741016"/>
            <a:ext cx="4491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Quicksand Medium" panose="00000600000000000000" pitchFamily="2" charset="0"/>
              </a:rPr>
              <a:t>E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9EFD2266-8A80-4485-B107-DD0A8AF3B37D}"/>
              </a:ext>
            </a:extLst>
          </p:cNvPr>
          <p:cNvSpPr txBox="1"/>
          <p:nvPr/>
        </p:nvSpPr>
        <p:spPr>
          <a:xfrm>
            <a:off x="4594848" y="3656897"/>
            <a:ext cx="4741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Quicksand Medium" panose="00000600000000000000" pitchFamily="2" charset="0"/>
              </a:rPr>
              <a:t>Ê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4084" y="434175"/>
            <a:ext cx="5515667" cy="439654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4993" y="2250722"/>
            <a:ext cx="1177536" cy="7634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9806" y="3089961"/>
            <a:ext cx="1296984" cy="8919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862" y="3778661"/>
            <a:ext cx="1276935" cy="9260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984" y="1983267"/>
            <a:ext cx="1195335" cy="86045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4848" y="3065663"/>
            <a:ext cx="1308457" cy="85127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9672" y="3812601"/>
            <a:ext cx="1501957" cy="100752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0566" y="1815433"/>
            <a:ext cx="1120418" cy="87687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0781" y="2703001"/>
            <a:ext cx="1203583" cy="82688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0060" y="3637867"/>
            <a:ext cx="1353885" cy="102111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1003" y="1562760"/>
            <a:ext cx="903214" cy="78026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4085" y="434175"/>
            <a:ext cx="5515666" cy="438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240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264" y="576278"/>
            <a:ext cx="1107798" cy="57685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314994"/>
            <a:ext cx="9144000" cy="2760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193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921" y="1688123"/>
            <a:ext cx="4674180" cy="1364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984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414645" y="2072265"/>
            <a:ext cx="3972999" cy="897924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 smtClean="0">
                <a:solidFill>
                  <a:srgbClr val="14AFE6"/>
                </a:solidFill>
                <a:latin typeface="Quicksand Medium" panose="00000600000000000000"/>
                <a:ea typeface="Arial-Rounded" panose="020B0500000000000000" pitchFamily="34" charset="0"/>
                <a:cs typeface="Arial-Rounded" panose="020B0500000000000000" pitchFamily="34" charset="0"/>
              </a:rPr>
              <a:t>Sen nở thắm hồ.</a:t>
            </a:r>
            <a:endParaRPr lang="en-US" sz="3600" dirty="0">
              <a:solidFill>
                <a:srgbClr val="14AFE6"/>
              </a:solidFill>
              <a:latin typeface="Quicksand Medium" panose="0000060000000000000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75" y="635116"/>
            <a:ext cx="1527541" cy="4458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919" y="1783729"/>
            <a:ext cx="4286373" cy="1251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497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10" y="671634"/>
            <a:ext cx="1390405" cy="40582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2676" y="1114111"/>
            <a:ext cx="2871005" cy="190098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78259" y="917517"/>
            <a:ext cx="3136083" cy="20975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33415" y="3015094"/>
            <a:ext cx="3232147" cy="20988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20140" y="3015094"/>
            <a:ext cx="2919774" cy="204279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811358" y="437525"/>
            <a:ext cx="28087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b="1" dirty="0" smtClean="0">
                <a:latin typeface="Quicksand Medium" panose="00000600000000000000" pitchFamily="2" charset="0"/>
              </a:rPr>
              <a:t>Gà nâu và vịt xám</a:t>
            </a:r>
            <a:endParaRPr lang="en-US" sz="2400" b="1" dirty="0">
              <a:latin typeface="Quicksand Medium" panose="00000600000000000000" pitchFamily="2" charset="0"/>
            </a:endParaRPr>
          </a:p>
        </p:txBody>
      </p:sp>
      <p:pic>
        <p:nvPicPr>
          <p:cNvPr id="5" name="Gà nâu và vịt xá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67932" y="426961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902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6028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1784</TotalTime>
  <Words>142</Words>
  <Application>Microsoft Office PowerPoint</Application>
  <PresentationFormat>On-screen Show (16:9)</PresentationFormat>
  <Paragraphs>28</Paragraphs>
  <Slides>15</Slides>
  <Notes>11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Simple Light</vt:lpstr>
      <vt:lpstr>BÀI 35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1</dc:title>
  <dc:creator>Linh</dc:creator>
  <cp:lastModifiedBy>Linh</cp:lastModifiedBy>
  <cp:revision>275</cp:revision>
  <dcterms:modified xsi:type="dcterms:W3CDTF">2020-10-30T01:48:01Z</dcterms:modified>
</cp:coreProperties>
</file>