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436" r:id="rId2"/>
    <p:sldId id="411" r:id="rId3"/>
    <p:sldId id="273" r:id="rId4"/>
    <p:sldId id="421" r:id="rId5"/>
    <p:sldId id="414" r:id="rId6"/>
    <p:sldId id="311" r:id="rId7"/>
    <p:sldId id="413" r:id="rId8"/>
    <p:sldId id="415" r:id="rId9"/>
    <p:sldId id="416" r:id="rId10"/>
    <p:sldId id="417" r:id="rId11"/>
    <p:sldId id="418" r:id="rId12"/>
    <p:sldId id="419" r:id="rId13"/>
    <p:sldId id="420" r:id="rId14"/>
    <p:sldId id="404" r:id="rId15"/>
    <p:sldId id="422" r:id="rId16"/>
    <p:sldId id="423" r:id="rId17"/>
    <p:sldId id="424" r:id="rId18"/>
    <p:sldId id="425" r:id="rId19"/>
    <p:sldId id="426" r:id="rId20"/>
    <p:sldId id="427" r:id="rId21"/>
    <p:sldId id="428" r:id="rId22"/>
    <p:sldId id="429" r:id="rId23"/>
    <p:sldId id="431" r:id="rId24"/>
    <p:sldId id="430" r:id="rId25"/>
    <p:sldId id="432" r:id="rId26"/>
    <p:sldId id="433" r:id="rId27"/>
    <p:sldId id="435" r:id="rId28"/>
    <p:sldId id="434" r:id="rId29"/>
    <p:sldId id="289" r:id="rId30"/>
    <p:sldId id="288" r:id="rId31"/>
  </p:sldIdLst>
  <p:sldSz cx="9144000" cy="5143500" type="screen16x9"/>
  <p:notesSz cx="7010400" cy="9296400"/>
  <p:custDataLst>
    <p:tags r:id="rId34"/>
  </p:custDataLst>
  <p:defaultTextStyle>
    <a:defPPr>
      <a:defRPr lang="zh-CN"/>
    </a:defPPr>
    <a:lvl1pPr algn="l" defTabSz="685800" rtl="0" fontAlgn="base">
      <a:spcBef>
        <a:spcPct val="0"/>
      </a:spcBef>
      <a:spcAft>
        <a:spcPct val="0"/>
      </a:spcAft>
      <a:defRPr sz="1300" kern="1200">
        <a:solidFill>
          <a:schemeClr val="tx1"/>
        </a:solidFill>
        <a:latin typeface="Arial" charset="0"/>
        <a:ea typeface="华康少女文字W5"/>
        <a:cs typeface="华康少女文字W5"/>
      </a:defRPr>
    </a:lvl1pPr>
    <a:lvl2pPr marL="342900" indent="114300" algn="l" defTabSz="685800" rtl="0" fontAlgn="base">
      <a:spcBef>
        <a:spcPct val="0"/>
      </a:spcBef>
      <a:spcAft>
        <a:spcPct val="0"/>
      </a:spcAft>
      <a:defRPr sz="1300" kern="1200">
        <a:solidFill>
          <a:schemeClr val="tx1"/>
        </a:solidFill>
        <a:latin typeface="Arial" charset="0"/>
        <a:ea typeface="华康少女文字W5"/>
        <a:cs typeface="华康少女文字W5"/>
      </a:defRPr>
    </a:lvl2pPr>
    <a:lvl3pPr marL="685800" indent="228600" algn="l" defTabSz="685800" rtl="0" fontAlgn="base">
      <a:spcBef>
        <a:spcPct val="0"/>
      </a:spcBef>
      <a:spcAft>
        <a:spcPct val="0"/>
      </a:spcAft>
      <a:defRPr sz="1300" kern="1200">
        <a:solidFill>
          <a:schemeClr val="tx1"/>
        </a:solidFill>
        <a:latin typeface="Arial" charset="0"/>
        <a:ea typeface="华康少女文字W5"/>
        <a:cs typeface="华康少女文字W5"/>
      </a:defRPr>
    </a:lvl3pPr>
    <a:lvl4pPr marL="1028700" indent="342900" algn="l" defTabSz="685800" rtl="0" fontAlgn="base">
      <a:spcBef>
        <a:spcPct val="0"/>
      </a:spcBef>
      <a:spcAft>
        <a:spcPct val="0"/>
      </a:spcAft>
      <a:defRPr sz="1300" kern="1200">
        <a:solidFill>
          <a:schemeClr val="tx1"/>
        </a:solidFill>
        <a:latin typeface="Arial" charset="0"/>
        <a:ea typeface="华康少女文字W5"/>
        <a:cs typeface="华康少女文字W5"/>
      </a:defRPr>
    </a:lvl4pPr>
    <a:lvl5pPr marL="1371600" indent="457200" algn="l" defTabSz="685800" rtl="0" fontAlgn="base">
      <a:spcBef>
        <a:spcPct val="0"/>
      </a:spcBef>
      <a:spcAft>
        <a:spcPct val="0"/>
      </a:spcAft>
      <a:defRPr sz="1300" kern="1200">
        <a:solidFill>
          <a:schemeClr val="tx1"/>
        </a:solidFill>
        <a:latin typeface="Arial" charset="0"/>
        <a:ea typeface="华康少女文字W5"/>
        <a:cs typeface="华康少女文字W5"/>
      </a:defRPr>
    </a:lvl5pPr>
    <a:lvl6pPr marL="2286000" algn="l" defTabSz="914400" rtl="0" eaLnBrk="1" latinLnBrk="0" hangingPunct="1">
      <a:defRPr sz="1300" kern="1200">
        <a:solidFill>
          <a:schemeClr val="tx1"/>
        </a:solidFill>
        <a:latin typeface="Arial" charset="0"/>
        <a:ea typeface="华康少女文字W5"/>
        <a:cs typeface="华康少女文字W5"/>
      </a:defRPr>
    </a:lvl6pPr>
    <a:lvl7pPr marL="2743200" algn="l" defTabSz="914400" rtl="0" eaLnBrk="1" latinLnBrk="0" hangingPunct="1">
      <a:defRPr sz="1300" kern="1200">
        <a:solidFill>
          <a:schemeClr val="tx1"/>
        </a:solidFill>
        <a:latin typeface="Arial" charset="0"/>
        <a:ea typeface="华康少女文字W5"/>
        <a:cs typeface="华康少女文字W5"/>
      </a:defRPr>
    </a:lvl7pPr>
    <a:lvl8pPr marL="3200400" algn="l" defTabSz="914400" rtl="0" eaLnBrk="1" latinLnBrk="0" hangingPunct="1">
      <a:defRPr sz="1300" kern="1200">
        <a:solidFill>
          <a:schemeClr val="tx1"/>
        </a:solidFill>
        <a:latin typeface="Arial" charset="0"/>
        <a:ea typeface="华康少女文字W5"/>
        <a:cs typeface="华康少女文字W5"/>
      </a:defRPr>
    </a:lvl8pPr>
    <a:lvl9pPr marL="3657600" algn="l" defTabSz="914400" rtl="0" eaLnBrk="1" latinLnBrk="0" hangingPunct="1">
      <a:defRPr sz="1300" kern="1200">
        <a:solidFill>
          <a:schemeClr val="tx1"/>
        </a:solidFill>
        <a:latin typeface="Arial" charset="0"/>
        <a:ea typeface="华康少女文字W5"/>
        <a:cs typeface="华康少女文字W5"/>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8000"/>
    <a:srgbClr val="66FF33"/>
    <a:srgbClr val="CC66FF"/>
    <a:srgbClr val="FF00FF"/>
    <a:srgbClr val="00FFFF"/>
    <a:srgbClr val="00FF00"/>
    <a:srgbClr val="33CC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4" d="100"/>
          <a:sy n="84" d="100"/>
        </p:scale>
        <p:origin x="-90" y="-450"/>
      </p:cViewPr>
      <p:guideLst>
        <p:guide orient="horz" pos="1620"/>
        <p:guide pos="2880"/>
      </p:guideLst>
    </p:cSldViewPr>
  </p:slideViewPr>
  <p:notesTextViewPr>
    <p:cViewPr>
      <p:scale>
        <a:sx n="1" d="1"/>
        <a:sy n="1" d="1"/>
      </p:scale>
      <p:origin x="0" y="0"/>
    </p:cViewPr>
  </p:notesTextViewPr>
  <p:sorterViewPr>
    <p:cViewPr>
      <p:scale>
        <a:sx n="100" d="100"/>
        <a:sy n="100" d="100"/>
      </p:scale>
      <p:origin x="0" y="186"/>
    </p:cViewPr>
  </p:sorterViewPr>
  <p:notesViewPr>
    <p:cSldViewPr snapToGrid="0">
      <p:cViewPr>
        <p:scale>
          <a:sx n="70" d="100"/>
          <a:sy n="70" d="100"/>
        </p:scale>
        <p:origin x="-2424" y="42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8475" cy="466725"/>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422B2AF4-5AB3-4C3E-83F6-8EC63B9C251D}" type="datetimeFigureOut">
              <a:rPr lang="zh-CN" altLang="en-US"/>
              <a:pPr>
                <a:defRPr/>
              </a:pPr>
              <a:t>2020-9-16</a:t>
            </a:fld>
            <a:endParaRPr lang="zh-CN" altLang="en-US"/>
          </a:p>
        </p:txBody>
      </p:sp>
      <p:sp>
        <p:nvSpPr>
          <p:cNvPr id="4" name="页脚占位符 3"/>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5" name="灯片编号占位符 4"/>
          <p:cNvSpPr>
            <a:spLocks noGrp="1"/>
          </p:cNvSpPr>
          <p:nvPr>
            <p:ph type="sldNum" sz="quarter" idx="3"/>
          </p:nvPr>
        </p:nvSpPr>
        <p:spPr>
          <a:xfrm>
            <a:off x="3970338" y="8829675"/>
            <a:ext cx="3038475" cy="466725"/>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C327BEBB-5894-4D69-874A-5CBACD32B63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8475" cy="466725"/>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970338" y="0"/>
            <a:ext cx="3038475" cy="466725"/>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481E80DA-8EC5-4698-87A0-4B8141244473}" type="datetimeFigureOut">
              <a:rPr lang="zh-CN" altLang="en-US"/>
              <a:pPr>
                <a:defRPr/>
              </a:pPr>
              <a:t>2020-9-16</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zh-CN" altLang="en-US" noProof="0"/>
          </a:p>
        </p:txBody>
      </p:sp>
      <p:sp>
        <p:nvSpPr>
          <p:cNvPr id="5" name="备注占位符 4"/>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159662C2-5932-4310-91AC-59E16DE1588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宋体"/>
      </a:defRPr>
    </a:lvl1pPr>
    <a:lvl2pPr marL="457200" algn="l" rtl="0" fontAlgn="base">
      <a:spcBef>
        <a:spcPct val="30000"/>
      </a:spcBef>
      <a:spcAft>
        <a:spcPct val="0"/>
      </a:spcAft>
      <a:defRPr sz="1200" kern="1200">
        <a:solidFill>
          <a:schemeClr val="tx1"/>
        </a:solidFill>
        <a:latin typeface="+mn-lt"/>
        <a:ea typeface="+mn-ea"/>
        <a:cs typeface="宋体"/>
      </a:defRPr>
    </a:lvl2pPr>
    <a:lvl3pPr marL="914400" algn="l" rtl="0" fontAlgn="base">
      <a:spcBef>
        <a:spcPct val="30000"/>
      </a:spcBef>
      <a:spcAft>
        <a:spcPct val="0"/>
      </a:spcAft>
      <a:defRPr sz="1200" kern="1200">
        <a:solidFill>
          <a:schemeClr val="tx1"/>
        </a:solidFill>
        <a:latin typeface="+mn-lt"/>
        <a:ea typeface="+mn-ea"/>
        <a:cs typeface="宋体"/>
      </a:defRPr>
    </a:lvl3pPr>
    <a:lvl4pPr marL="1371600" algn="l" rtl="0" fontAlgn="base">
      <a:spcBef>
        <a:spcPct val="30000"/>
      </a:spcBef>
      <a:spcAft>
        <a:spcPct val="0"/>
      </a:spcAft>
      <a:defRPr sz="1200" kern="1200">
        <a:solidFill>
          <a:schemeClr val="tx1"/>
        </a:solidFill>
        <a:latin typeface="+mn-lt"/>
        <a:ea typeface="+mn-ea"/>
        <a:cs typeface="宋体"/>
      </a:defRPr>
    </a:lvl4pPr>
    <a:lvl5pPr marL="1828800" algn="l" rtl="0" fontAlgn="base">
      <a:spcBef>
        <a:spcPct val="30000"/>
      </a:spcBef>
      <a:spcAft>
        <a:spcPct val="0"/>
      </a:spcAft>
      <a:defRPr sz="1200" kern="1200">
        <a:solidFill>
          <a:schemeClr val="tx1"/>
        </a:solidFill>
        <a:latin typeface="+mn-lt"/>
        <a:ea typeface="+mn-ea"/>
        <a:cs typeface="宋体"/>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p:cNvSpPr>
          <p:nvPr>
            <p:ph type="sldImg"/>
          </p:nvPr>
        </p:nvSpPr>
        <p:spPr bwMode="auto">
          <a:noFill/>
          <a:ln>
            <a:solidFill>
              <a:srgbClr val="000000"/>
            </a:solidFill>
            <a:miter lim="800000"/>
            <a:headEnd/>
            <a:tailEnd/>
          </a:ln>
        </p:spPr>
      </p:sp>
      <p:sp>
        <p:nvSpPr>
          <p:cNvPr id="1638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638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3320EF-36CF-4711-A411-14555948DAFB}" type="slidenum">
              <a:rPr lang="zh-CN" altLang="en-US">
                <a:cs typeface="宋体"/>
              </a:rPr>
              <a:pPr fontAlgn="base">
                <a:spcBef>
                  <a:spcPct val="0"/>
                </a:spcBef>
                <a:spcAft>
                  <a:spcPct val="0"/>
                </a:spcAft>
              </a:pPr>
              <a:t>1</a:t>
            </a:fld>
            <a:endParaRPr lang="en-US" altLang="zh-CN">
              <a:cs typeface="宋体"/>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宋体"/>
            </a:endParaRP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116485-FDCA-4BA7-84C7-44DE3D9CE7DC}" type="slidenum">
              <a:rPr lang="zh-CN" altLang="en-US">
                <a:cs typeface="宋体"/>
              </a:rPr>
              <a:pPr fontAlgn="base">
                <a:spcBef>
                  <a:spcPct val="0"/>
                </a:spcBef>
                <a:spcAft>
                  <a:spcPct val="0"/>
                </a:spcAft>
              </a:pPr>
              <a:t>14</a:t>
            </a:fld>
            <a:endParaRPr lang="en-US" altLang="zh-CN">
              <a:cs typeface="宋体"/>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宋体"/>
            </a:endParaRP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06CACB-9886-4F2F-984A-A500AB03A8ED}" type="slidenum">
              <a:rPr lang="zh-CN" altLang="en-US">
                <a:cs typeface="宋体"/>
              </a:rPr>
              <a:pPr fontAlgn="base">
                <a:spcBef>
                  <a:spcPct val="0"/>
                </a:spcBef>
                <a:spcAft>
                  <a:spcPct val="0"/>
                </a:spcAft>
              </a:pPr>
              <a:t>15</a:t>
            </a:fld>
            <a:endParaRPr lang="en-US" altLang="zh-CN">
              <a:cs typeface="宋体"/>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宋体"/>
            </a:endParaRP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AC7D1B-3798-44F3-A76F-E08D3E34CA81}" type="slidenum">
              <a:rPr lang="zh-CN" altLang="en-US">
                <a:cs typeface="宋体"/>
              </a:rPr>
              <a:pPr fontAlgn="base">
                <a:spcBef>
                  <a:spcPct val="0"/>
                </a:spcBef>
                <a:spcAft>
                  <a:spcPct val="0"/>
                </a:spcAft>
              </a:pPr>
              <a:t>16</a:t>
            </a:fld>
            <a:endParaRPr lang="en-US" altLang="zh-CN">
              <a:cs typeface="宋体"/>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宋体"/>
            </a:endParaRP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A043C7-6B62-4363-B79F-57F901E8FE58}" type="slidenum">
              <a:rPr lang="zh-CN" altLang="en-US">
                <a:cs typeface="宋体"/>
              </a:rPr>
              <a:pPr fontAlgn="base">
                <a:spcBef>
                  <a:spcPct val="0"/>
                </a:spcBef>
                <a:spcAft>
                  <a:spcPct val="0"/>
                </a:spcAft>
              </a:pPr>
              <a:t>17</a:t>
            </a:fld>
            <a:endParaRPr lang="en-US" altLang="zh-CN">
              <a:cs typeface="宋体"/>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宋体"/>
            </a:endParaRP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A92AEE-448C-4E34-873E-E22EF9C8A74E}" type="slidenum">
              <a:rPr lang="zh-CN" altLang="en-US">
                <a:cs typeface="宋体"/>
              </a:rPr>
              <a:pPr fontAlgn="base">
                <a:spcBef>
                  <a:spcPct val="0"/>
                </a:spcBef>
                <a:spcAft>
                  <a:spcPct val="0"/>
                </a:spcAft>
              </a:pPr>
              <a:t>18</a:t>
            </a:fld>
            <a:endParaRPr lang="en-US" altLang="zh-CN">
              <a:cs typeface="宋体"/>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宋体"/>
            </a:endParaRPr>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9980FF-0D48-4648-9AA2-785C5A89B904}" type="slidenum">
              <a:rPr lang="zh-CN" altLang="en-US">
                <a:cs typeface="宋体"/>
              </a:rPr>
              <a:pPr fontAlgn="base">
                <a:spcBef>
                  <a:spcPct val="0"/>
                </a:spcBef>
                <a:spcAft>
                  <a:spcPct val="0"/>
                </a:spcAft>
              </a:pPr>
              <a:t>19</a:t>
            </a:fld>
            <a:endParaRPr lang="en-US" altLang="zh-CN">
              <a:cs typeface="宋体"/>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宋体"/>
            </a:endParaRP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E6473A-5BBA-4F59-A6D6-2C25A02504BD}" type="slidenum">
              <a:rPr lang="zh-CN" altLang="en-US">
                <a:cs typeface="宋体"/>
              </a:rPr>
              <a:pPr fontAlgn="base">
                <a:spcBef>
                  <a:spcPct val="0"/>
                </a:spcBef>
                <a:spcAft>
                  <a:spcPct val="0"/>
                </a:spcAft>
              </a:pPr>
              <a:t>20</a:t>
            </a:fld>
            <a:endParaRPr lang="en-US" altLang="zh-CN">
              <a:cs typeface="宋体"/>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宋体"/>
            </a:endParaRP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CF5D5B-AFE7-4158-BD11-8A669E8AD2A0}" type="slidenum">
              <a:rPr lang="zh-CN" altLang="en-US">
                <a:cs typeface="宋体"/>
              </a:rPr>
              <a:pPr fontAlgn="base">
                <a:spcBef>
                  <a:spcPct val="0"/>
                </a:spcBef>
                <a:spcAft>
                  <a:spcPct val="0"/>
                </a:spcAft>
              </a:pPr>
              <a:t>21</a:t>
            </a:fld>
            <a:endParaRPr lang="en-US" altLang="zh-CN">
              <a:cs typeface="宋体"/>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bwMode="auto">
          <a:noFill/>
          <a:ln>
            <a:solidFill>
              <a:srgbClr val="000000"/>
            </a:solidFill>
            <a:miter lim="800000"/>
            <a:headEnd/>
            <a:tailEnd/>
          </a:ln>
        </p:spPr>
      </p:sp>
      <p:sp>
        <p:nvSpPr>
          <p:cNvPr id="5529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529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1DF2DB-A33D-4980-9A7E-57EDE0B09F04}" type="slidenum">
              <a:rPr lang="zh-CN" altLang="en-US">
                <a:cs typeface="宋体"/>
              </a:rPr>
              <a:pPr fontAlgn="base">
                <a:spcBef>
                  <a:spcPct val="0"/>
                </a:spcBef>
                <a:spcAft>
                  <a:spcPct val="0"/>
                </a:spcAft>
              </a:pPr>
              <a:t>22</a:t>
            </a:fld>
            <a:endParaRPr lang="en-US" altLang="zh-CN">
              <a:cs typeface="宋体"/>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p:cNvSpPr>
          <p:nvPr>
            <p:ph type="sldImg"/>
          </p:nvPr>
        </p:nvSpPr>
        <p:spPr bwMode="auto">
          <a:noFill/>
          <a:ln>
            <a:solidFill>
              <a:srgbClr val="000000"/>
            </a:solidFill>
            <a:miter lim="800000"/>
            <a:headEnd/>
            <a:tailEnd/>
          </a:ln>
        </p:spPr>
      </p:sp>
      <p:sp>
        <p:nvSpPr>
          <p:cNvPr id="5734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734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AEDDA7-42B5-46B1-9405-96CA6EFF90EC}" type="slidenum">
              <a:rPr lang="zh-CN" altLang="en-US">
                <a:cs typeface="宋体"/>
              </a:rPr>
              <a:pPr fontAlgn="base">
                <a:spcBef>
                  <a:spcPct val="0"/>
                </a:spcBef>
                <a:spcAft>
                  <a:spcPct val="0"/>
                </a:spcAft>
              </a:pPr>
              <a:t>23</a:t>
            </a:fld>
            <a:endParaRPr lang="en-US" altLang="zh-CN">
              <a:cs typeface="宋体"/>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bwMode="auto">
          <a:noFill/>
          <a:ln>
            <a:solidFill>
              <a:srgbClr val="000000"/>
            </a:solidFill>
            <a:miter lim="800000"/>
            <a:headEnd/>
            <a:tailEnd/>
          </a:ln>
        </p:spPr>
      </p:sp>
      <p:sp>
        <p:nvSpPr>
          <p:cNvPr id="1945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945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562186-E6E3-4DDE-B329-7506654D5BEF}" type="slidenum">
              <a:rPr lang="zh-CN" altLang="en-US">
                <a:cs typeface="宋体"/>
              </a:rPr>
              <a:pPr fontAlgn="base">
                <a:spcBef>
                  <a:spcPct val="0"/>
                </a:spcBef>
                <a:spcAft>
                  <a:spcPct val="0"/>
                </a:spcAft>
              </a:pPr>
              <a:t>3</a:t>
            </a:fld>
            <a:endParaRPr lang="en-US" altLang="zh-CN">
              <a:cs typeface="宋体"/>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宋体"/>
            </a:endParaRPr>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6D4BE3-718C-43E1-A07C-93EFF81590E6}" type="slidenum">
              <a:rPr lang="zh-CN" altLang="en-US">
                <a:cs typeface="宋体"/>
              </a:rPr>
              <a:pPr fontAlgn="base">
                <a:spcBef>
                  <a:spcPct val="0"/>
                </a:spcBef>
                <a:spcAft>
                  <a:spcPct val="0"/>
                </a:spcAft>
              </a:pPr>
              <a:t>29</a:t>
            </a:fld>
            <a:endParaRPr lang="en-US" altLang="zh-CN">
              <a:cs typeface="宋体"/>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宋体"/>
            </a:endParaRP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5C4097-2E1F-4E33-BCC0-075964B1E869}" type="slidenum">
              <a:rPr lang="zh-CN" altLang="en-US">
                <a:cs typeface="宋体"/>
              </a:rPr>
              <a:pPr fontAlgn="base">
                <a:spcBef>
                  <a:spcPct val="0"/>
                </a:spcBef>
                <a:spcAft>
                  <a:spcPct val="0"/>
                </a:spcAft>
              </a:pPr>
              <a:t>30</a:t>
            </a:fld>
            <a:endParaRPr lang="en-US" altLang="zh-CN">
              <a:cs typeface="宋体"/>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bwMode="auto">
          <a:noFill/>
          <a:ln>
            <a:solidFill>
              <a:srgbClr val="000000"/>
            </a:solidFill>
            <a:miter lim="800000"/>
            <a:headEnd/>
            <a:tailEnd/>
          </a:ln>
        </p:spPr>
      </p:sp>
      <p:sp>
        <p:nvSpPr>
          <p:cNvPr id="2150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150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7EABC9-8E30-4A3D-B2A2-E1A1857BEA0C}" type="slidenum">
              <a:rPr lang="zh-CN" altLang="en-US">
                <a:cs typeface="宋体"/>
              </a:rPr>
              <a:pPr fontAlgn="base">
                <a:spcBef>
                  <a:spcPct val="0"/>
                </a:spcBef>
                <a:spcAft>
                  <a:spcPct val="0"/>
                </a:spcAft>
              </a:pPr>
              <a:t>4</a:t>
            </a:fld>
            <a:endParaRPr lang="en-US" altLang="zh-CN">
              <a:cs typeface="宋体"/>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bwMode="auto">
          <a:noFill/>
          <a:ln>
            <a:solidFill>
              <a:srgbClr val="000000"/>
            </a:solidFill>
            <a:miter lim="800000"/>
            <a:headEnd/>
            <a:tailEnd/>
          </a:ln>
        </p:spPr>
      </p:sp>
      <p:sp>
        <p:nvSpPr>
          <p:cNvPr id="2355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35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7F3DE9-6E47-4FB0-A6FC-695EA756FF26}" type="slidenum">
              <a:rPr lang="zh-CN" altLang="en-US">
                <a:cs typeface="宋体"/>
              </a:rPr>
              <a:pPr fontAlgn="base">
                <a:spcBef>
                  <a:spcPct val="0"/>
                </a:spcBef>
                <a:spcAft>
                  <a:spcPct val="0"/>
                </a:spcAft>
              </a:pPr>
              <a:t>5</a:t>
            </a:fld>
            <a:endParaRPr lang="en-US" altLang="zh-CN">
              <a:cs typeface="宋体"/>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宋体"/>
            </a:endParaRP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E188A3-46C6-4D0B-AB40-8B8602317ECF}" type="slidenum">
              <a:rPr lang="zh-CN" altLang="en-US">
                <a:cs typeface="宋体"/>
              </a:rPr>
              <a:pPr fontAlgn="base">
                <a:spcBef>
                  <a:spcPct val="0"/>
                </a:spcBef>
                <a:spcAft>
                  <a:spcPct val="0"/>
                </a:spcAft>
              </a:pPr>
              <a:t>6</a:t>
            </a:fld>
            <a:endParaRPr lang="en-US" altLang="zh-CN">
              <a:cs typeface="宋体"/>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C50E90-7D9C-477D-8478-59BD598E3C73}" type="slidenum">
              <a:rPr lang="zh-CN" altLang="en-US">
                <a:cs typeface="宋体"/>
              </a:rPr>
              <a:pPr fontAlgn="base">
                <a:spcBef>
                  <a:spcPct val="0"/>
                </a:spcBef>
                <a:spcAft>
                  <a:spcPct val="0"/>
                </a:spcAft>
              </a:pPr>
              <a:t>7</a:t>
            </a:fld>
            <a:endParaRPr lang="en-US" altLang="zh-CN">
              <a:cs typeface="宋体"/>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bwMode="auto">
          <a:noFill/>
          <a:ln>
            <a:solidFill>
              <a:srgbClr val="000000"/>
            </a:solidFill>
            <a:miter lim="800000"/>
            <a:headEnd/>
            <a:tailEnd/>
          </a:ln>
        </p:spPr>
      </p:sp>
      <p:sp>
        <p:nvSpPr>
          <p:cNvPr id="3277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277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CCBEEA-ED7C-4E29-B1B9-0F1DF97E6382}" type="slidenum">
              <a:rPr lang="zh-CN" altLang="en-US">
                <a:cs typeface="宋体"/>
              </a:rPr>
              <a:pPr fontAlgn="base">
                <a:spcBef>
                  <a:spcPct val="0"/>
                </a:spcBef>
                <a:spcAft>
                  <a:spcPct val="0"/>
                </a:spcAft>
              </a:pPr>
              <a:t>11</a:t>
            </a:fld>
            <a:endParaRPr lang="en-US" altLang="zh-CN">
              <a:cs typeface="宋体"/>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bwMode="auto">
          <a:noFill/>
          <a:ln>
            <a:solidFill>
              <a:srgbClr val="000000"/>
            </a:solidFill>
            <a:miter lim="800000"/>
            <a:headEnd/>
            <a:tailEnd/>
          </a:ln>
        </p:spPr>
      </p:sp>
      <p:sp>
        <p:nvSpPr>
          <p:cNvPr id="3481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481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A72380-7B09-4793-B051-2AE9E5345B8C}" type="slidenum">
              <a:rPr lang="zh-CN" altLang="en-US">
                <a:cs typeface="宋体"/>
              </a:rPr>
              <a:pPr fontAlgn="base">
                <a:spcBef>
                  <a:spcPct val="0"/>
                </a:spcBef>
                <a:spcAft>
                  <a:spcPct val="0"/>
                </a:spcAft>
              </a:pPr>
              <a:t>12</a:t>
            </a:fld>
            <a:endParaRPr lang="en-US" altLang="zh-CN">
              <a:cs typeface="宋体"/>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p:cNvSpPr>
          <p:nvPr>
            <p:ph type="sldImg"/>
          </p:nvPr>
        </p:nvSpPr>
        <p:spPr bwMode="auto">
          <a:noFill/>
          <a:ln>
            <a:solidFill>
              <a:srgbClr val="000000"/>
            </a:solidFill>
            <a:miter lim="800000"/>
            <a:headEnd/>
            <a:tailEnd/>
          </a:ln>
        </p:spPr>
      </p:sp>
      <p:sp>
        <p:nvSpPr>
          <p:cNvPr id="3686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686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D35B41-DA5D-4D26-BE78-F2A7877EDFDB}" type="slidenum">
              <a:rPr lang="zh-CN" altLang="en-US">
                <a:cs typeface="宋体"/>
              </a:rPr>
              <a:pPr fontAlgn="base">
                <a:spcBef>
                  <a:spcPct val="0"/>
                </a:spcBef>
                <a:spcAft>
                  <a:spcPct val="0"/>
                </a:spcAft>
              </a:pPr>
              <a:t>13</a:t>
            </a:fld>
            <a:endParaRPr lang="en-US" altLang="zh-CN">
              <a:cs typeface="宋体"/>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fld id="{3F86D062-EC3D-433A-A0A5-143B4A56DA1C}" type="datetimeFigureOut">
              <a:rPr lang="zh-CN" altLang="en-US"/>
              <a:pPr>
                <a:defRPr/>
              </a:pPr>
              <a:t>2020-9-16</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C63E7363-5F14-4702-BA1A-9486AA55E523}"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DA8E0CFE-3A80-4748-93DD-3C0E81305D5A}" type="datetimeFigureOut">
              <a:rPr lang="zh-CN" altLang="en-US"/>
              <a:pPr>
                <a:defRPr/>
              </a:pPr>
              <a:t>2020-9-16</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1310A386-7610-473B-800A-D8E8D32A51B7}"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6746D5F4-1191-42E7-8022-C8D601FC936D}" type="datetimeFigureOut">
              <a:rPr lang="zh-CN" altLang="en-US"/>
              <a:pPr>
                <a:defRPr/>
              </a:pPr>
              <a:t>2020-9-16</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7683D0A7-DF2C-4B6D-BBC9-DD05F338E5CB}"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F4F7E874-2117-4A49-96AE-7F3C7CB9784C}" type="datetimeFigureOut">
              <a:rPr lang="zh-CN" altLang="en-US"/>
              <a:pPr>
                <a:defRPr/>
              </a:pPr>
              <a:t>2020-9-16</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C9F000CD-FC7E-4C72-A33D-E8A708916DC5}"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lvl1pPr>
              <a:defRPr/>
            </a:lvl1pPr>
          </a:lstStyle>
          <a:p>
            <a:pPr>
              <a:defRPr/>
            </a:pPr>
            <a:fld id="{6E71E67A-E370-4EA1-A56B-AE97CD16E5BF}" type="datetimeFigureOut">
              <a:rPr lang="zh-CN" altLang="en-US"/>
              <a:pPr>
                <a:defRPr/>
              </a:pPr>
              <a:t>2020-9-16</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7727ECD7-C624-4A4E-A983-75AD95A58EB2}"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823A4BCC-14BA-406A-8A50-C0E086EBAF8A}" type="datetimeFigureOut">
              <a:rPr lang="zh-CN" altLang="en-US"/>
              <a:pPr>
                <a:defRPr/>
              </a:pPr>
              <a:t>2020-9-16</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38B436D7-E6E3-4736-AF15-5404F3D88AA0}"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2" name="图片 9"/>
          <p:cNvPicPr>
            <a:picLocks noChangeAspect="1"/>
          </p:cNvPicPr>
          <p:nvPr userDrawn="1"/>
        </p:nvPicPr>
        <p:blipFill>
          <a:blip r:embed="rId2"/>
          <a:srcRect l="19521" t="19373" r="22839"/>
          <a:stretch>
            <a:fillRect/>
          </a:stretch>
        </p:blipFill>
        <p:spPr bwMode="auto">
          <a:xfrm>
            <a:off x="0" y="0"/>
            <a:ext cx="9136063" cy="3644900"/>
          </a:xfrm>
          <a:prstGeom prst="rect">
            <a:avLst/>
          </a:prstGeom>
          <a:noFill/>
          <a:ln w="9525">
            <a:noFill/>
            <a:miter lim="800000"/>
            <a:headEnd/>
            <a:tailEnd/>
          </a:ln>
        </p:spPr>
      </p:pic>
      <p:pic>
        <p:nvPicPr>
          <p:cNvPr id="3" name="图片 10"/>
          <p:cNvPicPr>
            <a:picLocks noChangeAspect="1"/>
          </p:cNvPicPr>
          <p:nvPr userDrawn="1"/>
        </p:nvPicPr>
        <p:blipFill>
          <a:blip r:embed="rId3"/>
          <a:srcRect l="-2" r="1746" b="4282"/>
          <a:stretch>
            <a:fillRect/>
          </a:stretch>
        </p:blipFill>
        <p:spPr bwMode="auto">
          <a:xfrm>
            <a:off x="0" y="2192338"/>
            <a:ext cx="9144000" cy="2952750"/>
          </a:xfrm>
          <a:prstGeom prst="rect">
            <a:avLst/>
          </a:prstGeom>
          <a:noFill/>
          <a:ln w="9525">
            <a:noFill/>
            <a:miter lim="800000"/>
            <a:headEnd/>
            <a:tailEnd/>
          </a:ln>
        </p:spPr>
      </p:pic>
      <p:pic>
        <p:nvPicPr>
          <p:cNvPr id="4" name="图片 11"/>
          <p:cNvPicPr>
            <a:picLocks noChangeAspect="1"/>
          </p:cNvPicPr>
          <p:nvPr userDrawn="1"/>
        </p:nvPicPr>
        <p:blipFill>
          <a:blip r:embed="rId4"/>
          <a:srcRect/>
          <a:stretch>
            <a:fillRect/>
          </a:stretch>
        </p:blipFill>
        <p:spPr bwMode="auto">
          <a:xfrm>
            <a:off x="0" y="0"/>
            <a:ext cx="5595938" cy="5595938"/>
          </a:xfrm>
          <a:prstGeom prst="rect">
            <a:avLst/>
          </a:prstGeom>
          <a:noFill/>
          <a:ln w="9525">
            <a:noFill/>
            <a:miter lim="800000"/>
            <a:headEnd/>
            <a:tailEnd/>
          </a:ln>
        </p:spPr>
      </p:pic>
      <p:pic>
        <p:nvPicPr>
          <p:cNvPr id="5" name="图片 12"/>
          <p:cNvPicPr>
            <a:picLocks noChangeAspect="1"/>
          </p:cNvPicPr>
          <p:nvPr userDrawn="1"/>
        </p:nvPicPr>
        <p:blipFill>
          <a:blip r:embed="rId5"/>
          <a:srcRect l="5673" b="21678"/>
          <a:stretch>
            <a:fillRect/>
          </a:stretch>
        </p:blipFill>
        <p:spPr bwMode="auto">
          <a:xfrm>
            <a:off x="0" y="3878263"/>
            <a:ext cx="2286000" cy="1266825"/>
          </a:xfrm>
          <a:prstGeom prst="rect">
            <a:avLst/>
          </a:prstGeom>
          <a:noFill/>
          <a:ln w="9525">
            <a:noFill/>
            <a:miter lim="800000"/>
            <a:headEnd/>
            <a:tailEnd/>
          </a:ln>
        </p:spPr>
      </p:pic>
      <p:pic>
        <p:nvPicPr>
          <p:cNvPr id="6" name="图片 13"/>
          <p:cNvPicPr>
            <a:picLocks noChangeAspect="1"/>
          </p:cNvPicPr>
          <p:nvPr userDrawn="1"/>
        </p:nvPicPr>
        <p:blipFill>
          <a:blip r:embed="rId6"/>
          <a:srcRect/>
          <a:stretch>
            <a:fillRect/>
          </a:stretch>
        </p:blipFill>
        <p:spPr bwMode="auto">
          <a:xfrm>
            <a:off x="3852863" y="4710113"/>
            <a:ext cx="1023937" cy="511175"/>
          </a:xfrm>
          <a:prstGeom prst="rect">
            <a:avLst/>
          </a:prstGeom>
          <a:noFill/>
          <a:ln w="9525">
            <a:noFill/>
            <a:miter lim="800000"/>
            <a:headEnd/>
            <a:tailEnd/>
          </a:ln>
        </p:spPr>
      </p:pic>
      <p:pic>
        <p:nvPicPr>
          <p:cNvPr id="7" name="图片 14"/>
          <p:cNvPicPr>
            <a:picLocks noChangeAspect="1"/>
          </p:cNvPicPr>
          <p:nvPr userDrawn="1"/>
        </p:nvPicPr>
        <p:blipFill>
          <a:blip r:embed="rId7"/>
          <a:srcRect/>
          <a:stretch>
            <a:fillRect/>
          </a:stretch>
        </p:blipFill>
        <p:spPr bwMode="auto">
          <a:xfrm>
            <a:off x="2193925" y="4538663"/>
            <a:ext cx="1535113" cy="766762"/>
          </a:xfrm>
          <a:prstGeom prst="rect">
            <a:avLst/>
          </a:prstGeom>
          <a:noFill/>
          <a:ln w="9525">
            <a:noFill/>
            <a:miter lim="800000"/>
            <a:headEnd/>
            <a:tailEnd/>
          </a:ln>
        </p:spPr>
      </p:pic>
      <p:sp>
        <p:nvSpPr>
          <p:cNvPr id="8" name="Date Placeholder 6"/>
          <p:cNvSpPr>
            <a:spLocks noGrp="1"/>
          </p:cNvSpPr>
          <p:nvPr>
            <p:ph type="dt" sz="half" idx="10"/>
          </p:nvPr>
        </p:nvSpPr>
        <p:spPr/>
        <p:txBody>
          <a:bodyPr/>
          <a:lstStyle>
            <a:lvl1pPr>
              <a:defRPr/>
            </a:lvl1pPr>
          </a:lstStyle>
          <a:p>
            <a:pPr>
              <a:defRPr/>
            </a:pPr>
            <a:fld id="{7CFAB8FF-6199-41A5-8977-E1065590114D}" type="datetimeFigureOut">
              <a:rPr lang="zh-CN" altLang="en-US"/>
              <a:pPr>
                <a:defRPr/>
              </a:pPr>
              <a:t>2020-9-16</a:t>
            </a:fld>
            <a:endParaRPr lang="zh-CN" altLang="en-US"/>
          </a:p>
        </p:txBody>
      </p:sp>
      <p:sp>
        <p:nvSpPr>
          <p:cNvPr id="9" name="Footer Placeholder 7"/>
          <p:cNvSpPr>
            <a:spLocks noGrp="1"/>
          </p:cNvSpPr>
          <p:nvPr>
            <p:ph type="ftr" sz="quarter" idx="11"/>
          </p:nvPr>
        </p:nvSpPr>
        <p:spPr/>
        <p:txBody>
          <a:bodyPr/>
          <a:lstStyle>
            <a:lvl1pPr>
              <a:defRPr/>
            </a:lvl1pPr>
          </a:lstStyle>
          <a:p>
            <a:pPr>
              <a:defRPr/>
            </a:pPr>
            <a:endParaRPr lang="zh-CN" altLang="en-US"/>
          </a:p>
        </p:txBody>
      </p:sp>
      <p:sp>
        <p:nvSpPr>
          <p:cNvPr id="10" name="Slide Number Placeholder 8"/>
          <p:cNvSpPr>
            <a:spLocks noGrp="1"/>
          </p:cNvSpPr>
          <p:nvPr>
            <p:ph type="sldNum" sz="quarter" idx="12"/>
          </p:nvPr>
        </p:nvSpPr>
        <p:spPr/>
        <p:txBody>
          <a:bodyPr/>
          <a:lstStyle>
            <a:lvl1pPr>
              <a:defRPr/>
            </a:lvl1pPr>
          </a:lstStyle>
          <a:p>
            <a:pPr>
              <a:defRPr/>
            </a:pPr>
            <a:fld id="{83F0E198-3DA5-43A7-8F1F-88E540EA6F2A}"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2" name="图片 8"/>
          <p:cNvPicPr>
            <a:picLocks noChangeAspect="1"/>
          </p:cNvPicPr>
          <p:nvPr userDrawn="1"/>
        </p:nvPicPr>
        <p:blipFill>
          <a:blip r:embed="rId2"/>
          <a:srcRect l="19521" t="19373" r="22839"/>
          <a:stretch>
            <a:fillRect/>
          </a:stretch>
        </p:blipFill>
        <p:spPr bwMode="auto">
          <a:xfrm>
            <a:off x="0" y="0"/>
            <a:ext cx="9136063" cy="3644900"/>
          </a:xfrm>
          <a:prstGeom prst="rect">
            <a:avLst/>
          </a:prstGeom>
          <a:noFill/>
          <a:ln w="9525">
            <a:noFill/>
            <a:miter lim="800000"/>
            <a:headEnd/>
            <a:tailEnd/>
          </a:ln>
        </p:spPr>
      </p:pic>
      <p:pic>
        <p:nvPicPr>
          <p:cNvPr id="3" name="图片 5"/>
          <p:cNvPicPr>
            <a:picLocks noChangeAspect="1"/>
          </p:cNvPicPr>
          <p:nvPr userDrawn="1"/>
        </p:nvPicPr>
        <p:blipFill>
          <a:blip r:embed="rId3"/>
          <a:srcRect l="-2" r="1746" b="4282"/>
          <a:stretch>
            <a:fillRect/>
          </a:stretch>
        </p:blipFill>
        <p:spPr bwMode="auto">
          <a:xfrm>
            <a:off x="0" y="2192338"/>
            <a:ext cx="9144000" cy="2952750"/>
          </a:xfrm>
          <a:prstGeom prst="rect">
            <a:avLst/>
          </a:prstGeom>
          <a:noFill/>
          <a:ln w="9525">
            <a:noFill/>
            <a:miter lim="800000"/>
            <a:headEnd/>
            <a:tailEnd/>
          </a:ln>
        </p:spPr>
      </p:pic>
      <p:pic>
        <p:nvPicPr>
          <p:cNvPr id="4" name="图片 6"/>
          <p:cNvPicPr>
            <a:picLocks noChangeAspect="1"/>
          </p:cNvPicPr>
          <p:nvPr userDrawn="1"/>
        </p:nvPicPr>
        <p:blipFill>
          <a:blip r:embed="rId4"/>
          <a:srcRect/>
          <a:stretch>
            <a:fillRect/>
          </a:stretch>
        </p:blipFill>
        <p:spPr bwMode="auto">
          <a:xfrm>
            <a:off x="0" y="0"/>
            <a:ext cx="5595938" cy="5595938"/>
          </a:xfrm>
          <a:prstGeom prst="rect">
            <a:avLst/>
          </a:prstGeom>
          <a:noFill/>
          <a:ln w="9525">
            <a:noFill/>
            <a:miter lim="800000"/>
            <a:headEnd/>
            <a:tailEnd/>
          </a:ln>
        </p:spPr>
      </p:pic>
      <p:pic>
        <p:nvPicPr>
          <p:cNvPr id="5" name="图片 7"/>
          <p:cNvPicPr>
            <a:picLocks noChangeAspect="1"/>
          </p:cNvPicPr>
          <p:nvPr userDrawn="1"/>
        </p:nvPicPr>
        <p:blipFill>
          <a:blip r:embed="rId5"/>
          <a:srcRect l="5673" b="21678"/>
          <a:stretch>
            <a:fillRect/>
          </a:stretch>
        </p:blipFill>
        <p:spPr bwMode="auto">
          <a:xfrm>
            <a:off x="0" y="3878263"/>
            <a:ext cx="2286000" cy="1266825"/>
          </a:xfrm>
          <a:prstGeom prst="rect">
            <a:avLst/>
          </a:prstGeom>
          <a:noFill/>
          <a:ln w="9525">
            <a:noFill/>
            <a:miter lim="800000"/>
            <a:headEnd/>
            <a:tailEnd/>
          </a:ln>
        </p:spPr>
      </p:pic>
      <p:pic>
        <p:nvPicPr>
          <p:cNvPr id="6" name="图片 9"/>
          <p:cNvPicPr>
            <a:picLocks noChangeAspect="1"/>
          </p:cNvPicPr>
          <p:nvPr userDrawn="1"/>
        </p:nvPicPr>
        <p:blipFill>
          <a:blip r:embed="rId6"/>
          <a:srcRect/>
          <a:stretch>
            <a:fillRect/>
          </a:stretch>
        </p:blipFill>
        <p:spPr bwMode="auto">
          <a:xfrm>
            <a:off x="3852863" y="4710113"/>
            <a:ext cx="1023937" cy="511175"/>
          </a:xfrm>
          <a:prstGeom prst="rect">
            <a:avLst/>
          </a:prstGeom>
          <a:noFill/>
          <a:ln w="9525">
            <a:noFill/>
            <a:miter lim="800000"/>
            <a:headEnd/>
            <a:tailEnd/>
          </a:ln>
        </p:spPr>
      </p:pic>
      <p:pic>
        <p:nvPicPr>
          <p:cNvPr id="7" name="图片 10"/>
          <p:cNvPicPr>
            <a:picLocks noChangeAspect="1"/>
          </p:cNvPicPr>
          <p:nvPr userDrawn="1"/>
        </p:nvPicPr>
        <p:blipFill>
          <a:blip r:embed="rId7"/>
          <a:srcRect/>
          <a:stretch>
            <a:fillRect/>
          </a:stretch>
        </p:blipFill>
        <p:spPr bwMode="auto">
          <a:xfrm>
            <a:off x="2193925" y="4538663"/>
            <a:ext cx="1535113" cy="766762"/>
          </a:xfrm>
          <a:prstGeom prst="rect">
            <a:avLst/>
          </a:prstGeom>
          <a:noFill/>
          <a:ln w="9525">
            <a:noFill/>
            <a:miter lim="800000"/>
            <a:headEnd/>
            <a:tailEnd/>
          </a:ln>
        </p:spPr>
      </p:pic>
      <p:sp>
        <p:nvSpPr>
          <p:cNvPr id="8" name="Date Placeholder 2"/>
          <p:cNvSpPr>
            <a:spLocks noGrp="1"/>
          </p:cNvSpPr>
          <p:nvPr>
            <p:ph type="dt" sz="half" idx="10"/>
          </p:nvPr>
        </p:nvSpPr>
        <p:spPr/>
        <p:txBody>
          <a:bodyPr/>
          <a:lstStyle>
            <a:lvl1pPr>
              <a:defRPr/>
            </a:lvl1pPr>
          </a:lstStyle>
          <a:p>
            <a:pPr>
              <a:defRPr/>
            </a:pPr>
            <a:fld id="{9E198594-CD40-4772-B8EA-E91E9B53EC08}" type="datetimeFigureOut">
              <a:rPr lang="zh-CN" altLang="en-US"/>
              <a:pPr>
                <a:defRPr/>
              </a:pPr>
              <a:t>2020-9-16</a:t>
            </a:fld>
            <a:endParaRPr lang="zh-CN" altLang="en-US"/>
          </a:p>
        </p:txBody>
      </p:sp>
      <p:sp>
        <p:nvSpPr>
          <p:cNvPr id="9" name="Footer Placeholder 3"/>
          <p:cNvSpPr>
            <a:spLocks noGrp="1"/>
          </p:cNvSpPr>
          <p:nvPr>
            <p:ph type="ftr" sz="quarter" idx="11"/>
          </p:nvPr>
        </p:nvSpPr>
        <p:spPr/>
        <p:txBody>
          <a:bodyPr/>
          <a:lstStyle>
            <a:lvl1pPr>
              <a:defRPr/>
            </a:lvl1pPr>
          </a:lstStyle>
          <a:p>
            <a:pPr>
              <a:defRPr/>
            </a:pPr>
            <a:endParaRPr lang="zh-CN" altLang="en-US"/>
          </a:p>
        </p:txBody>
      </p:sp>
      <p:sp>
        <p:nvSpPr>
          <p:cNvPr id="10" name="Slide Number Placeholder 4"/>
          <p:cNvSpPr>
            <a:spLocks noGrp="1"/>
          </p:cNvSpPr>
          <p:nvPr>
            <p:ph type="sldNum" sz="quarter" idx="12"/>
          </p:nvPr>
        </p:nvSpPr>
        <p:spPr/>
        <p:txBody>
          <a:bodyPr/>
          <a:lstStyle>
            <a:lvl1pPr>
              <a:defRPr/>
            </a:lvl1pPr>
          </a:lstStyle>
          <a:p>
            <a:pPr>
              <a:defRPr/>
            </a:pPr>
            <a:fld id="{A452DA97-E90C-450E-8C6D-AAC4566920D8}" type="slidenum">
              <a:rPr lang="zh-CN" altLang="en-US"/>
              <a:pPr>
                <a:defRPr/>
              </a:pPr>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13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0-#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anim calcmode="lin" valueType="num">
                                      <p:cBhvr>
                                        <p:cTn id="13" dur="750" fill="hold"/>
                                        <p:tgtEl>
                                          <p:spTgt spid="5"/>
                                        </p:tgtEl>
                                        <p:attrNameLst>
                                          <p:attrName>ppt_x</p:attrName>
                                        </p:attrNameLst>
                                      </p:cBhvr>
                                      <p:tavLst>
                                        <p:tav tm="0">
                                          <p:val>
                                            <p:strVal val="#ppt_x"/>
                                          </p:val>
                                        </p:tav>
                                        <p:tav tm="100000">
                                          <p:val>
                                            <p:strVal val="#ppt_x"/>
                                          </p:val>
                                        </p:tav>
                                      </p:tavLst>
                                    </p:anim>
                                    <p:anim calcmode="lin" valueType="num">
                                      <p:cBhvr>
                                        <p:cTn id="14" dur="750" fill="hold"/>
                                        <p:tgtEl>
                                          <p:spTgt spid="5"/>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4"/>
          <p:cNvPicPr>
            <a:picLocks noChangeAspect="1"/>
          </p:cNvPicPr>
          <p:nvPr userDrawn="1"/>
        </p:nvPicPr>
        <p:blipFill>
          <a:blip r:embed="rId2"/>
          <a:srcRect l="19521" t="19373" r="22839"/>
          <a:stretch>
            <a:fillRect/>
          </a:stretch>
        </p:blipFill>
        <p:spPr bwMode="auto">
          <a:xfrm>
            <a:off x="0" y="0"/>
            <a:ext cx="9136063" cy="3644900"/>
          </a:xfrm>
          <a:prstGeom prst="rect">
            <a:avLst/>
          </a:prstGeom>
          <a:noFill/>
          <a:ln w="9525">
            <a:noFill/>
            <a:miter lim="800000"/>
            <a:headEnd/>
            <a:tailEnd/>
          </a:ln>
        </p:spPr>
      </p:pic>
      <p:pic>
        <p:nvPicPr>
          <p:cNvPr id="3" name="图片 5"/>
          <p:cNvPicPr>
            <a:picLocks noChangeAspect="1"/>
          </p:cNvPicPr>
          <p:nvPr userDrawn="1"/>
        </p:nvPicPr>
        <p:blipFill>
          <a:blip r:embed="rId3"/>
          <a:srcRect r="1746" b="4282"/>
          <a:stretch>
            <a:fillRect/>
          </a:stretch>
        </p:blipFill>
        <p:spPr bwMode="auto">
          <a:xfrm>
            <a:off x="0" y="3644900"/>
            <a:ext cx="9144000" cy="150018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6DF99C5B-982C-4453-A59B-896097CF2848}" type="datetimeFigureOut">
              <a:rPr lang="zh-CN" altLang="en-US"/>
              <a:pPr>
                <a:defRPr/>
              </a:pPr>
              <a:t>2020-9-16</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5634D177-8BE7-475A-AA35-DA63C95F3079}"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1A1EE725-831A-43BC-81D7-2215AE763A0F}" type="datetimeFigureOut">
              <a:rPr lang="zh-CN" altLang="en-US"/>
              <a:pPr>
                <a:defRPr/>
              </a:pPr>
              <a:t>2020-9-16</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F454EE9C-A897-4CA3-852A-1D8BA7F8651C}"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4638"/>
            <a:ext cx="7886700" cy="993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ea typeface="+mn-ea"/>
                <a:cs typeface="+mn-cs"/>
              </a:defRPr>
            </a:lvl1pPr>
          </a:lstStyle>
          <a:p>
            <a:pPr>
              <a:defRPr/>
            </a:pPr>
            <a:fld id="{6F89E413-D246-4979-B9C6-58C8C75DC3CD}" type="datetimeFigureOut">
              <a:rPr lang="zh-CN" altLang="en-US"/>
              <a:pPr>
                <a:defRPr/>
              </a:pPr>
              <a:t>2020-9-16</a:t>
            </a:fld>
            <a:endParaRPr lang="zh-CN" alt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cs typeface="+mn-cs"/>
              </a:defRPr>
            </a:lvl1pPr>
          </a:lstStyle>
          <a:p>
            <a:pPr>
              <a:defRPr/>
            </a:pPr>
            <a:endParaRPr lang="zh-CN" alt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ea typeface="+mn-ea"/>
                <a:cs typeface="+mn-cs"/>
              </a:defRPr>
            </a:lvl1pPr>
          </a:lstStyle>
          <a:p>
            <a:pPr>
              <a:defRPr/>
            </a:pPr>
            <a:fld id="{FAB33E49-6DD4-4773-9CE0-D1B89884647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60" r:id="rId5"/>
    <p:sldLayoutId id="2147483661" r:id="rId6"/>
    <p:sldLayoutId id="2147483662" r:id="rId7"/>
    <p:sldLayoutId id="2147483655" r:id="rId8"/>
    <p:sldLayoutId id="2147483654" r:id="rId9"/>
    <p:sldLayoutId id="2147483653" r:id="rId10"/>
    <p:sldLayoutId id="2147483652"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华康少女文字W5"/>
        </a:defRPr>
      </a:lvl1pPr>
      <a:lvl2pPr algn="l" defTabSz="685800" rtl="0" fontAlgn="base">
        <a:lnSpc>
          <a:spcPct val="90000"/>
        </a:lnSpc>
        <a:spcBef>
          <a:spcPct val="0"/>
        </a:spcBef>
        <a:spcAft>
          <a:spcPct val="0"/>
        </a:spcAft>
        <a:defRPr sz="3300">
          <a:solidFill>
            <a:schemeClr val="tx1"/>
          </a:solidFill>
          <a:latin typeface="DFPOP1-W9"/>
          <a:ea typeface="华康少女文字W5"/>
          <a:cs typeface="华康少女文字W5"/>
        </a:defRPr>
      </a:lvl2pPr>
      <a:lvl3pPr algn="l" defTabSz="685800" rtl="0" fontAlgn="base">
        <a:lnSpc>
          <a:spcPct val="90000"/>
        </a:lnSpc>
        <a:spcBef>
          <a:spcPct val="0"/>
        </a:spcBef>
        <a:spcAft>
          <a:spcPct val="0"/>
        </a:spcAft>
        <a:defRPr sz="3300">
          <a:solidFill>
            <a:schemeClr val="tx1"/>
          </a:solidFill>
          <a:latin typeface="DFPOP1-W9"/>
          <a:ea typeface="华康少女文字W5"/>
          <a:cs typeface="华康少女文字W5"/>
        </a:defRPr>
      </a:lvl3pPr>
      <a:lvl4pPr algn="l" defTabSz="685800" rtl="0" fontAlgn="base">
        <a:lnSpc>
          <a:spcPct val="90000"/>
        </a:lnSpc>
        <a:spcBef>
          <a:spcPct val="0"/>
        </a:spcBef>
        <a:spcAft>
          <a:spcPct val="0"/>
        </a:spcAft>
        <a:defRPr sz="3300">
          <a:solidFill>
            <a:schemeClr val="tx1"/>
          </a:solidFill>
          <a:latin typeface="DFPOP1-W9"/>
          <a:ea typeface="华康少女文字W5"/>
          <a:cs typeface="华康少女文字W5"/>
        </a:defRPr>
      </a:lvl4pPr>
      <a:lvl5pPr algn="l" defTabSz="685800" rtl="0" fontAlgn="base">
        <a:lnSpc>
          <a:spcPct val="90000"/>
        </a:lnSpc>
        <a:spcBef>
          <a:spcPct val="0"/>
        </a:spcBef>
        <a:spcAft>
          <a:spcPct val="0"/>
        </a:spcAft>
        <a:defRPr sz="3300">
          <a:solidFill>
            <a:schemeClr val="tx1"/>
          </a:solidFill>
          <a:latin typeface="DFPOP1-W9"/>
          <a:ea typeface="华康少女文字W5"/>
          <a:cs typeface="华康少女文字W5"/>
        </a:defRPr>
      </a:lvl5pPr>
      <a:lvl6pPr marL="457200" algn="l" defTabSz="685800" rtl="0" fontAlgn="base">
        <a:lnSpc>
          <a:spcPct val="90000"/>
        </a:lnSpc>
        <a:spcBef>
          <a:spcPct val="0"/>
        </a:spcBef>
        <a:spcAft>
          <a:spcPct val="0"/>
        </a:spcAft>
        <a:defRPr sz="3300">
          <a:solidFill>
            <a:schemeClr val="tx1"/>
          </a:solidFill>
          <a:latin typeface="DFPOP1-W9"/>
          <a:ea typeface="华康少女文字W5"/>
          <a:cs typeface="华康少女文字W5"/>
        </a:defRPr>
      </a:lvl6pPr>
      <a:lvl7pPr marL="914400" algn="l" defTabSz="685800" rtl="0" fontAlgn="base">
        <a:lnSpc>
          <a:spcPct val="90000"/>
        </a:lnSpc>
        <a:spcBef>
          <a:spcPct val="0"/>
        </a:spcBef>
        <a:spcAft>
          <a:spcPct val="0"/>
        </a:spcAft>
        <a:defRPr sz="3300">
          <a:solidFill>
            <a:schemeClr val="tx1"/>
          </a:solidFill>
          <a:latin typeface="DFPOP1-W9"/>
          <a:ea typeface="华康少女文字W5"/>
          <a:cs typeface="华康少女文字W5"/>
        </a:defRPr>
      </a:lvl7pPr>
      <a:lvl8pPr marL="1371600" algn="l" defTabSz="685800" rtl="0" fontAlgn="base">
        <a:lnSpc>
          <a:spcPct val="90000"/>
        </a:lnSpc>
        <a:spcBef>
          <a:spcPct val="0"/>
        </a:spcBef>
        <a:spcAft>
          <a:spcPct val="0"/>
        </a:spcAft>
        <a:defRPr sz="3300">
          <a:solidFill>
            <a:schemeClr val="tx1"/>
          </a:solidFill>
          <a:latin typeface="DFPOP1-W9"/>
          <a:ea typeface="华康少女文字W5"/>
          <a:cs typeface="华康少女文字W5"/>
        </a:defRPr>
      </a:lvl8pPr>
      <a:lvl9pPr marL="1828800" algn="l" defTabSz="685800" rtl="0" fontAlgn="base">
        <a:lnSpc>
          <a:spcPct val="90000"/>
        </a:lnSpc>
        <a:spcBef>
          <a:spcPct val="0"/>
        </a:spcBef>
        <a:spcAft>
          <a:spcPct val="0"/>
        </a:spcAft>
        <a:defRPr sz="3300">
          <a:solidFill>
            <a:schemeClr val="tx1"/>
          </a:solidFill>
          <a:latin typeface="DFPOP1-W9"/>
          <a:ea typeface="华康少女文字W5"/>
          <a:cs typeface="华康少女文字W5"/>
        </a:defRPr>
      </a:lvl9pPr>
    </p:titleStyle>
    <p:bodyStyle>
      <a:lvl1pPr marL="171450" indent="-171450" algn="l" defTabSz="685800" rtl="0" fontAlgn="base">
        <a:lnSpc>
          <a:spcPct val="90000"/>
        </a:lnSpc>
        <a:spcBef>
          <a:spcPts val="750"/>
        </a:spcBef>
        <a:spcAft>
          <a:spcPct val="0"/>
        </a:spcAft>
        <a:buFont typeface="Arial" charset="0"/>
        <a:buChar char="•"/>
        <a:defRPr sz="2100" kern="1200">
          <a:solidFill>
            <a:schemeClr val="tx1"/>
          </a:solidFill>
          <a:latin typeface="+mn-lt"/>
          <a:ea typeface="+mn-ea"/>
          <a:cs typeface="华康少女文字W5"/>
        </a:defRPr>
      </a:lvl1pPr>
      <a:lvl2pPr marL="514350" indent="-171450" algn="l" defTabSz="685800" rtl="0" fontAlgn="base">
        <a:lnSpc>
          <a:spcPct val="90000"/>
        </a:lnSpc>
        <a:spcBef>
          <a:spcPts val="375"/>
        </a:spcBef>
        <a:spcAft>
          <a:spcPct val="0"/>
        </a:spcAft>
        <a:buFont typeface="Arial" charset="0"/>
        <a:buChar char="•"/>
        <a:defRPr kern="1200">
          <a:solidFill>
            <a:schemeClr val="tx1"/>
          </a:solidFill>
          <a:latin typeface="+mn-lt"/>
          <a:ea typeface="+mn-ea"/>
          <a:cs typeface="华康少女文字W5"/>
        </a:defRPr>
      </a:lvl2pPr>
      <a:lvl3pPr marL="857250" indent="-171450" algn="l" defTabSz="685800" rtl="0" fontAlgn="base">
        <a:lnSpc>
          <a:spcPct val="90000"/>
        </a:lnSpc>
        <a:spcBef>
          <a:spcPts val="375"/>
        </a:spcBef>
        <a:spcAft>
          <a:spcPct val="0"/>
        </a:spcAft>
        <a:buFont typeface="Arial" charset="0"/>
        <a:buChar char="•"/>
        <a:defRPr sz="1500" kern="1200">
          <a:solidFill>
            <a:schemeClr val="tx1"/>
          </a:solidFill>
          <a:latin typeface="+mn-lt"/>
          <a:ea typeface="+mn-ea"/>
          <a:cs typeface="华康少女文字W5"/>
        </a:defRPr>
      </a:lvl3pPr>
      <a:lvl4pPr marL="12001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华康少女文字W5"/>
        </a:defRPr>
      </a:lvl4pPr>
      <a:lvl5pPr marL="15430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华康少女文字W5"/>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p:cNvPicPr>
          <p:nvPr/>
        </p:nvPicPr>
        <p:blipFill>
          <a:blip r:embed="rId4">
            <a:lum bright="70000" contrast="-70000"/>
          </a:blip>
          <a:srcRect/>
          <a:stretch>
            <a:fillRect/>
          </a:stretch>
        </p:blipFill>
        <p:spPr bwMode="auto">
          <a:xfrm>
            <a:off x="0" y="-11113"/>
            <a:ext cx="9144000" cy="5143501"/>
          </a:xfrm>
          <a:prstGeom prst="rect">
            <a:avLst/>
          </a:prstGeom>
          <a:noFill/>
          <a:ln w="9525">
            <a:noFill/>
            <a:miter lim="800000"/>
            <a:headEnd/>
            <a:tailEnd/>
          </a:ln>
        </p:spPr>
      </p:pic>
      <p:sp>
        <p:nvSpPr>
          <p:cNvPr id="17" name="TextBox 6"/>
          <p:cNvSpPr txBox="1">
            <a:spLocks noChangeArrowheads="1"/>
          </p:cNvSpPr>
          <p:nvPr/>
        </p:nvSpPr>
        <p:spPr bwMode="auto">
          <a:xfrm>
            <a:off x="119063" y="66675"/>
            <a:ext cx="8839200" cy="1831975"/>
          </a:xfrm>
          <a:prstGeom prst="rect">
            <a:avLst/>
          </a:prstGeom>
          <a:noFill/>
          <a:ln w="9525">
            <a:noFill/>
            <a:miter lim="800000"/>
            <a:headEnd/>
            <a:tailEnd/>
          </a:ln>
        </p:spPr>
        <p:txBody>
          <a:bodyPr>
            <a:spAutoFit/>
          </a:bodyPr>
          <a:lstStyle/>
          <a:p>
            <a:pPr algn="ctr">
              <a:lnSpc>
                <a:spcPct val="150000"/>
              </a:lnSpc>
            </a:pPr>
            <a:r>
              <a:rPr lang="en-US" sz="2800">
                <a:solidFill>
                  <a:srgbClr val="0033CC"/>
                </a:solidFill>
                <a:latin typeface="Times New Roman" pitchFamily="18" charset="0"/>
                <a:cs typeface="Times New Roman" pitchFamily="18" charset="0"/>
              </a:rPr>
              <a:t>Thứ hai ngày 7  tháng 9  năm 2020</a:t>
            </a:r>
          </a:p>
          <a:p>
            <a:pPr algn="ctr">
              <a:lnSpc>
                <a:spcPct val="150000"/>
              </a:lnSpc>
            </a:pPr>
            <a:r>
              <a:rPr lang="en-US" sz="4800" u="sng">
                <a:solidFill>
                  <a:srgbClr val="0033CC"/>
                </a:solidFill>
                <a:latin typeface="Times New Roman" pitchFamily="18" charset="0"/>
                <a:cs typeface="Times New Roman" pitchFamily="18" charset="0"/>
              </a:rPr>
              <a:t>Tập đọc – Kể chuyện</a:t>
            </a:r>
          </a:p>
        </p:txBody>
      </p:sp>
      <p:pic>
        <p:nvPicPr>
          <p:cNvPr id="15363" name="3"/>
          <p:cNvPicPr>
            <a:picLocks noChangeAspect="1"/>
          </p:cNvPicPr>
          <p:nvPr/>
        </p:nvPicPr>
        <p:blipFill>
          <a:blip r:embed="rId5"/>
          <a:srcRect t="45772"/>
          <a:stretch>
            <a:fillRect/>
          </a:stretch>
        </p:blipFill>
        <p:spPr bwMode="auto">
          <a:xfrm>
            <a:off x="0" y="3028950"/>
            <a:ext cx="9144000" cy="21145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图片 4"/>
          <p:cNvPicPr>
            <a:picLocks noChangeAspect="1"/>
          </p:cNvPicPr>
          <p:nvPr/>
        </p:nvPicPr>
        <p:blipFill>
          <a:blip r:embed="rId3"/>
          <a:srcRect/>
          <a:stretch>
            <a:fillRect/>
          </a:stretch>
        </p:blipFill>
        <p:spPr bwMode="auto">
          <a:xfrm>
            <a:off x="0" y="0"/>
            <a:ext cx="9153525" cy="5143500"/>
          </a:xfrm>
          <a:prstGeom prst="rect">
            <a:avLst/>
          </a:prstGeom>
          <a:noFill/>
          <a:ln w="9525">
            <a:noFill/>
            <a:miter lim="800000"/>
            <a:headEnd/>
            <a:tailEnd/>
          </a:ln>
        </p:spPr>
      </p:pic>
      <p:sp>
        <p:nvSpPr>
          <p:cNvPr id="31746" name="TextBox 6"/>
          <p:cNvSpPr txBox="1">
            <a:spLocks noChangeArrowheads="1"/>
          </p:cNvSpPr>
          <p:nvPr/>
        </p:nvSpPr>
        <p:spPr bwMode="auto">
          <a:xfrm>
            <a:off x="69850" y="1182688"/>
            <a:ext cx="8839200" cy="3181350"/>
          </a:xfrm>
          <a:prstGeom prst="rect">
            <a:avLst/>
          </a:prstGeom>
          <a:noFill/>
          <a:ln w="9525">
            <a:noFill/>
            <a:miter lim="800000"/>
            <a:headEnd/>
            <a:tailEnd/>
          </a:ln>
        </p:spPr>
        <p:txBody>
          <a:bodyPr>
            <a:spAutoFit/>
          </a:bodyPr>
          <a:lstStyle/>
          <a:p>
            <a:pPr algn="ctr">
              <a:lnSpc>
                <a:spcPct val="150000"/>
              </a:lnSpc>
            </a:pPr>
            <a:r>
              <a:rPr lang="en-US" sz="7200">
                <a:solidFill>
                  <a:srgbClr val="0033CC"/>
                </a:solidFill>
                <a:latin typeface="UTM Avo"/>
              </a:rPr>
              <a:t>Đọc từng đoạn </a:t>
            </a:r>
          </a:p>
          <a:p>
            <a:pPr algn="ctr">
              <a:lnSpc>
                <a:spcPct val="150000"/>
              </a:lnSpc>
            </a:pPr>
            <a:r>
              <a:rPr lang="en-US" sz="7200">
                <a:solidFill>
                  <a:srgbClr val="0033CC"/>
                </a:solidFill>
                <a:latin typeface="UTM Avo"/>
              </a:rPr>
              <a:t>trong nhóm</a:t>
            </a:r>
          </a:p>
        </p:txBody>
      </p:sp>
      <p:sp>
        <p:nvSpPr>
          <p:cNvPr id="31747" name="Rectangle 1"/>
          <p:cNvSpPr>
            <a:spLocks noChangeArrowheads="1"/>
          </p:cNvSpPr>
          <p:nvPr/>
        </p:nvSpPr>
        <p:spPr bwMode="auto">
          <a:xfrm>
            <a:off x="1722438" y="790575"/>
            <a:ext cx="6035675" cy="369888"/>
          </a:xfrm>
          <a:prstGeom prst="rect">
            <a:avLst/>
          </a:prstGeom>
          <a:noFill/>
          <a:ln w="9525">
            <a:noFill/>
            <a:miter lim="800000"/>
            <a:headEnd/>
            <a:tailEnd/>
          </a:ln>
        </p:spPr>
        <p:txBody>
          <a:bodyPr>
            <a:spAutoFit/>
          </a:bodyPr>
          <a:lstStyle/>
          <a:p>
            <a:pPr algn="ctr">
              <a:lnSpc>
                <a:spcPct val="150000"/>
              </a:lnSpc>
            </a:pPr>
            <a:r>
              <a:rPr lang="en-US" sz="1200" b="1" u="sng">
                <a:solidFill>
                  <a:srgbClr val="FF0000"/>
                </a:solidFill>
                <a:latin typeface="UTM Avo"/>
              </a:rPr>
              <a:t>TẬP ĐỌC – KỂ CHUYỆN </a:t>
            </a:r>
          </a:p>
        </p:txBody>
      </p:sp>
      <p:sp>
        <p:nvSpPr>
          <p:cNvPr id="31748" name="Rectangle 2"/>
          <p:cNvSpPr>
            <a:spLocks noChangeArrowheads="1"/>
          </p:cNvSpPr>
          <p:nvPr/>
        </p:nvSpPr>
        <p:spPr bwMode="auto">
          <a:xfrm>
            <a:off x="1458913" y="169863"/>
            <a:ext cx="6062662" cy="579437"/>
          </a:xfrm>
          <a:prstGeom prst="rect">
            <a:avLst/>
          </a:prstGeom>
          <a:noFill/>
          <a:ln w="9525">
            <a:noFill/>
            <a:miter lim="800000"/>
            <a:headEnd/>
            <a:tailEnd/>
          </a:ln>
        </p:spPr>
        <p:txBody>
          <a:bodyPr>
            <a:spAutoFit/>
          </a:bodyPr>
          <a:lstStyle/>
          <a:p>
            <a:pPr algn="ctr">
              <a:lnSpc>
                <a:spcPct val="150000"/>
              </a:lnSpc>
            </a:pPr>
            <a:r>
              <a:rPr lang="en-US" sz="2400">
                <a:solidFill>
                  <a:srgbClr val="0033CC"/>
                </a:solidFill>
                <a:latin typeface="Times New Roman" pitchFamily="18" charset="0"/>
                <a:cs typeface="Times New Roman" pitchFamily="18" charset="0"/>
              </a:rPr>
              <a:t>Thứ  hai ngày 7 tháng 9 năm 2020</a:t>
            </a:r>
          </a:p>
        </p:txBody>
      </p:sp>
      <p:sp>
        <p:nvSpPr>
          <p:cNvPr id="31749" name="Rectangle 5"/>
          <p:cNvSpPr>
            <a:spLocks noChangeArrowheads="1"/>
          </p:cNvSpPr>
          <p:nvPr/>
        </p:nvSpPr>
        <p:spPr bwMode="auto">
          <a:xfrm>
            <a:off x="866775" y="1058863"/>
            <a:ext cx="7912100" cy="830262"/>
          </a:xfrm>
          <a:prstGeom prst="rect">
            <a:avLst/>
          </a:prstGeom>
          <a:noFill/>
          <a:ln w="9525">
            <a:noFill/>
            <a:miter lim="800000"/>
            <a:headEnd/>
            <a:tailEnd/>
          </a:ln>
        </p:spPr>
        <p:txBody>
          <a:bodyPr>
            <a:spAutoFit/>
          </a:bodyPr>
          <a:lstStyle/>
          <a:p>
            <a:pPr algn="ctr">
              <a:lnSpc>
                <a:spcPct val="150000"/>
              </a:lnSpc>
            </a:pPr>
            <a:r>
              <a:rPr lang="en-US" sz="3200" b="1">
                <a:solidFill>
                  <a:srgbClr val="FF0000"/>
                </a:solidFill>
                <a:latin typeface="Times New Roman" pitchFamily="18" charset="0"/>
                <a:ea typeface="Tahoma" pitchFamily="34" charset="0"/>
                <a:cs typeface="Times New Roman" pitchFamily="18" charset="0"/>
              </a:rPr>
              <a:t>Cậu bé thông minh </a:t>
            </a:r>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图片 4"/>
          <p:cNvPicPr>
            <a:picLocks noChangeAspect="1"/>
          </p:cNvPicPr>
          <p:nvPr/>
        </p:nvPicPr>
        <p:blipFill>
          <a:blip r:embed="rId3"/>
          <a:srcRect/>
          <a:stretch>
            <a:fillRect/>
          </a:stretch>
        </p:blipFill>
        <p:spPr bwMode="auto">
          <a:xfrm>
            <a:off x="0" y="0"/>
            <a:ext cx="9153525" cy="5143500"/>
          </a:xfrm>
          <a:prstGeom prst="rect">
            <a:avLst/>
          </a:prstGeom>
          <a:noFill/>
          <a:ln w="9525">
            <a:noFill/>
            <a:miter lim="800000"/>
            <a:headEnd/>
            <a:tailEnd/>
          </a:ln>
        </p:spPr>
      </p:pic>
      <p:sp>
        <p:nvSpPr>
          <p:cNvPr id="33794" name="TextBox 6"/>
          <p:cNvSpPr txBox="1">
            <a:spLocks noChangeArrowheads="1"/>
          </p:cNvSpPr>
          <p:nvPr/>
        </p:nvSpPr>
        <p:spPr bwMode="auto">
          <a:xfrm>
            <a:off x="157163" y="277813"/>
            <a:ext cx="8839200" cy="3416300"/>
          </a:xfrm>
          <a:prstGeom prst="rect">
            <a:avLst/>
          </a:prstGeom>
          <a:noFill/>
          <a:ln w="9525">
            <a:noFill/>
            <a:miter lim="800000"/>
            <a:headEnd/>
            <a:tailEnd/>
          </a:ln>
        </p:spPr>
        <p:txBody>
          <a:bodyPr>
            <a:spAutoFit/>
          </a:bodyPr>
          <a:lstStyle/>
          <a:p>
            <a:pPr algn="ctr">
              <a:lnSpc>
                <a:spcPct val="150000"/>
              </a:lnSpc>
            </a:pPr>
            <a:r>
              <a:rPr lang="en-US" sz="7200">
                <a:solidFill>
                  <a:srgbClr val="0033CC"/>
                </a:solidFill>
                <a:latin typeface="UTM Avo"/>
              </a:rPr>
              <a:t>Thi đua đọc giữa các nhóm</a:t>
            </a:r>
          </a:p>
        </p:txBody>
      </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6"/>
          <p:cNvSpPr txBox="1">
            <a:spLocks noChangeArrowheads="1"/>
          </p:cNvSpPr>
          <p:nvPr/>
        </p:nvSpPr>
        <p:spPr bwMode="auto">
          <a:xfrm>
            <a:off x="134938" y="1516063"/>
            <a:ext cx="8839200" cy="1554162"/>
          </a:xfrm>
          <a:prstGeom prst="rect">
            <a:avLst/>
          </a:prstGeom>
          <a:noFill/>
          <a:ln w="9525">
            <a:noFill/>
            <a:miter lim="800000"/>
            <a:headEnd/>
            <a:tailEnd/>
          </a:ln>
        </p:spPr>
        <p:txBody>
          <a:bodyPr>
            <a:spAutoFit/>
          </a:bodyPr>
          <a:lstStyle/>
          <a:p>
            <a:pPr algn="ctr">
              <a:lnSpc>
                <a:spcPct val="150000"/>
              </a:lnSpc>
            </a:pPr>
            <a:r>
              <a:rPr lang="en-US" sz="7200" b="1">
                <a:solidFill>
                  <a:srgbClr val="FF0000"/>
                </a:solidFill>
                <a:latin typeface="UTM Avo"/>
              </a:rPr>
              <a:t>TÌM HIỂU </a:t>
            </a:r>
            <a:r>
              <a:rPr lang="en-US" sz="7200">
                <a:solidFill>
                  <a:srgbClr val="FF0000"/>
                </a:solidFill>
                <a:latin typeface="UTM Avo"/>
              </a:rPr>
              <a:t>BÀI</a:t>
            </a:r>
          </a:p>
        </p:txBody>
      </p:sp>
      <p:pic>
        <p:nvPicPr>
          <p:cNvPr id="35842" name="6"/>
          <p:cNvPicPr>
            <a:picLocks noChangeAspect="1"/>
          </p:cNvPicPr>
          <p:nvPr/>
        </p:nvPicPr>
        <p:blipFill>
          <a:blip r:embed="rId3"/>
          <a:srcRect t="34927"/>
          <a:stretch>
            <a:fillRect/>
          </a:stretch>
        </p:blipFill>
        <p:spPr bwMode="auto">
          <a:xfrm>
            <a:off x="0" y="1797050"/>
            <a:ext cx="9144000" cy="3346450"/>
          </a:xfrm>
          <a:prstGeom prst="rect">
            <a:avLst/>
          </a:prstGeom>
          <a:noFill/>
          <a:ln w="9525">
            <a:noFill/>
            <a:miter lim="800000"/>
            <a:headEnd/>
            <a:tailEnd/>
          </a:ln>
        </p:spPr>
      </p:pic>
      <p:sp>
        <p:nvSpPr>
          <p:cNvPr id="35843" name="Rectangle 1"/>
          <p:cNvSpPr>
            <a:spLocks noChangeArrowheads="1"/>
          </p:cNvSpPr>
          <p:nvPr/>
        </p:nvSpPr>
        <p:spPr bwMode="auto">
          <a:xfrm>
            <a:off x="355600" y="1100138"/>
            <a:ext cx="8229600" cy="742950"/>
          </a:xfrm>
          <a:prstGeom prst="rect">
            <a:avLst/>
          </a:prstGeom>
          <a:noFill/>
          <a:ln w="9525">
            <a:noFill/>
            <a:miter lim="800000"/>
            <a:headEnd/>
            <a:tailEnd/>
          </a:ln>
        </p:spPr>
        <p:txBody>
          <a:bodyPr>
            <a:spAutoFit/>
          </a:bodyPr>
          <a:lstStyle/>
          <a:p>
            <a:pPr algn="ctr">
              <a:lnSpc>
                <a:spcPct val="150000"/>
              </a:lnSpc>
            </a:pPr>
            <a:r>
              <a:rPr lang="en-US" sz="3200" b="1">
                <a:solidFill>
                  <a:srgbClr val="FF0000"/>
                </a:solidFill>
                <a:latin typeface="Times New Roman" pitchFamily="18" charset="0"/>
                <a:ea typeface="Tahoma" pitchFamily="34" charset="0"/>
                <a:cs typeface="Times New Roman" pitchFamily="18" charset="0"/>
              </a:rPr>
              <a:t>Cậu bé thông minh </a:t>
            </a:r>
          </a:p>
        </p:txBody>
      </p:sp>
      <p:sp>
        <p:nvSpPr>
          <p:cNvPr id="35844" name="Rectangle 2"/>
          <p:cNvSpPr>
            <a:spLocks noChangeArrowheads="1"/>
          </p:cNvSpPr>
          <p:nvPr/>
        </p:nvSpPr>
        <p:spPr bwMode="auto">
          <a:xfrm>
            <a:off x="1355725" y="111125"/>
            <a:ext cx="5959475" cy="661988"/>
          </a:xfrm>
          <a:prstGeom prst="rect">
            <a:avLst/>
          </a:prstGeom>
          <a:noFill/>
          <a:ln w="9525">
            <a:noFill/>
            <a:miter lim="800000"/>
            <a:headEnd/>
            <a:tailEnd/>
          </a:ln>
        </p:spPr>
        <p:txBody>
          <a:bodyPr>
            <a:spAutoFit/>
          </a:bodyPr>
          <a:lstStyle/>
          <a:p>
            <a:pPr algn="ctr">
              <a:lnSpc>
                <a:spcPct val="150000"/>
              </a:lnSpc>
            </a:pPr>
            <a:r>
              <a:rPr lang="en-US" sz="2800">
                <a:solidFill>
                  <a:srgbClr val="0033CC"/>
                </a:solidFill>
                <a:latin typeface="Times New Roman" pitchFamily="18" charset="0"/>
                <a:cs typeface="Times New Roman" pitchFamily="18" charset="0"/>
              </a:rPr>
              <a:t>Thứ  hai ngày 7 tháng 9 năm 2020</a:t>
            </a:r>
          </a:p>
        </p:txBody>
      </p:sp>
      <p:sp>
        <p:nvSpPr>
          <p:cNvPr id="35845" name="Rectangle 3"/>
          <p:cNvSpPr>
            <a:spLocks noChangeArrowheads="1"/>
          </p:cNvSpPr>
          <p:nvPr/>
        </p:nvSpPr>
        <p:spPr bwMode="auto">
          <a:xfrm>
            <a:off x="520700" y="546100"/>
            <a:ext cx="7899400" cy="554038"/>
          </a:xfrm>
          <a:prstGeom prst="rect">
            <a:avLst/>
          </a:prstGeom>
          <a:noFill/>
          <a:ln w="9525">
            <a:noFill/>
            <a:miter lim="800000"/>
            <a:headEnd/>
            <a:tailEnd/>
          </a:ln>
        </p:spPr>
        <p:txBody>
          <a:bodyPr>
            <a:spAutoFit/>
          </a:bodyPr>
          <a:lstStyle/>
          <a:p>
            <a:pPr algn="ctr">
              <a:lnSpc>
                <a:spcPct val="150000"/>
              </a:lnSpc>
            </a:pPr>
            <a:r>
              <a:rPr lang="en-US" sz="2000" b="1" u="sng">
                <a:solidFill>
                  <a:srgbClr val="FF0000"/>
                </a:solidFill>
                <a:latin typeface="Times New Roman" pitchFamily="18" charset="0"/>
                <a:ea typeface="Tahoma" pitchFamily="34" charset="0"/>
                <a:cs typeface="Times New Roman" pitchFamily="18" charset="0"/>
              </a:rPr>
              <a:t>Tập đọc – kể chuyện </a:t>
            </a:r>
          </a:p>
        </p:txBody>
      </p:sp>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图片 4"/>
          <p:cNvPicPr>
            <a:picLocks noChangeAspect="1"/>
          </p:cNvPicPr>
          <p:nvPr/>
        </p:nvPicPr>
        <p:blipFill>
          <a:blip r:embed="rId3"/>
          <a:srcRect/>
          <a:stretch>
            <a:fillRect/>
          </a:stretch>
        </p:blipFill>
        <p:spPr bwMode="auto">
          <a:xfrm>
            <a:off x="-9525" y="0"/>
            <a:ext cx="9153525" cy="5143500"/>
          </a:xfrm>
          <a:prstGeom prst="rect">
            <a:avLst/>
          </a:prstGeom>
          <a:noFill/>
          <a:ln w="9525">
            <a:noFill/>
            <a:miter lim="800000"/>
            <a:headEnd/>
            <a:tailEnd/>
          </a:ln>
        </p:spPr>
      </p:pic>
      <p:sp>
        <p:nvSpPr>
          <p:cNvPr id="37890" name="TextBox 6"/>
          <p:cNvSpPr txBox="1">
            <a:spLocks noChangeArrowheads="1"/>
          </p:cNvSpPr>
          <p:nvPr/>
        </p:nvSpPr>
        <p:spPr bwMode="auto">
          <a:xfrm>
            <a:off x="139700" y="0"/>
            <a:ext cx="8839200" cy="1636713"/>
          </a:xfrm>
          <a:prstGeom prst="rect">
            <a:avLst/>
          </a:prstGeom>
          <a:noFill/>
          <a:ln w="9525">
            <a:noFill/>
            <a:miter lim="800000"/>
            <a:headEnd/>
            <a:tailEnd/>
          </a:ln>
        </p:spPr>
        <p:txBody>
          <a:bodyPr>
            <a:spAutoFit/>
          </a:bodyPr>
          <a:lstStyle/>
          <a:p>
            <a:pPr algn="just" defTabSz="957263" eaLnBrk="0" hangingPunct="0">
              <a:lnSpc>
                <a:spcPct val="114000"/>
              </a:lnSpc>
            </a:pPr>
            <a:r>
              <a:rPr lang="en-US" sz="4400">
                <a:solidFill>
                  <a:srgbClr val="FF0000"/>
                </a:solidFill>
                <a:latin typeface="UTM Avo"/>
                <a:cs typeface="Times New Roman" pitchFamily="18" charset="0"/>
              </a:rPr>
              <a:t>Câu1: Nhà vua đã nghĩ ra kế gì để tìm người tài ?</a:t>
            </a:r>
          </a:p>
        </p:txBody>
      </p:sp>
      <p:sp>
        <p:nvSpPr>
          <p:cNvPr id="37891" name="Rectangle 1"/>
          <p:cNvSpPr>
            <a:spLocks noChangeArrowheads="1"/>
          </p:cNvSpPr>
          <p:nvPr/>
        </p:nvSpPr>
        <p:spPr bwMode="auto">
          <a:xfrm>
            <a:off x="139700" y="1552575"/>
            <a:ext cx="8924925" cy="2325688"/>
          </a:xfrm>
          <a:prstGeom prst="rect">
            <a:avLst/>
          </a:prstGeom>
          <a:noFill/>
          <a:ln w="9525">
            <a:noFill/>
            <a:miter lim="800000"/>
            <a:headEnd/>
            <a:tailEnd/>
          </a:ln>
        </p:spPr>
        <p:txBody>
          <a:bodyPr>
            <a:spAutoFit/>
          </a:bodyPr>
          <a:lstStyle/>
          <a:p>
            <a:pPr algn="just">
              <a:lnSpc>
                <a:spcPct val="114000"/>
              </a:lnSpc>
            </a:pPr>
            <a:r>
              <a:rPr lang="en-US" altLang="en-US" sz="4400">
                <a:solidFill>
                  <a:srgbClr val="0033CC"/>
                </a:solidFill>
                <a:latin typeface="UTM Avo"/>
                <a:cs typeface="Times New Roman" pitchFamily="18" charset="0"/>
              </a:rPr>
              <a:t>=&gt; Nhà vua lệnh cho mỗi vùng phải nộp một con gà trống biết đẻ trứng.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图片 4"/>
          <p:cNvPicPr>
            <a:picLocks noChangeAspect="1"/>
          </p:cNvPicPr>
          <p:nvPr/>
        </p:nvPicPr>
        <p:blipFill>
          <a:blip r:embed="rId3"/>
          <a:srcRect/>
          <a:stretch>
            <a:fillRect/>
          </a:stretch>
        </p:blipFill>
        <p:spPr bwMode="auto">
          <a:xfrm>
            <a:off x="-9525" y="0"/>
            <a:ext cx="9153525" cy="5143500"/>
          </a:xfrm>
          <a:prstGeom prst="rect">
            <a:avLst/>
          </a:prstGeom>
          <a:noFill/>
          <a:ln w="9525">
            <a:noFill/>
            <a:miter lim="800000"/>
            <a:headEnd/>
            <a:tailEnd/>
          </a:ln>
        </p:spPr>
      </p:pic>
      <p:sp>
        <p:nvSpPr>
          <p:cNvPr id="39938" name="TextBox 6"/>
          <p:cNvSpPr txBox="1">
            <a:spLocks noChangeArrowheads="1"/>
          </p:cNvSpPr>
          <p:nvPr/>
        </p:nvSpPr>
        <p:spPr bwMode="auto">
          <a:xfrm>
            <a:off x="139700" y="0"/>
            <a:ext cx="8839200" cy="1446213"/>
          </a:xfrm>
          <a:prstGeom prst="rect">
            <a:avLst/>
          </a:prstGeom>
          <a:noFill/>
          <a:ln w="9525">
            <a:noFill/>
            <a:miter lim="800000"/>
            <a:headEnd/>
            <a:tailEnd/>
          </a:ln>
        </p:spPr>
        <p:txBody>
          <a:bodyPr>
            <a:spAutoFit/>
          </a:bodyPr>
          <a:lstStyle/>
          <a:p>
            <a:pPr algn="just" defTabSz="957263" eaLnBrk="0" hangingPunct="0"/>
            <a:r>
              <a:rPr lang="en-US" sz="4400">
                <a:solidFill>
                  <a:srgbClr val="FF0000"/>
                </a:solidFill>
                <a:latin typeface="UTM Avo"/>
                <a:cs typeface="Times New Roman" pitchFamily="18" charset="0"/>
              </a:rPr>
              <a:t>Câu 2: Vì sao dân làng lo sợ khi nghe lệnh của nhà vua ?</a:t>
            </a:r>
          </a:p>
        </p:txBody>
      </p:sp>
      <p:sp>
        <p:nvSpPr>
          <p:cNvPr id="39939" name="Rectangle 1"/>
          <p:cNvSpPr>
            <a:spLocks noChangeArrowheads="1"/>
          </p:cNvSpPr>
          <p:nvPr/>
        </p:nvSpPr>
        <p:spPr bwMode="auto">
          <a:xfrm>
            <a:off x="139700" y="1552575"/>
            <a:ext cx="8924925" cy="1636713"/>
          </a:xfrm>
          <a:prstGeom prst="rect">
            <a:avLst/>
          </a:prstGeom>
          <a:noFill/>
          <a:ln w="9525">
            <a:noFill/>
            <a:miter lim="800000"/>
            <a:headEnd/>
            <a:tailEnd/>
          </a:ln>
        </p:spPr>
        <p:txBody>
          <a:bodyPr>
            <a:spAutoFit/>
          </a:bodyPr>
          <a:lstStyle/>
          <a:p>
            <a:pPr algn="just">
              <a:lnSpc>
                <a:spcPct val="114000"/>
              </a:lnSpc>
            </a:pPr>
            <a:r>
              <a:rPr lang="en-US" altLang="en-US" sz="4400">
                <a:solidFill>
                  <a:srgbClr val="0033CC"/>
                </a:solidFill>
                <a:latin typeface="UTM Avo"/>
                <a:cs typeface="Times New Roman" pitchFamily="18" charset="0"/>
              </a:rPr>
              <a:t>=&gt; Vì gà trống không biết đẻ trứng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图片 4"/>
          <p:cNvPicPr>
            <a:picLocks noChangeAspect="1"/>
          </p:cNvPicPr>
          <p:nvPr/>
        </p:nvPicPr>
        <p:blipFill>
          <a:blip r:embed="rId3"/>
          <a:srcRect/>
          <a:stretch>
            <a:fillRect/>
          </a:stretch>
        </p:blipFill>
        <p:spPr bwMode="auto">
          <a:xfrm>
            <a:off x="-9525" y="0"/>
            <a:ext cx="9153525" cy="5143500"/>
          </a:xfrm>
          <a:prstGeom prst="rect">
            <a:avLst/>
          </a:prstGeom>
          <a:noFill/>
          <a:ln w="9525">
            <a:noFill/>
            <a:miter lim="800000"/>
            <a:headEnd/>
            <a:tailEnd/>
          </a:ln>
        </p:spPr>
      </p:pic>
      <p:sp>
        <p:nvSpPr>
          <p:cNvPr id="41986" name="TextBox 6"/>
          <p:cNvSpPr txBox="1">
            <a:spLocks noChangeArrowheads="1"/>
          </p:cNvSpPr>
          <p:nvPr/>
        </p:nvSpPr>
        <p:spPr bwMode="auto">
          <a:xfrm>
            <a:off x="147638" y="865188"/>
            <a:ext cx="8839200" cy="2308225"/>
          </a:xfrm>
          <a:prstGeom prst="rect">
            <a:avLst/>
          </a:prstGeom>
          <a:noFill/>
          <a:ln w="9525">
            <a:noFill/>
            <a:miter lim="800000"/>
            <a:headEnd/>
            <a:tailEnd/>
          </a:ln>
        </p:spPr>
        <p:txBody>
          <a:bodyPr>
            <a:spAutoFit/>
          </a:bodyPr>
          <a:lstStyle/>
          <a:p>
            <a:pPr algn="just" defTabSz="957263" eaLnBrk="0" hangingPunct="0">
              <a:lnSpc>
                <a:spcPct val="150000"/>
              </a:lnSpc>
            </a:pPr>
            <a:r>
              <a:rPr lang="en-US" sz="4800">
                <a:solidFill>
                  <a:srgbClr val="FF0000"/>
                </a:solidFill>
                <a:latin typeface="UTM Avo"/>
                <a:cs typeface="Times New Roman" pitchFamily="18" charset="0"/>
              </a:rPr>
              <a:t>Câu 3: Cậu bé đã làm cách nào để vua thấy lệnh của nhà vua là vô lí ?</a:t>
            </a:r>
          </a:p>
        </p:txBody>
      </p:sp>
      <p:sp>
        <p:nvSpPr>
          <p:cNvPr id="5" name="Rounded Rectangle 4"/>
          <p:cNvSpPr/>
          <p:nvPr/>
        </p:nvSpPr>
        <p:spPr>
          <a:xfrm>
            <a:off x="1706563" y="160338"/>
            <a:ext cx="5721350" cy="7048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tabLst>
                <a:tab pos="574675" algn="l"/>
              </a:tabLst>
              <a:defRPr/>
            </a:pPr>
            <a:r>
              <a:rPr lang="en-US" sz="4000" b="1" dirty="0">
                <a:solidFill>
                  <a:srgbClr val="008000"/>
                </a:solidFill>
                <a:latin typeface="UTM Avo" panose="02040603050506020204" pitchFamily="18" charset="0"/>
                <a:cs typeface="Times New Roman" pitchFamily="18" charset="0"/>
              </a:rPr>
              <a:t>THẢO LUẬN NHÓM 3</a:t>
            </a:r>
            <a:endParaRPr lang="en-US" sz="4000" b="1" dirty="0">
              <a:solidFill>
                <a:srgbClr val="008000"/>
              </a:solidFill>
              <a:latin typeface="UTM Avo" panose="020406030505060202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图片 4"/>
          <p:cNvPicPr>
            <a:picLocks noChangeAspect="1"/>
          </p:cNvPicPr>
          <p:nvPr/>
        </p:nvPicPr>
        <p:blipFill>
          <a:blip r:embed="rId3"/>
          <a:srcRect/>
          <a:stretch>
            <a:fillRect/>
          </a:stretch>
        </p:blipFill>
        <p:spPr bwMode="auto">
          <a:xfrm>
            <a:off x="-9525" y="0"/>
            <a:ext cx="9153525" cy="5143500"/>
          </a:xfrm>
          <a:prstGeom prst="rect">
            <a:avLst/>
          </a:prstGeom>
          <a:noFill/>
          <a:ln w="9525">
            <a:noFill/>
            <a:miter lim="800000"/>
            <a:headEnd/>
            <a:tailEnd/>
          </a:ln>
        </p:spPr>
      </p:pic>
      <p:sp>
        <p:nvSpPr>
          <p:cNvPr id="44034" name="TextBox 6"/>
          <p:cNvSpPr txBox="1">
            <a:spLocks noChangeArrowheads="1"/>
          </p:cNvSpPr>
          <p:nvPr/>
        </p:nvSpPr>
        <p:spPr bwMode="auto">
          <a:xfrm>
            <a:off x="139700" y="0"/>
            <a:ext cx="8839200" cy="3786188"/>
          </a:xfrm>
          <a:prstGeom prst="rect">
            <a:avLst/>
          </a:prstGeom>
          <a:noFill/>
          <a:ln w="9525">
            <a:noFill/>
            <a:miter lim="800000"/>
            <a:headEnd/>
            <a:tailEnd/>
          </a:ln>
        </p:spPr>
        <p:txBody>
          <a:bodyPr>
            <a:spAutoFit/>
          </a:bodyPr>
          <a:lstStyle/>
          <a:p>
            <a:pPr algn="just" eaLnBrk="0" hangingPunct="0"/>
            <a:r>
              <a:rPr lang="en-US" sz="4800">
                <a:solidFill>
                  <a:srgbClr val="0033CC"/>
                </a:solidFill>
                <a:latin typeface="UTM Avo"/>
                <a:cs typeface="Times New Roman" pitchFamily="18" charset="0"/>
              </a:rPr>
              <a:t>=&gt;</a:t>
            </a:r>
            <a:r>
              <a:rPr lang="en-US" sz="4800">
                <a:solidFill>
                  <a:srgbClr val="FF0000"/>
                </a:solidFill>
                <a:latin typeface="UTM Avo"/>
                <a:cs typeface="Times New Roman" pitchFamily="18" charset="0"/>
              </a:rPr>
              <a:t> </a:t>
            </a:r>
            <a:r>
              <a:rPr lang="en-US" altLang="en-US" sz="4800">
                <a:solidFill>
                  <a:srgbClr val="0033CC"/>
                </a:solidFill>
                <a:latin typeface="UTM Avo"/>
              </a:rPr>
              <a:t>Cậu nói một câu khiến vua cho là vô lí: “Bố mới đẻ em bé”, từ đó làm cho nhà vua phải thừa nhận lệnh của ngài cũng vô lí.</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图片 4"/>
          <p:cNvPicPr>
            <a:picLocks noChangeAspect="1"/>
          </p:cNvPicPr>
          <p:nvPr/>
        </p:nvPicPr>
        <p:blipFill>
          <a:blip r:embed="rId3"/>
          <a:srcRect/>
          <a:stretch>
            <a:fillRect/>
          </a:stretch>
        </p:blipFill>
        <p:spPr bwMode="auto">
          <a:xfrm>
            <a:off x="-9525" y="0"/>
            <a:ext cx="9153525" cy="5143500"/>
          </a:xfrm>
          <a:prstGeom prst="rect">
            <a:avLst/>
          </a:prstGeom>
          <a:noFill/>
          <a:ln w="9525">
            <a:noFill/>
            <a:miter lim="800000"/>
            <a:headEnd/>
            <a:tailEnd/>
          </a:ln>
        </p:spPr>
      </p:pic>
      <p:sp>
        <p:nvSpPr>
          <p:cNvPr id="46082" name="TextBox 6"/>
          <p:cNvSpPr txBox="1">
            <a:spLocks noChangeArrowheads="1"/>
          </p:cNvSpPr>
          <p:nvPr/>
        </p:nvSpPr>
        <p:spPr bwMode="auto">
          <a:xfrm>
            <a:off x="147638" y="865188"/>
            <a:ext cx="8839200" cy="3140075"/>
          </a:xfrm>
          <a:prstGeom prst="rect">
            <a:avLst/>
          </a:prstGeom>
          <a:noFill/>
          <a:ln w="9525">
            <a:noFill/>
            <a:miter lim="800000"/>
            <a:headEnd/>
            <a:tailEnd/>
          </a:ln>
        </p:spPr>
        <p:txBody>
          <a:bodyPr>
            <a:spAutoFit/>
          </a:bodyPr>
          <a:lstStyle/>
          <a:p>
            <a:pPr algn="just" defTabSz="957263" eaLnBrk="0" hangingPunct="0">
              <a:lnSpc>
                <a:spcPct val="150000"/>
              </a:lnSpc>
            </a:pPr>
            <a:r>
              <a:rPr lang="en-US" sz="4400">
                <a:solidFill>
                  <a:srgbClr val="FF0000"/>
                </a:solidFill>
                <a:latin typeface="UTM Avo"/>
                <a:cs typeface="Times New Roman" pitchFamily="18" charset="0"/>
              </a:rPr>
              <a:t>Câu 4: Trong cuộc thử tài lần sau, cậu bé</a:t>
            </a:r>
            <a:r>
              <a:rPr lang="en-US" sz="4400">
                <a:solidFill>
                  <a:srgbClr val="FF0000"/>
                </a:solidFill>
                <a:latin typeface="UTM Avo"/>
              </a:rPr>
              <a:t> </a:t>
            </a:r>
            <a:r>
              <a:rPr lang="en-US" sz="4400">
                <a:solidFill>
                  <a:srgbClr val="FF0000"/>
                </a:solidFill>
                <a:latin typeface="UTM Avo"/>
                <a:cs typeface="Times New Roman" pitchFamily="18" charset="0"/>
              </a:rPr>
              <a:t>yêu cầu điều gì ? Vì sao cậu bé lại yêu cầu như vậy ?</a:t>
            </a:r>
          </a:p>
        </p:txBody>
      </p:sp>
      <p:sp>
        <p:nvSpPr>
          <p:cNvPr id="5" name="Rounded Rectangle 4"/>
          <p:cNvSpPr/>
          <p:nvPr/>
        </p:nvSpPr>
        <p:spPr>
          <a:xfrm>
            <a:off x="1706563" y="160338"/>
            <a:ext cx="5721350" cy="7048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tabLst>
                <a:tab pos="574675" algn="l"/>
              </a:tabLst>
              <a:defRPr/>
            </a:pPr>
            <a:r>
              <a:rPr lang="en-US" sz="4000" b="1" dirty="0">
                <a:solidFill>
                  <a:srgbClr val="008000"/>
                </a:solidFill>
                <a:latin typeface="UTM Avo" panose="02040603050506020204" pitchFamily="18" charset="0"/>
                <a:cs typeface="Times New Roman" pitchFamily="18" charset="0"/>
              </a:rPr>
              <a:t>THẢO LUẬN NHÓM 2</a:t>
            </a:r>
            <a:endParaRPr lang="en-US" sz="4000" b="1" dirty="0">
              <a:solidFill>
                <a:srgbClr val="008000"/>
              </a:solidFill>
              <a:latin typeface="UTM Avo" panose="020406030505060202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图片 4"/>
          <p:cNvPicPr>
            <a:picLocks noChangeAspect="1"/>
          </p:cNvPicPr>
          <p:nvPr/>
        </p:nvPicPr>
        <p:blipFill>
          <a:blip r:embed="rId3"/>
          <a:srcRect/>
          <a:stretch>
            <a:fillRect/>
          </a:stretch>
        </p:blipFill>
        <p:spPr bwMode="auto">
          <a:xfrm>
            <a:off x="-9525" y="0"/>
            <a:ext cx="9153525" cy="5143500"/>
          </a:xfrm>
          <a:prstGeom prst="rect">
            <a:avLst/>
          </a:prstGeom>
          <a:noFill/>
          <a:ln w="9525">
            <a:noFill/>
            <a:miter lim="800000"/>
            <a:headEnd/>
            <a:tailEnd/>
          </a:ln>
        </p:spPr>
      </p:pic>
      <p:sp>
        <p:nvSpPr>
          <p:cNvPr id="48130" name="TextBox 6"/>
          <p:cNvSpPr txBox="1">
            <a:spLocks noChangeArrowheads="1"/>
          </p:cNvSpPr>
          <p:nvPr/>
        </p:nvSpPr>
        <p:spPr bwMode="auto">
          <a:xfrm>
            <a:off x="139700" y="0"/>
            <a:ext cx="8839200" cy="3786188"/>
          </a:xfrm>
          <a:prstGeom prst="rect">
            <a:avLst/>
          </a:prstGeom>
          <a:noFill/>
          <a:ln w="9525">
            <a:noFill/>
            <a:miter lim="800000"/>
            <a:headEnd/>
            <a:tailEnd/>
          </a:ln>
        </p:spPr>
        <p:txBody>
          <a:bodyPr>
            <a:spAutoFit/>
          </a:bodyPr>
          <a:lstStyle/>
          <a:p>
            <a:pPr algn="just"/>
            <a:r>
              <a:rPr lang="en-US" sz="4800">
                <a:solidFill>
                  <a:srgbClr val="0033CC"/>
                </a:solidFill>
                <a:latin typeface="UTM Avo"/>
                <a:cs typeface="Times New Roman" pitchFamily="18" charset="0"/>
              </a:rPr>
              <a:t>=&gt; Cậu bé </a:t>
            </a:r>
            <a:r>
              <a:rPr lang="en-US" altLang="en-US" sz="4800">
                <a:solidFill>
                  <a:srgbClr val="0033CC"/>
                </a:solidFill>
                <a:latin typeface="UTM Avo"/>
                <a:cs typeface="Times New Roman" pitchFamily="18" charset="0"/>
              </a:rPr>
              <a:t>yêu cầu sứ giả về tâu với đức</a:t>
            </a:r>
            <a:r>
              <a:rPr lang="en-US" altLang="en-US" sz="4800">
                <a:solidFill>
                  <a:srgbClr val="0033CC"/>
                </a:solidFill>
                <a:latin typeface="UTM Avo"/>
              </a:rPr>
              <a:t> vua rèn cho chiếc kim khâu thành một con dao thật sắc để xẻ thịt chim.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7" descr="Cau be thong minh"/>
          <p:cNvPicPr>
            <a:picLocks noChangeAspect="1" noChangeArrowheads="1"/>
          </p:cNvPicPr>
          <p:nvPr/>
        </p:nvPicPr>
        <p:blipFill>
          <a:blip r:embed="rId2"/>
          <a:srcRect/>
          <a:stretch>
            <a:fillRect/>
          </a:stretch>
        </p:blipFill>
        <p:spPr bwMode="auto">
          <a:xfrm>
            <a:off x="0" y="0"/>
            <a:ext cx="9144000" cy="5119688"/>
          </a:xfrm>
          <a:prstGeom prst="rect">
            <a:avLst/>
          </a:prstGeom>
          <a:noFill/>
          <a:ln w="28575">
            <a:solidFill>
              <a:srgbClr val="800000"/>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图片 4"/>
          <p:cNvPicPr>
            <a:picLocks noChangeAspect="1"/>
          </p:cNvPicPr>
          <p:nvPr/>
        </p:nvPicPr>
        <p:blipFill>
          <a:blip r:embed="rId3"/>
          <a:srcRect/>
          <a:stretch>
            <a:fillRect/>
          </a:stretch>
        </p:blipFill>
        <p:spPr bwMode="auto">
          <a:xfrm>
            <a:off x="-9525" y="0"/>
            <a:ext cx="9153525" cy="5143500"/>
          </a:xfrm>
          <a:prstGeom prst="rect">
            <a:avLst/>
          </a:prstGeom>
          <a:noFill/>
          <a:ln w="9525">
            <a:noFill/>
            <a:miter lim="800000"/>
            <a:headEnd/>
            <a:tailEnd/>
          </a:ln>
        </p:spPr>
      </p:pic>
      <p:sp>
        <p:nvSpPr>
          <p:cNvPr id="50178" name="TextBox 6"/>
          <p:cNvSpPr txBox="1">
            <a:spLocks noChangeArrowheads="1"/>
          </p:cNvSpPr>
          <p:nvPr/>
        </p:nvSpPr>
        <p:spPr bwMode="auto">
          <a:xfrm>
            <a:off x="147638" y="323850"/>
            <a:ext cx="8839200" cy="2679700"/>
          </a:xfrm>
          <a:prstGeom prst="rect">
            <a:avLst/>
          </a:prstGeom>
          <a:noFill/>
          <a:ln w="9525">
            <a:noFill/>
            <a:miter lim="800000"/>
            <a:headEnd/>
            <a:tailEnd/>
          </a:ln>
        </p:spPr>
        <p:txBody>
          <a:bodyPr>
            <a:spAutoFit/>
          </a:bodyPr>
          <a:lstStyle/>
          <a:p>
            <a:pPr algn="ctr" defTabSz="957263" eaLnBrk="0" hangingPunct="0">
              <a:lnSpc>
                <a:spcPct val="150000"/>
              </a:lnSpc>
            </a:pPr>
            <a:r>
              <a:rPr lang="en-US" sz="6000">
                <a:solidFill>
                  <a:srgbClr val="FF0000"/>
                </a:solidFill>
                <a:latin typeface="UTM Avo"/>
              </a:rPr>
              <a:t>Câu chuyện này nói lên điều gì ?</a:t>
            </a:r>
            <a:endParaRPr lang="en-US" sz="8000">
              <a:solidFill>
                <a:srgbClr val="FF0000"/>
              </a:solidFill>
              <a:latin typeface="UTM Avo"/>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图片 4"/>
          <p:cNvPicPr>
            <a:picLocks noChangeAspect="1"/>
          </p:cNvPicPr>
          <p:nvPr/>
        </p:nvPicPr>
        <p:blipFill>
          <a:blip r:embed="rId3"/>
          <a:srcRect/>
          <a:stretch>
            <a:fillRect/>
          </a:stretch>
        </p:blipFill>
        <p:spPr bwMode="auto">
          <a:xfrm>
            <a:off x="-9525" y="0"/>
            <a:ext cx="9153525" cy="5143500"/>
          </a:xfrm>
          <a:prstGeom prst="rect">
            <a:avLst/>
          </a:prstGeom>
          <a:noFill/>
          <a:ln w="9525">
            <a:noFill/>
            <a:miter lim="800000"/>
            <a:headEnd/>
            <a:tailEnd/>
          </a:ln>
        </p:spPr>
      </p:pic>
      <p:sp>
        <p:nvSpPr>
          <p:cNvPr id="52226" name="TextBox 6"/>
          <p:cNvSpPr txBox="1">
            <a:spLocks noChangeArrowheads="1"/>
          </p:cNvSpPr>
          <p:nvPr/>
        </p:nvSpPr>
        <p:spPr bwMode="auto">
          <a:xfrm>
            <a:off x="147638" y="166688"/>
            <a:ext cx="8839200" cy="2667000"/>
          </a:xfrm>
          <a:prstGeom prst="rect">
            <a:avLst/>
          </a:prstGeom>
          <a:noFill/>
          <a:ln w="9525">
            <a:noFill/>
            <a:miter lim="800000"/>
            <a:headEnd/>
            <a:tailEnd/>
          </a:ln>
        </p:spPr>
        <p:txBody>
          <a:bodyPr>
            <a:spAutoFit/>
          </a:bodyPr>
          <a:lstStyle/>
          <a:p>
            <a:pPr algn="ctr" defTabSz="957263" eaLnBrk="0" hangingPunct="0">
              <a:lnSpc>
                <a:spcPct val="150000"/>
              </a:lnSpc>
            </a:pPr>
            <a:r>
              <a:rPr lang="nl-NL" sz="6000">
                <a:solidFill>
                  <a:srgbClr val="0033CC"/>
                </a:solidFill>
                <a:latin typeface="UTM Avo"/>
              </a:rPr>
              <a:t>Ca ngợi sự thông minh và tài trí của cậu bé.</a:t>
            </a:r>
            <a:endParaRPr lang="en-US" sz="19900">
              <a:solidFill>
                <a:srgbClr val="0033CC"/>
              </a:solidFill>
              <a:latin typeface="UTM Avo"/>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6"/>
          <p:cNvSpPr txBox="1">
            <a:spLocks noChangeArrowheads="1"/>
          </p:cNvSpPr>
          <p:nvPr/>
        </p:nvSpPr>
        <p:spPr bwMode="auto">
          <a:xfrm>
            <a:off x="47625" y="1371600"/>
            <a:ext cx="9463088" cy="1200150"/>
          </a:xfrm>
          <a:prstGeom prst="rect">
            <a:avLst/>
          </a:prstGeom>
          <a:noFill/>
          <a:ln w="9525">
            <a:noFill/>
            <a:miter lim="800000"/>
            <a:headEnd/>
            <a:tailEnd/>
          </a:ln>
        </p:spPr>
        <p:txBody>
          <a:bodyPr>
            <a:spAutoFit/>
          </a:bodyPr>
          <a:lstStyle/>
          <a:p>
            <a:pPr algn="ctr">
              <a:lnSpc>
                <a:spcPct val="150000"/>
              </a:lnSpc>
            </a:pPr>
            <a:r>
              <a:rPr lang="en-US" sz="4800" b="1">
                <a:solidFill>
                  <a:srgbClr val="FF0000"/>
                </a:solidFill>
                <a:latin typeface="UTM Avo"/>
              </a:rPr>
              <a:t>LUYỆN ĐỌC LẠI</a:t>
            </a:r>
          </a:p>
        </p:txBody>
      </p:sp>
      <p:pic>
        <p:nvPicPr>
          <p:cNvPr id="54274" name="6"/>
          <p:cNvPicPr>
            <a:picLocks noChangeAspect="1"/>
          </p:cNvPicPr>
          <p:nvPr/>
        </p:nvPicPr>
        <p:blipFill>
          <a:blip r:embed="rId3"/>
          <a:srcRect t="34927"/>
          <a:stretch>
            <a:fillRect/>
          </a:stretch>
        </p:blipFill>
        <p:spPr bwMode="auto">
          <a:xfrm>
            <a:off x="0" y="1797050"/>
            <a:ext cx="9144000" cy="3346450"/>
          </a:xfrm>
          <a:prstGeom prst="rect">
            <a:avLst/>
          </a:prstGeom>
          <a:noFill/>
          <a:ln w="9525">
            <a:noFill/>
            <a:miter lim="800000"/>
            <a:headEnd/>
            <a:tailEnd/>
          </a:ln>
        </p:spPr>
      </p:pic>
      <p:sp>
        <p:nvSpPr>
          <p:cNvPr id="54275" name="Rectangle 1"/>
          <p:cNvSpPr>
            <a:spLocks noChangeArrowheads="1"/>
          </p:cNvSpPr>
          <p:nvPr/>
        </p:nvSpPr>
        <p:spPr bwMode="auto">
          <a:xfrm>
            <a:off x="903288" y="561975"/>
            <a:ext cx="7961312" cy="830263"/>
          </a:xfrm>
          <a:prstGeom prst="rect">
            <a:avLst/>
          </a:prstGeom>
          <a:noFill/>
          <a:ln w="9525">
            <a:noFill/>
            <a:miter lim="800000"/>
            <a:headEnd/>
            <a:tailEnd/>
          </a:ln>
        </p:spPr>
        <p:txBody>
          <a:bodyPr>
            <a:spAutoFit/>
          </a:bodyPr>
          <a:lstStyle/>
          <a:p>
            <a:pPr algn="ctr">
              <a:lnSpc>
                <a:spcPct val="150000"/>
              </a:lnSpc>
            </a:pPr>
            <a:r>
              <a:rPr lang="en-US" sz="3200" b="1">
                <a:solidFill>
                  <a:srgbClr val="FF0000"/>
                </a:solidFill>
                <a:latin typeface="Times New Roman" pitchFamily="18" charset="0"/>
                <a:ea typeface="Tahoma" pitchFamily="34" charset="0"/>
                <a:cs typeface="Times New Roman" pitchFamily="18" charset="0"/>
              </a:rPr>
              <a:t>Cậu bé thông minh </a:t>
            </a:r>
          </a:p>
        </p:txBody>
      </p:sp>
      <p:sp>
        <p:nvSpPr>
          <p:cNvPr id="54276" name="Rectangle 2"/>
          <p:cNvSpPr>
            <a:spLocks noChangeArrowheads="1"/>
          </p:cNvSpPr>
          <p:nvPr/>
        </p:nvSpPr>
        <p:spPr bwMode="auto">
          <a:xfrm>
            <a:off x="774700" y="171450"/>
            <a:ext cx="8008938" cy="646113"/>
          </a:xfrm>
          <a:prstGeom prst="rect">
            <a:avLst/>
          </a:prstGeom>
          <a:noFill/>
          <a:ln w="9525">
            <a:noFill/>
            <a:miter lim="800000"/>
            <a:headEnd/>
            <a:tailEnd/>
          </a:ln>
        </p:spPr>
        <p:txBody>
          <a:bodyPr>
            <a:spAutoFit/>
          </a:bodyPr>
          <a:lstStyle/>
          <a:p>
            <a:pPr algn="ctr">
              <a:lnSpc>
                <a:spcPct val="150000"/>
              </a:lnSpc>
            </a:pPr>
            <a:r>
              <a:rPr lang="en-US" sz="2400" b="1" u="sng">
                <a:solidFill>
                  <a:srgbClr val="FF0000"/>
                </a:solidFill>
                <a:latin typeface="Times New Roman" pitchFamily="18" charset="0"/>
                <a:ea typeface="Tahoma" pitchFamily="34" charset="0"/>
                <a:cs typeface="Times New Roman" pitchFamily="18" charset="0"/>
              </a:rPr>
              <a:t>Tập đọc – kể chuyện  </a:t>
            </a:r>
          </a:p>
        </p:txBody>
      </p:sp>
      <p:sp>
        <p:nvSpPr>
          <p:cNvPr id="54277" name="Rectangle 3"/>
          <p:cNvSpPr>
            <a:spLocks noChangeArrowheads="1"/>
          </p:cNvSpPr>
          <p:nvPr/>
        </p:nvSpPr>
        <p:spPr bwMode="auto">
          <a:xfrm>
            <a:off x="788988" y="-106363"/>
            <a:ext cx="8015287" cy="500063"/>
          </a:xfrm>
          <a:prstGeom prst="rect">
            <a:avLst/>
          </a:prstGeom>
          <a:noFill/>
          <a:ln w="9525">
            <a:noFill/>
            <a:miter lim="800000"/>
            <a:headEnd/>
            <a:tailEnd/>
          </a:ln>
        </p:spPr>
        <p:txBody>
          <a:bodyPr>
            <a:spAutoFit/>
          </a:bodyPr>
          <a:lstStyle/>
          <a:p>
            <a:pPr algn="ctr">
              <a:lnSpc>
                <a:spcPct val="150000"/>
              </a:lnSpc>
            </a:pPr>
            <a:r>
              <a:rPr lang="en-US" sz="2000">
                <a:solidFill>
                  <a:srgbClr val="0033CC"/>
                </a:solidFill>
                <a:latin typeface="Times New Roman" pitchFamily="18" charset="0"/>
                <a:cs typeface="Times New Roman" pitchFamily="18" charset="0"/>
              </a:rPr>
              <a:t>Thứ  hai ngày 7 tháng 9 năm 2020</a:t>
            </a:r>
          </a:p>
        </p:txBody>
      </p:sp>
    </p:spTree>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6"/>
          <p:cNvSpPr txBox="1">
            <a:spLocks noChangeArrowheads="1"/>
          </p:cNvSpPr>
          <p:nvPr/>
        </p:nvSpPr>
        <p:spPr bwMode="auto">
          <a:xfrm>
            <a:off x="0" y="1168400"/>
            <a:ext cx="8839200" cy="1068388"/>
          </a:xfrm>
          <a:prstGeom prst="rect">
            <a:avLst/>
          </a:prstGeom>
          <a:noFill/>
          <a:ln w="9525">
            <a:noFill/>
            <a:miter lim="800000"/>
            <a:headEnd/>
            <a:tailEnd/>
          </a:ln>
        </p:spPr>
        <p:txBody>
          <a:bodyPr>
            <a:spAutoFit/>
          </a:bodyPr>
          <a:lstStyle/>
          <a:p>
            <a:pPr algn="ctr">
              <a:lnSpc>
                <a:spcPct val="150000"/>
              </a:lnSpc>
            </a:pPr>
            <a:r>
              <a:rPr lang="en-US" sz="4800" b="1">
                <a:solidFill>
                  <a:srgbClr val="FF0000"/>
                </a:solidFill>
                <a:latin typeface="Times New Roman" pitchFamily="18" charset="0"/>
                <a:cs typeface="Times New Roman" pitchFamily="18" charset="0"/>
              </a:rPr>
              <a:t>KỂ CHUYỆN</a:t>
            </a:r>
          </a:p>
        </p:txBody>
      </p:sp>
      <p:pic>
        <p:nvPicPr>
          <p:cNvPr id="56322" name="6"/>
          <p:cNvPicPr>
            <a:picLocks noChangeAspect="1"/>
          </p:cNvPicPr>
          <p:nvPr/>
        </p:nvPicPr>
        <p:blipFill>
          <a:blip r:embed="rId3"/>
          <a:srcRect t="34927"/>
          <a:stretch>
            <a:fillRect/>
          </a:stretch>
        </p:blipFill>
        <p:spPr bwMode="auto">
          <a:xfrm>
            <a:off x="0" y="1797050"/>
            <a:ext cx="9144000" cy="3346450"/>
          </a:xfrm>
          <a:prstGeom prst="rect">
            <a:avLst/>
          </a:prstGeom>
          <a:noFill/>
          <a:ln w="9525">
            <a:noFill/>
            <a:miter lim="800000"/>
            <a:headEnd/>
            <a:tailEnd/>
          </a:ln>
        </p:spPr>
      </p:pic>
      <p:sp>
        <p:nvSpPr>
          <p:cNvPr id="56323" name="Rectangle 1"/>
          <p:cNvSpPr>
            <a:spLocks noChangeArrowheads="1"/>
          </p:cNvSpPr>
          <p:nvPr/>
        </p:nvSpPr>
        <p:spPr bwMode="auto">
          <a:xfrm>
            <a:off x="981075" y="654050"/>
            <a:ext cx="6978650" cy="830263"/>
          </a:xfrm>
          <a:prstGeom prst="rect">
            <a:avLst/>
          </a:prstGeom>
          <a:noFill/>
          <a:ln w="9525">
            <a:noFill/>
            <a:miter lim="800000"/>
            <a:headEnd/>
            <a:tailEnd/>
          </a:ln>
        </p:spPr>
        <p:txBody>
          <a:bodyPr>
            <a:spAutoFit/>
          </a:bodyPr>
          <a:lstStyle/>
          <a:p>
            <a:pPr algn="ctr">
              <a:lnSpc>
                <a:spcPct val="150000"/>
              </a:lnSpc>
            </a:pPr>
            <a:r>
              <a:rPr lang="en-US" sz="3200" b="1">
                <a:solidFill>
                  <a:srgbClr val="FF0000"/>
                </a:solidFill>
                <a:latin typeface="Times New Roman" pitchFamily="18" charset="0"/>
                <a:ea typeface="Tahoma" pitchFamily="34" charset="0"/>
                <a:cs typeface="Times New Roman" pitchFamily="18" charset="0"/>
              </a:rPr>
              <a:t>Cậu bé thông minh </a:t>
            </a:r>
          </a:p>
        </p:txBody>
      </p:sp>
      <p:sp>
        <p:nvSpPr>
          <p:cNvPr id="56324" name="Rectangle 2"/>
          <p:cNvSpPr>
            <a:spLocks noChangeArrowheads="1"/>
          </p:cNvSpPr>
          <p:nvPr/>
        </p:nvSpPr>
        <p:spPr bwMode="auto">
          <a:xfrm>
            <a:off x="1279525" y="0"/>
            <a:ext cx="6102350" cy="498475"/>
          </a:xfrm>
          <a:prstGeom prst="rect">
            <a:avLst/>
          </a:prstGeom>
          <a:noFill/>
          <a:ln w="9525">
            <a:noFill/>
            <a:miter lim="800000"/>
            <a:headEnd/>
            <a:tailEnd/>
          </a:ln>
        </p:spPr>
        <p:txBody>
          <a:bodyPr>
            <a:spAutoFit/>
          </a:bodyPr>
          <a:lstStyle/>
          <a:p>
            <a:pPr algn="ctr">
              <a:lnSpc>
                <a:spcPct val="150000"/>
              </a:lnSpc>
            </a:pPr>
            <a:r>
              <a:rPr lang="en-US" sz="2000">
                <a:solidFill>
                  <a:srgbClr val="0033CC"/>
                </a:solidFill>
                <a:latin typeface="Times New Roman" pitchFamily="18" charset="0"/>
                <a:cs typeface="Times New Roman" pitchFamily="18" charset="0"/>
              </a:rPr>
              <a:t>Thứ  hai ngày 7 tháng 9 năm 2020</a:t>
            </a:r>
          </a:p>
        </p:txBody>
      </p:sp>
      <p:sp>
        <p:nvSpPr>
          <p:cNvPr id="56325" name="Rectangle 3"/>
          <p:cNvSpPr>
            <a:spLocks noChangeArrowheads="1"/>
          </p:cNvSpPr>
          <p:nvPr/>
        </p:nvSpPr>
        <p:spPr bwMode="auto">
          <a:xfrm>
            <a:off x="501650" y="376238"/>
            <a:ext cx="8140700" cy="554037"/>
          </a:xfrm>
          <a:prstGeom prst="rect">
            <a:avLst/>
          </a:prstGeom>
          <a:noFill/>
          <a:ln w="9525">
            <a:noFill/>
            <a:miter lim="800000"/>
            <a:headEnd/>
            <a:tailEnd/>
          </a:ln>
        </p:spPr>
        <p:txBody>
          <a:bodyPr>
            <a:spAutoFit/>
          </a:bodyPr>
          <a:lstStyle/>
          <a:p>
            <a:pPr algn="ctr">
              <a:lnSpc>
                <a:spcPct val="150000"/>
              </a:lnSpc>
            </a:pPr>
            <a:r>
              <a:rPr lang="en-US" sz="2000" b="1" u="sng">
                <a:solidFill>
                  <a:srgbClr val="FF0000"/>
                </a:solidFill>
                <a:latin typeface="Times New Roman" pitchFamily="18" charset="0"/>
                <a:ea typeface="Tahoma" pitchFamily="34" charset="0"/>
                <a:cs typeface="Times New Roman" pitchFamily="18" charset="0"/>
              </a:rPr>
              <a:t>Tập đọc – Kể chuyện  </a:t>
            </a:r>
          </a:p>
        </p:txBody>
      </p:sp>
    </p:spTree>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u be thong minh"/>
          <p:cNvPicPr>
            <a:picLocks noChangeAspect="1" noChangeArrowheads="1"/>
          </p:cNvPicPr>
          <p:nvPr/>
        </p:nvPicPr>
        <p:blipFill>
          <a:blip r:embed="rId2"/>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Box 6"/>
          <p:cNvSpPr txBox="1">
            <a:spLocks noChangeArrowheads="1"/>
          </p:cNvSpPr>
          <p:nvPr/>
        </p:nvSpPr>
        <p:spPr bwMode="auto">
          <a:xfrm>
            <a:off x="117475" y="166688"/>
            <a:ext cx="8839200" cy="3786187"/>
          </a:xfrm>
          <a:prstGeom prst="rect">
            <a:avLst/>
          </a:prstGeom>
          <a:noFill/>
          <a:ln w="9525">
            <a:noFill/>
            <a:miter lim="800000"/>
            <a:headEnd/>
            <a:tailEnd/>
          </a:ln>
        </p:spPr>
        <p:txBody>
          <a:bodyPr>
            <a:spAutoFit/>
          </a:bodyPr>
          <a:lstStyle/>
          <a:p>
            <a:pPr algn="just" defTabSz="957263" eaLnBrk="0" hangingPunct="0">
              <a:lnSpc>
                <a:spcPct val="150000"/>
              </a:lnSpc>
            </a:pPr>
            <a:r>
              <a:rPr lang="nl-NL" sz="3200">
                <a:solidFill>
                  <a:srgbClr val="0033CC"/>
                </a:solidFill>
                <a:latin typeface="UTM Avo"/>
              </a:rPr>
              <a:t>Tranh 1: Nhà vua tìm người tài ra giúp nước bằng cách yêu cầu mỗi làng nộp một con gà trống biết đẻ trứng. Nếu làng đó không tìm được sẽ phải chịu tội nặng, khiến cho ai nấy đều cảm thấy lo sợ. </a:t>
            </a:r>
            <a:endParaRPr lang="en-US" sz="8000">
              <a:solidFill>
                <a:srgbClr val="0033CC"/>
              </a:solidFill>
              <a:latin typeface="UTM Avo"/>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6"/>
          <p:cNvSpPr txBox="1">
            <a:spLocks noChangeArrowheads="1"/>
          </p:cNvSpPr>
          <p:nvPr/>
        </p:nvSpPr>
        <p:spPr bwMode="auto">
          <a:xfrm>
            <a:off x="117475" y="166688"/>
            <a:ext cx="8839200" cy="3786187"/>
          </a:xfrm>
          <a:prstGeom prst="rect">
            <a:avLst/>
          </a:prstGeom>
          <a:noFill/>
          <a:ln w="9525">
            <a:noFill/>
            <a:miter lim="800000"/>
            <a:headEnd/>
            <a:tailEnd/>
          </a:ln>
        </p:spPr>
        <p:txBody>
          <a:bodyPr>
            <a:spAutoFit/>
          </a:bodyPr>
          <a:lstStyle/>
          <a:p>
            <a:pPr algn="just" defTabSz="957263" eaLnBrk="0" hangingPunct="0">
              <a:lnSpc>
                <a:spcPct val="150000"/>
              </a:lnSpc>
            </a:pPr>
            <a:r>
              <a:rPr lang="nl-NL" sz="3200">
                <a:solidFill>
                  <a:srgbClr val="0033CC"/>
                </a:solidFill>
                <a:latin typeface="UTM Avo"/>
              </a:rPr>
              <a:t>Tranh 2: Cậu bé tới gặp vua và kể lại câu chuyện: bố đẻ ra em bé và cậu bị bắt đi xin sữa. Nhà vua tức giận nhưng rồi cũng nhận ra thách đố của mình là vô lí. Vua thầm khen cậu bé tài giỏi. </a:t>
            </a:r>
            <a:endParaRPr lang="en-US" sz="8000">
              <a:solidFill>
                <a:srgbClr val="0033CC"/>
              </a:solidFill>
              <a:latin typeface="UTM Avo"/>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Box 6"/>
          <p:cNvSpPr txBox="1">
            <a:spLocks noChangeArrowheads="1"/>
          </p:cNvSpPr>
          <p:nvPr/>
        </p:nvSpPr>
        <p:spPr bwMode="auto">
          <a:xfrm>
            <a:off x="117475" y="166688"/>
            <a:ext cx="8839200" cy="3786187"/>
          </a:xfrm>
          <a:prstGeom prst="rect">
            <a:avLst/>
          </a:prstGeom>
          <a:noFill/>
          <a:ln w="9525">
            <a:noFill/>
            <a:miter lim="800000"/>
            <a:headEnd/>
            <a:tailEnd/>
          </a:ln>
        </p:spPr>
        <p:txBody>
          <a:bodyPr>
            <a:spAutoFit/>
          </a:bodyPr>
          <a:lstStyle/>
          <a:p>
            <a:pPr algn="just" defTabSz="957263" eaLnBrk="0" hangingPunct="0">
              <a:lnSpc>
                <a:spcPct val="150000"/>
              </a:lnSpc>
            </a:pPr>
            <a:r>
              <a:rPr lang="nl-NL" sz="3200">
                <a:solidFill>
                  <a:srgbClr val="0033CC"/>
                </a:solidFill>
                <a:latin typeface="UTM Avo"/>
              </a:rPr>
              <a:t>Tranh 3: Đức Vua thử tài cậu bé một lần nữa, bắt cậu xẻ thịt chim sẻ thành ba mâm cỗ. Cậu bé đưa lại chiếc im khâu cho sứ giả yêu cầu nhà vua rèn thành con dao để xẻ thịt chim. </a:t>
            </a:r>
            <a:endParaRPr lang="en-US" sz="8000">
              <a:solidFill>
                <a:srgbClr val="0033CC"/>
              </a:solidFill>
              <a:latin typeface="UTM Avo"/>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Box 6"/>
          <p:cNvSpPr txBox="1">
            <a:spLocks noChangeArrowheads="1"/>
          </p:cNvSpPr>
          <p:nvPr/>
        </p:nvSpPr>
        <p:spPr bwMode="auto">
          <a:xfrm>
            <a:off x="117475" y="166688"/>
            <a:ext cx="8839200" cy="2308225"/>
          </a:xfrm>
          <a:prstGeom prst="rect">
            <a:avLst/>
          </a:prstGeom>
          <a:noFill/>
          <a:ln w="9525">
            <a:noFill/>
            <a:miter lim="800000"/>
            <a:headEnd/>
            <a:tailEnd/>
          </a:ln>
        </p:spPr>
        <p:txBody>
          <a:bodyPr>
            <a:spAutoFit/>
          </a:bodyPr>
          <a:lstStyle/>
          <a:p>
            <a:pPr algn="just" defTabSz="957263" eaLnBrk="0" hangingPunct="0">
              <a:lnSpc>
                <a:spcPct val="150000"/>
              </a:lnSpc>
            </a:pPr>
            <a:r>
              <a:rPr lang="nl-NL" sz="3200">
                <a:solidFill>
                  <a:srgbClr val="0033CC"/>
                </a:solidFill>
                <a:latin typeface="UTM Avo"/>
              </a:rPr>
              <a:t>Nhà vua biết đã tìm ra được người tài giỏi, trọng thưởng cho cậu bé thông minh và gửi cậu vào trường học.</a:t>
            </a:r>
            <a:endParaRPr lang="en-US" sz="8000">
              <a:solidFill>
                <a:srgbClr val="0033CC"/>
              </a:solidFill>
              <a:latin typeface="UTM Avo"/>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a:srcRect l="2559" t="2592" r="2441" b="2636"/>
          <a:stretch/>
        </p:blipFill>
        <p:spPr>
          <a:xfrm>
            <a:off x="-3175" y="0"/>
            <a:ext cx="9166225"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3490" name="Picture 12" descr="0 (50)"/>
          <p:cNvPicPr>
            <a:picLocks noChangeAspect="1" noChangeArrowheads="1" noCrop="1"/>
          </p:cNvPicPr>
          <p:nvPr/>
        </p:nvPicPr>
        <p:blipFill>
          <a:blip r:embed="rId4"/>
          <a:srcRect/>
          <a:stretch>
            <a:fillRect/>
          </a:stretch>
        </p:blipFill>
        <p:spPr bwMode="auto">
          <a:xfrm>
            <a:off x="993775" y="3906838"/>
            <a:ext cx="400050" cy="334962"/>
          </a:xfrm>
          <a:prstGeom prst="rect">
            <a:avLst/>
          </a:prstGeom>
          <a:noFill/>
          <a:ln w="9525">
            <a:noFill/>
            <a:miter lim="800000"/>
            <a:headEnd/>
            <a:tailEnd/>
          </a:ln>
        </p:spPr>
      </p:pic>
      <p:pic>
        <p:nvPicPr>
          <p:cNvPr id="63491" name="Picture 13" descr="0 (50)"/>
          <p:cNvPicPr>
            <a:picLocks noChangeAspect="1" noChangeArrowheads="1" noCrop="1"/>
          </p:cNvPicPr>
          <p:nvPr/>
        </p:nvPicPr>
        <p:blipFill>
          <a:blip r:embed="rId4"/>
          <a:srcRect/>
          <a:stretch>
            <a:fillRect/>
          </a:stretch>
        </p:blipFill>
        <p:spPr bwMode="auto">
          <a:xfrm>
            <a:off x="8001000" y="4316413"/>
            <a:ext cx="400050" cy="334962"/>
          </a:xfrm>
          <a:prstGeom prst="rect">
            <a:avLst/>
          </a:prstGeom>
          <a:noFill/>
          <a:ln w="9525">
            <a:noFill/>
            <a:miter lim="800000"/>
            <a:headEnd/>
            <a:tailEnd/>
          </a:ln>
        </p:spPr>
      </p:pic>
      <p:sp>
        <p:nvSpPr>
          <p:cNvPr id="21518" name="AutoShape 14"/>
          <p:cNvSpPr>
            <a:spLocks noChangeArrowheads="1"/>
          </p:cNvSpPr>
          <p:nvPr/>
        </p:nvSpPr>
        <p:spPr bwMode="auto">
          <a:xfrm>
            <a:off x="1143000" y="2628900"/>
            <a:ext cx="303213" cy="32385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vi-VN" sz="1350">
              <a:latin typeface="Times New Roman" panose="02020603050405020304" pitchFamily="18" charset="0"/>
              <a:ea typeface="+mn-ea"/>
              <a:cs typeface="+mn-cs"/>
            </a:endParaRPr>
          </a:p>
        </p:txBody>
      </p:sp>
      <p:sp>
        <p:nvSpPr>
          <p:cNvPr id="21520" name="AutoShape 16"/>
          <p:cNvSpPr>
            <a:spLocks noChangeArrowheads="1"/>
          </p:cNvSpPr>
          <p:nvPr/>
        </p:nvSpPr>
        <p:spPr bwMode="auto">
          <a:xfrm>
            <a:off x="3108325" y="4171950"/>
            <a:ext cx="406400"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vi-VN" sz="1350">
              <a:latin typeface="Times New Roman" panose="02020603050405020304" pitchFamily="18" charset="0"/>
              <a:ea typeface="+mn-ea"/>
              <a:cs typeface="+mn-cs"/>
            </a:endParaRPr>
          </a:p>
        </p:txBody>
      </p:sp>
      <p:sp>
        <p:nvSpPr>
          <p:cNvPr id="21522" name="AutoShape 18"/>
          <p:cNvSpPr>
            <a:spLocks noChangeArrowheads="1"/>
          </p:cNvSpPr>
          <p:nvPr/>
        </p:nvSpPr>
        <p:spPr bwMode="auto">
          <a:xfrm>
            <a:off x="1393825" y="2800350"/>
            <a:ext cx="407988"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vi-VN" sz="1350">
              <a:latin typeface="Times New Roman" panose="02020603050405020304" pitchFamily="18" charset="0"/>
              <a:ea typeface="+mn-ea"/>
              <a:cs typeface="+mn-cs"/>
            </a:endParaRPr>
          </a:p>
        </p:txBody>
      </p:sp>
      <p:sp>
        <p:nvSpPr>
          <p:cNvPr id="21523" name="AutoShape 19"/>
          <p:cNvSpPr>
            <a:spLocks noChangeArrowheads="1"/>
          </p:cNvSpPr>
          <p:nvPr/>
        </p:nvSpPr>
        <p:spPr bwMode="auto">
          <a:xfrm>
            <a:off x="4664075" y="4343400"/>
            <a:ext cx="406400"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vi-VN" sz="1350">
              <a:latin typeface="Times New Roman" panose="02020603050405020304" pitchFamily="18" charset="0"/>
              <a:ea typeface="+mn-ea"/>
              <a:cs typeface="+mn-cs"/>
            </a:endParaRPr>
          </a:p>
        </p:txBody>
      </p:sp>
      <p:sp>
        <p:nvSpPr>
          <p:cNvPr id="21527" name="AutoShape 23"/>
          <p:cNvSpPr>
            <a:spLocks noChangeArrowheads="1"/>
          </p:cNvSpPr>
          <p:nvPr/>
        </p:nvSpPr>
        <p:spPr bwMode="auto">
          <a:xfrm>
            <a:off x="941388" y="1703388"/>
            <a:ext cx="250825" cy="3429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vi-VN" sz="1350">
              <a:latin typeface="Times New Roman" panose="02020603050405020304" pitchFamily="18" charset="0"/>
              <a:ea typeface="+mn-ea"/>
              <a:cs typeface="+mn-cs"/>
            </a:endParaRPr>
          </a:p>
        </p:txBody>
      </p:sp>
      <p:sp>
        <p:nvSpPr>
          <p:cNvPr id="21530" name="AutoShape 26"/>
          <p:cNvSpPr>
            <a:spLocks noChangeArrowheads="1"/>
          </p:cNvSpPr>
          <p:nvPr/>
        </p:nvSpPr>
        <p:spPr bwMode="auto">
          <a:xfrm>
            <a:off x="2651125" y="4171950"/>
            <a:ext cx="252413"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fontAlgn="auto">
              <a:spcBef>
                <a:spcPts val="0"/>
              </a:spcBef>
              <a:spcAft>
                <a:spcPts val="0"/>
              </a:spcAft>
              <a:defRPr/>
            </a:pPr>
            <a:endParaRPr lang="en-US" sz="1350">
              <a:latin typeface="Times New Roman" panose="02020603050405020304" pitchFamily="18" charset="0"/>
              <a:ea typeface="+mn-ea"/>
              <a:cs typeface="+mn-cs"/>
            </a:endParaRPr>
          </a:p>
        </p:txBody>
      </p:sp>
      <p:sp>
        <p:nvSpPr>
          <p:cNvPr id="21531" name="AutoShape 27"/>
          <p:cNvSpPr>
            <a:spLocks noChangeArrowheads="1"/>
          </p:cNvSpPr>
          <p:nvPr/>
        </p:nvSpPr>
        <p:spPr bwMode="auto">
          <a:xfrm>
            <a:off x="1143000" y="1143000"/>
            <a:ext cx="250825"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fontAlgn="auto">
              <a:spcBef>
                <a:spcPts val="0"/>
              </a:spcBef>
              <a:spcAft>
                <a:spcPts val="0"/>
              </a:spcAft>
              <a:defRPr/>
            </a:pPr>
            <a:endParaRPr lang="en-US" sz="1350">
              <a:latin typeface="Times New Roman" panose="02020603050405020304" pitchFamily="18" charset="0"/>
              <a:ea typeface="+mn-ea"/>
              <a:cs typeface="+mn-cs"/>
            </a:endParaRPr>
          </a:p>
        </p:txBody>
      </p:sp>
      <p:sp>
        <p:nvSpPr>
          <p:cNvPr id="21532" name="AutoShape 28"/>
          <p:cNvSpPr>
            <a:spLocks noChangeArrowheads="1"/>
          </p:cNvSpPr>
          <p:nvPr/>
        </p:nvSpPr>
        <p:spPr bwMode="auto">
          <a:xfrm>
            <a:off x="2022475" y="3657600"/>
            <a:ext cx="252413"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fontAlgn="auto">
              <a:spcBef>
                <a:spcPts val="0"/>
              </a:spcBef>
              <a:spcAft>
                <a:spcPts val="0"/>
              </a:spcAft>
              <a:defRPr/>
            </a:pPr>
            <a:endParaRPr lang="en-US" sz="1350">
              <a:latin typeface="Times New Roman" panose="02020603050405020304" pitchFamily="18" charset="0"/>
              <a:ea typeface="+mn-ea"/>
              <a:cs typeface="+mn-cs"/>
            </a:endParaRPr>
          </a:p>
        </p:txBody>
      </p:sp>
      <p:sp>
        <p:nvSpPr>
          <p:cNvPr id="21533" name="AutoShape 29"/>
          <p:cNvSpPr>
            <a:spLocks noChangeArrowheads="1"/>
          </p:cNvSpPr>
          <p:nvPr/>
        </p:nvSpPr>
        <p:spPr bwMode="auto">
          <a:xfrm>
            <a:off x="6423025" y="4914900"/>
            <a:ext cx="252413"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fontAlgn="auto">
              <a:spcBef>
                <a:spcPts val="0"/>
              </a:spcBef>
              <a:spcAft>
                <a:spcPts val="0"/>
              </a:spcAft>
              <a:defRPr/>
            </a:pPr>
            <a:endParaRPr lang="en-US" sz="1350">
              <a:latin typeface="Times New Roman" panose="02020603050405020304" pitchFamily="18" charset="0"/>
              <a:ea typeface="+mn-ea"/>
              <a:cs typeface="+mn-cs"/>
            </a:endParaRPr>
          </a:p>
        </p:txBody>
      </p:sp>
      <p:sp>
        <p:nvSpPr>
          <p:cNvPr id="21534" name="AutoShape 30"/>
          <p:cNvSpPr>
            <a:spLocks noChangeArrowheads="1"/>
          </p:cNvSpPr>
          <p:nvPr/>
        </p:nvSpPr>
        <p:spPr bwMode="auto">
          <a:xfrm>
            <a:off x="7585075" y="1612900"/>
            <a:ext cx="317500" cy="330200"/>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68580" tIns="34290" rIns="68580" bIns="34290" anchor="ctr"/>
          <a:lstStyle/>
          <a:p>
            <a:pPr fontAlgn="auto">
              <a:spcBef>
                <a:spcPts val="0"/>
              </a:spcBef>
              <a:spcAft>
                <a:spcPts val="0"/>
              </a:spcAft>
              <a:defRPr/>
            </a:pPr>
            <a:endParaRPr lang="en-US" sz="1350">
              <a:latin typeface="Times New Roman" panose="02020603050405020304" pitchFamily="18" charset="0"/>
              <a:ea typeface="+mn-ea"/>
              <a:cs typeface="+mn-cs"/>
            </a:endParaRPr>
          </a:p>
        </p:txBody>
      </p:sp>
      <p:sp>
        <p:nvSpPr>
          <p:cNvPr id="21535" name="AutoShape 31"/>
          <p:cNvSpPr>
            <a:spLocks noChangeArrowheads="1"/>
          </p:cNvSpPr>
          <p:nvPr/>
        </p:nvSpPr>
        <p:spPr bwMode="auto">
          <a:xfrm>
            <a:off x="1863725" y="955675"/>
            <a:ext cx="319088" cy="330200"/>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68580" tIns="34290" rIns="68580" bIns="34290" anchor="ctr"/>
          <a:lstStyle/>
          <a:p>
            <a:pPr fontAlgn="auto">
              <a:spcBef>
                <a:spcPts val="0"/>
              </a:spcBef>
              <a:spcAft>
                <a:spcPts val="0"/>
              </a:spcAft>
              <a:defRPr/>
            </a:pPr>
            <a:endParaRPr lang="en-US" sz="1350">
              <a:latin typeface="Times New Roman" panose="02020603050405020304" pitchFamily="18" charset="0"/>
              <a:ea typeface="+mn-ea"/>
              <a:cs typeface="+mn-cs"/>
            </a:endParaRPr>
          </a:p>
        </p:txBody>
      </p:sp>
      <p:sp>
        <p:nvSpPr>
          <p:cNvPr id="21537" name="AutoShape 33"/>
          <p:cNvSpPr>
            <a:spLocks noChangeArrowheads="1"/>
          </p:cNvSpPr>
          <p:nvPr/>
        </p:nvSpPr>
        <p:spPr bwMode="auto">
          <a:xfrm>
            <a:off x="1457325" y="1943100"/>
            <a:ext cx="250825"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fontAlgn="auto">
              <a:spcBef>
                <a:spcPts val="0"/>
              </a:spcBef>
              <a:spcAft>
                <a:spcPts val="0"/>
              </a:spcAft>
              <a:defRPr/>
            </a:pPr>
            <a:endParaRPr lang="en-US" sz="1350">
              <a:latin typeface="Times New Roman" panose="02020603050405020304" pitchFamily="18" charset="0"/>
              <a:ea typeface="+mn-ea"/>
              <a:cs typeface="+mn-cs"/>
            </a:endParaRPr>
          </a:p>
        </p:txBody>
      </p:sp>
      <p:sp>
        <p:nvSpPr>
          <p:cNvPr id="21538" name="AutoShape 34"/>
          <p:cNvSpPr>
            <a:spLocks noChangeArrowheads="1"/>
          </p:cNvSpPr>
          <p:nvPr/>
        </p:nvSpPr>
        <p:spPr bwMode="auto">
          <a:xfrm>
            <a:off x="2798763" y="723900"/>
            <a:ext cx="419100" cy="303213"/>
          </a:xfrm>
          <a:prstGeom prst="star4">
            <a:avLst>
              <a:gd name="adj" fmla="val 12500"/>
            </a:avLst>
          </a:prstGeom>
          <a:solidFill>
            <a:srgbClr val="FF0000"/>
          </a:solidFill>
          <a:ln>
            <a:noFill/>
          </a:ln>
          <a:extLst>
            <a:ext uri="{91240B29-F687-4F45-9708-019B960494DF}"/>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vi-VN" sz="1350">
              <a:latin typeface="Times New Roman" panose="02020603050405020304" pitchFamily="18" charset="0"/>
              <a:ea typeface="+mn-ea"/>
              <a:cs typeface="+mn-cs"/>
            </a:endParaRPr>
          </a:p>
        </p:txBody>
      </p:sp>
      <p:sp>
        <p:nvSpPr>
          <p:cNvPr id="21539" name="AutoShape 35"/>
          <p:cNvSpPr>
            <a:spLocks noChangeArrowheads="1"/>
          </p:cNvSpPr>
          <p:nvPr/>
        </p:nvSpPr>
        <p:spPr bwMode="auto">
          <a:xfrm>
            <a:off x="6376988" y="663575"/>
            <a:ext cx="419100" cy="303213"/>
          </a:xfrm>
          <a:prstGeom prst="star4">
            <a:avLst>
              <a:gd name="adj" fmla="val 12500"/>
            </a:avLst>
          </a:prstGeom>
          <a:solidFill>
            <a:srgbClr val="FF0000"/>
          </a:solidFill>
          <a:ln>
            <a:noFill/>
          </a:ln>
          <a:extLst>
            <a:ext uri="{91240B29-F687-4F45-9708-019B960494DF}"/>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vi-VN" sz="1350">
              <a:latin typeface="Times New Roman" panose="02020603050405020304" pitchFamily="18" charset="0"/>
              <a:ea typeface="+mn-ea"/>
              <a:cs typeface="+mn-cs"/>
            </a:endParaRPr>
          </a:p>
        </p:txBody>
      </p:sp>
      <p:sp>
        <p:nvSpPr>
          <p:cNvPr id="21541" name="AutoShape 37"/>
          <p:cNvSpPr>
            <a:spLocks noChangeArrowheads="1"/>
          </p:cNvSpPr>
          <p:nvPr/>
        </p:nvSpPr>
        <p:spPr bwMode="auto">
          <a:xfrm>
            <a:off x="1143000" y="628650"/>
            <a:ext cx="314325" cy="28575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68580" tIns="34290" rIns="68580" bIns="34290" anchor="ctr"/>
          <a:lstStyle/>
          <a:p>
            <a:pPr fontAlgn="auto">
              <a:spcBef>
                <a:spcPts val="0"/>
              </a:spcBef>
              <a:spcAft>
                <a:spcPts val="0"/>
              </a:spcAft>
              <a:defRPr/>
            </a:pPr>
            <a:endParaRPr lang="en-US" sz="1350">
              <a:latin typeface="Times New Roman" panose="02020603050405020304" pitchFamily="18" charset="0"/>
              <a:ea typeface="+mn-ea"/>
              <a:cs typeface="+mn-cs"/>
            </a:endParaRPr>
          </a:p>
        </p:txBody>
      </p:sp>
      <p:sp>
        <p:nvSpPr>
          <p:cNvPr id="21542" name="AutoShape 38"/>
          <p:cNvSpPr>
            <a:spLocks noChangeArrowheads="1"/>
          </p:cNvSpPr>
          <p:nvPr/>
        </p:nvSpPr>
        <p:spPr bwMode="auto">
          <a:xfrm>
            <a:off x="5715000" y="784225"/>
            <a:ext cx="188913" cy="28575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68580" tIns="34290" rIns="68580" bIns="34290" anchor="ctr"/>
          <a:lstStyle/>
          <a:p>
            <a:pPr fontAlgn="auto">
              <a:spcBef>
                <a:spcPts val="0"/>
              </a:spcBef>
              <a:spcAft>
                <a:spcPts val="0"/>
              </a:spcAft>
              <a:defRPr/>
            </a:pPr>
            <a:endParaRPr lang="en-US" sz="1350">
              <a:latin typeface="Times New Roman" panose="02020603050405020304" pitchFamily="18" charset="0"/>
              <a:ea typeface="+mn-ea"/>
              <a:cs typeface="+mn-cs"/>
            </a:endParaRPr>
          </a:p>
        </p:txBody>
      </p:sp>
      <p:sp>
        <p:nvSpPr>
          <p:cNvPr id="21544" name="AutoShape 40"/>
          <p:cNvSpPr>
            <a:spLocks noChangeArrowheads="1"/>
          </p:cNvSpPr>
          <p:nvPr/>
        </p:nvSpPr>
        <p:spPr bwMode="auto">
          <a:xfrm>
            <a:off x="3217863" y="0"/>
            <a:ext cx="188912" cy="28575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vi-VN" sz="1350">
              <a:latin typeface="Times New Roman" panose="02020603050405020304" pitchFamily="18" charset="0"/>
              <a:ea typeface="+mn-ea"/>
              <a:cs typeface="+mn-cs"/>
            </a:endParaRPr>
          </a:p>
        </p:txBody>
      </p:sp>
      <p:sp>
        <p:nvSpPr>
          <p:cNvPr id="21545" name="AutoShape 41"/>
          <p:cNvSpPr>
            <a:spLocks noChangeArrowheads="1"/>
          </p:cNvSpPr>
          <p:nvPr/>
        </p:nvSpPr>
        <p:spPr bwMode="auto">
          <a:xfrm>
            <a:off x="7240588" y="685800"/>
            <a:ext cx="25241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fontAlgn="auto">
              <a:spcBef>
                <a:spcPts val="0"/>
              </a:spcBef>
              <a:spcAft>
                <a:spcPts val="0"/>
              </a:spcAft>
              <a:defRPr/>
            </a:pPr>
            <a:endParaRPr lang="en-US" sz="1350">
              <a:latin typeface="Times New Roman" panose="02020603050405020304" pitchFamily="18" charset="0"/>
              <a:ea typeface="+mn-ea"/>
              <a:cs typeface="+mn-cs"/>
            </a:endParaRPr>
          </a:p>
        </p:txBody>
      </p:sp>
      <p:sp>
        <p:nvSpPr>
          <p:cNvPr id="21547" name="AutoShape 43"/>
          <p:cNvSpPr>
            <a:spLocks noChangeArrowheads="1"/>
          </p:cNvSpPr>
          <p:nvPr/>
        </p:nvSpPr>
        <p:spPr bwMode="auto">
          <a:xfrm>
            <a:off x="7618413" y="2686050"/>
            <a:ext cx="25241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fontAlgn="auto">
              <a:spcBef>
                <a:spcPts val="0"/>
              </a:spcBef>
              <a:spcAft>
                <a:spcPts val="0"/>
              </a:spcAft>
              <a:defRPr/>
            </a:pPr>
            <a:endParaRPr lang="en-US" sz="1350">
              <a:latin typeface="Times New Roman" panose="02020603050405020304" pitchFamily="18" charset="0"/>
              <a:ea typeface="+mn-ea"/>
              <a:cs typeface="+mn-cs"/>
            </a:endParaRPr>
          </a:p>
        </p:txBody>
      </p:sp>
      <p:sp>
        <p:nvSpPr>
          <p:cNvPr id="28" name="WordArt 3"/>
          <p:cNvSpPr>
            <a:spLocks noChangeArrowheads="1" noChangeShapeType="1" noTextEdit="1"/>
          </p:cNvSpPr>
          <p:nvPr/>
        </p:nvSpPr>
        <p:spPr bwMode="auto">
          <a:xfrm>
            <a:off x="1417638" y="1028700"/>
            <a:ext cx="6200775" cy="2400300"/>
          </a:xfrm>
          <a:prstGeom prst="rect">
            <a:avLst/>
          </a:prstGeom>
        </p:spPr>
        <p:txBody>
          <a:bodyPr wrap="none" fromWordArt="1">
            <a:prstTxWarp prst="textWave1">
              <a:avLst>
                <a:gd name="adj1" fmla="val 13005"/>
                <a:gd name="adj2" fmla="val 0"/>
              </a:avLst>
            </a:prstTxWarp>
          </a:bodyPr>
          <a:lstStyle/>
          <a:p>
            <a:pPr algn="ctr"/>
            <a:r>
              <a:rPr lang="en-US" sz="2700" kern="10">
                <a:ln w="9525">
                  <a:solidFill>
                    <a:srgbClr val="CC99FF"/>
                  </a:solidFill>
                  <a:round/>
                  <a:headEnd/>
                  <a:tailEnd/>
                </a:ln>
                <a:solidFill>
                  <a:srgbClr val="FFFF00"/>
                </a:solidFill>
                <a:effectLst>
                  <a:outerShdw dist="53882" dir="2700000" algn="ctr" rotWithShape="0">
                    <a:srgbClr val="9999FF">
                      <a:alpha val="79999"/>
                    </a:srgbClr>
                  </a:outerShdw>
                </a:effectLst>
                <a:latin typeface="Times New Roman"/>
                <a:cs typeface="Times New Roman"/>
              </a:rPr>
              <a:t>CỦNG CỐ</a:t>
            </a:r>
          </a:p>
        </p:txBody>
      </p:sp>
      <p:pic>
        <p:nvPicPr>
          <p:cNvPr id="63512" name="图片 4"/>
          <p:cNvPicPr>
            <a:picLocks noChangeAspect="1"/>
          </p:cNvPicPr>
          <p:nvPr/>
        </p:nvPicPr>
        <p:blipFill>
          <a:blip r:embed="rId5"/>
          <a:srcRect/>
          <a:stretch>
            <a:fillRect/>
          </a:stretch>
        </p:blipFill>
        <p:spPr bwMode="auto">
          <a:xfrm>
            <a:off x="23813" y="0"/>
            <a:ext cx="9153525" cy="51435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21518"/>
                                        </p:tgtEl>
                                        <p:attrNameLst>
                                          <p:attrName>style.visibility</p:attrName>
                                        </p:attrNameLst>
                                      </p:cBhvr>
                                      <p:to>
                                        <p:strVal val="visible"/>
                                      </p:to>
                                    </p:set>
                                    <p:anim calcmode="lin" valueType="num">
                                      <p:cBhvr>
                                        <p:cTn id="7" dur="1000" fill="hold"/>
                                        <p:tgtEl>
                                          <p:spTgt spid="21518"/>
                                        </p:tgtEl>
                                        <p:attrNameLst>
                                          <p:attrName>ppt_w</p:attrName>
                                        </p:attrNameLst>
                                      </p:cBhvr>
                                      <p:tavLst>
                                        <p:tav tm="0">
                                          <p:val>
                                            <p:fltVal val="0"/>
                                          </p:val>
                                        </p:tav>
                                        <p:tav tm="100000">
                                          <p:val>
                                            <p:strVal val="#ppt_w"/>
                                          </p:val>
                                        </p:tav>
                                      </p:tavLst>
                                    </p:anim>
                                    <p:anim calcmode="lin" valueType="num">
                                      <p:cBhvr>
                                        <p:cTn id="8" dur="1000" fill="hold"/>
                                        <p:tgtEl>
                                          <p:spTgt spid="21518"/>
                                        </p:tgtEl>
                                        <p:attrNameLst>
                                          <p:attrName>ppt_h</p:attrName>
                                        </p:attrNameLst>
                                      </p:cBhvr>
                                      <p:tavLst>
                                        <p:tav tm="0">
                                          <p:val>
                                            <p:fltVal val="0"/>
                                          </p:val>
                                        </p:tav>
                                        <p:tav tm="100000">
                                          <p:val>
                                            <p:strVal val="#ppt_h"/>
                                          </p:val>
                                        </p:tav>
                                      </p:tavLst>
                                    </p:anim>
                                    <p:anim calcmode="lin" valueType="num">
                                      <p:cBhvr>
                                        <p:cTn id="9" dur="1000" fill="hold"/>
                                        <p:tgtEl>
                                          <p:spTgt spid="21518"/>
                                        </p:tgtEl>
                                        <p:attrNameLst>
                                          <p:attrName>ppt_x</p:attrName>
                                        </p:attrNameLst>
                                      </p:cBhvr>
                                      <p:tavLst>
                                        <p:tav tm="0">
                                          <p:val>
                                            <p:fltVal val="0.5"/>
                                          </p:val>
                                        </p:tav>
                                        <p:tav tm="100000">
                                          <p:val>
                                            <p:strVal val="#ppt_x"/>
                                          </p:val>
                                        </p:tav>
                                      </p:tavLst>
                                    </p:anim>
                                    <p:anim calcmode="lin" valueType="num">
                                      <p:cBhvr>
                                        <p:cTn id="10" dur="1000" fill="hold"/>
                                        <p:tgtEl>
                                          <p:spTgt spid="21518"/>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0"/>
                                  </p:stCondLst>
                                  <p:childTnLst>
                                    <p:set>
                                      <p:cBhvr>
                                        <p:cTn id="12" dur="1" fill="hold">
                                          <p:stCondLst>
                                            <p:cond delay="0"/>
                                          </p:stCondLst>
                                        </p:cTn>
                                        <p:tgtEl>
                                          <p:spTgt spid="21520"/>
                                        </p:tgtEl>
                                        <p:attrNameLst>
                                          <p:attrName>style.visibility</p:attrName>
                                        </p:attrNameLst>
                                      </p:cBhvr>
                                      <p:to>
                                        <p:strVal val="visible"/>
                                      </p:to>
                                    </p:set>
                                    <p:anim calcmode="lin" valueType="num">
                                      <p:cBhvr>
                                        <p:cTn id="13" dur="1000" fill="hold"/>
                                        <p:tgtEl>
                                          <p:spTgt spid="21520"/>
                                        </p:tgtEl>
                                        <p:attrNameLst>
                                          <p:attrName>ppt_w</p:attrName>
                                        </p:attrNameLst>
                                      </p:cBhvr>
                                      <p:tavLst>
                                        <p:tav tm="0">
                                          <p:val>
                                            <p:fltVal val="0"/>
                                          </p:val>
                                        </p:tav>
                                        <p:tav tm="100000">
                                          <p:val>
                                            <p:strVal val="#ppt_w"/>
                                          </p:val>
                                        </p:tav>
                                      </p:tavLst>
                                    </p:anim>
                                    <p:anim calcmode="lin" valueType="num">
                                      <p:cBhvr>
                                        <p:cTn id="14" dur="1000" fill="hold"/>
                                        <p:tgtEl>
                                          <p:spTgt spid="21520"/>
                                        </p:tgtEl>
                                        <p:attrNameLst>
                                          <p:attrName>ppt_h</p:attrName>
                                        </p:attrNameLst>
                                      </p:cBhvr>
                                      <p:tavLst>
                                        <p:tav tm="0">
                                          <p:val>
                                            <p:fltVal val="0"/>
                                          </p:val>
                                        </p:tav>
                                        <p:tav tm="100000">
                                          <p:val>
                                            <p:strVal val="#ppt_h"/>
                                          </p:val>
                                        </p:tav>
                                      </p:tavLst>
                                    </p:anim>
                                    <p:anim calcmode="lin" valueType="num">
                                      <p:cBhvr>
                                        <p:cTn id="15" dur="1000" fill="hold"/>
                                        <p:tgtEl>
                                          <p:spTgt spid="21520"/>
                                        </p:tgtEl>
                                        <p:attrNameLst>
                                          <p:attrName>ppt_x</p:attrName>
                                        </p:attrNameLst>
                                      </p:cBhvr>
                                      <p:tavLst>
                                        <p:tav tm="0">
                                          <p:val>
                                            <p:fltVal val="0.5"/>
                                          </p:val>
                                        </p:tav>
                                        <p:tav tm="100000">
                                          <p:val>
                                            <p:strVal val="#ppt_x"/>
                                          </p:val>
                                        </p:tav>
                                      </p:tavLst>
                                    </p:anim>
                                    <p:anim calcmode="lin" valueType="num">
                                      <p:cBhvr>
                                        <p:cTn id="16" dur="1000" fill="hold"/>
                                        <p:tgtEl>
                                          <p:spTgt spid="21520"/>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0"/>
                                  </p:stCondLst>
                                  <p:childTnLst>
                                    <p:set>
                                      <p:cBhvr>
                                        <p:cTn id="18" dur="1" fill="hold">
                                          <p:stCondLst>
                                            <p:cond delay="0"/>
                                          </p:stCondLst>
                                        </p:cTn>
                                        <p:tgtEl>
                                          <p:spTgt spid="21522"/>
                                        </p:tgtEl>
                                        <p:attrNameLst>
                                          <p:attrName>style.visibility</p:attrName>
                                        </p:attrNameLst>
                                      </p:cBhvr>
                                      <p:to>
                                        <p:strVal val="visible"/>
                                      </p:to>
                                    </p:set>
                                    <p:anim calcmode="lin" valueType="num">
                                      <p:cBhvr>
                                        <p:cTn id="19" dur="1000" fill="hold"/>
                                        <p:tgtEl>
                                          <p:spTgt spid="21522"/>
                                        </p:tgtEl>
                                        <p:attrNameLst>
                                          <p:attrName>ppt_w</p:attrName>
                                        </p:attrNameLst>
                                      </p:cBhvr>
                                      <p:tavLst>
                                        <p:tav tm="0">
                                          <p:val>
                                            <p:fltVal val="0"/>
                                          </p:val>
                                        </p:tav>
                                        <p:tav tm="100000">
                                          <p:val>
                                            <p:strVal val="#ppt_w"/>
                                          </p:val>
                                        </p:tav>
                                      </p:tavLst>
                                    </p:anim>
                                    <p:anim calcmode="lin" valueType="num">
                                      <p:cBhvr>
                                        <p:cTn id="20" dur="1000" fill="hold"/>
                                        <p:tgtEl>
                                          <p:spTgt spid="21522"/>
                                        </p:tgtEl>
                                        <p:attrNameLst>
                                          <p:attrName>ppt_h</p:attrName>
                                        </p:attrNameLst>
                                      </p:cBhvr>
                                      <p:tavLst>
                                        <p:tav tm="0">
                                          <p:val>
                                            <p:fltVal val="0"/>
                                          </p:val>
                                        </p:tav>
                                        <p:tav tm="100000">
                                          <p:val>
                                            <p:strVal val="#ppt_h"/>
                                          </p:val>
                                        </p:tav>
                                      </p:tavLst>
                                    </p:anim>
                                    <p:anim calcmode="lin" valueType="num">
                                      <p:cBhvr>
                                        <p:cTn id="21" dur="1000" fill="hold"/>
                                        <p:tgtEl>
                                          <p:spTgt spid="21522"/>
                                        </p:tgtEl>
                                        <p:attrNameLst>
                                          <p:attrName>ppt_x</p:attrName>
                                        </p:attrNameLst>
                                      </p:cBhvr>
                                      <p:tavLst>
                                        <p:tav tm="0">
                                          <p:val>
                                            <p:fltVal val="0.5"/>
                                          </p:val>
                                        </p:tav>
                                        <p:tav tm="100000">
                                          <p:val>
                                            <p:strVal val="#ppt_x"/>
                                          </p:val>
                                        </p:tav>
                                      </p:tavLst>
                                    </p:anim>
                                    <p:anim calcmode="lin" valueType="num">
                                      <p:cBhvr>
                                        <p:cTn id="22" dur="1000" fill="hold"/>
                                        <p:tgtEl>
                                          <p:spTgt spid="21522"/>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21523"/>
                                        </p:tgtEl>
                                        <p:attrNameLst>
                                          <p:attrName>style.visibility</p:attrName>
                                        </p:attrNameLst>
                                      </p:cBhvr>
                                      <p:to>
                                        <p:strVal val="visible"/>
                                      </p:to>
                                    </p:set>
                                    <p:anim calcmode="lin" valueType="num">
                                      <p:cBhvr>
                                        <p:cTn id="25" dur="1000" fill="hold"/>
                                        <p:tgtEl>
                                          <p:spTgt spid="21523"/>
                                        </p:tgtEl>
                                        <p:attrNameLst>
                                          <p:attrName>ppt_w</p:attrName>
                                        </p:attrNameLst>
                                      </p:cBhvr>
                                      <p:tavLst>
                                        <p:tav tm="0">
                                          <p:val>
                                            <p:fltVal val="0"/>
                                          </p:val>
                                        </p:tav>
                                        <p:tav tm="100000">
                                          <p:val>
                                            <p:strVal val="#ppt_w"/>
                                          </p:val>
                                        </p:tav>
                                      </p:tavLst>
                                    </p:anim>
                                    <p:anim calcmode="lin" valueType="num">
                                      <p:cBhvr>
                                        <p:cTn id="26" dur="1000" fill="hold"/>
                                        <p:tgtEl>
                                          <p:spTgt spid="21523"/>
                                        </p:tgtEl>
                                        <p:attrNameLst>
                                          <p:attrName>ppt_h</p:attrName>
                                        </p:attrNameLst>
                                      </p:cBhvr>
                                      <p:tavLst>
                                        <p:tav tm="0">
                                          <p:val>
                                            <p:fltVal val="0"/>
                                          </p:val>
                                        </p:tav>
                                        <p:tav tm="100000">
                                          <p:val>
                                            <p:strVal val="#ppt_h"/>
                                          </p:val>
                                        </p:tav>
                                      </p:tavLst>
                                    </p:anim>
                                    <p:anim calcmode="lin" valueType="num">
                                      <p:cBhvr>
                                        <p:cTn id="27" dur="1000" fill="hold"/>
                                        <p:tgtEl>
                                          <p:spTgt spid="21523"/>
                                        </p:tgtEl>
                                        <p:attrNameLst>
                                          <p:attrName>ppt_x</p:attrName>
                                        </p:attrNameLst>
                                      </p:cBhvr>
                                      <p:tavLst>
                                        <p:tav tm="0">
                                          <p:val>
                                            <p:fltVal val="0.5"/>
                                          </p:val>
                                        </p:tav>
                                        <p:tav tm="100000">
                                          <p:val>
                                            <p:strVal val="#ppt_x"/>
                                          </p:val>
                                        </p:tav>
                                      </p:tavLst>
                                    </p:anim>
                                    <p:anim calcmode="lin" valueType="num">
                                      <p:cBhvr>
                                        <p:cTn id="28" dur="1000" fill="hold"/>
                                        <p:tgtEl>
                                          <p:spTgt spid="21523"/>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21527"/>
                                        </p:tgtEl>
                                        <p:attrNameLst>
                                          <p:attrName>style.visibility</p:attrName>
                                        </p:attrNameLst>
                                      </p:cBhvr>
                                      <p:to>
                                        <p:strVal val="visible"/>
                                      </p:to>
                                    </p:set>
                                    <p:anim calcmode="lin" valueType="num">
                                      <p:cBhvr>
                                        <p:cTn id="31" dur="1000" fill="hold"/>
                                        <p:tgtEl>
                                          <p:spTgt spid="21527"/>
                                        </p:tgtEl>
                                        <p:attrNameLst>
                                          <p:attrName>ppt_w</p:attrName>
                                        </p:attrNameLst>
                                      </p:cBhvr>
                                      <p:tavLst>
                                        <p:tav tm="0">
                                          <p:val>
                                            <p:fltVal val="0"/>
                                          </p:val>
                                        </p:tav>
                                        <p:tav tm="100000">
                                          <p:val>
                                            <p:strVal val="#ppt_w"/>
                                          </p:val>
                                        </p:tav>
                                      </p:tavLst>
                                    </p:anim>
                                    <p:anim calcmode="lin" valueType="num">
                                      <p:cBhvr>
                                        <p:cTn id="32" dur="1000" fill="hold"/>
                                        <p:tgtEl>
                                          <p:spTgt spid="21527"/>
                                        </p:tgtEl>
                                        <p:attrNameLst>
                                          <p:attrName>ppt_h</p:attrName>
                                        </p:attrNameLst>
                                      </p:cBhvr>
                                      <p:tavLst>
                                        <p:tav tm="0">
                                          <p:val>
                                            <p:fltVal val="0"/>
                                          </p:val>
                                        </p:tav>
                                        <p:tav tm="100000">
                                          <p:val>
                                            <p:strVal val="#ppt_h"/>
                                          </p:val>
                                        </p:tav>
                                      </p:tavLst>
                                    </p:anim>
                                    <p:anim calcmode="lin" valueType="num">
                                      <p:cBhvr>
                                        <p:cTn id="33" dur="1000" fill="hold"/>
                                        <p:tgtEl>
                                          <p:spTgt spid="21527"/>
                                        </p:tgtEl>
                                        <p:attrNameLst>
                                          <p:attrName>ppt_x</p:attrName>
                                        </p:attrNameLst>
                                      </p:cBhvr>
                                      <p:tavLst>
                                        <p:tav tm="0">
                                          <p:val>
                                            <p:fltVal val="0.5"/>
                                          </p:val>
                                        </p:tav>
                                        <p:tav tm="100000">
                                          <p:val>
                                            <p:strVal val="#ppt_x"/>
                                          </p:val>
                                        </p:tav>
                                      </p:tavLst>
                                    </p:anim>
                                    <p:anim calcmode="lin" valueType="num">
                                      <p:cBhvr>
                                        <p:cTn id="34" dur="1000" fill="hold"/>
                                        <p:tgtEl>
                                          <p:spTgt spid="21527"/>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1500"/>
                                  </p:stCondLst>
                                  <p:childTnLst>
                                    <p:set>
                                      <p:cBhvr>
                                        <p:cTn id="36" dur="1" fill="hold">
                                          <p:stCondLst>
                                            <p:cond delay="0"/>
                                          </p:stCondLst>
                                        </p:cTn>
                                        <p:tgtEl>
                                          <p:spTgt spid="21530"/>
                                        </p:tgtEl>
                                        <p:attrNameLst>
                                          <p:attrName>style.visibility</p:attrName>
                                        </p:attrNameLst>
                                      </p:cBhvr>
                                      <p:to>
                                        <p:strVal val="visible"/>
                                      </p:to>
                                    </p:set>
                                    <p:anim calcmode="lin" valueType="num">
                                      <p:cBhvr>
                                        <p:cTn id="37" dur="1000" fill="hold"/>
                                        <p:tgtEl>
                                          <p:spTgt spid="21530"/>
                                        </p:tgtEl>
                                        <p:attrNameLst>
                                          <p:attrName>ppt_w</p:attrName>
                                        </p:attrNameLst>
                                      </p:cBhvr>
                                      <p:tavLst>
                                        <p:tav tm="0">
                                          <p:val>
                                            <p:fltVal val="0"/>
                                          </p:val>
                                        </p:tav>
                                        <p:tav tm="100000">
                                          <p:val>
                                            <p:strVal val="#ppt_w"/>
                                          </p:val>
                                        </p:tav>
                                      </p:tavLst>
                                    </p:anim>
                                    <p:anim calcmode="lin" valueType="num">
                                      <p:cBhvr>
                                        <p:cTn id="38" dur="1000" fill="hold"/>
                                        <p:tgtEl>
                                          <p:spTgt spid="21530"/>
                                        </p:tgtEl>
                                        <p:attrNameLst>
                                          <p:attrName>ppt_h</p:attrName>
                                        </p:attrNameLst>
                                      </p:cBhvr>
                                      <p:tavLst>
                                        <p:tav tm="0">
                                          <p:val>
                                            <p:fltVal val="0"/>
                                          </p:val>
                                        </p:tav>
                                        <p:tav tm="100000">
                                          <p:val>
                                            <p:strVal val="#ppt_h"/>
                                          </p:val>
                                        </p:tav>
                                      </p:tavLst>
                                    </p:anim>
                                    <p:anim calcmode="lin" valueType="num">
                                      <p:cBhvr>
                                        <p:cTn id="39" dur="1000" fill="hold"/>
                                        <p:tgtEl>
                                          <p:spTgt spid="21530"/>
                                        </p:tgtEl>
                                        <p:attrNameLst>
                                          <p:attrName>ppt_x</p:attrName>
                                        </p:attrNameLst>
                                      </p:cBhvr>
                                      <p:tavLst>
                                        <p:tav tm="0">
                                          <p:val>
                                            <p:fltVal val="0.5"/>
                                          </p:val>
                                        </p:tav>
                                        <p:tav tm="100000">
                                          <p:val>
                                            <p:strVal val="#ppt_x"/>
                                          </p:val>
                                        </p:tav>
                                      </p:tavLst>
                                    </p:anim>
                                    <p:anim calcmode="lin" valueType="num">
                                      <p:cBhvr>
                                        <p:cTn id="40" dur="1000" fill="hold"/>
                                        <p:tgtEl>
                                          <p:spTgt spid="21530"/>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1500"/>
                                  </p:stCondLst>
                                  <p:childTnLst>
                                    <p:set>
                                      <p:cBhvr>
                                        <p:cTn id="42" dur="1" fill="hold">
                                          <p:stCondLst>
                                            <p:cond delay="0"/>
                                          </p:stCondLst>
                                        </p:cTn>
                                        <p:tgtEl>
                                          <p:spTgt spid="21531"/>
                                        </p:tgtEl>
                                        <p:attrNameLst>
                                          <p:attrName>style.visibility</p:attrName>
                                        </p:attrNameLst>
                                      </p:cBhvr>
                                      <p:to>
                                        <p:strVal val="visible"/>
                                      </p:to>
                                    </p:set>
                                    <p:anim calcmode="lin" valueType="num">
                                      <p:cBhvr>
                                        <p:cTn id="43" dur="1000" fill="hold"/>
                                        <p:tgtEl>
                                          <p:spTgt spid="21531"/>
                                        </p:tgtEl>
                                        <p:attrNameLst>
                                          <p:attrName>ppt_w</p:attrName>
                                        </p:attrNameLst>
                                      </p:cBhvr>
                                      <p:tavLst>
                                        <p:tav tm="0">
                                          <p:val>
                                            <p:fltVal val="0"/>
                                          </p:val>
                                        </p:tav>
                                        <p:tav tm="100000">
                                          <p:val>
                                            <p:strVal val="#ppt_w"/>
                                          </p:val>
                                        </p:tav>
                                      </p:tavLst>
                                    </p:anim>
                                    <p:anim calcmode="lin" valueType="num">
                                      <p:cBhvr>
                                        <p:cTn id="44" dur="1000" fill="hold"/>
                                        <p:tgtEl>
                                          <p:spTgt spid="21531"/>
                                        </p:tgtEl>
                                        <p:attrNameLst>
                                          <p:attrName>ppt_h</p:attrName>
                                        </p:attrNameLst>
                                      </p:cBhvr>
                                      <p:tavLst>
                                        <p:tav tm="0">
                                          <p:val>
                                            <p:fltVal val="0"/>
                                          </p:val>
                                        </p:tav>
                                        <p:tav tm="100000">
                                          <p:val>
                                            <p:strVal val="#ppt_h"/>
                                          </p:val>
                                        </p:tav>
                                      </p:tavLst>
                                    </p:anim>
                                    <p:anim calcmode="lin" valueType="num">
                                      <p:cBhvr>
                                        <p:cTn id="45" dur="1000" fill="hold"/>
                                        <p:tgtEl>
                                          <p:spTgt spid="21531"/>
                                        </p:tgtEl>
                                        <p:attrNameLst>
                                          <p:attrName>ppt_x</p:attrName>
                                        </p:attrNameLst>
                                      </p:cBhvr>
                                      <p:tavLst>
                                        <p:tav tm="0">
                                          <p:val>
                                            <p:fltVal val="0.5"/>
                                          </p:val>
                                        </p:tav>
                                        <p:tav tm="100000">
                                          <p:val>
                                            <p:strVal val="#ppt_x"/>
                                          </p:val>
                                        </p:tav>
                                      </p:tavLst>
                                    </p:anim>
                                    <p:anim calcmode="lin" valueType="num">
                                      <p:cBhvr>
                                        <p:cTn id="46" dur="1000" fill="hold"/>
                                        <p:tgtEl>
                                          <p:spTgt spid="21531"/>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1500"/>
                                  </p:stCondLst>
                                  <p:childTnLst>
                                    <p:set>
                                      <p:cBhvr>
                                        <p:cTn id="48" dur="1" fill="hold">
                                          <p:stCondLst>
                                            <p:cond delay="0"/>
                                          </p:stCondLst>
                                        </p:cTn>
                                        <p:tgtEl>
                                          <p:spTgt spid="21532"/>
                                        </p:tgtEl>
                                        <p:attrNameLst>
                                          <p:attrName>style.visibility</p:attrName>
                                        </p:attrNameLst>
                                      </p:cBhvr>
                                      <p:to>
                                        <p:strVal val="visible"/>
                                      </p:to>
                                    </p:set>
                                    <p:anim calcmode="lin" valueType="num">
                                      <p:cBhvr>
                                        <p:cTn id="49" dur="1000" fill="hold"/>
                                        <p:tgtEl>
                                          <p:spTgt spid="21532"/>
                                        </p:tgtEl>
                                        <p:attrNameLst>
                                          <p:attrName>ppt_w</p:attrName>
                                        </p:attrNameLst>
                                      </p:cBhvr>
                                      <p:tavLst>
                                        <p:tav tm="0">
                                          <p:val>
                                            <p:fltVal val="0"/>
                                          </p:val>
                                        </p:tav>
                                        <p:tav tm="100000">
                                          <p:val>
                                            <p:strVal val="#ppt_w"/>
                                          </p:val>
                                        </p:tav>
                                      </p:tavLst>
                                    </p:anim>
                                    <p:anim calcmode="lin" valueType="num">
                                      <p:cBhvr>
                                        <p:cTn id="50" dur="1000" fill="hold"/>
                                        <p:tgtEl>
                                          <p:spTgt spid="21532"/>
                                        </p:tgtEl>
                                        <p:attrNameLst>
                                          <p:attrName>ppt_h</p:attrName>
                                        </p:attrNameLst>
                                      </p:cBhvr>
                                      <p:tavLst>
                                        <p:tav tm="0">
                                          <p:val>
                                            <p:fltVal val="0"/>
                                          </p:val>
                                        </p:tav>
                                        <p:tav tm="100000">
                                          <p:val>
                                            <p:strVal val="#ppt_h"/>
                                          </p:val>
                                        </p:tav>
                                      </p:tavLst>
                                    </p:anim>
                                    <p:anim calcmode="lin" valueType="num">
                                      <p:cBhvr>
                                        <p:cTn id="51" dur="1000" fill="hold"/>
                                        <p:tgtEl>
                                          <p:spTgt spid="21532"/>
                                        </p:tgtEl>
                                        <p:attrNameLst>
                                          <p:attrName>ppt_x</p:attrName>
                                        </p:attrNameLst>
                                      </p:cBhvr>
                                      <p:tavLst>
                                        <p:tav tm="0">
                                          <p:val>
                                            <p:fltVal val="0.5"/>
                                          </p:val>
                                        </p:tav>
                                        <p:tav tm="100000">
                                          <p:val>
                                            <p:strVal val="#ppt_x"/>
                                          </p:val>
                                        </p:tav>
                                      </p:tavLst>
                                    </p:anim>
                                    <p:anim calcmode="lin" valueType="num">
                                      <p:cBhvr>
                                        <p:cTn id="52" dur="1000" fill="hold"/>
                                        <p:tgtEl>
                                          <p:spTgt spid="21532"/>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1500"/>
                                  </p:stCondLst>
                                  <p:childTnLst>
                                    <p:set>
                                      <p:cBhvr>
                                        <p:cTn id="54" dur="1" fill="hold">
                                          <p:stCondLst>
                                            <p:cond delay="0"/>
                                          </p:stCondLst>
                                        </p:cTn>
                                        <p:tgtEl>
                                          <p:spTgt spid="21533"/>
                                        </p:tgtEl>
                                        <p:attrNameLst>
                                          <p:attrName>style.visibility</p:attrName>
                                        </p:attrNameLst>
                                      </p:cBhvr>
                                      <p:to>
                                        <p:strVal val="visible"/>
                                      </p:to>
                                    </p:set>
                                    <p:anim calcmode="lin" valueType="num">
                                      <p:cBhvr>
                                        <p:cTn id="55" dur="1000" fill="hold"/>
                                        <p:tgtEl>
                                          <p:spTgt spid="21533"/>
                                        </p:tgtEl>
                                        <p:attrNameLst>
                                          <p:attrName>ppt_w</p:attrName>
                                        </p:attrNameLst>
                                      </p:cBhvr>
                                      <p:tavLst>
                                        <p:tav tm="0">
                                          <p:val>
                                            <p:fltVal val="0"/>
                                          </p:val>
                                        </p:tav>
                                        <p:tav tm="100000">
                                          <p:val>
                                            <p:strVal val="#ppt_w"/>
                                          </p:val>
                                        </p:tav>
                                      </p:tavLst>
                                    </p:anim>
                                    <p:anim calcmode="lin" valueType="num">
                                      <p:cBhvr>
                                        <p:cTn id="56" dur="1000" fill="hold"/>
                                        <p:tgtEl>
                                          <p:spTgt spid="21533"/>
                                        </p:tgtEl>
                                        <p:attrNameLst>
                                          <p:attrName>ppt_h</p:attrName>
                                        </p:attrNameLst>
                                      </p:cBhvr>
                                      <p:tavLst>
                                        <p:tav tm="0">
                                          <p:val>
                                            <p:fltVal val="0"/>
                                          </p:val>
                                        </p:tav>
                                        <p:tav tm="100000">
                                          <p:val>
                                            <p:strVal val="#ppt_h"/>
                                          </p:val>
                                        </p:tav>
                                      </p:tavLst>
                                    </p:anim>
                                    <p:anim calcmode="lin" valueType="num">
                                      <p:cBhvr>
                                        <p:cTn id="57" dur="1000" fill="hold"/>
                                        <p:tgtEl>
                                          <p:spTgt spid="21533"/>
                                        </p:tgtEl>
                                        <p:attrNameLst>
                                          <p:attrName>ppt_x</p:attrName>
                                        </p:attrNameLst>
                                      </p:cBhvr>
                                      <p:tavLst>
                                        <p:tav tm="0">
                                          <p:val>
                                            <p:fltVal val="0.5"/>
                                          </p:val>
                                        </p:tav>
                                        <p:tav tm="100000">
                                          <p:val>
                                            <p:strVal val="#ppt_x"/>
                                          </p:val>
                                        </p:tav>
                                      </p:tavLst>
                                    </p:anim>
                                    <p:anim calcmode="lin" valueType="num">
                                      <p:cBhvr>
                                        <p:cTn id="58" dur="1000" fill="hold"/>
                                        <p:tgtEl>
                                          <p:spTgt spid="21533"/>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0"/>
                                  </p:stCondLst>
                                  <p:childTnLst>
                                    <p:set>
                                      <p:cBhvr>
                                        <p:cTn id="60" dur="1" fill="hold">
                                          <p:stCondLst>
                                            <p:cond delay="0"/>
                                          </p:stCondLst>
                                        </p:cTn>
                                        <p:tgtEl>
                                          <p:spTgt spid="21534"/>
                                        </p:tgtEl>
                                        <p:attrNameLst>
                                          <p:attrName>style.visibility</p:attrName>
                                        </p:attrNameLst>
                                      </p:cBhvr>
                                      <p:to>
                                        <p:strVal val="visible"/>
                                      </p:to>
                                    </p:set>
                                    <p:anim calcmode="lin" valueType="num">
                                      <p:cBhvr>
                                        <p:cTn id="61" dur="1000" fill="hold"/>
                                        <p:tgtEl>
                                          <p:spTgt spid="21534"/>
                                        </p:tgtEl>
                                        <p:attrNameLst>
                                          <p:attrName>ppt_w</p:attrName>
                                        </p:attrNameLst>
                                      </p:cBhvr>
                                      <p:tavLst>
                                        <p:tav tm="0">
                                          <p:val>
                                            <p:fltVal val="0"/>
                                          </p:val>
                                        </p:tav>
                                        <p:tav tm="100000">
                                          <p:val>
                                            <p:strVal val="#ppt_w"/>
                                          </p:val>
                                        </p:tav>
                                      </p:tavLst>
                                    </p:anim>
                                    <p:anim calcmode="lin" valueType="num">
                                      <p:cBhvr>
                                        <p:cTn id="62" dur="1000" fill="hold"/>
                                        <p:tgtEl>
                                          <p:spTgt spid="21534"/>
                                        </p:tgtEl>
                                        <p:attrNameLst>
                                          <p:attrName>ppt_h</p:attrName>
                                        </p:attrNameLst>
                                      </p:cBhvr>
                                      <p:tavLst>
                                        <p:tav tm="0">
                                          <p:val>
                                            <p:fltVal val="0"/>
                                          </p:val>
                                        </p:tav>
                                        <p:tav tm="100000">
                                          <p:val>
                                            <p:strVal val="#ppt_h"/>
                                          </p:val>
                                        </p:tav>
                                      </p:tavLst>
                                    </p:anim>
                                    <p:anim calcmode="lin" valueType="num">
                                      <p:cBhvr>
                                        <p:cTn id="63" dur="1000" fill="hold"/>
                                        <p:tgtEl>
                                          <p:spTgt spid="21534"/>
                                        </p:tgtEl>
                                        <p:attrNameLst>
                                          <p:attrName>ppt_x</p:attrName>
                                        </p:attrNameLst>
                                      </p:cBhvr>
                                      <p:tavLst>
                                        <p:tav tm="0">
                                          <p:val>
                                            <p:fltVal val="0.5"/>
                                          </p:val>
                                        </p:tav>
                                        <p:tav tm="100000">
                                          <p:val>
                                            <p:strVal val="#ppt_x"/>
                                          </p:val>
                                        </p:tav>
                                      </p:tavLst>
                                    </p:anim>
                                    <p:anim calcmode="lin" valueType="num">
                                      <p:cBhvr>
                                        <p:cTn id="64" dur="1000" fill="hold"/>
                                        <p:tgtEl>
                                          <p:spTgt spid="21534"/>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nodeType="withEffect">
                                  <p:stCondLst>
                                    <p:cond delay="0"/>
                                  </p:stCondLst>
                                  <p:childTnLst>
                                    <p:set>
                                      <p:cBhvr>
                                        <p:cTn id="66" dur="1" fill="hold">
                                          <p:stCondLst>
                                            <p:cond delay="0"/>
                                          </p:stCondLst>
                                        </p:cTn>
                                        <p:tgtEl>
                                          <p:spTgt spid="21535"/>
                                        </p:tgtEl>
                                        <p:attrNameLst>
                                          <p:attrName>style.visibility</p:attrName>
                                        </p:attrNameLst>
                                      </p:cBhvr>
                                      <p:to>
                                        <p:strVal val="visible"/>
                                      </p:to>
                                    </p:set>
                                    <p:anim calcmode="lin" valueType="num">
                                      <p:cBhvr>
                                        <p:cTn id="67" dur="1000" fill="hold"/>
                                        <p:tgtEl>
                                          <p:spTgt spid="21535"/>
                                        </p:tgtEl>
                                        <p:attrNameLst>
                                          <p:attrName>ppt_w</p:attrName>
                                        </p:attrNameLst>
                                      </p:cBhvr>
                                      <p:tavLst>
                                        <p:tav tm="0">
                                          <p:val>
                                            <p:fltVal val="0"/>
                                          </p:val>
                                        </p:tav>
                                        <p:tav tm="100000">
                                          <p:val>
                                            <p:strVal val="#ppt_w"/>
                                          </p:val>
                                        </p:tav>
                                      </p:tavLst>
                                    </p:anim>
                                    <p:anim calcmode="lin" valueType="num">
                                      <p:cBhvr>
                                        <p:cTn id="68" dur="1000" fill="hold"/>
                                        <p:tgtEl>
                                          <p:spTgt spid="21535"/>
                                        </p:tgtEl>
                                        <p:attrNameLst>
                                          <p:attrName>ppt_h</p:attrName>
                                        </p:attrNameLst>
                                      </p:cBhvr>
                                      <p:tavLst>
                                        <p:tav tm="0">
                                          <p:val>
                                            <p:fltVal val="0"/>
                                          </p:val>
                                        </p:tav>
                                        <p:tav tm="100000">
                                          <p:val>
                                            <p:strVal val="#ppt_h"/>
                                          </p:val>
                                        </p:tav>
                                      </p:tavLst>
                                    </p:anim>
                                    <p:anim calcmode="lin" valueType="num">
                                      <p:cBhvr>
                                        <p:cTn id="69" dur="1000" fill="hold"/>
                                        <p:tgtEl>
                                          <p:spTgt spid="21535"/>
                                        </p:tgtEl>
                                        <p:attrNameLst>
                                          <p:attrName>ppt_x</p:attrName>
                                        </p:attrNameLst>
                                      </p:cBhvr>
                                      <p:tavLst>
                                        <p:tav tm="0">
                                          <p:val>
                                            <p:fltVal val="0.5"/>
                                          </p:val>
                                        </p:tav>
                                        <p:tav tm="100000">
                                          <p:val>
                                            <p:strVal val="#ppt_x"/>
                                          </p:val>
                                        </p:tav>
                                      </p:tavLst>
                                    </p:anim>
                                    <p:anim calcmode="lin" valueType="num">
                                      <p:cBhvr>
                                        <p:cTn id="70" dur="1000" fill="hold"/>
                                        <p:tgtEl>
                                          <p:spTgt spid="21535"/>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nodeType="withEffect">
                                  <p:stCondLst>
                                    <p:cond delay="1500"/>
                                  </p:stCondLst>
                                  <p:childTnLst>
                                    <p:set>
                                      <p:cBhvr>
                                        <p:cTn id="72" dur="1" fill="hold">
                                          <p:stCondLst>
                                            <p:cond delay="0"/>
                                          </p:stCondLst>
                                        </p:cTn>
                                        <p:tgtEl>
                                          <p:spTgt spid="21537"/>
                                        </p:tgtEl>
                                        <p:attrNameLst>
                                          <p:attrName>style.visibility</p:attrName>
                                        </p:attrNameLst>
                                      </p:cBhvr>
                                      <p:to>
                                        <p:strVal val="visible"/>
                                      </p:to>
                                    </p:set>
                                    <p:anim calcmode="lin" valueType="num">
                                      <p:cBhvr>
                                        <p:cTn id="73" dur="1000" fill="hold"/>
                                        <p:tgtEl>
                                          <p:spTgt spid="21537"/>
                                        </p:tgtEl>
                                        <p:attrNameLst>
                                          <p:attrName>ppt_w</p:attrName>
                                        </p:attrNameLst>
                                      </p:cBhvr>
                                      <p:tavLst>
                                        <p:tav tm="0">
                                          <p:val>
                                            <p:fltVal val="0"/>
                                          </p:val>
                                        </p:tav>
                                        <p:tav tm="100000">
                                          <p:val>
                                            <p:strVal val="#ppt_w"/>
                                          </p:val>
                                        </p:tav>
                                      </p:tavLst>
                                    </p:anim>
                                    <p:anim calcmode="lin" valueType="num">
                                      <p:cBhvr>
                                        <p:cTn id="74" dur="1000" fill="hold"/>
                                        <p:tgtEl>
                                          <p:spTgt spid="21537"/>
                                        </p:tgtEl>
                                        <p:attrNameLst>
                                          <p:attrName>ppt_h</p:attrName>
                                        </p:attrNameLst>
                                      </p:cBhvr>
                                      <p:tavLst>
                                        <p:tav tm="0">
                                          <p:val>
                                            <p:fltVal val="0"/>
                                          </p:val>
                                        </p:tav>
                                        <p:tav tm="100000">
                                          <p:val>
                                            <p:strVal val="#ppt_h"/>
                                          </p:val>
                                        </p:tav>
                                      </p:tavLst>
                                    </p:anim>
                                    <p:anim calcmode="lin" valueType="num">
                                      <p:cBhvr>
                                        <p:cTn id="75" dur="1000" fill="hold"/>
                                        <p:tgtEl>
                                          <p:spTgt spid="21537"/>
                                        </p:tgtEl>
                                        <p:attrNameLst>
                                          <p:attrName>ppt_x</p:attrName>
                                        </p:attrNameLst>
                                      </p:cBhvr>
                                      <p:tavLst>
                                        <p:tav tm="0">
                                          <p:val>
                                            <p:fltVal val="0.5"/>
                                          </p:val>
                                        </p:tav>
                                        <p:tav tm="100000">
                                          <p:val>
                                            <p:strVal val="#ppt_x"/>
                                          </p:val>
                                        </p:tav>
                                      </p:tavLst>
                                    </p:anim>
                                    <p:anim calcmode="lin" valueType="num">
                                      <p:cBhvr>
                                        <p:cTn id="76" dur="1000" fill="hold"/>
                                        <p:tgtEl>
                                          <p:spTgt spid="21537"/>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nodeType="withEffect">
                                  <p:stCondLst>
                                    <p:cond delay="0"/>
                                  </p:stCondLst>
                                  <p:childTnLst>
                                    <p:set>
                                      <p:cBhvr>
                                        <p:cTn id="78" dur="1" fill="hold">
                                          <p:stCondLst>
                                            <p:cond delay="0"/>
                                          </p:stCondLst>
                                        </p:cTn>
                                        <p:tgtEl>
                                          <p:spTgt spid="21538"/>
                                        </p:tgtEl>
                                        <p:attrNameLst>
                                          <p:attrName>style.visibility</p:attrName>
                                        </p:attrNameLst>
                                      </p:cBhvr>
                                      <p:to>
                                        <p:strVal val="visible"/>
                                      </p:to>
                                    </p:set>
                                    <p:anim calcmode="lin" valueType="num">
                                      <p:cBhvr>
                                        <p:cTn id="79" dur="1000" fill="hold"/>
                                        <p:tgtEl>
                                          <p:spTgt spid="21538"/>
                                        </p:tgtEl>
                                        <p:attrNameLst>
                                          <p:attrName>ppt_w</p:attrName>
                                        </p:attrNameLst>
                                      </p:cBhvr>
                                      <p:tavLst>
                                        <p:tav tm="0">
                                          <p:val>
                                            <p:fltVal val="0"/>
                                          </p:val>
                                        </p:tav>
                                        <p:tav tm="100000">
                                          <p:val>
                                            <p:strVal val="#ppt_w"/>
                                          </p:val>
                                        </p:tav>
                                      </p:tavLst>
                                    </p:anim>
                                    <p:anim calcmode="lin" valueType="num">
                                      <p:cBhvr>
                                        <p:cTn id="80" dur="1000" fill="hold"/>
                                        <p:tgtEl>
                                          <p:spTgt spid="21538"/>
                                        </p:tgtEl>
                                        <p:attrNameLst>
                                          <p:attrName>ppt_h</p:attrName>
                                        </p:attrNameLst>
                                      </p:cBhvr>
                                      <p:tavLst>
                                        <p:tav tm="0">
                                          <p:val>
                                            <p:fltVal val="0"/>
                                          </p:val>
                                        </p:tav>
                                        <p:tav tm="100000">
                                          <p:val>
                                            <p:strVal val="#ppt_h"/>
                                          </p:val>
                                        </p:tav>
                                      </p:tavLst>
                                    </p:anim>
                                    <p:anim calcmode="lin" valueType="num">
                                      <p:cBhvr>
                                        <p:cTn id="81" dur="1000" fill="hold"/>
                                        <p:tgtEl>
                                          <p:spTgt spid="21538"/>
                                        </p:tgtEl>
                                        <p:attrNameLst>
                                          <p:attrName>ppt_x</p:attrName>
                                        </p:attrNameLst>
                                      </p:cBhvr>
                                      <p:tavLst>
                                        <p:tav tm="0">
                                          <p:val>
                                            <p:fltVal val="0.5"/>
                                          </p:val>
                                        </p:tav>
                                        <p:tav tm="100000">
                                          <p:val>
                                            <p:strVal val="#ppt_x"/>
                                          </p:val>
                                        </p:tav>
                                      </p:tavLst>
                                    </p:anim>
                                    <p:anim calcmode="lin" valueType="num">
                                      <p:cBhvr>
                                        <p:cTn id="82" dur="1000" fill="hold"/>
                                        <p:tgtEl>
                                          <p:spTgt spid="21538"/>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nodeType="withEffect">
                                  <p:stCondLst>
                                    <p:cond delay="0"/>
                                  </p:stCondLst>
                                  <p:childTnLst>
                                    <p:set>
                                      <p:cBhvr>
                                        <p:cTn id="84" dur="1" fill="hold">
                                          <p:stCondLst>
                                            <p:cond delay="0"/>
                                          </p:stCondLst>
                                        </p:cTn>
                                        <p:tgtEl>
                                          <p:spTgt spid="21539"/>
                                        </p:tgtEl>
                                        <p:attrNameLst>
                                          <p:attrName>style.visibility</p:attrName>
                                        </p:attrNameLst>
                                      </p:cBhvr>
                                      <p:to>
                                        <p:strVal val="visible"/>
                                      </p:to>
                                    </p:set>
                                    <p:anim calcmode="lin" valueType="num">
                                      <p:cBhvr>
                                        <p:cTn id="85" dur="1000" fill="hold"/>
                                        <p:tgtEl>
                                          <p:spTgt spid="21539"/>
                                        </p:tgtEl>
                                        <p:attrNameLst>
                                          <p:attrName>ppt_w</p:attrName>
                                        </p:attrNameLst>
                                      </p:cBhvr>
                                      <p:tavLst>
                                        <p:tav tm="0">
                                          <p:val>
                                            <p:fltVal val="0"/>
                                          </p:val>
                                        </p:tav>
                                        <p:tav tm="100000">
                                          <p:val>
                                            <p:strVal val="#ppt_w"/>
                                          </p:val>
                                        </p:tav>
                                      </p:tavLst>
                                    </p:anim>
                                    <p:anim calcmode="lin" valueType="num">
                                      <p:cBhvr>
                                        <p:cTn id="86" dur="1000" fill="hold"/>
                                        <p:tgtEl>
                                          <p:spTgt spid="21539"/>
                                        </p:tgtEl>
                                        <p:attrNameLst>
                                          <p:attrName>ppt_h</p:attrName>
                                        </p:attrNameLst>
                                      </p:cBhvr>
                                      <p:tavLst>
                                        <p:tav tm="0">
                                          <p:val>
                                            <p:fltVal val="0"/>
                                          </p:val>
                                        </p:tav>
                                        <p:tav tm="100000">
                                          <p:val>
                                            <p:strVal val="#ppt_h"/>
                                          </p:val>
                                        </p:tav>
                                      </p:tavLst>
                                    </p:anim>
                                    <p:anim calcmode="lin" valueType="num">
                                      <p:cBhvr>
                                        <p:cTn id="87" dur="1000" fill="hold"/>
                                        <p:tgtEl>
                                          <p:spTgt spid="21539"/>
                                        </p:tgtEl>
                                        <p:attrNameLst>
                                          <p:attrName>ppt_x</p:attrName>
                                        </p:attrNameLst>
                                      </p:cBhvr>
                                      <p:tavLst>
                                        <p:tav tm="0">
                                          <p:val>
                                            <p:fltVal val="0.5"/>
                                          </p:val>
                                        </p:tav>
                                        <p:tav tm="100000">
                                          <p:val>
                                            <p:strVal val="#ppt_x"/>
                                          </p:val>
                                        </p:tav>
                                      </p:tavLst>
                                    </p:anim>
                                    <p:anim calcmode="lin" valueType="num">
                                      <p:cBhvr>
                                        <p:cTn id="88" dur="1000" fill="hold"/>
                                        <p:tgtEl>
                                          <p:spTgt spid="21539"/>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nodeType="withEffect">
                                  <p:stCondLst>
                                    <p:cond delay="0"/>
                                  </p:stCondLst>
                                  <p:childTnLst>
                                    <p:set>
                                      <p:cBhvr>
                                        <p:cTn id="90" dur="1" fill="hold">
                                          <p:stCondLst>
                                            <p:cond delay="0"/>
                                          </p:stCondLst>
                                        </p:cTn>
                                        <p:tgtEl>
                                          <p:spTgt spid="21541"/>
                                        </p:tgtEl>
                                        <p:attrNameLst>
                                          <p:attrName>style.visibility</p:attrName>
                                        </p:attrNameLst>
                                      </p:cBhvr>
                                      <p:to>
                                        <p:strVal val="visible"/>
                                      </p:to>
                                    </p:set>
                                    <p:anim calcmode="lin" valueType="num">
                                      <p:cBhvr>
                                        <p:cTn id="91" dur="1000" fill="hold"/>
                                        <p:tgtEl>
                                          <p:spTgt spid="21541"/>
                                        </p:tgtEl>
                                        <p:attrNameLst>
                                          <p:attrName>ppt_w</p:attrName>
                                        </p:attrNameLst>
                                      </p:cBhvr>
                                      <p:tavLst>
                                        <p:tav tm="0">
                                          <p:val>
                                            <p:fltVal val="0"/>
                                          </p:val>
                                        </p:tav>
                                        <p:tav tm="100000">
                                          <p:val>
                                            <p:strVal val="#ppt_w"/>
                                          </p:val>
                                        </p:tav>
                                      </p:tavLst>
                                    </p:anim>
                                    <p:anim calcmode="lin" valueType="num">
                                      <p:cBhvr>
                                        <p:cTn id="92" dur="1000" fill="hold"/>
                                        <p:tgtEl>
                                          <p:spTgt spid="21541"/>
                                        </p:tgtEl>
                                        <p:attrNameLst>
                                          <p:attrName>ppt_h</p:attrName>
                                        </p:attrNameLst>
                                      </p:cBhvr>
                                      <p:tavLst>
                                        <p:tav tm="0">
                                          <p:val>
                                            <p:fltVal val="0"/>
                                          </p:val>
                                        </p:tav>
                                        <p:tav tm="100000">
                                          <p:val>
                                            <p:strVal val="#ppt_h"/>
                                          </p:val>
                                        </p:tav>
                                      </p:tavLst>
                                    </p:anim>
                                    <p:anim calcmode="lin" valueType="num">
                                      <p:cBhvr>
                                        <p:cTn id="93" dur="1000" fill="hold"/>
                                        <p:tgtEl>
                                          <p:spTgt spid="21541"/>
                                        </p:tgtEl>
                                        <p:attrNameLst>
                                          <p:attrName>ppt_x</p:attrName>
                                        </p:attrNameLst>
                                      </p:cBhvr>
                                      <p:tavLst>
                                        <p:tav tm="0">
                                          <p:val>
                                            <p:fltVal val="0.5"/>
                                          </p:val>
                                        </p:tav>
                                        <p:tav tm="100000">
                                          <p:val>
                                            <p:strVal val="#ppt_x"/>
                                          </p:val>
                                        </p:tav>
                                      </p:tavLst>
                                    </p:anim>
                                    <p:anim calcmode="lin" valueType="num">
                                      <p:cBhvr>
                                        <p:cTn id="94" dur="1000" fill="hold"/>
                                        <p:tgtEl>
                                          <p:spTgt spid="21541"/>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nodeType="withEffect">
                                  <p:stCondLst>
                                    <p:cond delay="0"/>
                                  </p:stCondLst>
                                  <p:childTnLst>
                                    <p:set>
                                      <p:cBhvr>
                                        <p:cTn id="96" dur="1" fill="hold">
                                          <p:stCondLst>
                                            <p:cond delay="0"/>
                                          </p:stCondLst>
                                        </p:cTn>
                                        <p:tgtEl>
                                          <p:spTgt spid="21542"/>
                                        </p:tgtEl>
                                        <p:attrNameLst>
                                          <p:attrName>style.visibility</p:attrName>
                                        </p:attrNameLst>
                                      </p:cBhvr>
                                      <p:to>
                                        <p:strVal val="visible"/>
                                      </p:to>
                                    </p:set>
                                    <p:anim calcmode="lin" valueType="num">
                                      <p:cBhvr>
                                        <p:cTn id="97" dur="1000" fill="hold"/>
                                        <p:tgtEl>
                                          <p:spTgt spid="21542"/>
                                        </p:tgtEl>
                                        <p:attrNameLst>
                                          <p:attrName>ppt_w</p:attrName>
                                        </p:attrNameLst>
                                      </p:cBhvr>
                                      <p:tavLst>
                                        <p:tav tm="0">
                                          <p:val>
                                            <p:fltVal val="0"/>
                                          </p:val>
                                        </p:tav>
                                        <p:tav tm="100000">
                                          <p:val>
                                            <p:strVal val="#ppt_w"/>
                                          </p:val>
                                        </p:tav>
                                      </p:tavLst>
                                    </p:anim>
                                    <p:anim calcmode="lin" valueType="num">
                                      <p:cBhvr>
                                        <p:cTn id="98" dur="1000" fill="hold"/>
                                        <p:tgtEl>
                                          <p:spTgt spid="21542"/>
                                        </p:tgtEl>
                                        <p:attrNameLst>
                                          <p:attrName>ppt_h</p:attrName>
                                        </p:attrNameLst>
                                      </p:cBhvr>
                                      <p:tavLst>
                                        <p:tav tm="0">
                                          <p:val>
                                            <p:fltVal val="0"/>
                                          </p:val>
                                        </p:tav>
                                        <p:tav tm="100000">
                                          <p:val>
                                            <p:strVal val="#ppt_h"/>
                                          </p:val>
                                        </p:tav>
                                      </p:tavLst>
                                    </p:anim>
                                    <p:anim calcmode="lin" valueType="num">
                                      <p:cBhvr>
                                        <p:cTn id="99" dur="1000" fill="hold"/>
                                        <p:tgtEl>
                                          <p:spTgt spid="21542"/>
                                        </p:tgtEl>
                                        <p:attrNameLst>
                                          <p:attrName>ppt_x</p:attrName>
                                        </p:attrNameLst>
                                      </p:cBhvr>
                                      <p:tavLst>
                                        <p:tav tm="0">
                                          <p:val>
                                            <p:fltVal val="0.5"/>
                                          </p:val>
                                        </p:tav>
                                        <p:tav tm="100000">
                                          <p:val>
                                            <p:strVal val="#ppt_x"/>
                                          </p:val>
                                        </p:tav>
                                      </p:tavLst>
                                    </p:anim>
                                    <p:anim calcmode="lin" valueType="num">
                                      <p:cBhvr>
                                        <p:cTn id="100" dur="1000" fill="hold"/>
                                        <p:tgtEl>
                                          <p:spTgt spid="21542"/>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nodeType="withEffect">
                                  <p:stCondLst>
                                    <p:cond delay="0"/>
                                  </p:stCondLst>
                                  <p:childTnLst>
                                    <p:set>
                                      <p:cBhvr>
                                        <p:cTn id="102" dur="1" fill="hold">
                                          <p:stCondLst>
                                            <p:cond delay="0"/>
                                          </p:stCondLst>
                                        </p:cTn>
                                        <p:tgtEl>
                                          <p:spTgt spid="21544"/>
                                        </p:tgtEl>
                                        <p:attrNameLst>
                                          <p:attrName>style.visibility</p:attrName>
                                        </p:attrNameLst>
                                      </p:cBhvr>
                                      <p:to>
                                        <p:strVal val="visible"/>
                                      </p:to>
                                    </p:set>
                                    <p:anim calcmode="lin" valueType="num">
                                      <p:cBhvr>
                                        <p:cTn id="103" dur="1000" fill="hold"/>
                                        <p:tgtEl>
                                          <p:spTgt spid="21544"/>
                                        </p:tgtEl>
                                        <p:attrNameLst>
                                          <p:attrName>ppt_w</p:attrName>
                                        </p:attrNameLst>
                                      </p:cBhvr>
                                      <p:tavLst>
                                        <p:tav tm="0">
                                          <p:val>
                                            <p:fltVal val="0"/>
                                          </p:val>
                                        </p:tav>
                                        <p:tav tm="100000">
                                          <p:val>
                                            <p:strVal val="#ppt_w"/>
                                          </p:val>
                                        </p:tav>
                                      </p:tavLst>
                                    </p:anim>
                                    <p:anim calcmode="lin" valueType="num">
                                      <p:cBhvr>
                                        <p:cTn id="104" dur="1000" fill="hold"/>
                                        <p:tgtEl>
                                          <p:spTgt spid="21544"/>
                                        </p:tgtEl>
                                        <p:attrNameLst>
                                          <p:attrName>ppt_h</p:attrName>
                                        </p:attrNameLst>
                                      </p:cBhvr>
                                      <p:tavLst>
                                        <p:tav tm="0">
                                          <p:val>
                                            <p:fltVal val="0"/>
                                          </p:val>
                                        </p:tav>
                                        <p:tav tm="100000">
                                          <p:val>
                                            <p:strVal val="#ppt_h"/>
                                          </p:val>
                                        </p:tav>
                                      </p:tavLst>
                                    </p:anim>
                                    <p:anim calcmode="lin" valueType="num">
                                      <p:cBhvr>
                                        <p:cTn id="105" dur="1000" fill="hold"/>
                                        <p:tgtEl>
                                          <p:spTgt spid="21544"/>
                                        </p:tgtEl>
                                        <p:attrNameLst>
                                          <p:attrName>ppt_x</p:attrName>
                                        </p:attrNameLst>
                                      </p:cBhvr>
                                      <p:tavLst>
                                        <p:tav tm="0">
                                          <p:val>
                                            <p:fltVal val="0.5"/>
                                          </p:val>
                                        </p:tav>
                                        <p:tav tm="100000">
                                          <p:val>
                                            <p:strVal val="#ppt_x"/>
                                          </p:val>
                                        </p:tav>
                                      </p:tavLst>
                                    </p:anim>
                                    <p:anim calcmode="lin" valueType="num">
                                      <p:cBhvr>
                                        <p:cTn id="106" dur="1000" fill="hold"/>
                                        <p:tgtEl>
                                          <p:spTgt spid="21544"/>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nodeType="withEffect">
                                  <p:stCondLst>
                                    <p:cond delay="1500"/>
                                  </p:stCondLst>
                                  <p:childTnLst>
                                    <p:set>
                                      <p:cBhvr>
                                        <p:cTn id="108" dur="1" fill="hold">
                                          <p:stCondLst>
                                            <p:cond delay="0"/>
                                          </p:stCondLst>
                                        </p:cTn>
                                        <p:tgtEl>
                                          <p:spTgt spid="21545"/>
                                        </p:tgtEl>
                                        <p:attrNameLst>
                                          <p:attrName>style.visibility</p:attrName>
                                        </p:attrNameLst>
                                      </p:cBhvr>
                                      <p:to>
                                        <p:strVal val="visible"/>
                                      </p:to>
                                    </p:set>
                                    <p:anim calcmode="lin" valueType="num">
                                      <p:cBhvr>
                                        <p:cTn id="109" dur="1000" fill="hold"/>
                                        <p:tgtEl>
                                          <p:spTgt spid="21545"/>
                                        </p:tgtEl>
                                        <p:attrNameLst>
                                          <p:attrName>ppt_w</p:attrName>
                                        </p:attrNameLst>
                                      </p:cBhvr>
                                      <p:tavLst>
                                        <p:tav tm="0">
                                          <p:val>
                                            <p:fltVal val="0"/>
                                          </p:val>
                                        </p:tav>
                                        <p:tav tm="100000">
                                          <p:val>
                                            <p:strVal val="#ppt_w"/>
                                          </p:val>
                                        </p:tav>
                                      </p:tavLst>
                                    </p:anim>
                                    <p:anim calcmode="lin" valueType="num">
                                      <p:cBhvr>
                                        <p:cTn id="110" dur="1000" fill="hold"/>
                                        <p:tgtEl>
                                          <p:spTgt spid="21545"/>
                                        </p:tgtEl>
                                        <p:attrNameLst>
                                          <p:attrName>ppt_h</p:attrName>
                                        </p:attrNameLst>
                                      </p:cBhvr>
                                      <p:tavLst>
                                        <p:tav tm="0">
                                          <p:val>
                                            <p:fltVal val="0"/>
                                          </p:val>
                                        </p:tav>
                                        <p:tav tm="100000">
                                          <p:val>
                                            <p:strVal val="#ppt_h"/>
                                          </p:val>
                                        </p:tav>
                                      </p:tavLst>
                                    </p:anim>
                                    <p:anim calcmode="lin" valueType="num">
                                      <p:cBhvr>
                                        <p:cTn id="111" dur="1000" fill="hold"/>
                                        <p:tgtEl>
                                          <p:spTgt spid="21545"/>
                                        </p:tgtEl>
                                        <p:attrNameLst>
                                          <p:attrName>ppt_x</p:attrName>
                                        </p:attrNameLst>
                                      </p:cBhvr>
                                      <p:tavLst>
                                        <p:tav tm="0">
                                          <p:val>
                                            <p:fltVal val="0.5"/>
                                          </p:val>
                                        </p:tav>
                                        <p:tav tm="100000">
                                          <p:val>
                                            <p:strVal val="#ppt_x"/>
                                          </p:val>
                                        </p:tav>
                                      </p:tavLst>
                                    </p:anim>
                                    <p:anim calcmode="lin" valueType="num">
                                      <p:cBhvr>
                                        <p:cTn id="112" dur="1000" fill="hold"/>
                                        <p:tgtEl>
                                          <p:spTgt spid="21545"/>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nodeType="withEffect">
                                  <p:stCondLst>
                                    <p:cond delay="1500"/>
                                  </p:stCondLst>
                                  <p:childTnLst>
                                    <p:set>
                                      <p:cBhvr>
                                        <p:cTn id="114" dur="1" fill="hold">
                                          <p:stCondLst>
                                            <p:cond delay="0"/>
                                          </p:stCondLst>
                                        </p:cTn>
                                        <p:tgtEl>
                                          <p:spTgt spid="21547"/>
                                        </p:tgtEl>
                                        <p:attrNameLst>
                                          <p:attrName>style.visibility</p:attrName>
                                        </p:attrNameLst>
                                      </p:cBhvr>
                                      <p:to>
                                        <p:strVal val="visible"/>
                                      </p:to>
                                    </p:set>
                                    <p:anim calcmode="lin" valueType="num">
                                      <p:cBhvr>
                                        <p:cTn id="115" dur="1000" fill="hold"/>
                                        <p:tgtEl>
                                          <p:spTgt spid="21547"/>
                                        </p:tgtEl>
                                        <p:attrNameLst>
                                          <p:attrName>ppt_w</p:attrName>
                                        </p:attrNameLst>
                                      </p:cBhvr>
                                      <p:tavLst>
                                        <p:tav tm="0">
                                          <p:val>
                                            <p:fltVal val="0"/>
                                          </p:val>
                                        </p:tav>
                                        <p:tav tm="100000">
                                          <p:val>
                                            <p:strVal val="#ppt_w"/>
                                          </p:val>
                                        </p:tav>
                                      </p:tavLst>
                                    </p:anim>
                                    <p:anim calcmode="lin" valueType="num">
                                      <p:cBhvr>
                                        <p:cTn id="116" dur="1000" fill="hold"/>
                                        <p:tgtEl>
                                          <p:spTgt spid="21547"/>
                                        </p:tgtEl>
                                        <p:attrNameLst>
                                          <p:attrName>ppt_h</p:attrName>
                                        </p:attrNameLst>
                                      </p:cBhvr>
                                      <p:tavLst>
                                        <p:tav tm="0">
                                          <p:val>
                                            <p:fltVal val="0"/>
                                          </p:val>
                                        </p:tav>
                                        <p:tav tm="100000">
                                          <p:val>
                                            <p:strVal val="#ppt_h"/>
                                          </p:val>
                                        </p:tav>
                                      </p:tavLst>
                                    </p:anim>
                                    <p:anim calcmode="lin" valueType="num">
                                      <p:cBhvr>
                                        <p:cTn id="117" dur="1000" fill="hold"/>
                                        <p:tgtEl>
                                          <p:spTgt spid="21547"/>
                                        </p:tgtEl>
                                        <p:attrNameLst>
                                          <p:attrName>ppt_x</p:attrName>
                                        </p:attrNameLst>
                                      </p:cBhvr>
                                      <p:tavLst>
                                        <p:tav tm="0">
                                          <p:val>
                                            <p:fltVal val="0.5"/>
                                          </p:val>
                                        </p:tav>
                                        <p:tav tm="100000">
                                          <p:val>
                                            <p:strVal val="#ppt_x"/>
                                          </p:val>
                                        </p:tav>
                                      </p:tavLst>
                                    </p:anim>
                                    <p:anim calcmode="lin" valueType="num">
                                      <p:cBhvr>
                                        <p:cTn id="118" dur="1000" fill="hold"/>
                                        <p:tgtEl>
                                          <p:spTgt spid="21547"/>
                                        </p:tgtEl>
                                        <p:attrNameLst>
                                          <p:attrName>ppt_y</p:attrName>
                                        </p:attrNameLst>
                                      </p:cBhvr>
                                      <p:tavLst>
                                        <p:tav tm="0">
                                          <p:val>
                                            <p:fltVal val="0.5"/>
                                          </p:val>
                                        </p:tav>
                                        <p:tav tm="100000">
                                          <p:val>
                                            <p:strVal val="#ppt_y"/>
                                          </p:val>
                                        </p:tav>
                                      </p:tavLst>
                                    </p:anim>
                                  </p:childTnLst>
                                </p:cTn>
                              </p:par>
                              <p:par>
                                <p:cTn id="119" presetID="41" presetClass="entr" presetSubtype="0" fill="hold" grpId="0" nodeType="withEffect">
                                  <p:stCondLst>
                                    <p:cond delay="1000"/>
                                  </p:stCondLst>
                                  <p:iterate type="lt">
                                    <p:tmPct val="10000"/>
                                  </p:iterate>
                                  <p:childTnLst>
                                    <p:set>
                                      <p:cBhvr>
                                        <p:cTn id="120" dur="1" fill="hold">
                                          <p:stCondLst>
                                            <p:cond delay="0"/>
                                          </p:stCondLst>
                                        </p:cTn>
                                        <p:tgtEl>
                                          <p:spTgt spid="28"/>
                                        </p:tgtEl>
                                        <p:attrNameLst>
                                          <p:attrName>style.visibility</p:attrName>
                                        </p:attrNameLst>
                                      </p:cBhvr>
                                      <p:to>
                                        <p:strVal val="visible"/>
                                      </p:to>
                                    </p:set>
                                    <p:anim calcmode="lin" valueType="num">
                                      <p:cBhvr>
                                        <p:cTn id="121" dur="75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22" dur="750" fill="hold"/>
                                        <p:tgtEl>
                                          <p:spTgt spid="28"/>
                                        </p:tgtEl>
                                        <p:attrNameLst>
                                          <p:attrName>ppt_y</p:attrName>
                                        </p:attrNameLst>
                                      </p:cBhvr>
                                      <p:tavLst>
                                        <p:tav tm="0">
                                          <p:val>
                                            <p:strVal val="#ppt_y"/>
                                          </p:val>
                                        </p:tav>
                                        <p:tav tm="100000">
                                          <p:val>
                                            <p:strVal val="#ppt_y"/>
                                          </p:val>
                                        </p:tav>
                                      </p:tavLst>
                                    </p:anim>
                                    <p:anim calcmode="lin" valueType="num">
                                      <p:cBhvr>
                                        <p:cTn id="123" dur="75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24" dur="75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25" dur="75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p:cNvPicPr>
          <p:nvPr/>
        </p:nvPicPr>
        <p:blipFill>
          <a:blip r:embed="rId4">
            <a:lum bright="70000" contrast="-70000"/>
          </a:blip>
          <a:srcRect/>
          <a:stretch>
            <a:fillRect/>
          </a:stretch>
        </p:blipFill>
        <p:spPr bwMode="auto">
          <a:xfrm>
            <a:off x="0" y="-11113"/>
            <a:ext cx="9144000" cy="5143501"/>
          </a:xfrm>
          <a:prstGeom prst="rect">
            <a:avLst/>
          </a:prstGeom>
          <a:noFill/>
          <a:ln w="9525">
            <a:noFill/>
            <a:miter lim="800000"/>
            <a:headEnd/>
            <a:tailEnd/>
          </a:ln>
        </p:spPr>
      </p:pic>
      <p:sp>
        <p:nvSpPr>
          <p:cNvPr id="17" name="TextBox 6"/>
          <p:cNvSpPr txBox="1">
            <a:spLocks noChangeArrowheads="1"/>
          </p:cNvSpPr>
          <p:nvPr/>
        </p:nvSpPr>
        <p:spPr bwMode="auto">
          <a:xfrm>
            <a:off x="119063" y="66675"/>
            <a:ext cx="8839200" cy="3370263"/>
          </a:xfrm>
          <a:prstGeom prst="rect">
            <a:avLst/>
          </a:prstGeom>
          <a:noFill/>
          <a:ln w="9525">
            <a:noFill/>
            <a:miter lim="800000"/>
            <a:headEnd/>
            <a:tailEnd/>
          </a:ln>
        </p:spPr>
        <p:txBody>
          <a:bodyPr>
            <a:spAutoFit/>
          </a:bodyPr>
          <a:lstStyle/>
          <a:p>
            <a:pPr algn="ctr">
              <a:lnSpc>
                <a:spcPct val="150000"/>
              </a:lnSpc>
            </a:pPr>
            <a:r>
              <a:rPr lang="en-US" sz="2800">
                <a:solidFill>
                  <a:srgbClr val="0033CC"/>
                </a:solidFill>
                <a:latin typeface="Times New Roman" pitchFamily="18" charset="0"/>
                <a:cs typeface="Times New Roman" pitchFamily="18" charset="0"/>
              </a:rPr>
              <a:t>Thứ hai ngày 7  tháng 9  năm 2020</a:t>
            </a:r>
          </a:p>
          <a:p>
            <a:pPr algn="ctr">
              <a:lnSpc>
                <a:spcPct val="150000"/>
              </a:lnSpc>
            </a:pPr>
            <a:r>
              <a:rPr lang="en-US" sz="4800" u="sng">
                <a:solidFill>
                  <a:srgbClr val="0033CC"/>
                </a:solidFill>
                <a:latin typeface="Times New Roman" pitchFamily="18" charset="0"/>
                <a:cs typeface="Times New Roman" pitchFamily="18" charset="0"/>
              </a:rPr>
              <a:t>Tập đọc – Kể chuyện</a:t>
            </a:r>
          </a:p>
          <a:p>
            <a:pPr algn="ctr">
              <a:lnSpc>
                <a:spcPct val="150000"/>
              </a:lnSpc>
            </a:pPr>
            <a:r>
              <a:rPr lang="en-US" sz="6600" b="1">
                <a:solidFill>
                  <a:srgbClr val="FF0000"/>
                </a:solidFill>
                <a:latin typeface="Times New Roman" pitchFamily="18" charset="0"/>
                <a:cs typeface="Times New Roman" pitchFamily="18" charset="0"/>
              </a:rPr>
              <a:t>Cậu bé thông minh</a:t>
            </a:r>
          </a:p>
        </p:txBody>
      </p:sp>
      <p:pic>
        <p:nvPicPr>
          <p:cNvPr id="18435" name="3"/>
          <p:cNvPicPr>
            <a:picLocks noChangeAspect="1"/>
          </p:cNvPicPr>
          <p:nvPr/>
        </p:nvPicPr>
        <p:blipFill>
          <a:blip r:embed="rId5"/>
          <a:srcRect t="45772"/>
          <a:stretch>
            <a:fillRect/>
          </a:stretch>
        </p:blipFill>
        <p:spPr bwMode="auto">
          <a:xfrm>
            <a:off x="0" y="3028950"/>
            <a:ext cx="9144000" cy="21145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a:srcRect l="2559" t="2592" r="2441" b="2636"/>
          <a:stretch/>
        </p:blipFill>
        <p:spPr>
          <a:xfrm>
            <a:off x="-3175" y="0"/>
            <a:ext cx="9166225"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5538" name="Picture 12" descr="0 (50)"/>
          <p:cNvPicPr>
            <a:picLocks noChangeAspect="1" noChangeArrowheads="1" noCrop="1"/>
          </p:cNvPicPr>
          <p:nvPr/>
        </p:nvPicPr>
        <p:blipFill>
          <a:blip r:embed="rId4"/>
          <a:srcRect/>
          <a:stretch>
            <a:fillRect/>
          </a:stretch>
        </p:blipFill>
        <p:spPr bwMode="auto">
          <a:xfrm>
            <a:off x="993775" y="3906838"/>
            <a:ext cx="400050" cy="334962"/>
          </a:xfrm>
          <a:prstGeom prst="rect">
            <a:avLst/>
          </a:prstGeom>
          <a:noFill/>
          <a:ln w="9525">
            <a:noFill/>
            <a:miter lim="800000"/>
            <a:headEnd/>
            <a:tailEnd/>
          </a:ln>
        </p:spPr>
      </p:pic>
      <p:pic>
        <p:nvPicPr>
          <p:cNvPr id="65539" name="Picture 13" descr="0 (50)"/>
          <p:cNvPicPr>
            <a:picLocks noChangeAspect="1" noChangeArrowheads="1" noCrop="1"/>
          </p:cNvPicPr>
          <p:nvPr/>
        </p:nvPicPr>
        <p:blipFill>
          <a:blip r:embed="rId4"/>
          <a:srcRect/>
          <a:stretch>
            <a:fillRect/>
          </a:stretch>
        </p:blipFill>
        <p:spPr bwMode="auto">
          <a:xfrm>
            <a:off x="8001000" y="4316413"/>
            <a:ext cx="400050" cy="334962"/>
          </a:xfrm>
          <a:prstGeom prst="rect">
            <a:avLst/>
          </a:prstGeom>
          <a:noFill/>
          <a:ln w="9525">
            <a:noFill/>
            <a:miter lim="800000"/>
            <a:headEnd/>
            <a:tailEnd/>
          </a:ln>
        </p:spPr>
      </p:pic>
      <p:sp>
        <p:nvSpPr>
          <p:cNvPr id="21518" name="AutoShape 14"/>
          <p:cNvSpPr>
            <a:spLocks noChangeArrowheads="1"/>
          </p:cNvSpPr>
          <p:nvPr/>
        </p:nvSpPr>
        <p:spPr bwMode="auto">
          <a:xfrm>
            <a:off x="1143000" y="2628900"/>
            <a:ext cx="303213" cy="32385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vi-VN" sz="1350">
              <a:latin typeface="Times New Roman" panose="02020603050405020304" pitchFamily="18" charset="0"/>
              <a:ea typeface="+mn-ea"/>
              <a:cs typeface="+mn-cs"/>
            </a:endParaRPr>
          </a:p>
        </p:txBody>
      </p:sp>
      <p:sp>
        <p:nvSpPr>
          <p:cNvPr id="21520" name="AutoShape 16"/>
          <p:cNvSpPr>
            <a:spLocks noChangeArrowheads="1"/>
          </p:cNvSpPr>
          <p:nvPr/>
        </p:nvSpPr>
        <p:spPr bwMode="auto">
          <a:xfrm>
            <a:off x="3108325" y="4171950"/>
            <a:ext cx="406400"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vi-VN" sz="1350">
              <a:latin typeface="Times New Roman" panose="02020603050405020304" pitchFamily="18" charset="0"/>
              <a:ea typeface="+mn-ea"/>
              <a:cs typeface="+mn-cs"/>
            </a:endParaRPr>
          </a:p>
        </p:txBody>
      </p:sp>
      <p:sp>
        <p:nvSpPr>
          <p:cNvPr id="21522" name="AutoShape 18"/>
          <p:cNvSpPr>
            <a:spLocks noChangeArrowheads="1"/>
          </p:cNvSpPr>
          <p:nvPr/>
        </p:nvSpPr>
        <p:spPr bwMode="auto">
          <a:xfrm>
            <a:off x="1393825" y="2800350"/>
            <a:ext cx="407988"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vi-VN" sz="1350">
              <a:latin typeface="Times New Roman" panose="02020603050405020304" pitchFamily="18" charset="0"/>
              <a:ea typeface="+mn-ea"/>
              <a:cs typeface="+mn-cs"/>
            </a:endParaRPr>
          </a:p>
        </p:txBody>
      </p:sp>
      <p:sp>
        <p:nvSpPr>
          <p:cNvPr id="21523" name="AutoShape 19"/>
          <p:cNvSpPr>
            <a:spLocks noChangeArrowheads="1"/>
          </p:cNvSpPr>
          <p:nvPr/>
        </p:nvSpPr>
        <p:spPr bwMode="auto">
          <a:xfrm>
            <a:off x="4664075" y="4343400"/>
            <a:ext cx="406400"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vi-VN" sz="1350">
              <a:latin typeface="Times New Roman" panose="02020603050405020304" pitchFamily="18" charset="0"/>
              <a:ea typeface="+mn-ea"/>
              <a:cs typeface="+mn-cs"/>
            </a:endParaRPr>
          </a:p>
        </p:txBody>
      </p:sp>
      <p:sp>
        <p:nvSpPr>
          <p:cNvPr id="21527" name="AutoShape 23"/>
          <p:cNvSpPr>
            <a:spLocks noChangeArrowheads="1"/>
          </p:cNvSpPr>
          <p:nvPr/>
        </p:nvSpPr>
        <p:spPr bwMode="auto">
          <a:xfrm>
            <a:off x="941388" y="1703388"/>
            <a:ext cx="250825" cy="3429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vi-VN" sz="1350">
              <a:latin typeface="Times New Roman" panose="02020603050405020304" pitchFamily="18" charset="0"/>
              <a:ea typeface="+mn-ea"/>
              <a:cs typeface="+mn-cs"/>
            </a:endParaRPr>
          </a:p>
        </p:txBody>
      </p:sp>
      <p:sp>
        <p:nvSpPr>
          <p:cNvPr id="21530" name="AutoShape 26"/>
          <p:cNvSpPr>
            <a:spLocks noChangeArrowheads="1"/>
          </p:cNvSpPr>
          <p:nvPr/>
        </p:nvSpPr>
        <p:spPr bwMode="auto">
          <a:xfrm>
            <a:off x="2651125" y="4171950"/>
            <a:ext cx="252413"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fontAlgn="auto">
              <a:spcBef>
                <a:spcPts val="0"/>
              </a:spcBef>
              <a:spcAft>
                <a:spcPts val="0"/>
              </a:spcAft>
              <a:defRPr/>
            </a:pPr>
            <a:endParaRPr lang="en-US" sz="1350">
              <a:latin typeface="Times New Roman" panose="02020603050405020304" pitchFamily="18" charset="0"/>
              <a:ea typeface="+mn-ea"/>
              <a:cs typeface="+mn-cs"/>
            </a:endParaRPr>
          </a:p>
        </p:txBody>
      </p:sp>
      <p:sp>
        <p:nvSpPr>
          <p:cNvPr id="21531" name="AutoShape 27"/>
          <p:cNvSpPr>
            <a:spLocks noChangeArrowheads="1"/>
          </p:cNvSpPr>
          <p:nvPr/>
        </p:nvSpPr>
        <p:spPr bwMode="auto">
          <a:xfrm>
            <a:off x="1143000" y="1143000"/>
            <a:ext cx="250825"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fontAlgn="auto">
              <a:spcBef>
                <a:spcPts val="0"/>
              </a:spcBef>
              <a:spcAft>
                <a:spcPts val="0"/>
              </a:spcAft>
              <a:defRPr/>
            </a:pPr>
            <a:endParaRPr lang="en-US" sz="1350">
              <a:latin typeface="Times New Roman" panose="02020603050405020304" pitchFamily="18" charset="0"/>
              <a:ea typeface="+mn-ea"/>
              <a:cs typeface="+mn-cs"/>
            </a:endParaRPr>
          </a:p>
        </p:txBody>
      </p:sp>
      <p:sp>
        <p:nvSpPr>
          <p:cNvPr id="21532" name="AutoShape 28"/>
          <p:cNvSpPr>
            <a:spLocks noChangeArrowheads="1"/>
          </p:cNvSpPr>
          <p:nvPr/>
        </p:nvSpPr>
        <p:spPr bwMode="auto">
          <a:xfrm>
            <a:off x="2022475" y="3657600"/>
            <a:ext cx="252413"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fontAlgn="auto">
              <a:spcBef>
                <a:spcPts val="0"/>
              </a:spcBef>
              <a:spcAft>
                <a:spcPts val="0"/>
              </a:spcAft>
              <a:defRPr/>
            </a:pPr>
            <a:endParaRPr lang="en-US" sz="1350">
              <a:latin typeface="Times New Roman" panose="02020603050405020304" pitchFamily="18" charset="0"/>
              <a:ea typeface="+mn-ea"/>
              <a:cs typeface="+mn-cs"/>
            </a:endParaRPr>
          </a:p>
        </p:txBody>
      </p:sp>
      <p:sp>
        <p:nvSpPr>
          <p:cNvPr id="21533" name="AutoShape 29"/>
          <p:cNvSpPr>
            <a:spLocks noChangeArrowheads="1"/>
          </p:cNvSpPr>
          <p:nvPr/>
        </p:nvSpPr>
        <p:spPr bwMode="auto">
          <a:xfrm>
            <a:off x="6423025" y="4914900"/>
            <a:ext cx="252413"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fontAlgn="auto">
              <a:spcBef>
                <a:spcPts val="0"/>
              </a:spcBef>
              <a:spcAft>
                <a:spcPts val="0"/>
              </a:spcAft>
              <a:defRPr/>
            </a:pPr>
            <a:endParaRPr lang="en-US" sz="1350">
              <a:latin typeface="Times New Roman" panose="02020603050405020304" pitchFamily="18" charset="0"/>
              <a:ea typeface="+mn-ea"/>
              <a:cs typeface="+mn-cs"/>
            </a:endParaRPr>
          </a:p>
        </p:txBody>
      </p:sp>
      <p:sp>
        <p:nvSpPr>
          <p:cNvPr id="21534" name="AutoShape 30"/>
          <p:cNvSpPr>
            <a:spLocks noChangeArrowheads="1"/>
          </p:cNvSpPr>
          <p:nvPr/>
        </p:nvSpPr>
        <p:spPr bwMode="auto">
          <a:xfrm>
            <a:off x="7585075" y="1612900"/>
            <a:ext cx="317500" cy="330200"/>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68580" tIns="34290" rIns="68580" bIns="34290" anchor="ctr"/>
          <a:lstStyle/>
          <a:p>
            <a:pPr fontAlgn="auto">
              <a:spcBef>
                <a:spcPts val="0"/>
              </a:spcBef>
              <a:spcAft>
                <a:spcPts val="0"/>
              </a:spcAft>
              <a:defRPr/>
            </a:pPr>
            <a:endParaRPr lang="en-US" sz="1350">
              <a:latin typeface="Times New Roman" panose="02020603050405020304" pitchFamily="18" charset="0"/>
              <a:ea typeface="+mn-ea"/>
              <a:cs typeface="+mn-cs"/>
            </a:endParaRPr>
          </a:p>
        </p:txBody>
      </p:sp>
      <p:sp>
        <p:nvSpPr>
          <p:cNvPr id="21535" name="AutoShape 31"/>
          <p:cNvSpPr>
            <a:spLocks noChangeArrowheads="1"/>
          </p:cNvSpPr>
          <p:nvPr/>
        </p:nvSpPr>
        <p:spPr bwMode="auto">
          <a:xfrm>
            <a:off x="1863725" y="955675"/>
            <a:ext cx="319088" cy="330200"/>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68580" tIns="34290" rIns="68580" bIns="34290" anchor="ctr"/>
          <a:lstStyle/>
          <a:p>
            <a:pPr fontAlgn="auto">
              <a:spcBef>
                <a:spcPts val="0"/>
              </a:spcBef>
              <a:spcAft>
                <a:spcPts val="0"/>
              </a:spcAft>
              <a:defRPr/>
            </a:pPr>
            <a:endParaRPr lang="en-US" sz="1350">
              <a:latin typeface="Times New Roman" panose="02020603050405020304" pitchFamily="18" charset="0"/>
              <a:ea typeface="+mn-ea"/>
              <a:cs typeface="+mn-cs"/>
            </a:endParaRPr>
          </a:p>
        </p:txBody>
      </p:sp>
      <p:sp>
        <p:nvSpPr>
          <p:cNvPr id="21537" name="AutoShape 33"/>
          <p:cNvSpPr>
            <a:spLocks noChangeArrowheads="1"/>
          </p:cNvSpPr>
          <p:nvPr/>
        </p:nvSpPr>
        <p:spPr bwMode="auto">
          <a:xfrm>
            <a:off x="1457325" y="1943100"/>
            <a:ext cx="250825"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fontAlgn="auto">
              <a:spcBef>
                <a:spcPts val="0"/>
              </a:spcBef>
              <a:spcAft>
                <a:spcPts val="0"/>
              </a:spcAft>
              <a:defRPr/>
            </a:pPr>
            <a:endParaRPr lang="en-US" sz="1350">
              <a:latin typeface="Times New Roman" panose="02020603050405020304" pitchFamily="18" charset="0"/>
              <a:ea typeface="+mn-ea"/>
              <a:cs typeface="+mn-cs"/>
            </a:endParaRPr>
          </a:p>
        </p:txBody>
      </p:sp>
      <p:sp>
        <p:nvSpPr>
          <p:cNvPr id="21538" name="AutoShape 34"/>
          <p:cNvSpPr>
            <a:spLocks noChangeArrowheads="1"/>
          </p:cNvSpPr>
          <p:nvPr/>
        </p:nvSpPr>
        <p:spPr bwMode="auto">
          <a:xfrm>
            <a:off x="2798763" y="723900"/>
            <a:ext cx="419100" cy="303213"/>
          </a:xfrm>
          <a:prstGeom prst="star4">
            <a:avLst>
              <a:gd name="adj" fmla="val 12500"/>
            </a:avLst>
          </a:prstGeom>
          <a:solidFill>
            <a:srgbClr val="FF0000"/>
          </a:solidFill>
          <a:ln>
            <a:noFill/>
          </a:ln>
          <a:extLst>
            <a:ext uri="{91240B29-F687-4F45-9708-019B960494DF}"/>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vi-VN" sz="1350">
              <a:latin typeface="Times New Roman" panose="02020603050405020304" pitchFamily="18" charset="0"/>
              <a:ea typeface="+mn-ea"/>
              <a:cs typeface="+mn-cs"/>
            </a:endParaRPr>
          </a:p>
        </p:txBody>
      </p:sp>
      <p:sp>
        <p:nvSpPr>
          <p:cNvPr id="21539" name="AutoShape 35"/>
          <p:cNvSpPr>
            <a:spLocks noChangeArrowheads="1"/>
          </p:cNvSpPr>
          <p:nvPr/>
        </p:nvSpPr>
        <p:spPr bwMode="auto">
          <a:xfrm>
            <a:off x="6376988" y="663575"/>
            <a:ext cx="419100" cy="303213"/>
          </a:xfrm>
          <a:prstGeom prst="star4">
            <a:avLst>
              <a:gd name="adj" fmla="val 12500"/>
            </a:avLst>
          </a:prstGeom>
          <a:solidFill>
            <a:srgbClr val="FF0000"/>
          </a:solidFill>
          <a:ln>
            <a:noFill/>
          </a:ln>
          <a:extLst>
            <a:ext uri="{91240B29-F687-4F45-9708-019B960494DF}"/>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vi-VN" sz="1350">
              <a:latin typeface="Times New Roman" panose="02020603050405020304" pitchFamily="18" charset="0"/>
              <a:ea typeface="+mn-ea"/>
              <a:cs typeface="+mn-cs"/>
            </a:endParaRPr>
          </a:p>
        </p:txBody>
      </p:sp>
      <p:sp>
        <p:nvSpPr>
          <p:cNvPr id="21541" name="AutoShape 37"/>
          <p:cNvSpPr>
            <a:spLocks noChangeArrowheads="1"/>
          </p:cNvSpPr>
          <p:nvPr/>
        </p:nvSpPr>
        <p:spPr bwMode="auto">
          <a:xfrm>
            <a:off x="1143000" y="628650"/>
            <a:ext cx="314325" cy="28575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68580" tIns="34290" rIns="68580" bIns="34290" anchor="ctr"/>
          <a:lstStyle/>
          <a:p>
            <a:pPr fontAlgn="auto">
              <a:spcBef>
                <a:spcPts val="0"/>
              </a:spcBef>
              <a:spcAft>
                <a:spcPts val="0"/>
              </a:spcAft>
              <a:defRPr/>
            </a:pPr>
            <a:endParaRPr lang="en-US" sz="1350">
              <a:latin typeface="Times New Roman" panose="02020603050405020304" pitchFamily="18" charset="0"/>
              <a:ea typeface="+mn-ea"/>
              <a:cs typeface="+mn-cs"/>
            </a:endParaRPr>
          </a:p>
        </p:txBody>
      </p:sp>
      <p:sp>
        <p:nvSpPr>
          <p:cNvPr id="21542" name="AutoShape 38"/>
          <p:cNvSpPr>
            <a:spLocks noChangeArrowheads="1"/>
          </p:cNvSpPr>
          <p:nvPr/>
        </p:nvSpPr>
        <p:spPr bwMode="auto">
          <a:xfrm>
            <a:off x="5715000" y="784225"/>
            <a:ext cx="188913" cy="28575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68580" tIns="34290" rIns="68580" bIns="34290" anchor="ctr"/>
          <a:lstStyle/>
          <a:p>
            <a:pPr fontAlgn="auto">
              <a:spcBef>
                <a:spcPts val="0"/>
              </a:spcBef>
              <a:spcAft>
                <a:spcPts val="0"/>
              </a:spcAft>
              <a:defRPr/>
            </a:pPr>
            <a:endParaRPr lang="en-US" sz="1350">
              <a:latin typeface="Times New Roman" panose="02020603050405020304" pitchFamily="18" charset="0"/>
              <a:ea typeface="+mn-ea"/>
              <a:cs typeface="+mn-cs"/>
            </a:endParaRPr>
          </a:p>
        </p:txBody>
      </p:sp>
      <p:sp>
        <p:nvSpPr>
          <p:cNvPr id="21544" name="AutoShape 40"/>
          <p:cNvSpPr>
            <a:spLocks noChangeArrowheads="1"/>
          </p:cNvSpPr>
          <p:nvPr/>
        </p:nvSpPr>
        <p:spPr bwMode="auto">
          <a:xfrm>
            <a:off x="3217863" y="0"/>
            <a:ext cx="188912" cy="28575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vi-VN" sz="1350">
              <a:latin typeface="Times New Roman" panose="02020603050405020304" pitchFamily="18" charset="0"/>
              <a:ea typeface="+mn-ea"/>
              <a:cs typeface="+mn-cs"/>
            </a:endParaRPr>
          </a:p>
        </p:txBody>
      </p:sp>
      <p:sp>
        <p:nvSpPr>
          <p:cNvPr id="21545" name="AutoShape 41"/>
          <p:cNvSpPr>
            <a:spLocks noChangeArrowheads="1"/>
          </p:cNvSpPr>
          <p:nvPr/>
        </p:nvSpPr>
        <p:spPr bwMode="auto">
          <a:xfrm>
            <a:off x="7240588" y="685800"/>
            <a:ext cx="25241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fontAlgn="auto">
              <a:spcBef>
                <a:spcPts val="0"/>
              </a:spcBef>
              <a:spcAft>
                <a:spcPts val="0"/>
              </a:spcAft>
              <a:defRPr/>
            </a:pPr>
            <a:endParaRPr lang="en-US" sz="1350">
              <a:latin typeface="Times New Roman" panose="02020603050405020304" pitchFamily="18" charset="0"/>
              <a:ea typeface="+mn-ea"/>
              <a:cs typeface="+mn-cs"/>
            </a:endParaRPr>
          </a:p>
        </p:txBody>
      </p:sp>
      <p:sp>
        <p:nvSpPr>
          <p:cNvPr id="21547" name="AutoShape 43"/>
          <p:cNvSpPr>
            <a:spLocks noChangeArrowheads="1"/>
          </p:cNvSpPr>
          <p:nvPr/>
        </p:nvSpPr>
        <p:spPr bwMode="auto">
          <a:xfrm>
            <a:off x="7618413" y="2686050"/>
            <a:ext cx="25241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fontAlgn="auto">
              <a:spcBef>
                <a:spcPts val="0"/>
              </a:spcBef>
              <a:spcAft>
                <a:spcPts val="0"/>
              </a:spcAft>
              <a:defRPr/>
            </a:pPr>
            <a:endParaRPr lang="en-US" sz="1350">
              <a:latin typeface="Times New Roman" panose="02020603050405020304" pitchFamily="18" charset="0"/>
              <a:ea typeface="+mn-ea"/>
              <a:cs typeface="+mn-cs"/>
            </a:endParaRPr>
          </a:p>
        </p:txBody>
      </p:sp>
      <p:sp>
        <p:nvSpPr>
          <p:cNvPr id="28" name="WordArt 3"/>
          <p:cNvSpPr>
            <a:spLocks noChangeArrowheads="1" noChangeShapeType="1" noTextEdit="1"/>
          </p:cNvSpPr>
          <p:nvPr/>
        </p:nvSpPr>
        <p:spPr bwMode="auto">
          <a:xfrm>
            <a:off x="1417638" y="1028700"/>
            <a:ext cx="6200775" cy="2400300"/>
          </a:xfrm>
          <a:prstGeom prst="rect">
            <a:avLst/>
          </a:prstGeom>
        </p:spPr>
        <p:txBody>
          <a:bodyPr wrap="none" fromWordArt="1">
            <a:prstTxWarp prst="textWave1">
              <a:avLst>
                <a:gd name="adj1" fmla="val 13005"/>
                <a:gd name="adj2" fmla="val 0"/>
              </a:avLst>
            </a:prstTxWarp>
          </a:bodyPr>
          <a:lstStyle/>
          <a:p>
            <a:pPr algn="ctr"/>
            <a:r>
              <a:rPr lang="en-US" sz="2700" kern="10">
                <a:ln w="9525">
                  <a:solidFill>
                    <a:srgbClr val="CC99FF"/>
                  </a:solidFill>
                  <a:round/>
                  <a:headEnd/>
                  <a:tailEnd/>
                </a:ln>
                <a:solidFill>
                  <a:srgbClr val="FFFF00"/>
                </a:solidFill>
                <a:effectLst>
                  <a:outerShdw dist="53882" dir="2700000" algn="ctr" rotWithShape="0">
                    <a:srgbClr val="9999FF">
                      <a:alpha val="79999"/>
                    </a:srgbClr>
                  </a:outerShdw>
                </a:effectLst>
                <a:latin typeface="Times New Roman"/>
                <a:cs typeface="Times New Roman"/>
              </a:rPr>
              <a:t>KÍNH CHÀO QUÝ THẦY CÔ</a:t>
            </a:r>
          </a:p>
        </p:txBody>
      </p:sp>
      <p:pic>
        <p:nvPicPr>
          <p:cNvPr id="65560" name="图片 4"/>
          <p:cNvPicPr>
            <a:picLocks noChangeAspect="1"/>
          </p:cNvPicPr>
          <p:nvPr/>
        </p:nvPicPr>
        <p:blipFill>
          <a:blip r:embed="rId5"/>
          <a:srcRect/>
          <a:stretch>
            <a:fillRect/>
          </a:stretch>
        </p:blipFill>
        <p:spPr bwMode="auto">
          <a:xfrm>
            <a:off x="-165100" y="0"/>
            <a:ext cx="9153525" cy="51435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21518"/>
                                        </p:tgtEl>
                                        <p:attrNameLst>
                                          <p:attrName>style.visibility</p:attrName>
                                        </p:attrNameLst>
                                      </p:cBhvr>
                                      <p:to>
                                        <p:strVal val="visible"/>
                                      </p:to>
                                    </p:set>
                                    <p:anim calcmode="lin" valueType="num">
                                      <p:cBhvr>
                                        <p:cTn id="7" dur="1000" fill="hold"/>
                                        <p:tgtEl>
                                          <p:spTgt spid="21518"/>
                                        </p:tgtEl>
                                        <p:attrNameLst>
                                          <p:attrName>ppt_w</p:attrName>
                                        </p:attrNameLst>
                                      </p:cBhvr>
                                      <p:tavLst>
                                        <p:tav tm="0">
                                          <p:val>
                                            <p:fltVal val="0"/>
                                          </p:val>
                                        </p:tav>
                                        <p:tav tm="100000">
                                          <p:val>
                                            <p:strVal val="#ppt_w"/>
                                          </p:val>
                                        </p:tav>
                                      </p:tavLst>
                                    </p:anim>
                                    <p:anim calcmode="lin" valueType="num">
                                      <p:cBhvr>
                                        <p:cTn id="8" dur="1000" fill="hold"/>
                                        <p:tgtEl>
                                          <p:spTgt spid="21518"/>
                                        </p:tgtEl>
                                        <p:attrNameLst>
                                          <p:attrName>ppt_h</p:attrName>
                                        </p:attrNameLst>
                                      </p:cBhvr>
                                      <p:tavLst>
                                        <p:tav tm="0">
                                          <p:val>
                                            <p:fltVal val="0"/>
                                          </p:val>
                                        </p:tav>
                                        <p:tav tm="100000">
                                          <p:val>
                                            <p:strVal val="#ppt_h"/>
                                          </p:val>
                                        </p:tav>
                                      </p:tavLst>
                                    </p:anim>
                                    <p:anim calcmode="lin" valueType="num">
                                      <p:cBhvr>
                                        <p:cTn id="9" dur="1000" fill="hold"/>
                                        <p:tgtEl>
                                          <p:spTgt spid="21518"/>
                                        </p:tgtEl>
                                        <p:attrNameLst>
                                          <p:attrName>ppt_x</p:attrName>
                                        </p:attrNameLst>
                                      </p:cBhvr>
                                      <p:tavLst>
                                        <p:tav tm="0">
                                          <p:val>
                                            <p:fltVal val="0.5"/>
                                          </p:val>
                                        </p:tav>
                                        <p:tav tm="100000">
                                          <p:val>
                                            <p:strVal val="#ppt_x"/>
                                          </p:val>
                                        </p:tav>
                                      </p:tavLst>
                                    </p:anim>
                                    <p:anim calcmode="lin" valueType="num">
                                      <p:cBhvr>
                                        <p:cTn id="10" dur="1000" fill="hold"/>
                                        <p:tgtEl>
                                          <p:spTgt spid="21518"/>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0"/>
                                  </p:stCondLst>
                                  <p:childTnLst>
                                    <p:set>
                                      <p:cBhvr>
                                        <p:cTn id="12" dur="1" fill="hold">
                                          <p:stCondLst>
                                            <p:cond delay="0"/>
                                          </p:stCondLst>
                                        </p:cTn>
                                        <p:tgtEl>
                                          <p:spTgt spid="21520"/>
                                        </p:tgtEl>
                                        <p:attrNameLst>
                                          <p:attrName>style.visibility</p:attrName>
                                        </p:attrNameLst>
                                      </p:cBhvr>
                                      <p:to>
                                        <p:strVal val="visible"/>
                                      </p:to>
                                    </p:set>
                                    <p:anim calcmode="lin" valueType="num">
                                      <p:cBhvr>
                                        <p:cTn id="13" dur="1000" fill="hold"/>
                                        <p:tgtEl>
                                          <p:spTgt spid="21520"/>
                                        </p:tgtEl>
                                        <p:attrNameLst>
                                          <p:attrName>ppt_w</p:attrName>
                                        </p:attrNameLst>
                                      </p:cBhvr>
                                      <p:tavLst>
                                        <p:tav tm="0">
                                          <p:val>
                                            <p:fltVal val="0"/>
                                          </p:val>
                                        </p:tav>
                                        <p:tav tm="100000">
                                          <p:val>
                                            <p:strVal val="#ppt_w"/>
                                          </p:val>
                                        </p:tav>
                                      </p:tavLst>
                                    </p:anim>
                                    <p:anim calcmode="lin" valueType="num">
                                      <p:cBhvr>
                                        <p:cTn id="14" dur="1000" fill="hold"/>
                                        <p:tgtEl>
                                          <p:spTgt spid="21520"/>
                                        </p:tgtEl>
                                        <p:attrNameLst>
                                          <p:attrName>ppt_h</p:attrName>
                                        </p:attrNameLst>
                                      </p:cBhvr>
                                      <p:tavLst>
                                        <p:tav tm="0">
                                          <p:val>
                                            <p:fltVal val="0"/>
                                          </p:val>
                                        </p:tav>
                                        <p:tav tm="100000">
                                          <p:val>
                                            <p:strVal val="#ppt_h"/>
                                          </p:val>
                                        </p:tav>
                                      </p:tavLst>
                                    </p:anim>
                                    <p:anim calcmode="lin" valueType="num">
                                      <p:cBhvr>
                                        <p:cTn id="15" dur="1000" fill="hold"/>
                                        <p:tgtEl>
                                          <p:spTgt spid="21520"/>
                                        </p:tgtEl>
                                        <p:attrNameLst>
                                          <p:attrName>ppt_x</p:attrName>
                                        </p:attrNameLst>
                                      </p:cBhvr>
                                      <p:tavLst>
                                        <p:tav tm="0">
                                          <p:val>
                                            <p:fltVal val="0.5"/>
                                          </p:val>
                                        </p:tav>
                                        <p:tav tm="100000">
                                          <p:val>
                                            <p:strVal val="#ppt_x"/>
                                          </p:val>
                                        </p:tav>
                                      </p:tavLst>
                                    </p:anim>
                                    <p:anim calcmode="lin" valueType="num">
                                      <p:cBhvr>
                                        <p:cTn id="16" dur="1000" fill="hold"/>
                                        <p:tgtEl>
                                          <p:spTgt spid="21520"/>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0"/>
                                  </p:stCondLst>
                                  <p:childTnLst>
                                    <p:set>
                                      <p:cBhvr>
                                        <p:cTn id="18" dur="1" fill="hold">
                                          <p:stCondLst>
                                            <p:cond delay="0"/>
                                          </p:stCondLst>
                                        </p:cTn>
                                        <p:tgtEl>
                                          <p:spTgt spid="21522"/>
                                        </p:tgtEl>
                                        <p:attrNameLst>
                                          <p:attrName>style.visibility</p:attrName>
                                        </p:attrNameLst>
                                      </p:cBhvr>
                                      <p:to>
                                        <p:strVal val="visible"/>
                                      </p:to>
                                    </p:set>
                                    <p:anim calcmode="lin" valueType="num">
                                      <p:cBhvr>
                                        <p:cTn id="19" dur="1000" fill="hold"/>
                                        <p:tgtEl>
                                          <p:spTgt spid="21522"/>
                                        </p:tgtEl>
                                        <p:attrNameLst>
                                          <p:attrName>ppt_w</p:attrName>
                                        </p:attrNameLst>
                                      </p:cBhvr>
                                      <p:tavLst>
                                        <p:tav tm="0">
                                          <p:val>
                                            <p:fltVal val="0"/>
                                          </p:val>
                                        </p:tav>
                                        <p:tav tm="100000">
                                          <p:val>
                                            <p:strVal val="#ppt_w"/>
                                          </p:val>
                                        </p:tav>
                                      </p:tavLst>
                                    </p:anim>
                                    <p:anim calcmode="lin" valueType="num">
                                      <p:cBhvr>
                                        <p:cTn id="20" dur="1000" fill="hold"/>
                                        <p:tgtEl>
                                          <p:spTgt spid="21522"/>
                                        </p:tgtEl>
                                        <p:attrNameLst>
                                          <p:attrName>ppt_h</p:attrName>
                                        </p:attrNameLst>
                                      </p:cBhvr>
                                      <p:tavLst>
                                        <p:tav tm="0">
                                          <p:val>
                                            <p:fltVal val="0"/>
                                          </p:val>
                                        </p:tav>
                                        <p:tav tm="100000">
                                          <p:val>
                                            <p:strVal val="#ppt_h"/>
                                          </p:val>
                                        </p:tav>
                                      </p:tavLst>
                                    </p:anim>
                                    <p:anim calcmode="lin" valueType="num">
                                      <p:cBhvr>
                                        <p:cTn id="21" dur="1000" fill="hold"/>
                                        <p:tgtEl>
                                          <p:spTgt spid="21522"/>
                                        </p:tgtEl>
                                        <p:attrNameLst>
                                          <p:attrName>ppt_x</p:attrName>
                                        </p:attrNameLst>
                                      </p:cBhvr>
                                      <p:tavLst>
                                        <p:tav tm="0">
                                          <p:val>
                                            <p:fltVal val="0.5"/>
                                          </p:val>
                                        </p:tav>
                                        <p:tav tm="100000">
                                          <p:val>
                                            <p:strVal val="#ppt_x"/>
                                          </p:val>
                                        </p:tav>
                                      </p:tavLst>
                                    </p:anim>
                                    <p:anim calcmode="lin" valueType="num">
                                      <p:cBhvr>
                                        <p:cTn id="22" dur="1000" fill="hold"/>
                                        <p:tgtEl>
                                          <p:spTgt spid="21522"/>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21523"/>
                                        </p:tgtEl>
                                        <p:attrNameLst>
                                          <p:attrName>style.visibility</p:attrName>
                                        </p:attrNameLst>
                                      </p:cBhvr>
                                      <p:to>
                                        <p:strVal val="visible"/>
                                      </p:to>
                                    </p:set>
                                    <p:anim calcmode="lin" valueType="num">
                                      <p:cBhvr>
                                        <p:cTn id="25" dur="1000" fill="hold"/>
                                        <p:tgtEl>
                                          <p:spTgt spid="21523"/>
                                        </p:tgtEl>
                                        <p:attrNameLst>
                                          <p:attrName>ppt_w</p:attrName>
                                        </p:attrNameLst>
                                      </p:cBhvr>
                                      <p:tavLst>
                                        <p:tav tm="0">
                                          <p:val>
                                            <p:fltVal val="0"/>
                                          </p:val>
                                        </p:tav>
                                        <p:tav tm="100000">
                                          <p:val>
                                            <p:strVal val="#ppt_w"/>
                                          </p:val>
                                        </p:tav>
                                      </p:tavLst>
                                    </p:anim>
                                    <p:anim calcmode="lin" valueType="num">
                                      <p:cBhvr>
                                        <p:cTn id="26" dur="1000" fill="hold"/>
                                        <p:tgtEl>
                                          <p:spTgt spid="21523"/>
                                        </p:tgtEl>
                                        <p:attrNameLst>
                                          <p:attrName>ppt_h</p:attrName>
                                        </p:attrNameLst>
                                      </p:cBhvr>
                                      <p:tavLst>
                                        <p:tav tm="0">
                                          <p:val>
                                            <p:fltVal val="0"/>
                                          </p:val>
                                        </p:tav>
                                        <p:tav tm="100000">
                                          <p:val>
                                            <p:strVal val="#ppt_h"/>
                                          </p:val>
                                        </p:tav>
                                      </p:tavLst>
                                    </p:anim>
                                    <p:anim calcmode="lin" valueType="num">
                                      <p:cBhvr>
                                        <p:cTn id="27" dur="1000" fill="hold"/>
                                        <p:tgtEl>
                                          <p:spTgt spid="21523"/>
                                        </p:tgtEl>
                                        <p:attrNameLst>
                                          <p:attrName>ppt_x</p:attrName>
                                        </p:attrNameLst>
                                      </p:cBhvr>
                                      <p:tavLst>
                                        <p:tav tm="0">
                                          <p:val>
                                            <p:fltVal val="0.5"/>
                                          </p:val>
                                        </p:tav>
                                        <p:tav tm="100000">
                                          <p:val>
                                            <p:strVal val="#ppt_x"/>
                                          </p:val>
                                        </p:tav>
                                      </p:tavLst>
                                    </p:anim>
                                    <p:anim calcmode="lin" valueType="num">
                                      <p:cBhvr>
                                        <p:cTn id="28" dur="1000" fill="hold"/>
                                        <p:tgtEl>
                                          <p:spTgt spid="21523"/>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21527"/>
                                        </p:tgtEl>
                                        <p:attrNameLst>
                                          <p:attrName>style.visibility</p:attrName>
                                        </p:attrNameLst>
                                      </p:cBhvr>
                                      <p:to>
                                        <p:strVal val="visible"/>
                                      </p:to>
                                    </p:set>
                                    <p:anim calcmode="lin" valueType="num">
                                      <p:cBhvr>
                                        <p:cTn id="31" dur="1000" fill="hold"/>
                                        <p:tgtEl>
                                          <p:spTgt spid="21527"/>
                                        </p:tgtEl>
                                        <p:attrNameLst>
                                          <p:attrName>ppt_w</p:attrName>
                                        </p:attrNameLst>
                                      </p:cBhvr>
                                      <p:tavLst>
                                        <p:tav tm="0">
                                          <p:val>
                                            <p:fltVal val="0"/>
                                          </p:val>
                                        </p:tav>
                                        <p:tav tm="100000">
                                          <p:val>
                                            <p:strVal val="#ppt_w"/>
                                          </p:val>
                                        </p:tav>
                                      </p:tavLst>
                                    </p:anim>
                                    <p:anim calcmode="lin" valueType="num">
                                      <p:cBhvr>
                                        <p:cTn id="32" dur="1000" fill="hold"/>
                                        <p:tgtEl>
                                          <p:spTgt spid="21527"/>
                                        </p:tgtEl>
                                        <p:attrNameLst>
                                          <p:attrName>ppt_h</p:attrName>
                                        </p:attrNameLst>
                                      </p:cBhvr>
                                      <p:tavLst>
                                        <p:tav tm="0">
                                          <p:val>
                                            <p:fltVal val="0"/>
                                          </p:val>
                                        </p:tav>
                                        <p:tav tm="100000">
                                          <p:val>
                                            <p:strVal val="#ppt_h"/>
                                          </p:val>
                                        </p:tav>
                                      </p:tavLst>
                                    </p:anim>
                                    <p:anim calcmode="lin" valueType="num">
                                      <p:cBhvr>
                                        <p:cTn id="33" dur="1000" fill="hold"/>
                                        <p:tgtEl>
                                          <p:spTgt spid="21527"/>
                                        </p:tgtEl>
                                        <p:attrNameLst>
                                          <p:attrName>ppt_x</p:attrName>
                                        </p:attrNameLst>
                                      </p:cBhvr>
                                      <p:tavLst>
                                        <p:tav tm="0">
                                          <p:val>
                                            <p:fltVal val="0.5"/>
                                          </p:val>
                                        </p:tav>
                                        <p:tav tm="100000">
                                          <p:val>
                                            <p:strVal val="#ppt_x"/>
                                          </p:val>
                                        </p:tav>
                                      </p:tavLst>
                                    </p:anim>
                                    <p:anim calcmode="lin" valueType="num">
                                      <p:cBhvr>
                                        <p:cTn id="34" dur="1000" fill="hold"/>
                                        <p:tgtEl>
                                          <p:spTgt spid="21527"/>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1500"/>
                                  </p:stCondLst>
                                  <p:childTnLst>
                                    <p:set>
                                      <p:cBhvr>
                                        <p:cTn id="36" dur="1" fill="hold">
                                          <p:stCondLst>
                                            <p:cond delay="0"/>
                                          </p:stCondLst>
                                        </p:cTn>
                                        <p:tgtEl>
                                          <p:spTgt spid="21530"/>
                                        </p:tgtEl>
                                        <p:attrNameLst>
                                          <p:attrName>style.visibility</p:attrName>
                                        </p:attrNameLst>
                                      </p:cBhvr>
                                      <p:to>
                                        <p:strVal val="visible"/>
                                      </p:to>
                                    </p:set>
                                    <p:anim calcmode="lin" valueType="num">
                                      <p:cBhvr>
                                        <p:cTn id="37" dur="1000" fill="hold"/>
                                        <p:tgtEl>
                                          <p:spTgt spid="21530"/>
                                        </p:tgtEl>
                                        <p:attrNameLst>
                                          <p:attrName>ppt_w</p:attrName>
                                        </p:attrNameLst>
                                      </p:cBhvr>
                                      <p:tavLst>
                                        <p:tav tm="0">
                                          <p:val>
                                            <p:fltVal val="0"/>
                                          </p:val>
                                        </p:tav>
                                        <p:tav tm="100000">
                                          <p:val>
                                            <p:strVal val="#ppt_w"/>
                                          </p:val>
                                        </p:tav>
                                      </p:tavLst>
                                    </p:anim>
                                    <p:anim calcmode="lin" valueType="num">
                                      <p:cBhvr>
                                        <p:cTn id="38" dur="1000" fill="hold"/>
                                        <p:tgtEl>
                                          <p:spTgt spid="21530"/>
                                        </p:tgtEl>
                                        <p:attrNameLst>
                                          <p:attrName>ppt_h</p:attrName>
                                        </p:attrNameLst>
                                      </p:cBhvr>
                                      <p:tavLst>
                                        <p:tav tm="0">
                                          <p:val>
                                            <p:fltVal val="0"/>
                                          </p:val>
                                        </p:tav>
                                        <p:tav tm="100000">
                                          <p:val>
                                            <p:strVal val="#ppt_h"/>
                                          </p:val>
                                        </p:tav>
                                      </p:tavLst>
                                    </p:anim>
                                    <p:anim calcmode="lin" valueType="num">
                                      <p:cBhvr>
                                        <p:cTn id="39" dur="1000" fill="hold"/>
                                        <p:tgtEl>
                                          <p:spTgt spid="21530"/>
                                        </p:tgtEl>
                                        <p:attrNameLst>
                                          <p:attrName>ppt_x</p:attrName>
                                        </p:attrNameLst>
                                      </p:cBhvr>
                                      <p:tavLst>
                                        <p:tav tm="0">
                                          <p:val>
                                            <p:fltVal val="0.5"/>
                                          </p:val>
                                        </p:tav>
                                        <p:tav tm="100000">
                                          <p:val>
                                            <p:strVal val="#ppt_x"/>
                                          </p:val>
                                        </p:tav>
                                      </p:tavLst>
                                    </p:anim>
                                    <p:anim calcmode="lin" valueType="num">
                                      <p:cBhvr>
                                        <p:cTn id="40" dur="1000" fill="hold"/>
                                        <p:tgtEl>
                                          <p:spTgt spid="21530"/>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1500"/>
                                  </p:stCondLst>
                                  <p:childTnLst>
                                    <p:set>
                                      <p:cBhvr>
                                        <p:cTn id="42" dur="1" fill="hold">
                                          <p:stCondLst>
                                            <p:cond delay="0"/>
                                          </p:stCondLst>
                                        </p:cTn>
                                        <p:tgtEl>
                                          <p:spTgt spid="21531"/>
                                        </p:tgtEl>
                                        <p:attrNameLst>
                                          <p:attrName>style.visibility</p:attrName>
                                        </p:attrNameLst>
                                      </p:cBhvr>
                                      <p:to>
                                        <p:strVal val="visible"/>
                                      </p:to>
                                    </p:set>
                                    <p:anim calcmode="lin" valueType="num">
                                      <p:cBhvr>
                                        <p:cTn id="43" dur="1000" fill="hold"/>
                                        <p:tgtEl>
                                          <p:spTgt spid="21531"/>
                                        </p:tgtEl>
                                        <p:attrNameLst>
                                          <p:attrName>ppt_w</p:attrName>
                                        </p:attrNameLst>
                                      </p:cBhvr>
                                      <p:tavLst>
                                        <p:tav tm="0">
                                          <p:val>
                                            <p:fltVal val="0"/>
                                          </p:val>
                                        </p:tav>
                                        <p:tav tm="100000">
                                          <p:val>
                                            <p:strVal val="#ppt_w"/>
                                          </p:val>
                                        </p:tav>
                                      </p:tavLst>
                                    </p:anim>
                                    <p:anim calcmode="lin" valueType="num">
                                      <p:cBhvr>
                                        <p:cTn id="44" dur="1000" fill="hold"/>
                                        <p:tgtEl>
                                          <p:spTgt spid="21531"/>
                                        </p:tgtEl>
                                        <p:attrNameLst>
                                          <p:attrName>ppt_h</p:attrName>
                                        </p:attrNameLst>
                                      </p:cBhvr>
                                      <p:tavLst>
                                        <p:tav tm="0">
                                          <p:val>
                                            <p:fltVal val="0"/>
                                          </p:val>
                                        </p:tav>
                                        <p:tav tm="100000">
                                          <p:val>
                                            <p:strVal val="#ppt_h"/>
                                          </p:val>
                                        </p:tav>
                                      </p:tavLst>
                                    </p:anim>
                                    <p:anim calcmode="lin" valueType="num">
                                      <p:cBhvr>
                                        <p:cTn id="45" dur="1000" fill="hold"/>
                                        <p:tgtEl>
                                          <p:spTgt spid="21531"/>
                                        </p:tgtEl>
                                        <p:attrNameLst>
                                          <p:attrName>ppt_x</p:attrName>
                                        </p:attrNameLst>
                                      </p:cBhvr>
                                      <p:tavLst>
                                        <p:tav tm="0">
                                          <p:val>
                                            <p:fltVal val="0.5"/>
                                          </p:val>
                                        </p:tav>
                                        <p:tav tm="100000">
                                          <p:val>
                                            <p:strVal val="#ppt_x"/>
                                          </p:val>
                                        </p:tav>
                                      </p:tavLst>
                                    </p:anim>
                                    <p:anim calcmode="lin" valueType="num">
                                      <p:cBhvr>
                                        <p:cTn id="46" dur="1000" fill="hold"/>
                                        <p:tgtEl>
                                          <p:spTgt spid="21531"/>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1500"/>
                                  </p:stCondLst>
                                  <p:childTnLst>
                                    <p:set>
                                      <p:cBhvr>
                                        <p:cTn id="48" dur="1" fill="hold">
                                          <p:stCondLst>
                                            <p:cond delay="0"/>
                                          </p:stCondLst>
                                        </p:cTn>
                                        <p:tgtEl>
                                          <p:spTgt spid="21532"/>
                                        </p:tgtEl>
                                        <p:attrNameLst>
                                          <p:attrName>style.visibility</p:attrName>
                                        </p:attrNameLst>
                                      </p:cBhvr>
                                      <p:to>
                                        <p:strVal val="visible"/>
                                      </p:to>
                                    </p:set>
                                    <p:anim calcmode="lin" valueType="num">
                                      <p:cBhvr>
                                        <p:cTn id="49" dur="1000" fill="hold"/>
                                        <p:tgtEl>
                                          <p:spTgt spid="21532"/>
                                        </p:tgtEl>
                                        <p:attrNameLst>
                                          <p:attrName>ppt_w</p:attrName>
                                        </p:attrNameLst>
                                      </p:cBhvr>
                                      <p:tavLst>
                                        <p:tav tm="0">
                                          <p:val>
                                            <p:fltVal val="0"/>
                                          </p:val>
                                        </p:tav>
                                        <p:tav tm="100000">
                                          <p:val>
                                            <p:strVal val="#ppt_w"/>
                                          </p:val>
                                        </p:tav>
                                      </p:tavLst>
                                    </p:anim>
                                    <p:anim calcmode="lin" valueType="num">
                                      <p:cBhvr>
                                        <p:cTn id="50" dur="1000" fill="hold"/>
                                        <p:tgtEl>
                                          <p:spTgt spid="21532"/>
                                        </p:tgtEl>
                                        <p:attrNameLst>
                                          <p:attrName>ppt_h</p:attrName>
                                        </p:attrNameLst>
                                      </p:cBhvr>
                                      <p:tavLst>
                                        <p:tav tm="0">
                                          <p:val>
                                            <p:fltVal val="0"/>
                                          </p:val>
                                        </p:tav>
                                        <p:tav tm="100000">
                                          <p:val>
                                            <p:strVal val="#ppt_h"/>
                                          </p:val>
                                        </p:tav>
                                      </p:tavLst>
                                    </p:anim>
                                    <p:anim calcmode="lin" valueType="num">
                                      <p:cBhvr>
                                        <p:cTn id="51" dur="1000" fill="hold"/>
                                        <p:tgtEl>
                                          <p:spTgt spid="21532"/>
                                        </p:tgtEl>
                                        <p:attrNameLst>
                                          <p:attrName>ppt_x</p:attrName>
                                        </p:attrNameLst>
                                      </p:cBhvr>
                                      <p:tavLst>
                                        <p:tav tm="0">
                                          <p:val>
                                            <p:fltVal val="0.5"/>
                                          </p:val>
                                        </p:tav>
                                        <p:tav tm="100000">
                                          <p:val>
                                            <p:strVal val="#ppt_x"/>
                                          </p:val>
                                        </p:tav>
                                      </p:tavLst>
                                    </p:anim>
                                    <p:anim calcmode="lin" valueType="num">
                                      <p:cBhvr>
                                        <p:cTn id="52" dur="1000" fill="hold"/>
                                        <p:tgtEl>
                                          <p:spTgt spid="21532"/>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1500"/>
                                  </p:stCondLst>
                                  <p:childTnLst>
                                    <p:set>
                                      <p:cBhvr>
                                        <p:cTn id="54" dur="1" fill="hold">
                                          <p:stCondLst>
                                            <p:cond delay="0"/>
                                          </p:stCondLst>
                                        </p:cTn>
                                        <p:tgtEl>
                                          <p:spTgt spid="21533"/>
                                        </p:tgtEl>
                                        <p:attrNameLst>
                                          <p:attrName>style.visibility</p:attrName>
                                        </p:attrNameLst>
                                      </p:cBhvr>
                                      <p:to>
                                        <p:strVal val="visible"/>
                                      </p:to>
                                    </p:set>
                                    <p:anim calcmode="lin" valueType="num">
                                      <p:cBhvr>
                                        <p:cTn id="55" dur="1000" fill="hold"/>
                                        <p:tgtEl>
                                          <p:spTgt spid="21533"/>
                                        </p:tgtEl>
                                        <p:attrNameLst>
                                          <p:attrName>ppt_w</p:attrName>
                                        </p:attrNameLst>
                                      </p:cBhvr>
                                      <p:tavLst>
                                        <p:tav tm="0">
                                          <p:val>
                                            <p:fltVal val="0"/>
                                          </p:val>
                                        </p:tav>
                                        <p:tav tm="100000">
                                          <p:val>
                                            <p:strVal val="#ppt_w"/>
                                          </p:val>
                                        </p:tav>
                                      </p:tavLst>
                                    </p:anim>
                                    <p:anim calcmode="lin" valueType="num">
                                      <p:cBhvr>
                                        <p:cTn id="56" dur="1000" fill="hold"/>
                                        <p:tgtEl>
                                          <p:spTgt spid="21533"/>
                                        </p:tgtEl>
                                        <p:attrNameLst>
                                          <p:attrName>ppt_h</p:attrName>
                                        </p:attrNameLst>
                                      </p:cBhvr>
                                      <p:tavLst>
                                        <p:tav tm="0">
                                          <p:val>
                                            <p:fltVal val="0"/>
                                          </p:val>
                                        </p:tav>
                                        <p:tav tm="100000">
                                          <p:val>
                                            <p:strVal val="#ppt_h"/>
                                          </p:val>
                                        </p:tav>
                                      </p:tavLst>
                                    </p:anim>
                                    <p:anim calcmode="lin" valueType="num">
                                      <p:cBhvr>
                                        <p:cTn id="57" dur="1000" fill="hold"/>
                                        <p:tgtEl>
                                          <p:spTgt spid="21533"/>
                                        </p:tgtEl>
                                        <p:attrNameLst>
                                          <p:attrName>ppt_x</p:attrName>
                                        </p:attrNameLst>
                                      </p:cBhvr>
                                      <p:tavLst>
                                        <p:tav tm="0">
                                          <p:val>
                                            <p:fltVal val="0.5"/>
                                          </p:val>
                                        </p:tav>
                                        <p:tav tm="100000">
                                          <p:val>
                                            <p:strVal val="#ppt_x"/>
                                          </p:val>
                                        </p:tav>
                                      </p:tavLst>
                                    </p:anim>
                                    <p:anim calcmode="lin" valueType="num">
                                      <p:cBhvr>
                                        <p:cTn id="58" dur="1000" fill="hold"/>
                                        <p:tgtEl>
                                          <p:spTgt spid="21533"/>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0"/>
                                  </p:stCondLst>
                                  <p:childTnLst>
                                    <p:set>
                                      <p:cBhvr>
                                        <p:cTn id="60" dur="1" fill="hold">
                                          <p:stCondLst>
                                            <p:cond delay="0"/>
                                          </p:stCondLst>
                                        </p:cTn>
                                        <p:tgtEl>
                                          <p:spTgt spid="21534"/>
                                        </p:tgtEl>
                                        <p:attrNameLst>
                                          <p:attrName>style.visibility</p:attrName>
                                        </p:attrNameLst>
                                      </p:cBhvr>
                                      <p:to>
                                        <p:strVal val="visible"/>
                                      </p:to>
                                    </p:set>
                                    <p:anim calcmode="lin" valueType="num">
                                      <p:cBhvr>
                                        <p:cTn id="61" dur="1000" fill="hold"/>
                                        <p:tgtEl>
                                          <p:spTgt spid="21534"/>
                                        </p:tgtEl>
                                        <p:attrNameLst>
                                          <p:attrName>ppt_w</p:attrName>
                                        </p:attrNameLst>
                                      </p:cBhvr>
                                      <p:tavLst>
                                        <p:tav tm="0">
                                          <p:val>
                                            <p:fltVal val="0"/>
                                          </p:val>
                                        </p:tav>
                                        <p:tav tm="100000">
                                          <p:val>
                                            <p:strVal val="#ppt_w"/>
                                          </p:val>
                                        </p:tav>
                                      </p:tavLst>
                                    </p:anim>
                                    <p:anim calcmode="lin" valueType="num">
                                      <p:cBhvr>
                                        <p:cTn id="62" dur="1000" fill="hold"/>
                                        <p:tgtEl>
                                          <p:spTgt spid="21534"/>
                                        </p:tgtEl>
                                        <p:attrNameLst>
                                          <p:attrName>ppt_h</p:attrName>
                                        </p:attrNameLst>
                                      </p:cBhvr>
                                      <p:tavLst>
                                        <p:tav tm="0">
                                          <p:val>
                                            <p:fltVal val="0"/>
                                          </p:val>
                                        </p:tav>
                                        <p:tav tm="100000">
                                          <p:val>
                                            <p:strVal val="#ppt_h"/>
                                          </p:val>
                                        </p:tav>
                                      </p:tavLst>
                                    </p:anim>
                                    <p:anim calcmode="lin" valueType="num">
                                      <p:cBhvr>
                                        <p:cTn id="63" dur="1000" fill="hold"/>
                                        <p:tgtEl>
                                          <p:spTgt spid="21534"/>
                                        </p:tgtEl>
                                        <p:attrNameLst>
                                          <p:attrName>ppt_x</p:attrName>
                                        </p:attrNameLst>
                                      </p:cBhvr>
                                      <p:tavLst>
                                        <p:tav tm="0">
                                          <p:val>
                                            <p:fltVal val="0.5"/>
                                          </p:val>
                                        </p:tav>
                                        <p:tav tm="100000">
                                          <p:val>
                                            <p:strVal val="#ppt_x"/>
                                          </p:val>
                                        </p:tav>
                                      </p:tavLst>
                                    </p:anim>
                                    <p:anim calcmode="lin" valueType="num">
                                      <p:cBhvr>
                                        <p:cTn id="64" dur="1000" fill="hold"/>
                                        <p:tgtEl>
                                          <p:spTgt spid="21534"/>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nodeType="withEffect">
                                  <p:stCondLst>
                                    <p:cond delay="0"/>
                                  </p:stCondLst>
                                  <p:childTnLst>
                                    <p:set>
                                      <p:cBhvr>
                                        <p:cTn id="66" dur="1" fill="hold">
                                          <p:stCondLst>
                                            <p:cond delay="0"/>
                                          </p:stCondLst>
                                        </p:cTn>
                                        <p:tgtEl>
                                          <p:spTgt spid="21535"/>
                                        </p:tgtEl>
                                        <p:attrNameLst>
                                          <p:attrName>style.visibility</p:attrName>
                                        </p:attrNameLst>
                                      </p:cBhvr>
                                      <p:to>
                                        <p:strVal val="visible"/>
                                      </p:to>
                                    </p:set>
                                    <p:anim calcmode="lin" valueType="num">
                                      <p:cBhvr>
                                        <p:cTn id="67" dur="1000" fill="hold"/>
                                        <p:tgtEl>
                                          <p:spTgt spid="21535"/>
                                        </p:tgtEl>
                                        <p:attrNameLst>
                                          <p:attrName>ppt_w</p:attrName>
                                        </p:attrNameLst>
                                      </p:cBhvr>
                                      <p:tavLst>
                                        <p:tav tm="0">
                                          <p:val>
                                            <p:fltVal val="0"/>
                                          </p:val>
                                        </p:tav>
                                        <p:tav tm="100000">
                                          <p:val>
                                            <p:strVal val="#ppt_w"/>
                                          </p:val>
                                        </p:tav>
                                      </p:tavLst>
                                    </p:anim>
                                    <p:anim calcmode="lin" valueType="num">
                                      <p:cBhvr>
                                        <p:cTn id="68" dur="1000" fill="hold"/>
                                        <p:tgtEl>
                                          <p:spTgt spid="21535"/>
                                        </p:tgtEl>
                                        <p:attrNameLst>
                                          <p:attrName>ppt_h</p:attrName>
                                        </p:attrNameLst>
                                      </p:cBhvr>
                                      <p:tavLst>
                                        <p:tav tm="0">
                                          <p:val>
                                            <p:fltVal val="0"/>
                                          </p:val>
                                        </p:tav>
                                        <p:tav tm="100000">
                                          <p:val>
                                            <p:strVal val="#ppt_h"/>
                                          </p:val>
                                        </p:tav>
                                      </p:tavLst>
                                    </p:anim>
                                    <p:anim calcmode="lin" valueType="num">
                                      <p:cBhvr>
                                        <p:cTn id="69" dur="1000" fill="hold"/>
                                        <p:tgtEl>
                                          <p:spTgt spid="21535"/>
                                        </p:tgtEl>
                                        <p:attrNameLst>
                                          <p:attrName>ppt_x</p:attrName>
                                        </p:attrNameLst>
                                      </p:cBhvr>
                                      <p:tavLst>
                                        <p:tav tm="0">
                                          <p:val>
                                            <p:fltVal val="0.5"/>
                                          </p:val>
                                        </p:tav>
                                        <p:tav tm="100000">
                                          <p:val>
                                            <p:strVal val="#ppt_x"/>
                                          </p:val>
                                        </p:tav>
                                      </p:tavLst>
                                    </p:anim>
                                    <p:anim calcmode="lin" valueType="num">
                                      <p:cBhvr>
                                        <p:cTn id="70" dur="1000" fill="hold"/>
                                        <p:tgtEl>
                                          <p:spTgt spid="21535"/>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nodeType="withEffect">
                                  <p:stCondLst>
                                    <p:cond delay="1500"/>
                                  </p:stCondLst>
                                  <p:childTnLst>
                                    <p:set>
                                      <p:cBhvr>
                                        <p:cTn id="72" dur="1" fill="hold">
                                          <p:stCondLst>
                                            <p:cond delay="0"/>
                                          </p:stCondLst>
                                        </p:cTn>
                                        <p:tgtEl>
                                          <p:spTgt spid="21537"/>
                                        </p:tgtEl>
                                        <p:attrNameLst>
                                          <p:attrName>style.visibility</p:attrName>
                                        </p:attrNameLst>
                                      </p:cBhvr>
                                      <p:to>
                                        <p:strVal val="visible"/>
                                      </p:to>
                                    </p:set>
                                    <p:anim calcmode="lin" valueType="num">
                                      <p:cBhvr>
                                        <p:cTn id="73" dur="1000" fill="hold"/>
                                        <p:tgtEl>
                                          <p:spTgt spid="21537"/>
                                        </p:tgtEl>
                                        <p:attrNameLst>
                                          <p:attrName>ppt_w</p:attrName>
                                        </p:attrNameLst>
                                      </p:cBhvr>
                                      <p:tavLst>
                                        <p:tav tm="0">
                                          <p:val>
                                            <p:fltVal val="0"/>
                                          </p:val>
                                        </p:tav>
                                        <p:tav tm="100000">
                                          <p:val>
                                            <p:strVal val="#ppt_w"/>
                                          </p:val>
                                        </p:tav>
                                      </p:tavLst>
                                    </p:anim>
                                    <p:anim calcmode="lin" valueType="num">
                                      <p:cBhvr>
                                        <p:cTn id="74" dur="1000" fill="hold"/>
                                        <p:tgtEl>
                                          <p:spTgt spid="21537"/>
                                        </p:tgtEl>
                                        <p:attrNameLst>
                                          <p:attrName>ppt_h</p:attrName>
                                        </p:attrNameLst>
                                      </p:cBhvr>
                                      <p:tavLst>
                                        <p:tav tm="0">
                                          <p:val>
                                            <p:fltVal val="0"/>
                                          </p:val>
                                        </p:tav>
                                        <p:tav tm="100000">
                                          <p:val>
                                            <p:strVal val="#ppt_h"/>
                                          </p:val>
                                        </p:tav>
                                      </p:tavLst>
                                    </p:anim>
                                    <p:anim calcmode="lin" valueType="num">
                                      <p:cBhvr>
                                        <p:cTn id="75" dur="1000" fill="hold"/>
                                        <p:tgtEl>
                                          <p:spTgt spid="21537"/>
                                        </p:tgtEl>
                                        <p:attrNameLst>
                                          <p:attrName>ppt_x</p:attrName>
                                        </p:attrNameLst>
                                      </p:cBhvr>
                                      <p:tavLst>
                                        <p:tav tm="0">
                                          <p:val>
                                            <p:fltVal val="0.5"/>
                                          </p:val>
                                        </p:tav>
                                        <p:tav tm="100000">
                                          <p:val>
                                            <p:strVal val="#ppt_x"/>
                                          </p:val>
                                        </p:tav>
                                      </p:tavLst>
                                    </p:anim>
                                    <p:anim calcmode="lin" valueType="num">
                                      <p:cBhvr>
                                        <p:cTn id="76" dur="1000" fill="hold"/>
                                        <p:tgtEl>
                                          <p:spTgt spid="21537"/>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nodeType="withEffect">
                                  <p:stCondLst>
                                    <p:cond delay="0"/>
                                  </p:stCondLst>
                                  <p:childTnLst>
                                    <p:set>
                                      <p:cBhvr>
                                        <p:cTn id="78" dur="1" fill="hold">
                                          <p:stCondLst>
                                            <p:cond delay="0"/>
                                          </p:stCondLst>
                                        </p:cTn>
                                        <p:tgtEl>
                                          <p:spTgt spid="21538"/>
                                        </p:tgtEl>
                                        <p:attrNameLst>
                                          <p:attrName>style.visibility</p:attrName>
                                        </p:attrNameLst>
                                      </p:cBhvr>
                                      <p:to>
                                        <p:strVal val="visible"/>
                                      </p:to>
                                    </p:set>
                                    <p:anim calcmode="lin" valueType="num">
                                      <p:cBhvr>
                                        <p:cTn id="79" dur="1000" fill="hold"/>
                                        <p:tgtEl>
                                          <p:spTgt spid="21538"/>
                                        </p:tgtEl>
                                        <p:attrNameLst>
                                          <p:attrName>ppt_w</p:attrName>
                                        </p:attrNameLst>
                                      </p:cBhvr>
                                      <p:tavLst>
                                        <p:tav tm="0">
                                          <p:val>
                                            <p:fltVal val="0"/>
                                          </p:val>
                                        </p:tav>
                                        <p:tav tm="100000">
                                          <p:val>
                                            <p:strVal val="#ppt_w"/>
                                          </p:val>
                                        </p:tav>
                                      </p:tavLst>
                                    </p:anim>
                                    <p:anim calcmode="lin" valueType="num">
                                      <p:cBhvr>
                                        <p:cTn id="80" dur="1000" fill="hold"/>
                                        <p:tgtEl>
                                          <p:spTgt spid="21538"/>
                                        </p:tgtEl>
                                        <p:attrNameLst>
                                          <p:attrName>ppt_h</p:attrName>
                                        </p:attrNameLst>
                                      </p:cBhvr>
                                      <p:tavLst>
                                        <p:tav tm="0">
                                          <p:val>
                                            <p:fltVal val="0"/>
                                          </p:val>
                                        </p:tav>
                                        <p:tav tm="100000">
                                          <p:val>
                                            <p:strVal val="#ppt_h"/>
                                          </p:val>
                                        </p:tav>
                                      </p:tavLst>
                                    </p:anim>
                                    <p:anim calcmode="lin" valueType="num">
                                      <p:cBhvr>
                                        <p:cTn id="81" dur="1000" fill="hold"/>
                                        <p:tgtEl>
                                          <p:spTgt spid="21538"/>
                                        </p:tgtEl>
                                        <p:attrNameLst>
                                          <p:attrName>ppt_x</p:attrName>
                                        </p:attrNameLst>
                                      </p:cBhvr>
                                      <p:tavLst>
                                        <p:tav tm="0">
                                          <p:val>
                                            <p:fltVal val="0.5"/>
                                          </p:val>
                                        </p:tav>
                                        <p:tav tm="100000">
                                          <p:val>
                                            <p:strVal val="#ppt_x"/>
                                          </p:val>
                                        </p:tav>
                                      </p:tavLst>
                                    </p:anim>
                                    <p:anim calcmode="lin" valueType="num">
                                      <p:cBhvr>
                                        <p:cTn id="82" dur="1000" fill="hold"/>
                                        <p:tgtEl>
                                          <p:spTgt spid="21538"/>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nodeType="withEffect">
                                  <p:stCondLst>
                                    <p:cond delay="0"/>
                                  </p:stCondLst>
                                  <p:childTnLst>
                                    <p:set>
                                      <p:cBhvr>
                                        <p:cTn id="84" dur="1" fill="hold">
                                          <p:stCondLst>
                                            <p:cond delay="0"/>
                                          </p:stCondLst>
                                        </p:cTn>
                                        <p:tgtEl>
                                          <p:spTgt spid="21539"/>
                                        </p:tgtEl>
                                        <p:attrNameLst>
                                          <p:attrName>style.visibility</p:attrName>
                                        </p:attrNameLst>
                                      </p:cBhvr>
                                      <p:to>
                                        <p:strVal val="visible"/>
                                      </p:to>
                                    </p:set>
                                    <p:anim calcmode="lin" valueType="num">
                                      <p:cBhvr>
                                        <p:cTn id="85" dur="1000" fill="hold"/>
                                        <p:tgtEl>
                                          <p:spTgt spid="21539"/>
                                        </p:tgtEl>
                                        <p:attrNameLst>
                                          <p:attrName>ppt_w</p:attrName>
                                        </p:attrNameLst>
                                      </p:cBhvr>
                                      <p:tavLst>
                                        <p:tav tm="0">
                                          <p:val>
                                            <p:fltVal val="0"/>
                                          </p:val>
                                        </p:tav>
                                        <p:tav tm="100000">
                                          <p:val>
                                            <p:strVal val="#ppt_w"/>
                                          </p:val>
                                        </p:tav>
                                      </p:tavLst>
                                    </p:anim>
                                    <p:anim calcmode="lin" valueType="num">
                                      <p:cBhvr>
                                        <p:cTn id="86" dur="1000" fill="hold"/>
                                        <p:tgtEl>
                                          <p:spTgt spid="21539"/>
                                        </p:tgtEl>
                                        <p:attrNameLst>
                                          <p:attrName>ppt_h</p:attrName>
                                        </p:attrNameLst>
                                      </p:cBhvr>
                                      <p:tavLst>
                                        <p:tav tm="0">
                                          <p:val>
                                            <p:fltVal val="0"/>
                                          </p:val>
                                        </p:tav>
                                        <p:tav tm="100000">
                                          <p:val>
                                            <p:strVal val="#ppt_h"/>
                                          </p:val>
                                        </p:tav>
                                      </p:tavLst>
                                    </p:anim>
                                    <p:anim calcmode="lin" valueType="num">
                                      <p:cBhvr>
                                        <p:cTn id="87" dur="1000" fill="hold"/>
                                        <p:tgtEl>
                                          <p:spTgt spid="21539"/>
                                        </p:tgtEl>
                                        <p:attrNameLst>
                                          <p:attrName>ppt_x</p:attrName>
                                        </p:attrNameLst>
                                      </p:cBhvr>
                                      <p:tavLst>
                                        <p:tav tm="0">
                                          <p:val>
                                            <p:fltVal val="0.5"/>
                                          </p:val>
                                        </p:tav>
                                        <p:tav tm="100000">
                                          <p:val>
                                            <p:strVal val="#ppt_x"/>
                                          </p:val>
                                        </p:tav>
                                      </p:tavLst>
                                    </p:anim>
                                    <p:anim calcmode="lin" valueType="num">
                                      <p:cBhvr>
                                        <p:cTn id="88" dur="1000" fill="hold"/>
                                        <p:tgtEl>
                                          <p:spTgt spid="21539"/>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nodeType="withEffect">
                                  <p:stCondLst>
                                    <p:cond delay="0"/>
                                  </p:stCondLst>
                                  <p:childTnLst>
                                    <p:set>
                                      <p:cBhvr>
                                        <p:cTn id="90" dur="1" fill="hold">
                                          <p:stCondLst>
                                            <p:cond delay="0"/>
                                          </p:stCondLst>
                                        </p:cTn>
                                        <p:tgtEl>
                                          <p:spTgt spid="21541"/>
                                        </p:tgtEl>
                                        <p:attrNameLst>
                                          <p:attrName>style.visibility</p:attrName>
                                        </p:attrNameLst>
                                      </p:cBhvr>
                                      <p:to>
                                        <p:strVal val="visible"/>
                                      </p:to>
                                    </p:set>
                                    <p:anim calcmode="lin" valueType="num">
                                      <p:cBhvr>
                                        <p:cTn id="91" dur="1000" fill="hold"/>
                                        <p:tgtEl>
                                          <p:spTgt spid="21541"/>
                                        </p:tgtEl>
                                        <p:attrNameLst>
                                          <p:attrName>ppt_w</p:attrName>
                                        </p:attrNameLst>
                                      </p:cBhvr>
                                      <p:tavLst>
                                        <p:tav tm="0">
                                          <p:val>
                                            <p:fltVal val="0"/>
                                          </p:val>
                                        </p:tav>
                                        <p:tav tm="100000">
                                          <p:val>
                                            <p:strVal val="#ppt_w"/>
                                          </p:val>
                                        </p:tav>
                                      </p:tavLst>
                                    </p:anim>
                                    <p:anim calcmode="lin" valueType="num">
                                      <p:cBhvr>
                                        <p:cTn id="92" dur="1000" fill="hold"/>
                                        <p:tgtEl>
                                          <p:spTgt spid="21541"/>
                                        </p:tgtEl>
                                        <p:attrNameLst>
                                          <p:attrName>ppt_h</p:attrName>
                                        </p:attrNameLst>
                                      </p:cBhvr>
                                      <p:tavLst>
                                        <p:tav tm="0">
                                          <p:val>
                                            <p:fltVal val="0"/>
                                          </p:val>
                                        </p:tav>
                                        <p:tav tm="100000">
                                          <p:val>
                                            <p:strVal val="#ppt_h"/>
                                          </p:val>
                                        </p:tav>
                                      </p:tavLst>
                                    </p:anim>
                                    <p:anim calcmode="lin" valueType="num">
                                      <p:cBhvr>
                                        <p:cTn id="93" dur="1000" fill="hold"/>
                                        <p:tgtEl>
                                          <p:spTgt spid="21541"/>
                                        </p:tgtEl>
                                        <p:attrNameLst>
                                          <p:attrName>ppt_x</p:attrName>
                                        </p:attrNameLst>
                                      </p:cBhvr>
                                      <p:tavLst>
                                        <p:tav tm="0">
                                          <p:val>
                                            <p:fltVal val="0.5"/>
                                          </p:val>
                                        </p:tav>
                                        <p:tav tm="100000">
                                          <p:val>
                                            <p:strVal val="#ppt_x"/>
                                          </p:val>
                                        </p:tav>
                                      </p:tavLst>
                                    </p:anim>
                                    <p:anim calcmode="lin" valueType="num">
                                      <p:cBhvr>
                                        <p:cTn id="94" dur="1000" fill="hold"/>
                                        <p:tgtEl>
                                          <p:spTgt spid="21541"/>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nodeType="withEffect">
                                  <p:stCondLst>
                                    <p:cond delay="0"/>
                                  </p:stCondLst>
                                  <p:childTnLst>
                                    <p:set>
                                      <p:cBhvr>
                                        <p:cTn id="96" dur="1" fill="hold">
                                          <p:stCondLst>
                                            <p:cond delay="0"/>
                                          </p:stCondLst>
                                        </p:cTn>
                                        <p:tgtEl>
                                          <p:spTgt spid="21542"/>
                                        </p:tgtEl>
                                        <p:attrNameLst>
                                          <p:attrName>style.visibility</p:attrName>
                                        </p:attrNameLst>
                                      </p:cBhvr>
                                      <p:to>
                                        <p:strVal val="visible"/>
                                      </p:to>
                                    </p:set>
                                    <p:anim calcmode="lin" valueType="num">
                                      <p:cBhvr>
                                        <p:cTn id="97" dur="1000" fill="hold"/>
                                        <p:tgtEl>
                                          <p:spTgt spid="21542"/>
                                        </p:tgtEl>
                                        <p:attrNameLst>
                                          <p:attrName>ppt_w</p:attrName>
                                        </p:attrNameLst>
                                      </p:cBhvr>
                                      <p:tavLst>
                                        <p:tav tm="0">
                                          <p:val>
                                            <p:fltVal val="0"/>
                                          </p:val>
                                        </p:tav>
                                        <p:tav tm="100000">
                                          <p:val>
                                            <p:strVal val="#ppt_w"/>
                                          </p:val>
                                        </p:tav>
                                      </p:tavLst>
                                    </p:anim>
                                    <p:anim calcmode="lin" valueType="num">
                                      <p:cBhvr>
                                        <p:cTn id="98" dur="1000" fill="hold"/>
                                        <p:tgtEl>
                                          <p:spTgt spid="21542"/>
                                        </p:tgtEl>
                                        <p:attrNameLst>
                                          <p:attrName>ppt_h</p:attrName>
                                        </p:attrNameLst>
                                      </p:cBhvr>
                                      <p:tavLst>
                                        <p:tav tm="0">
                                          <p:val>
                                            <p:fltVal val="0"/>
                                          </p:val>
                                        </p:tav>
                                        <p:tav tm="100000">
                                          <p:val>
                                            <p:strVal val="#ppt_h"/>
                                          </p:val>
                                        </p:tav>
                                      </p:tavLst>
                                    </p:anim>
                                    <p:anim calcmode="lin" valueType="num">
                                      <p:cBhvr>
                                        <p:cTn id="99" dur="1000" fill="hold"/>
                                        <p:tgtEl>
                                          <p:spTgt spid="21542"/>
                                        </p:tgtEl>
                                        <p:attrNameLst>
                                          <p:attrName>ppt_x</p:attrName>
                                        </p:attrNameLst>
                                      </p:cBhvr>
                                      <p:tavLst>
                                        <p:tav tm="0">
                                          <p:val>
                                            <p:fltVal val="0.5"/>
                                          </p:val>
                                        </p:tav>
                                        <p:tav tm="100000">
                                          <p:val>
                                            <p:strVal val="#ppt_x"/>
                                          </p:val>
                                        </p:tav>
                                      </p:tavLst>
                                    </p:anim>
                                    <p:anim calcmode="lin" valueType="num">
                                      <p:cBhvr>
                                        <p:cTn id="100" dur="1000" fill="hold"/>
                                        <p:tgtEl>
                                          <p:spTgt spid="21542"/>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nodeType="withEffect">
                                  <p:stCondLst>
                                    <p:cond delay="0"/>
                                  </p:stCondLst>
                                  <p:childTnLst>
                                    <p:set>
                                      <p:cBhvr>
                                        <p:cTn id="102" dur="1" fill="hold">
                                          <p:stCondLst>
                                            <p:cond delay="0"/>
                                          </p:stCondLst>
                                        </p:cTn>
                                        <p:tgtEl>
                                          <p:spTgt spid="21544"/>
                                        </p:tgtEl>
                                        <p:attrNameLst>
                                          <p:attrName>style.visibility</p:attrName>
                                        </p:attrNameLst>
                                      </p:cBhvr>
                                      <p:to>
                                        <p:strVal val="visible"/>
                                      </p:to>
                                    </p:set>
                                    <p:anim calcmode="lin" valueType="num">
                                      <p:cBhvr>
                                        <p:cTn id="103" dur="1000" fill="hold"/>
                                        <p:tgtEl>
                                          <p:spTgt spid="21544"/>
                                        </p:tgtEl>
                                        <p:attrNameLst>
                                          <p:attrName>ppt_w</p:attrName>
                                        </p:attrNameLst>
                                      </p:cBhvr>
                                      <p:tavLst>
                                        <p:tav tm="0">
                                          <p:val>
                                            <p:fltVal val="0"/>
                                          </p:val>
                                        </p:tav>
                                        <p:tav tm="100000">
                                          <p:val>
                                            <p:strVal val="#ppt_w"/>
                                          </p:val>
                                        </p:tav>
                                      </p:tavLst>
                                    </p:anim>
                                    <p:anim calcmode="lin" valueType="num">
                                      <p:cBhvr>
                                        <p:cTn id="104" dur="1000" fill="hold"/>
                                        <p:tgtEl>
                                          <p:spTgt spid="21544"/>
                                        </p:tgtEl>
                                        <p:attrNameLst>
                                          <p:attrName>ppt_h</p:attrName>
                                        </p:attrNameLst>
                                      </p:cBhvr>
                                      <p:tavLst>
                                        <p:tav tm="0">
                                          <p:val>
                                            <p:fltVal val="0"/>
                                          </p:val>
                                        </p:tav>
                                        <p:tav tm="100000">
                                          <p:val>
                                            <p:strVal val="#ppt_h"/>
                                          </p:val>
                                        </p:tav>
                                      </p:tavLst>
                                    </p:anim>
                                    <p:anim calcmode="lin" valueType="num">
                                      <p:cBhvr>
                                        <p:cTn id="105" dur="1000" fill="hold"/>
                                        <p:tgtEl>
                                          <p:spTgt spid="21544"/>
                                        </p:tgtEl>
                                        <p:attrNameLst>
                                          <p:attrName>ppt_x</p:attrName>
                                        </p:attrNameLst>
                                      </p:cBhvr>
                                      <p:tavLst>
                                        <p:tav tm="0">
                                          <p:val>
                                            <p:fltVal val="0.5"/>
                                          </p:val>
                                        </p:tav>
                                        <p:tav tm="100000">
                                          <p:val>
                                            <p:strVal val="#ppt_x"/>
                                          </p:val>
                                        </p:tav>
                                      </p:tavLst>
                                    </p:anim>
                                    <p:anim calcmode="lin" valueType="num">
                                      <p:cBhvr>
                                        <p:cTn id="106" dur="1000" fill="hold"/>
                                        <p:tgtEl>
                                          <p:spTgt spid="21544"/>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nodeType="withEffect">
                                  <p:stCondLst>
                                    <p:cond delay="1500"/>
                                  </p:stCondLst>
                                  <p:childTnLst>
                                    <p:set>
                                      <p:cBhvr>
                                        <p:cTn id="108" dur="1" fill="hold">
                                          <p:stCondLst>
                                            <p:cond delay="0"/>
                                          </p:stCondLst>
                                        </p:cTn>
                                        <p:tgtEl>
                                          <p:spTgt spid="21545"/>
                                        </p:tgtEl>
                                        <p:attrNameLst>
                                          <p:attrName>style.visibility</p:attrName>
                                        </p:attrNameLst>
                                      </p:cBhvr>
                                      <p:to>
                                        <p:strVal val="visible"/>
                                      </p:to>
                                    </p:set>
                                    <p:anim calcmode="lin" valueType="num">
                                      <p:cBhvr>
                                        <p:cTn id="109" dur="1000" fill="hold"/>
                                        <p:tgtEl>
                                          <p:spTgt spid="21545"/>
                                        </p:tgtEl>
                                        <p:attrNameLst>
                                          <p:attrName>ppt_w</p:attrName>
                                        </p:attrNameLst>
                                      </p:cBhvr>
                                      <p:tavLst>
                                        <p:tav tm="0">
                                          <p:val>
                                            <p:fltVal val="0"/>
                                          </p:val>
                                        </p:tav>
                                        <p:tav tm="100000">
                                          <p:val>
                                            <p:strVal val="#ppt_w"/>
                                          </p:val>
                                        </p:tav>
                                      </p:tavLst>
                                    </p:anim>
                                    <p:anim calcmode="lin" valueType="num">
                                      <p:cBhvr>
                                        <p:cTn id="110" dur="1000" fill="hold"/>
                                        <p:tgtEl>
                                          <p:spTgt spid="21545"/>
                                        </p:tgtEl>
                                        <p:attrNameLst>
                                          <p:attrName>ppt_h</p:attrName>
                                        </p:attrNameLst>
                                      </p:cBhvr>
                                      <p:tavLst>
                                        <p:tav tm="0">
                                          <p:val>
                                            <p:fltVal val="0"/>
                                          </p:val>
                                        </p:tav>
                                        <p:tav tm="100000">
                                          <p:val>
                                            <p:strVal val="#ppt_h"/>
                                          </p:val>
                                        </p:tav>
                                      </p:tavLst>
                                    </p:anim>
                                    <p:anim calcmode="lin" valueType="num">
                                      <p:cBhvr>
                                        <p:cTn id="111" dur="1000" fill="hold"/>
                                        <p:tgtEl>
                                          <p:spTgt spid="21545"/>
                                        </p:tgtEl>
                                        <p:attrNameLst>
                                          <p:attrName>ppt_x</p:attrName>
                                        </p:attrNameLst>
                                      </p:cBhvr>
                                      <p:tavLst>
                                        <p:tav tm="0">
                                          <p:val>
                                            <p:fltVal val="0.5"/>
                                          </p:val>
                                        </p:tav>
                                        <p:tav tm="100000">
                                          <p:val>
                                            <p:strVal val="#ppt_x"/>
                                          </p:val>
                                        </p:tav>
                                      </p:tavLst>
                                    </p:anim>
                                    <p:anim calcmode="lin" valueType="num">
                                      <p:cBhvr>
                                        <p:cTn id="112" dur="1000" fill="hold"/>
                                        <p:tgtEl>
                                          <p:spTgt spid="21545"/>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nodeType="withEffect">
                                  <p:stCondLst>
                                    <p:cond delay="1500"/>
                                  </p:stCondLst>
                                  <p:childTnLst>
                                    <p:set>
                                      <p:cBhvr>
                                        <p:cTn id="114" dur="1" fill="hold">
                                          <p:stCondLst>
                                            <p:cond delay="0"/>
                                          </p:stCondLst>
                                        </p:cTn>
                                        <p:tgtEl>
                                          <p:spTgt spid="21547"/>
                                        </p:tgtEl>
                                        <p:attrNameLst>
                                          <p:attrName>style.visibility</p:attrName>
                                        </p:attrNameLst>
                                      </p:cBhvr>
                                      <p:to>
                                        <p:strVal val="visible"/>
                                      </p:to>
                                    </p:set>
                                    <p:anim calcmode="lin" valueType="num">
                                      <p:cBhvr>
                                        <p:cTn id="115" dur="1000" fill="hold"/>
                                        <p:tgtEl>
                                          <p:spTgt spid="21547"/>
                                        </p:tgtEl>
                                        <p:attrNameLst>
                                          <p:attrName>ppt_w</p:attrName>
                                        </p:attrNameLst>
                                      </p:cBhvr>
                                      <p:tavLst>
                                        <p:tav tm="0">
                                          <p:val>
                                            <p:fltVal val="0"/>
                                          </p:val>
                                        </p:tav>
                                        <p:tav tm="100000">
                                          <p:val>
                                            <p:strVal val="#ppt_w"/>
                                          </p:val>
                                        </p:tav>
                                      </p:tavLst>
                                    </p:anim>
                                    <p:anim calcmode="lin" valueType="num">
                                      <p:cBhvr>
                                        <p:cTn id="116" dur="1000" fill="hold"/>
                                        <p:tgtEl>
                                          <p:spTgt spid="21547"/>
                                        </p:tgtEl>
                                        <p:attrNameLst>
                                          <p:attrName>ppt_h</p:attrName>
                                        </p:attrNameLst>
                                      </p:cBhvr>
                                      <p:tavLst>
                                        <p:tav tm="0">
                                          <p:val>
                                            <p:fltVal val="0"/>
                                          </p:val>
                                        </p:tav>
                                        <p:tav tm="100000">
                                          <p:val>
                                            <p:strVal val="#ppt_h"/>
                                          </p:val>
                                        </p:tav>
                                      </p:tavLst>
                                    </p:anim>
                                    <p:anim calcmode="lin" valueType="num">
                                      <p:cBhvr>
                                        <p:cTn id="117" dur="1000" fill="hold"/>
                                        <p:tgtEl>
                                          <p:spTgt spid="21547"/>
                                        </p:tgtEl>
                                        <p:attrNameLst>
                                          <p:attrName>ppt_x</p:attrName>
                                        </p:attrNameLst>
                                      </p:cBhvr>
                                      <p:tavLst>
                                        <p:tav tm="0">
                                          <p:val>
                                            <p:fltVal val="0.5"/>
                                          </p:val>
                                        </p:tav>
                                        <p:tav tm="100000">
                                          <p:val>
                                            <p:strVal val="#ppt_x"/>
                                          </p:val>
                                        </p:tav>
                                      </p:tavLst>
                                    </p:anim>
                                    <p:anim calcmode="lin" valueType="num">
                                      <p:cBhvr>
                                        <p:cTn id="118" dur="1000" fill="hold"/>
                                        <p:tgtEl>
                                          <p:spTgt spid="21547"/>
                                        </p:tgtEl>
                                        <p:attrNameLst>
                                          <p:attrName>ppt_y</p:attrName>
                                        </p:attrNameLst>
                                      </p:cBhvr>
                                      <p:tavLst>
                                        <p:tav tm="0">
                                          <p:val>
                                            <p:fltVal val="0.5"/>
                                          </p:val>
                                        </p:tav>
                                        <p:tav tm="100000">
                                          <p:val>
                                            <p:strVal val="#ppt_y"/>
                                          </p:val>
                                        </p:tav>
                                      </p:tavLst>
                                    </p:anim>
                                  </p:childTnLst>
                                </p:cTn>
                              </p:par>
                              <p:par>
                                <p:cTn id="119" presetID="41" presetClass="entr" presetSubtype="0" fill="hold" grpId="0" nodeType="withEffect">
                                  <p:stCondLst>
                                    <p:cond delay="1000"/>
                                  </p:stCondLst>
                                  <p:iterate type="lt">
                                    <p:tmPct val="10000"/>
                                  </p:iterate>
                                  <p:childTnLst>
                                    <p:set>
                                      <p:cBhvr>
                                        <p:cTn id="120" dur="1" fill="hold">
                                          <p:stCondLst>
                                            <p:cond delay="0"/>
                                          </p:stCondLst>
                                        </p:cTn>
                                        <p:tgtEl>
                                          <p:spTgt spid="28"/>
                                        </p:tgtEl>
                                        <p:attrNameLst>
                                          <p:attrName>style.visibility</p:attrName>
                                        </p:attrNameLst>
                                      </p:cBhvr>
                                      <p:to>
                                        <p:strVal val="visible"/>
                                      </p:to>
                                    </p:set>
                                    <p:anim calcmode="lin" valueType="num">
                                      <p:cBhvr>
                                        <p:cTn id="121" dur="75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22" dur="750" fill="hold"/>
                                        <p:tgtEl>
                                          <p:spTgt spid="28"/>
                                        </p:tgtEl>
                                        <p:attrNameLst>
                                          <p:attrName>ppt_y</p:attrName>
                                        </p:attrNameLst>
                                      </p:cBhvr>
                                      <p:tavLst>
                                        <p:tav tm="0">
                                          <p:val>
                                            <p:strVal val="#ppt_y"/>
                                          </p:val>
                                        </p:tav>
                                        <p:tav tm="100000">
                                          <p:val>
                                            <p:strVal val="#ppt_y"/>
                                          </p:val>
                                        </p:tav>
                                      </p:tavLst>
                                    </p:anim>
                                    <p:anim calcmode="lin" valueType="num">
                                      <p:cBhvr>
                                        <p:cTn id="123" dur="75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24" dur="75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25" dur="75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6"/>
          <p:cNvSpPr txBox="1">
            <a:spLocks noChangeArrowheads="1"/>
          </p:cNvSpPr>
          <p:nvPr/>
        </p:nvSpPr>
        <p:spPr bwMode="auto">
          <a:xfrm>
            <a:off x="387350" y="1376363"/>
            <a:ext cx="8756650" cy="1754187"/>
          </a:xfrm>
          <a:prstGeom prst="rect">
            <a:avLst/>
          </a:prstGeom>
          <a:noFill/>
          <a:ln w="9525">
            <a:noFill/>
            <a:miter lim="800000"/>
            <a:headEnd/>
            <a:tailEnd/>
          </a:ln>
        </p:spPr>
        <p:txBody>
          <a:bodyPr>
            <a:spAutoFit/>
          </a:bodyPr>
          <a:lstStyle/>
          <a:p>
            <a:pPr algn="ctr">
              <a:lnSpc>
                <a:spcPct val="150000"/>
              </a:lnSpc>
            </a:pPr>
            <a:r>
              <a:rPr lang="en-US" sz="7200" b="1">
                <a:solidFill>
                  <a:srgbClr val="FF0000"/>
                </a:solidFill>
                <a:latin typeface="UTM Avo"/>
              </a:rPr>
              <a:t>LUYỆN ĐỌC</a:t>
            </a:r>
          </a:p>
        </p:txBody>
      </p:sp>
      <p:pic>
        <p:nvPicPr>
          <p:cNvPr id="20482" name="6"/>
          <p:cNvPicPr>
            <a:picLocks noChangeAspect="1"/>
          </p:cNvPicPr>
          <p:nvPr/>
        </p:nvPicPr>
        <p:blipFill>
          <a:blip r:embed="rId3"/>
          <a:srcRect t="34927"/>
          <a:stretch>
            <a:fillRect/>
          </a:stretch>
        </p:blipFill>
        <p:spPr bwMode="auto">
          <a:xfrm>
            <a:off x="0" y="1797050"/>
            <a:ext cx="9144000" cy="3346450"/>
          </a:xfrm>
          <a:prstGeom prst="rect">
            <a:avLst/>
          </a:prstGeom>
          <a:noFill/>
          <a:ln w="9525">
            <a:noFill/>
            <a:miter lim="800000"/>
            <a:headEnd/>
            <a:tailEnd/>
          </a:ln>
        </p:spPr>
      </p:pic>
      <p:sp>
        <p:nvSpPr>
          <p:cNvPr id="20483" name="Rectangle 1"/>
          <p:cNvSpPr>
            <a:spLocks noChangeArrowheads="1"/>
          </p:cNvSpPr>
          <p:nvPr/>
        </p:nvSpPr>
        <p:spPr bwMode="auto">
          <a:xfrm>
            <a:off x="706438" y="-173038"/>
            <a:ext cx="8337550" cy="661988"/>
          </a:xfrm>
          <a:prstGeom prst="rect">
            <a:avLst/>
          </a:prstGeom>
          <a:noFill/>
          <a:ln w="9525">
            <a:noFill/>
            <a:miter lim="800000"/>
            <a:headEnd/>
            <a:tailEnd/>
          </a:ln>
        </p:spPr>
        <p:txBody>
          <a:bodyPr>
            <a:spAutoFit/>
          </a:bodyPr>
          <a:lstStyle/>
          <a:p>
            <a:pPr algn="ctr">
              <a:lnSpc>
                <a:spcPct val="150000"/>
              </a:lnSpc>
            </a:pPr>
            <a:r>
              <a:rPr lang="en-US" sz="2800">
                <a:solidFill>
                  <a:srgbClr val="0033CC"/>
                </a:solidFill>
                <a:latin typeface="Times New Roman" pitchFamily="18" charset="0"/>
                <a:cs typeface="Times New Roman" pitchFamily="18" charset="0"/>
              </a:rPr>
              <a:t>Thứ  hai ngày 7 tháng 9 năm 2020</a:t>
            </a:r>
          </a:p>
        </p:txBody>
      </p:sp>
      <p:sp>
        <p:nvSpPr>
          <p:cNvPr id="20484" name="Rectangle 2"/>
          <p:cNvSpPr>
            <a:spLocks noChangeArrowheads="1"/>
          </p:cNvSpPr>
          <p:nvPr/>
        </p:nvSpPr>
        <p:spPr bwMode="auto">
          <a:xfrm>
            <a:off x="2074863" y="565150"/>
            <a:ext cx="5599112" cy="377825"/>
          </a:xfrm>
          <a:prstGeom prst="rect">
            <a:avLst/>
          </a:prstGeom>
          <a:noFill/>
          <a:ln w="9525">
            <a:noFill/>
            <a:miter lim="800000"/>
            <a:headEnd/>
            <a:tailEnd/>
          </a:ln>
        </p:spPr>
        <p:txBody>
          <a:bodyPr>
            <a:spAutoFit/>
          </a:bodyPr>
          <a:lstStyle/>
          <a:p>
            <a:pPr algn="ctr">
              <a:lnSpc>
                <a:spcPct val="150000"/>
              </a:lnSpc>
            </a:pPr>
            <a:r>
              <a:rPr lang="en-US" sz="1400" b="1" u="sng">
                <a:solidFill>
                  <a:srgbClr val="FF0000"/>
                </a:solidFill>
                <a:latin typeface="UTM Avo"/>
              </a:rPr>
              <a:t>TẬP ĐỌC – KỂ CHUYỆN </a:t>
            </a:r>
          </a:p>
        </p:txBody>
      </p:sp>
      <p:sp>
        <p:nvSpPr>
          <p:cNvPr id="20485" name="Rectangle 3"/>
          <p:cNvSpPr>
            <a:spLocks noChangeArrowheads="1"/>
          </p:cNvSpPr>
          <p:nvPr/>
        </p:nvSpPr>
        <p:spPr bwMode="auto">
          <a:xfrm>
            <a:off x="1822450" y="754063"/>
            <a:ext cx="6103938" cy="831850"/>
          </a:xfrm>
          <a:prstGeom prst="rect">
            <a:avLst/>
          </a:prstGeom>
          <a:noFill/>
          <a:ln w="9525">
            <a:noFill/>
            <a:miter lim="800000"/>
            <a:headEnd/>
            <a:tailEnd/>
          </a:ln>
        </p:spPr>
        <p:txBody>
          <a:bodyPr>
            <a:spAutoFit/>
          </a:bodyPr>
          <a:lstStyle/>
          <a:p>
            <a:pPr algn="ctr">
              <a:lnSpc>
                <a:spcPct val="150000"/>
              </a:lnSpc>
            </a:pPr>
            <a:r>
              <a:rPr lang="en-US" sz="3200">
                <a:solidFill>
                  <a:srgbClr val="FF0000"/>
                </a:solidFill>
                <a:latin typeface="Times New Roman" pitchFamily="18" charset="0"/>
                <a:cs typeface="Times New Roman" pitchFamily="18" charset="0"/>
              </a:rPr>
              <a:t>Cậu bé thông minh</a:t>
            </a: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图片 4"/>
          <p:cNvPicPr>
            <a:picLocks noChangeAspect="1"/>
          </p:cNvPicPr>
          <p:nvPr/>
        </p:nvPicPr>
        <p:blipFill>
          <a:blip r:embed="rId3"/>
          <a:srcRect/>
          <a:stretch>
            <a:fillRect/>
          </a:stretch>
        </p:blipFill>
        <p:spPr bwMode="auto">
          <a:xfrm>
            <a:off x="-9525" y="31750"/>
            <a:ext cx="9153525" cy="5143500"/>
          </a:xfrm>
          <a:prstGeom prst="rect">
            <a:avLst/>
          </a:prstGeom>
          <a:noFill/>
          <a:ln w="9525">
            <a:noFill/>
            <a:miter lim="800000"/>
            <a:headEnd/>
            <a:tailEnd/>
          </a:ln>
        </p:spPr>
      </p:pic>
      <p:sp>
        <p:nvSpPr>
          <p:cNvPr id="22530" name="TextBox 6"/>
          <p:cNvSpPr txBox="1">
            <a:spLocks noChangeArrowheads="1"/>
          </p:cNvSpPr>
          <p:nvPr/>
        </p:nvSpPr>
        <p:spPr bwMode="auto">
          <a:xfrm>
            <a:off x="150813" y="1414463"/>
            <a:ext cx="8839200" cy="3138487"/>
          </a:xfrm>
          <a:prstGeom prst="rect">
            <a:avLst/>
          </a:prstGeom>
          <a:noFill/>
          <a:ln w="9525">
            <a:noFill/>
            <a:miter lim="800000"/>
            <a:headEnd/>
            <a:tailEnd/>
          </a:ln>
        </p:spPr>
        <p:txBody>
          <a:bodyPr>
            <a:spAutoFit/>
          </a:bodyPr>
          <a:lstStyle/>
          <a:p>
            <a:pPr algn="ctr">
              <a:lnSpc>
                <a:spcPct val="150000"/>
              </a:lnSpc>
            </a:pPr>
            <a:r>
              <a:rPr lang="en-US" sz="6600">
                <a:solidFill>
                  <a:srgbClr val="0033CC"/>
                </a:solidFill>
                <a:latin typeface="UTM Avo"/>
              </a:rPr>
              <a:t>Đọc nối tiếp câu, ngắt, nghỉ câu dài</a:t>
            </a:r>
          </a:p>
        </p:txBody>
      </p:sp>
      <p:sp>
        <p:nvSpPr>
          <p:cNvPr id="22531" name="Rectangle 1"/>
          <p:cNvSpPr>
            <a:spLocks noChangeArrowheads="1"/>
          </p:cNvSpPr>
          <p:nvPr/>
        </p:nvSpPr>
        <p:spPr bwMode="auto">
          <a:xfrm>
            <a:off x="1546225" y="73025"/>
            <a:ext cx="6346825" cy="661988"/>
          </a:xfrm>
          <a:prstGeom prst="rect">
            <a:avLst/>
          </a:prstGeom>
          <a:noFill/>
          <a:ln w="9525">
            <a:noFill/>
            <a:miter lim="800000"/>
            <a:headEnd/>
            <a:tailEnd/>
          </a:ln>
        </p:spPr>
        <p:txBody>
          <a:bodyPr>
            <a:spAutoFit/>
          </a:bodyPr>
          <a:lstStyle/>
          <a:p>
            <a:pPr algn="ctr">
              <a:lnSpc>
                <a:spcPct val="150000"/>
              </a:lnSpc>
            </a:pPr>
            <a:r>
              <a:rPr lang="en-US" sz="2800">
                <a:solidFill>
                  <a:srgbClr val="0033CC"/>
                </a:solidFill>
                <a:latin typeface="Times New Roman" pitchFamily="18" charset="0"/>
                <a:cs typeface="Times New Roman" pitchFamily="18" charset="0"/>
              </a:rPr>
              <a:t>Thứ  hai ngày 7 tháng 9 năm 2020</a:t>
            </a:r>
          </a:p>
        </p:txBody>
      </p:sp>
      <p:sp>
        <p:nvSpPr>
          <p:cNvPr id="22532" name="Rectangle 2"/>
          <p:cNvSpPr>
            <a:spLocks noChangeArrowheads="1"/>
          </p:cNvSpPr>
          <p:nvPr/>
        </p:nvSpPr>
        <p:spPr bwMode="auto">
          <a:xfrm>
            <a:off x="1030288" y="931863"/>
            <a:ext cx="7959725" cy="1201737"/>
          </a:xfrm>
          <a:prstGeom prst="rect">
            <a:avLst/>
          </a:prstGeom>
          <a:noFill/>
          <a:ln w="9525">
            <a:noFill/>
            <a:miter lim="800000"/>
            <a:headEnd/>
            <a:tailEnd/>
          </a:ln>
        </p:spPr>
        <p:txBody>
          <a:bodyPr>
            <a:spAutoFit/>
          </a:bodyPr>
          <a:lstStyle/>
          <a:p>
            <a:pPr algn="ctr">
              <a:lnSpc>
                <a:spcPct val="150000"/>
              </a:lnSpc>
            </a:pPr>
            <a:r>
              <a:rPr lang="en-US" sz="4800">
                <a:solidFill>
                  <a:srgbClr val="FF0000"/>
                </a:solidFill>
                <a:latin typeface="Times New Roman" pitchFamily="18" charset="0"/>
                <a:cs typeface="Times New Roman" pitchFamily="18" charset="0"/>
              </a:rPr>
              <a:t>Cậu bé thông minh</a:t>
            </a:r>
          </a:p>
        </p:txBody>
      </p:sp>
      <p:sp>
        <p:nvSpPr>
          <p:cNvPr id="22533" name="Rectangle 5"/>
          <p:cNvSpPr>
            <a:spLocks noChangeArrowheads="1"/>
          </p:cNvSpPr>
          <p:nvPr/>
        </p:nvSpPr>
        <p:spPr bwMode="auto">
          <a:xfrm>
            <a:off x="831850" y="655638"/>
            <a:ext cx="8356600" cy="554037"/>
          </a:xfrm>
          <a:prstGeom prst="rect">
            <a:avLst/>
          </a:prstGeom>
          <a:noFill/>
          <a:ln w="9525">
            <a:noFill/>
            <a:miter lim="800000"/>
            <a:headEnd/>
            <a:tailEnd/>
          </a:ln>
        </p:spPr>
        <p:txBody>
          <a:bodyPr>
            <a:spAutoFit/>
          </a:bodyPr>
          <a:lstStyle/>
          <a:p>
            <a:pPr algn="ctr">
              <a:lnSpc>
                <a:spcPct val="150000"/>
              </a:lnSpc>
            </a:pPr>
            <a:r>
              <a:rPr lang="en-US" sz="2000" b="1" u="sng">
                <a:solidFill>
                  <a:srgbClr val="FF0000"/>
                </a:solidFill>
                <a:latin typeface="Times New Roman" pitchFamily="18" charset="0"/>
                <a:cs typeface="Times New Roman" pitchFamily="18" charset="0"/>
              </a:rPr>
              <a:t>TẬP ĐỌC – KỂ CHUYỆN </a:t>
            </a:r>
          </a:p>
        </p:txBody>
      </p:sp>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6"/>
          <p:cNvSpPr txBox="1">
            <a:spLocks noChangeArrowheads="1"/>
          </p:cNvSpPr>
          <p:nvPr/>
        </p:nvSpPr>
        <p:spPr bwMode="auto">
          <a:xfrm>
            <a:off x="130175" y="225425"/>
            <a:ext cx="8839200" cy="4524375"/>
          </a:xfrm>
          <a:prstGeom prst="rect">
            <a:avLst/>
          </a:prstGeom>
          <a:noFill/>
          <a:ln w="9525">
            <a:noFill/>
            <a:miter lim="800000"/>
            <a:headEnd/>
            <a:tailEnd/>
          </a:ln>
        </p:spPr>
        <p:txBody>
          <a:bodyPr>
            <a:spAutoFit/>
          </a:bodyPr>
          <a:lstStyle/>
          <a:p>
            <a:pPr algn="just" eaLnBrk="0" hangingPunct="0">
              <a:spcBef>
                <a:spcPct val="50000"/>
              </a:spcBef>
            </a:pPr>
            <a:r>
              <a:rPr lang="en-US" altLang="en-US" sz="4800">
                <a:solidFill>
                  <a:srgbClr val="FF0000"/>
                </a:solidFill>
                <a:latin typeface="Times New Roman" pitchFamily="18" charset="0"/>
                <a:cs typeface="Times New Roman" pitchFamily="18" charset="0"/>
              </a:rPr>
              <a:t>Ngày xưa,</a:t>
            </a:r>
            <a:r>
              <a:rPr lang="en-US" altLang="en-US" sz="4800">
                <a:solidFill>
                  <a:srgbClr val="000000"/>
                </a:solidFill>
                <a:latin typeface="Times New Roman" pitchFamily="18" charset="0"/>
                <a:cs typeface="Times New Roman" pitchFamily="18" charset="0"/>
              </a:rPr>
              <a:t>/</a:t>
            </a:r>
            <a:r>
              <a:rPr lang="en-US" altLang="en-US" sz="4800">
                <a:solidFill>
                  <a:srgbClr val="FF0000"/>
                </a:solidFill>
                <a:latin typeface="Times New Roman" pitchFamily="18" charset="0"/>
                <a:cs typeface="Times New Roman" pitchFamily="18" charset="0"/>
              </a:rPr>
              <a:t>có một ông vua muốn tìm người tài ra giúp nước.</a:t>
            </a:r>
            <a:r>
              <a:rPr lang="en-US" altLang="en-US" sz="4800">
                <a:solidFill>
                  <a:srgbClr val="000000"/>
                </a:solidFill>
                <a:latin typeface="Times New Roman" pitchFamily="18" charset="0"/>
                <a:cs typeface="Times New Roman" pitchFamily="18" charset="0"/>
              </a:rPr>
              <a:t>// </a:t>
            </a:r>
            <a:r>
              <a:rPr lang="en-US" altLang="en-US" sz="4800">
                <a:solidFill>
                  <a:srgbClr val="FF0000"/>
                </a:solidFill>
                <a:latin typeface="Times New Roman" pitchFamily="18" charset="0"/>
                <a:cs typeface="Times New Roman" pitchFamily="18" charset="0"/>
              </a:rPr>
              <a:t>Vua hạ lệnh cho mỗi làng trong vùng nọ</a:t>
            </a:r>
            <a:r>
              <a:rPr lang="en-US" altLang="en-US" sz="4800">
                <a:solidFill>
                  <a:srgbClr val="000000"/>
                </a:solidFill>
                <a:latin typeface="Times New Roman" pitchFamily="18" charset="0"/>
                <a:cs typeface="Times New Roman" pitchFamily="18" charset="0"/>
              </a:rPr>
              <a:t>/</a:t>
            </a:r>
            <a:r>
              <a:rPr lang="en-US" altLang="en-US" sz="4800">
                <a:solidFill>
                  <a:srgbClr val="FF0000"/>
                </a:solidFill>
                <a:latin typeface="Times New Roman" pitchFamily="18" charset="0"/>
                <a:cs typeface="Times New Roman" pitchFamily="18" charset="0"/>
              </a:rPr>
              <a:t> nộp một con gà trống biết đẻ trứng,</a:t>
            </a:r>
            <a:r>
              <a:rPr lang="en-US" altLang="en-US" sz="4800">
                <a:solidFill>
                  <a:srgbClr val="000000"/>
                </a:solidFill>
                <a:latin typeface="Times New Roman" pitchFamily="18" charset="0"/>
                <a:cs typeface="Times New Roman" pitchFamily="18" charset="0"/>
              </a:rPr>
              <a:t>/ </a:t>
            </a:r>
            <a:r>
              <a:rPr lang="en-US" altLang="en-US" sz="4800">
                <a:solidFill>
                  <a:srgbClr val="FF0000"/>
                </a:solidFill>
                <a:latin typeface="Times New Roman" pitchFamily="18" charset="0"/>
                <a:cs typeface="Times New Roman" pitchFamily="18" charset="0"/>
              </a:rPr>
              <a:t>nếu không có</a:t>
            </a:r>
            <a:r>
              <a:rPr lang="en-US" altLang="en-US" sz="4800">
                <a:solidFill>
                  <a:srgbClr val="000000"/>
                </a:solidFill>
                <a:latin typeface="Times New Roman" pitchFamily="18" charset="0"/>
                <a:cs typeface="Times New Roman" pitchFamily="18" charset="0"/>
              </a:rPr>
              <a:t>/</a:t>
            </a:r>
            <a:r>
              <a:rPr lang="en-US" altLang="en-US" sz="4800">
                <a:solidFill>
                  <a:srgbClr val="FF0000"/>
                </a:solidFill>
                <a:latin typeface="Times New Roman" pitchFamily="18" charset="0"/>
                <a:cs typeface="Times New Roman" pitchFamily="18" charset="0"/>
              </a:rPr>
              <a:t> thì cả làng phải chịu tội.</a:t>
            </a:r>
            <a:r>
              <a:rPr lang="en-US" altLang="en-US" sz="4800">
                <a:solidFill>
                  <a:srgbClr val="000000"/>
                </a:solidFill>
                <a:latin typeface="Times New Roman" pitchFamily="18" charset="0"/>
                <a:cs typeface="Times New Roman" pitchFamily="18" charset="0"/>
              </a:rPr>
              <a:t>// </a:t>
            </a:r>
            <a:endParaRPr lang="en-US" altLang="en-US" sz="4800" i="1">
              <a:solidFill>
                <a:srgbClr val="FF0000"/>
              </a:solidFill>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片 4"/>
          <p:cNvPicPr>
            <a:picLocks noChangeAspect="1"/>
          </p:cNvPicPr>
          <p:nvPr/>
        </p:nvPicPr>
        <p:blipFill>
          <a:blip r:embed="rId3"/>
          <a:srcRect/>
          <a:stretch>
            <a:fillRect/>
          </a:stretch>
        </p:blipFill>
        <p:spPr bwMode="auto">
          <a:xfrm>
            <a:off x="-9525" y="173038"/>
            <a:ext cx="9153525" cy="5143500"/>
          </a:xfrm>
          <a:prstGeom prst="rect">
            <a:avLst/>
          </a:prstGeom>
          <a:noFill/>
          <a:ln w="9525">
            <a:noFill/>
            <a:miter lim="800000"/>
            <a:headEnd/>
            <a:tailEnd/>
          </a:ln>
        </p:spPr>
      </p:pic>
      <p:sp>
        <p:nvSpPr>
          <p:cNvPr id="26626" name="TextBox 6"/>
          <p:cNvSpPr txBox="1">
            <a:spLocks noChangeArrowheads="1"/>
          </p:cNvSpPr>
          <p:nvPr/>
        </p:nvSpPr>
        <p:spPr bwMode="auto">
          <a:xfrm>
            <a:off x="157163" y="1443038"/>
            <a:ext cx="8839200" cy="2924175"/>
          </a:xfrm>
          <a:prstGeom prst="rect">
            <a:avLst/>
          </a:prstGeom>
          <a:noFill/>
          <a:ln w="9525">
            <a:noFill/>
            <a:miter lim="800000"/>
            <a:headEnd/>
            <a:tailEnd/>
          </a:ln>
        </p:spPr>
        <p:txBody>
          <a:bodyPr>
            <a:spAutoFit/>
          </a:bodyPr>
          <a:lstStyle/>
          <a:p>
            <a:pPr algn="ctr">
              <a:lnSpc>
                <a:spcPct val="150000"/>
              </a:lnSpc>
            </a:pPr>
            <a:r>
              <a:rPr lang="en-US" sz="6600">
                <a:solidFill>
                  <a:srgbClr val="0033CC"/>
                </a:solidFill>
                <a:latin typeface="UTM Avo"/>
              </a:rPr>
              <a:t>Đọc nối tiếp đoạn – giải nghĩa từ</a:t>
            </a:r>
          </a:p>
        </p:txBody>
      </p:sp>
      <p:sp>
        <p:nvSpPr>
          <p:cNvPr id="26627" name="Rectangle 1"/>
          <p:cNvSpPr>
            <a:spLocks noChangeArrowheads="1"/>
          </p:cNvSpPr>
          <p:nvPr/>
        </p:nvSpPr>
        <p:spPr bwMode="auto">
          <a:xfrm>
            <a:off x="430213" y="596900"/>
            <a:ext cx="8274050" cy="508000"/>
          </a:xfrm>
          <a:prstGeom prst="rect">
            <a:avLst/>
          </a:prstGeom>
          <a:noFill/>
          <a:ln w="9525">
            <a:noFill/>
            <a:miter lim="800000"/>
            <a:headEnd/>
            <a:tailEnd/>
          </a:ln>
        </p:spPr>
        <p:txBody>
          <a:bodyPr>
            <a:spAutoFit/>
          </a:bodyPr>
          <a:lstStyle/>
          <a:p>
            <a:pPr algn="ctr">
              <a:lnSpc>
                <a:spcPct val="150000"/>
              </a:lnSpc>
            </a:pPr>
            <a:r>
              <a:rPr lang="en-US" sz="1800" b="1" u="sng">
                <a:solidFill>
                  <a:srgbClr val="FF0000"/>
                </a:solidFill>
                <a:latin typeface="UTM Avo"/>
              </a:rPr>
              <a:t>TẬP ĐỌC – KỂ CHUYỆN </a:t>
            </a:r>
          </a:p>
        </p:txBody>
      </p:sp>
      <p:sp>
        <p:nvSpPr>
          <p:cNvPr id="26628" name="Rectangle 2"/>
          <p:cNvSpPr>
            <a:spLocks noChangeArrowheads="1"/>
          </p:cNvSpPr>
          <p:nvPr/>
        </p:nvSpPr>
        <p:spPr bwMode="auto">
          <a:xfrm>
            <a:off x="638175" y="966788"/>
            <a:ext cx="8277225" cy="1014412"/>
          </a:xfrm>
          <a:prstGeom prst="rect">
            <a:avLst/>
          </a:prstGeom>
          <a:noFill/>
          <a:ln w="9525">
            <a:noFill/>
            <a:miter lim="800000"/>
            <a:headEnd/>
            <a:tailEnd/>
          </a:ln>
        </p:spPr>
        <p:txBody>
          <a:bodyPr>
            <a:spAutoFit/>
          </a:bodyPr>
          <a:lstStyle/>
          <a:p>
            <a:pPr algn="ctr">
              <a:lnSpc>
                <a:spcPct val="150000"/>
              </a:lnSpc>
            </a:pPr>
            <a:r>
              <a:rPr lang="en-US" sz="4000" b="1">
                <a:solidFill>
                  <a:srgbClr val="FF0000"/>
                </a:solidFill>
                <a:latin typeface="Tahoma" pitchFamily="34" charset="0"/>
                <a:cs typeface="Tahoma" pitchFamily="34" charset="0"/>
              </a:rPr>
              <a:t>Cậu bé thông minh </a:t>
            </a:r>
            <a:endParaRPr lang="en-US" sz="4000" b="1">
              <a:solidFill>
                <a:srgbClr val="FF0000"/>
              </a:solidFill>
              <a:latin typeface="Times New Roman" pitchFamily="18" charset="0"/>
              <a:ea typeface="Tahoma" pitchFamily="34" charset="0"/>
              <a:cs typeface="Times New Roman" pitchFamily="18" charset="0"/>
            </a:endParaRPr>
          </a:p>
        </p:txBody>
      </p:sp>
      <p:sp>
        <p:nvSpPr>
          <p:cNvPr id="26629" name="Rectangle 5"/>
          <p:cNvSpPr>
            <a:spLocks noChangeArrowheads="1"/>
          </p:cNvSpPr>
          <p:nvPr/>
        </p:nvSpPr>
        <p:spPr bwMode="auto">
          <a:xfrm>
            <a:off x="638175" y="39688"/>
            <a:ext cx="8358188" cy="661987"/>
          </a:xfrm>
          <a:prstGeom prst="rect">
            <a:avLst/>
          </a:prstGeom>
          <a:noFill/>
          <a:ln w="9525">
            <a:noFill/>
            <a:miter lim="800000"/>
            <a:headEnd/>
            <a:tailEnd/>
          </a:ln>
        </p:spPr>
        <p:txBody>
          <a:bodyPr>
            <a:spAutoFit/>
          </a:bodyPr>
          <a:lstStyle/>
          <a:p>
            <a:pPr algn="ctr">
              <a:lnSpc>
                <a:spcPct val="150000"/>
              </a:lnSpc>
            </a:pPr>
            <a:r>
              <a:rPr lang="en-US" sz="2800">
                <a:solidFill>
                  <a:srgbClr val="0033CC"/>
                </a:solidFill>
                <a:latin typeface="Times New Roman" pitchFamily="18" charset="0"/>
                <a:cs typeface="Times New Roman" pitchFamily="18" charset="0"/>
              </a:rPr>
              <a:t>Thứ  hai ngày 7 tháng 9 năm 2020</a:t>
            </a:r>
          </a:p>
        </p:txBody>
      </p: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40&quot;/&gt;&lt;/object&gt;&lt;object type=&quot;3&quot; unique_id=&quot;10004&quot;&gt;&lt;property id=&quot;20148&quot; value=&quot;5&quot;/&gt;&lt;property id=&quot;20300&quot; value=&quot;Slide 3&quot;/&gt;&lt;property id=&quot;20307&quot; value=&quot;348&quot;/&gt;&lt;/object&gt;&lt;object type=&quot;3&quot; unique_id=&quot;10005&quot;&gt;&lt;property id=&quot;20148&quot; value=&quot;5&quot;/&gt;&lt;property id=&quot;20300&quot; value=&quot;Slide 4&quot;/&gt;&lt;property id=&quot;20307&quot; value=&quot;292&quot;/&gt;&lt;/object&gt;&lt;object type=&quot;3&quot; unique_id=&quot;10006&quot;&gt;&lt;property id=&quot;20148&quot; value=&quot;5&quot;/&gt;&lt;property id=&quot;20300&quot; value=&quot;Slide 5&quot;/&gt;&lt;property id=&quot;20307&quot; value=&quot;347&quot;/&gt;&lt;/object&gt;&lt;object type=&quot;3&quot; unique_id=&quot;10007&quot;&gt;&lt;property id=&quot;20148&quot; value=&quot;5&quot;/&gt;&lt;property id=&quot;20300&quot; value=&quot;Slide 6&quot;/&gt;&lt;property id=&quot;20307&quot; value=&quot;394&quot;/&gt;&lt;/object&gt;&lt;object type=&quot;3&quot; unique_id=&quot;10008&quot;&gt;&lt;property id=&quot;20148&quot; value=&quot;5&quot;/&gt;&lt;property id=&quot;20300&quot; value=&quot;Slide 7&quot;/&gt;&lt;property id=&quot;20307&quot; value=&quot;307&quot;/&gt;&lt;/object&gt;&lt;object type=&quot;3&quot; unique_id=&quot;10010&quot;&gt;&lt;property id=&quot;20148&quot; value=&quot;5&quot;/&gt;&lt;property id=&quot;20300&quot; value=&quot;Slide 9&quot;/&gt;&lt;property id=&quot;20307&quot; value=&quot;393&quot;/&gt;&lt;/object&gt;&lt;object type=&quot;3&quot; unique_id=&quot;10011&quot;&gt;&lt;property id=&quot;20148&quot; value=&quot;5&quot;/&gt;&lt;property id=&quot;20300&quot; value=&quot;Slide 10&quot;/&gt;&lt;property id=&quot;20307&quot; value=&quot;309&quot;/&gt;&lt;/object&gt;&lt;object type=&quot;3&quot; unique_id=&quot;10013&quot;&gt;&lt;property id=&quot;20148&quot; value=&quot;5&quot;/&gt;&lt;property id=&quot;20300&quot; value=&quot;Slide 12&quot;/&gt;&lt;property id=&quot;20307&quot; value=&quot;395&quot;/&gt;&lt;/object&gt;&lt;object type=&quot;3&quot; unique_id=&quot;10014&quot;&gt;&lt;property id=&quot;20148&quot; value=&quot;5&quot;/&gt;&lt;property id=&quot;20300&quot; value=&quot;Slide 13&quot;/&gt;&lt;property id=&quot;20307&quot; value=&quot;273&quot;/&gt;&lt;/object&gt;&lt;object type=&quot;3&quot; unique_id=&quot;10015&quot;&gt;&lt;property id=&quot;20148&quot; value=&quot;5&quot;/&gt;&lt;property id=&quot;20300&quot; value=&quot;Slide 14&quot;/&gt;&lt;property id=&quot;20307&quot; value=&quot;302&quot;/&gt;&lt;/object&gt;&lt;object type=&quot;3&quot; unique_id=&quot;10016&quot;&gt;&lt;property id=&quot;20148&quot; value=&quot;5&quot;/&gt;&lt;property id=&quot;20300&quot; value=&quot;Slide 15&quot;/&gt;&lt;property id=&quot;20307&quot; value=&quot;357&quot;/&gt;&lt;/object&gt;&lt;object type=&quot;3&quot; unique_id=&quot;10017&quot;&gt;&lt;property id=&quot;20148&quot; value=&quot;5&quot;/&gt;&lt;property id=&quot;20300&quot; value=&quot;Slide 16&quot;/&gt;&lt;property id=&quot;20307&quot; value=&quot;311&quot;/&gt;&lt;/object&gt;&lt;object type=&quot;3&quot; unique_id=&quot;10018&quot;&gt;&lt;property id=&quot;20148&quot; value=&quot;5&quot;/&gt;&lt;property id=&quot;20300&quot; value=&quot;Slide 17&quot;/&gt;&lt;property id=&quot;20307&quot; value=&quot;355&quot;/&gt;&lt;/object&gt;&lt;object type=&quot;3&quot; unique_id=&quot;10019&quot;&gt;&lt;property id=&quot;20148&quot; value=&quot;5&quot;/&gt;&lt;property id=&quot;20300&quot; value=&quot;Slide 18&quot;/&gt;&lt;property id=&quot;20307&quot; value=&quot;354&quot;/&gt;&lt;/object&gt;&lt;object type=&quot;3&quot; unique_id=&quot;10020&quot;&gt;&lt;property id=&quot;20148&quot; value=&quot;5&quot;/&gt;&lt;property id=&quot;20300&quot; value=&quot;Slide 19&quot;/&gt;&lt;property id=&quot;20307&quot; value=&quot;358&quot;/&gt;&lt;/object&gt;&lt;object type=&quot;3&quot; unique_id=&quot;10021&quot;&gt;&lt;property id=&quot;20148&quot; value=&quot;5&quot;/&gt;&lt;property id=&quot;20300&quot; value=&quot;Slide 20&quot;/&gt;&lt;property id=&quot;20307&quot; value=&quot;313&quot;/&gt;&lt;/object&gt;&lt;object type=&quot;3&quot; unique_id=&quot;10022&quot;&gt;&lt;property id=&quot;20148&quot; value=&quot;5&quot;/&gt;&lt;property id=&quot;20300&quot; value=&quot;Slide 21&quot;/&gt;&lt;property id=&quot;20307&quot; value=&quot;366&quot;/&gt;&lt;/object&gt;&lt;object type=&quot;3&quot; unique_id=&quot;10023&quot;&gt;&lt;property id=&quot;20148&quot; value=&quot;5&quot;/&gt;&lt;property id=&quot;20300&quot; value=&quot;Slide 22&quot;/&gt;&lt;property id=&quot;20307&quot; value=&quot;406&quot;/&gt;&lt;/object&gt;&lt;object type=&quot;3&quot; unique_id=&quot;10024&quot;&gt;&lt;property id=&quot;20148&quot; value=&quot;5&quot;/&gt;&lt;property id=&quot;20300&quot; value=&quot;Slide 23&quot;/&gt;&lt;property id=&quot;20307&quot; value=&quot;399&quot;/&gt;&lt;/object&gt;&lt;object type=&quot;3&quot; unique_id=&quot;10025&quot;&gt;&lt;property id=&quot;20148&quot; value=&quot;5&quot;/&gt;&lt;property id=&quot;20300&quot; value=&quot;Slide 24&quot;/&gt;&lt;property id=&quot;20307&quot; value=&quot;398&quot;/&gt;&lt;/object&gt;&lt;object type=&quot;3&quot; unique_id=&quot;10026&quot;&gt;&lt;property id=&quot;20148&quot; value=&quot;5&quot;/&gt;&lt;property id=&quot;20300&quot; value=&quot;Slide 25&quot;/&gt;&lt;property id=&quot;20307&quot; value=&quot;400&quot;/&gt;&lt;/object&gt;&lt;object type=&quot;3&quot; unique_id=&quot;10027&quot;&gt;&lt;property id=&quot;20148&quot; value=&quot;5&quot;/&gt;&lt;property id=&quot;20300&quot; value=&quot;Slide 26&quot;/&gt;&lt;property id=&quot;20307&quot; value=&quot;403&quot;/&gt;&lt;/object&gt;&lt;object type=&quot;3&quot; unique_id=&quot;10028&quot;&gt;&lt;property id=&quot;20148&quot; value=&quot;5&quot;/&gt;&lt;property id=&quot;20300&quot; value=&quot;Slide 27&quot;/&gt;&lt;property id=&quot;20307&quot; value=&quot;407&quot;/&gt;&lt;/object&gt;&lt;object type=&quot;3&quot; unique_id=&quot;10029&quot;&gt;&lt;property id=&quot;20148&quot; value=&quot;5&quot;/&gt;&lt;property id=&quot;20300&quot; value=&quot;Slide 28&quot;/&gt;&lt;property id=&quot;20307&quot; value=&quot;364&quot;/&gt;&lt;/object&gt;&lt;object type=&quot;3&quot; unique_id=&quot;10032&quot;&gt;&lt;property id=&quot;20148&quot; value=&quot;5&quot;/&gt;&lt;property id=&quot;20300&quot; value=&quot;Slide 29&quot;/&gt;&lt;property id=&quot;20307&quot; value=&quot;367&quot;/&gt;&lt;/object&gt;&lt;object type=&quot;3&quot; unique_id=&quot;10033&quot;&gt;&lt;property id=&quot;20148&quot; value=&quot;5&quot;/&gt;&lt;property id=&quot;20300&quot; value=&quot;Slide 30&quot;/&gt;&lt;property id=&quot;20307&quot; value=&quot;359&quot;/&gt;&lt;/object&gt;&lt;object type=&quot;3&quot; unique_id=&quot;10034&quot;&gt;&lt;property id=&quot;20148&quot; value=&quot;5&quot;/&gt;&lt;property id=&quot;20300&quot; value=&quot;Slide 31&quot;/&gt;&lt;property id=&quot;20307&quot; value=&quot;375&quot;/&gt;&lt;/object&gt;&lt;object type=&quot;3&quot; unique_id=&quot;10035&quot;&gt;&lt;property id=&quot;20148&quot; value=&quot;5&quot;/&gt;&lt;property id=&quot;20300&quot; value=&quot;Slide 32&quot;/&gt;&lt;property id=&quot;20307&quot; value=&quot;381&quot;/&gt;&lt;/object&gt;&lt;object type=&quot;3&quot; unique_id=&quot;10037&quot;&gt;&lt;property id=&quot;20148&quot; value=&quot;5&quot;/&gt;&lt;property id=&quot;20300&quot; value=&quot;Slide 33&quot;/&gt;&lt;property id=&quot;20307&quot; value=&quot;376&quot;/&gt;&lt;/object&gt;&lt;object type=&quot;3&quot; unique_id=&quot;10038&quot;&gt;&lt;property id=&quot;20148&quot; value=&quot;5&quot;/&gt;&lt;property id=&quot;20300&quot; value=&quot;Slide 34&quot;/&gt;&lt;property id=&quot;20307&quot; value=&quot;378&quot;/&gt;&lt;/object&gt;&lt;object type=&quot;3&quot; unique_id=&quot;10040&quot;&gt;&lt;property id=&quot;20148&quot; value=&quot;5&quot;/&gt;&lt;property id=&quot;20300&quot; value=&quot;Slide 35&quot;/&gt;&lt;property id=&quot;20307&quot; value=&quot;404&quot;/&gt;&lt;/object&gt;&lt;object type=&quot;3&quot; unique_id=&quot;10041&quot;&gt;&lt;property id=&quot;20148&quot; value=&quot;5&quot;/&gt;&lt;property id=&quot;20300&quot; value=&quot;Slide 36&quot;/&gt;&lt;property id=&quot;20307&quot; value=&quot;380&quot;/&gt;&lt;/object&gt;&lt;object type=&quot;3&quot; unique_id=&quot;10043&quot;&gt;&lt;property id=&quot;20148&quot; value=&quot;5&quot;/&gt;&lt;property id=&quot;20300&quot; value=&quot;Slide 37&quot;/&gt;&lt;property id=&quot;20307&quot; value=&quot;408&quot;/&gt;&lt;/object&gt;&lt;object type=&quot;3&quot; unique_id=&quot;10044&quot;&gt;&lt;property id=&quot;20148&quot; value=&quot;5&quot;/&gt;&lt;property id=&quot;20300&quot; value=&quot;Slide 38&quot;/&gt;&lt;property id=&quot;20307&quot; value=&quot;405&quot;/&gt;&lt;/object&gt;&lt;object type=&quot;3&quot; unique_id=&quot;10045&quot;&gt;&lt;property id=&quot;20148&quot; value=&quot;5&quot;/&gt;&lt;property id=&quot;20300&quot; value=&quot;Slide 39&quot;/&gt;&lt;property id=&quot;20307&quot; value=&quot;289&quot;/&gt;&lt;/object&gt;&lt;object type=&quot;3&quot; unique_id=&quot;10046&quot;&gt;&lt;property id=&quot;20148&quot; value=&quot;5&quot;/&gt;&lt;property id=&quot;20300&quot; value=&quot;Slide 40&quot;/&gt;&lt;property id=&quot;20307&quot; value=&quot;328&quot;/&gt;&lt;/object&gt;&lt;object type=&quot;3&quot; unique_id=&quot;10047&quot;&gt;&lt;property id=&quot;20148&quot; value=&quot;5&quot;/&gt;&lt;property id=&quot;20300&quot; value=&quot;Slide 41&quot;/&gt;&lt;property id=&quot;20307&quot; value=&quot;288&quot;/&gt;&lt;/object&gt;&lt;object type=&quot;3&quot; unique_id=&quot;10491&quot;&gt;&lt;property id=&quot;20148&quot; value=&quot;5&quot;/&gt;&lt;property id=&quot;20300&quot; value=&quot;Slide 8&quot;/&gt;&lt;property id=&quot;20307&quot; value=&quot;410&quot;/&gt;&lt;/object&gt;&lt;object type=&quot;3&quot; unique_id=&quot;10492&quot;&gt;&lt;property id=&quot;20148&quot; value=&quot;5&quot;/&gt;&lt;property id=&quot;20300&quot; value=&quot;Slide 11&quot;/&gt;&lt;property id=&quot;20307&quot; value=&quot;409&quot;/&gt;&lt;/object&gt;&lt;object type=&quot;3&quot; unique_id=&quot;10629&quot;&gt;&lt;property id=&quot;20148&quot; value=&quot;5&quot;/&gt;&lt;property id=&quot;20300&quot; value=&quot;Slide 2&quot;/&gt;&lt;property id=&quot;20307&quot; value=&quot;411&quot;/&gt;&lt;/object&gt;&lt;/object&gt;&lt;object type=&quot;8&quot; unique_id=&quot;10098&quot;&gt;&lt;/object&gt;&lt;/object&gt;&lt;/database&gt;"/>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4963</TotalTime>
  <Words>564</Words>
  <Application>Microsoft Office PowerPoint</Application>
  <PresentationFormat>On-screen Show (16:9)</PresentationFormat>
  <Paragraphs>73</Paragraphs>
  <Slides>30</Slides>
  <Notes>21</Notes>
  <HiddenSlides>0</HiddenSlides>
  <MMClips>0</MMClips>
  <ScaleCrop>false</ScaleCrop>
  <HeadingPairs>
    <vt:vector size="6" baseType="variant">
      <vt:variant>
        <vt:lpstr>Fonts Used</vt:lpstr>
      </vt:variant>
      <vt:variant>
        <vt:i4>8</vt:i4>
      </vt:variant>
      <vt:variant>
        <vt:lpstr>Design Template</vt:lpstr>
      </vt:variant>
      <vt:variant>
        <vt:i4>4</vt:i4>
      </vt:variant>
      <vt:variant>
        <vt:lpstr>Slide Titles</vt:lpstr>
      </vt:variant>
      <vt:variant>
        <vt:i4>30</vt:i4>
      </vt:variant>
    </vt:vector>
  </HeadingPairs>
  <TitlesOfParts>
    <vt:vector size="42" baseType="lpstr">
      <vt:lpstr>DFPOP1-W9</vt:lpstr>
      <vt:lpstr>华康少女文字W5</vt:lpstr>
      <vt:lpstr>Arial</vt:lpstr>
      <vt:lpstr>Calibri</vt:lpstr>
      <vt:lpstr>宋体</vt:lpstr>
      <vt:lpstr>Times New Roman</vt:lpstr>
      <vt:lpstr>UTM Avo</vt:lpstr>
      <vt:lpstr>Tahoma</vt:lpstr>
      <vt:lpstr>Office 主题</vt:lpstr>
      <vt:lpstr>Office 主题</vt:lpstr>
      <vt:lpstr>Office 主题</vt:lpstr>
      <vt:lpstr>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Users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Admin</cp:lastModifiedBy>
  <cp:revision>286</cp:revision>
  <dcterms:created xsi:type="dcterms:W3CDTF">2016-09-02T00:29:00Z</dcterms:created>
  <dcterms:modified xsi:type="dcterms:W3CDTF">2020-09-16T13:48:27Z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