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4" r:id="rId3"/>
    <p:sldId id="260" r:id="rId4"/>
    <p:sldId id="264" r:id="rId5"/>
    <p:sldId id="265" r:id="rId6"/>
    <p:sldId id="267" r:id="rId7"/>
    <p:sldId id="268" r:id="rId8"/>
    <p:sldId id="2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005800"/>
    <a:srgbClr val="0000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0019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3396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524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53462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48638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665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9370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84760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98640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2569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62685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5A17F-CA09-4D95-9FB4-0A612E53D59E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BAC3D-DF26-44BE-998E-4EE8076852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50922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11933479_118209138529843_4055596356947229024_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752599" y="457201"/>
            <a:ext cx="5867400" cy="586739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669810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539"/>
            <a:ext cx="9144000" cy="684446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0034" y="1000108"/>
            <a:ext cx="8643966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2020</a:t>
            </a:r>
          </a:p>
          <a:p>
            <a:pPr algn="ctr"/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94893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44291" y="685800"/>
            <a:ext cx="83128" cy="533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066800" y="609600"/>
            <a:ext cx="22582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>
            <a:hlinkClick r:id="rId2" action="ppaction://hlinksldjump"/>
          </p:cNvPr>
          <p:cNvSpPr txBox="1"/>
          <p:nvPr/>
        </p:nvSpPr>
        <p:spPr>
          <a:xfrm>
            <a:off x="5334000" y="6096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4856" y="1447800"/>
            <a:ext cx="3311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23 - 4 - 1996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0327" y="2554069"/>
            <a:ext cx="3325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Hàn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Thuyên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37310" y="3239869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6 - 9 - 2003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68035" y="1944469"/>
            <a:ext cx="27085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Mỹ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08419" y="1450538"/>
            <a:ext cx="45165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ự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022274" y="2060138"/>
            <a:ext cx="2521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uê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quán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49984" y="2701958"/>
            <a:ext cx="3865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ã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huyện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tỉnh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9526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27" grpId="0"/>
      <p:bldP spid="28" grpId="0"/>
      <p:bldP spid="29" grpId="0"/>
      <p:bldP spid="30" grpId="0"/>
      <p:bldP spid="38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16303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 -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:  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Bùi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Hà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Action Button: Return 23">
            <a:hlinkClick r:id="" action="ppaction://hlinkshowjump?jump=lastslideviewed" highlightClick="1"/>
          </p:cNvPr>
          <p:cNvSpPr/>
          <p:nvPr/>
        </p:nvSpPr>
        <p:spPr>
          <a:xfrm>
            <a:off x="8305800" y="5867400"/>
            <a:ext cx="609600" cy="7620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3429000" y="914400"/>
            <a:ext cx="152400" cy="533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3505200" y="914400"/>
            <a:ext cx="152400" cy="533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7315200" y="914400"/>
            <a:ext cx="152400" cy="533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7391400" y="914400"/>
            <a:ext cx="152400" cy="533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9" name="Title 1"/>
          <p:cNvSpPr txBox="1">
            <a:spLocks/>
          </p:cNvSpPr>
          <p:nvPr/>
        </p:nvSpPr>
        <p:spPr>
          <a:xfrm>
            <a:off x="381000" y="2057400"/>
            <a:ext cx="8229600" cy="1630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 -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:   23 - 4 - 1996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3429000" y="2605881"/>
            <a:ext cx="152400" cy="533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4343400" y="2598954"/>
            <a:ext cx="152400" cy="533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5105400" y="2605881"/>
            <a:ext cx="152400" cy="533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6726382" y="2598954"/>
            <a:ext cx="152400" cy="533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6858000" y="2612809"/>
            <a:ext cx="152400" cy="533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5562600" y="3687762"/>
            <a:ext cx="152400" cy="533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2743200" y="4261499"/>
            <a:ext cx="152400" cy="533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4648200" y="4289208"/>
            <a:ext cx="152400" cy="533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4765964" y="4289208"/>
            <a:ext cx="152400" cy="533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3352800" y="2605881"/>
            <a:ext cx="152400" cy="533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5" name="Title 1"/>
          <p:cNvSpPr txBox="1">
            <a:spLocks/>
          </p:cNvSpPr>
          <p:nvPr/>
        </p:nvSpPr>
        <p:spPr>
          <a:xfrm>
            <a:off x="304800" y="3475038"/>
            <a:ext cx="8229600" cy="1630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 -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Hàn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Thuyên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flipH="1">
            <a:off x="1371600" y="3687762"/>
            <a:ext cx="152400" cy="533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270974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1447800" y="0"/>
            <a:ext cx="6553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800" dirty="0" err="1" smtClean="0">
                <a:solidFill>
                  <a:srgbClr val="C00000"/>
                </a:solidFill>
              </a:rPr>
              <a:t>Tìm</a:t>
            </a:r>
            <a:r>
              <a:rPr lang="en-US" sz="4800" dirty="0" smtClean="0">
                <a:solidFill>
                  <a:srgbClr val="C00000"/>
                </a:solidFill>
              </a:rPr>
              <a:t> </a:t>
            </a:r>
            <a:r>
              <a:rPr lang="en-US" sz="4800" dirty="0" err="1" smtClean="0">
                <a:solidFill>
                  <a:srgbClr val="C00000"/>
                </a:solidFill>
              </a:rPr>
              <a:t>hiểu</a:t>
            </a:r>
            <a:r>
              <a:rPr lang="en-US" sz="4800" dirty="0" smtClean="0">
                <a:solidFill>
                  <a:srgbClr val="C00000"/>
                </a:solidFill>
              </a:rPr>
              <a:t> </a:t>
            </a:r>
            <a:r>
              <a:rPr lang="en-US" sz="4800" dirty="0" err="1">
                <a:solidFill>
                  <a:srgbClr val="C00000"/>
                </a:solidFill>
              </a:rPr>
              <a:t>bài</a:t>
            </a:r>
            <a:r>
              <a:rPr lang="en-US" dirty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457200" y="1150719"/>
            <a:ext cx="7772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3600" dirty="0" smtClean="0"/>
              <a:t>1. </a:t>
            </a:r>
            <a:r>
              <a:rPr lang="en-US" sz="3600" dirty="0" err="1" smtClean="0"/>
              <a:t>Em</a:t>
            </a:r>
            <a:r>
              <a:rPr lang="en-US" sz="3600" dirty="0" smtClean="0"/>
              <a:t> </a:t>
            </a:r>
            <a:r>
              <a:rPr lang="en-US" sz="3600" dirty="0" err="1" smtClean="0"/>
              <a:t>biết</a:t>
            </a:r>
            <a:r>
              <a:rPr lang="en-US" sz="3600" dirty="0" smtClean="0"/>
              <a:t> </a:t>
            </a:r>
            <a:r>
              <a:rPr lang="en-US" sz="3600" dirty="0" err="1" smtClean="0"/>
              <a:t>gì</a:t>
            </a:r>
            <a:r>
              <a:rPr lang="en-US" sz="3600" dirty="0" smtClean="0"/>
              <a:t> </a:t>
            </a:r>
            <a:r>
              <a:rPr lang="en-US" sz="3600" dirty="0" err="1" smtClean="0"/>
              <a:t>về</a:t>
            </a:r>
            <a:r>
              <a:rPr lang="en-US" sz="3600" dirty="0" smtClean="0"/>
              <a:t> </a:t>
            </a:r>
            <a:r>
              <a:rPr lang="en-US" sz="3600" dirty="0" err="1" smtClean="0"/>
              <a:t>bạn</a:t>
            </a:r>
            <a:r>
              <a:rPr lang="en-US" sz="3600" dirty="0" smtClean="0"/>
              <a:t> </a:t>
            </a:r>
            <a:r>
              <a:rPr lang="en-US" sz="3600" dirty="0" err="1" smtClean="0"/>
              <a:t>Thanh</a:t>
            </a:r>
            <a:r>
              <a:rPr lang="en-US" sz="3600" dirty="0" smtClean="0"/>
              <a:t> </a:t>
            </a:r>
            <a:r>
              <a:rPr lang="en-US" sz="3600" dirty="0" err="1" smtClean="0"/>
              <a:t>Hà</a:t>
            </a:r>
            <a:endParaRPr lang="en-US" sz="3600" dirty="0" smtClean="0"/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304800" y="3951467"/>
            <a:ext cx="8763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vi-VN" sz="3600" dirty="0" smtClean="0"/>
              <a:t>2. Nhờ đâu em biết  rõ về bạn Thanh  Hà như vậy?</a:t>
            </a:r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533400" y="5144869"/>
            <a:ext cx="8610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 smtClean="0"/>
              <a:t> </a:t>
            </a:r>
            <a:r>
              <a:rPr lang="en-US" sz="3600" dirty="0" err="1" smtClean="0"/>
              <a:t>Nhờ</a:t>
            </a:r>
            <a:r>
              <a:rPr lang="en-US" sz="3600" dirty="0" smtClean="0"/>
              <a:t> </a:t>
            </a:r>
            <a:r>
              <a:rPr lang="en-US" sz="3600" dirty="0" err="1" smtClean="0"/>
              <a:t>bản</a:t>
            </a:r>
            <a:r>
              <a:rPr lang="en-US" sz="3600" dirty="0" smtClean="0"/>
              <a:t> </a:t>
            </a:r>
            <a:r>
              <a:rPr lang="en-US" sz="3600" dirty="0" err="1" smtClean="0"/>
              <a:t>tự</a:t>
            </a:r>
            <a:r>
              <a:rPr lang="en-US" sz="3600" dirty="0" smtClean="0"/>
              <a:t> </a:t>
            </a:r>
            <a:r>
              <a:rPr lang="en-US" sz="3600" dirty="0" err="1" smtClean="0"/>
              <a:t>thuật</a:t>
            </a:r>
            <a:r>
              <a:rPr lang="en-US" sz="3600" dirty="0" smtClean="0"/>
              <a:t> </a:t>
            </a:r>
            <a:r>
              <a:rPr lang="en-US" sz="3600" dirty="0" err="1" smtClean="0"/>
              <a:t>của</a:t>
            </a:r>
            <a:r>
              <a:rPr lang="en-US" sz="3600" dirty="0" smtClean="0"/>
              <a:t> </a:t>
            </a:r>
            <a:r>
              <a:rPr lang="en-US" sz="3600" dirty="0" err="1" smtClean="0"/>
              <a:t>Thanh</a:t>
            </a:r>
            <a:r>
              <a:rPr lang="en-US" sz="3600" dirty="0" smtClean="0"/>
              <a:t> </a:t>
            </a:r>
            <a:r>
              <a:rPr lang="en-US" sz="3600" dirty="0" err="1" smtClean="0"/>
              <a:t>Hà</a:t>
            </a:r>
            <a:r>
              <a:rPr lang="en-US" sz="3600" dirty="0" smtClean="0"/>
              <a:t>.</a:t>
            </a:r>
            <a:endParaRPr lang="en-US" sz="3600" dirty="0">
              <a:solidFill>
                <a:srgbClr val="FF0000"/>
              </a:solidFill>
              <a:latin typeface="VNI-Times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85293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6" grpId="0"/>
      <p:bldP spid="46087" grpId="0"/>
      <p:bldP spid="46088" grpId="0"/>
      <p:bldP spid="46090" grpId="0"/>
      <p:bldP spid="4609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F5FD72-7C3A-4303-95C5-0E885EEAD762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228600" y="76200"/>
            <a:ext cx="8458200" cy="384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4000" dirty="0" smtClean="0"/>
              <a:t>3. </a:t>
            </a:r>
            <a:r>
              <a:rPr lang="en-US" sz="4000" dirty="0" err="1" smtClean="0"/>
              <a:t>Hãy</a:t>
            </a:r>
            <a:r>
              <a:rPr lang="en-US" sz="4000" dirty="0" smtClean="0"/>
              <a:t> </a:t>
            </a:r>
            <a:r>
              <a:rPr lang="en-US" sz="4000" dirty="0" err="1" smtClean="0"/>
              <a:t>cho</a:t>
            </a:r>
            <a:r>
              <a:rPr lang="en-US" sz="4000" dirty="0" smtClean="0"/>
              <a:t> </a:t>
            </a:r>
            <a:r>
              <a:rPr lang="en-US" sz="4000" dirty="0" err="1" smtClean="0"/>
              <a:t>biết</a:t>
            </a:r>
            <a:r>
              <a:rPr lang="en-US" sz="4000" dirty="0" smtClean="0"/>
              <a:t>:</a:t>
            </a:r>
          </a:p>
          <a:p>
            <a:r>
              <a:rPr lang="en-US" sz="4000" dirty="0" smtClean="0"/>
              <a:t>- </a:t>
            </a:r>
            <a:r>
              <a:rPr lang="en-US" sz="4000" dirty="0" err="1" smtClean="0"/>
              <a:t>Họ</a:t>
            </a:r>
            <a:r>
              <a:rPr lang="en-US" sz="4000" dirty="0" smtClean="0"/>
              <a:t> </a:t>
            </a:r>
            <a:r>
              <a:rPr lang="en-US" sz="4000" dirty="0" err="1" smtClean="0"/>
              <a:t>và</a:t>
            </a:r>
            <a:r>
              <a:rPr lang="en-US" sz="4000" dirty="0" smtClean="0"/>
              <a:t> </a:t>
            </a:r>
            <a:r>
              <a:rPr lang="en-US" sz="4000" dirty="0" err="1" smtClean="0"/>
              <a:t>tên</a:t>
            </a:r>
            <a:r>
              <a:rPr lang="en-US" sz="4000" dirty="0" smtClean="0"/>
              <a:t> </a:t>
            </a:r>
            <a:r>
              <a:rPr lang="en-US" sz="4000" dirty="0" err="1" smtClean="0"/>
              <a:t>em</a:t>
            </a:r>
            <a:r>
              <a:rPr lang="en-US" sz="4000" dirty="0" smtClean="0"/>
              <a:t>.                                          </a:t>
            </a:r>
          </a:p>
          <a:p>
            <a:r>
              <a:rPr lang="pt-BR" sz="4000" dirty="0" smtClean="0"/>
              <a:t>- Em là nam hay nữ.              </a:t>
            </a:r>
          </a:p>
          <a:p>
            <a:r>
              <a:rPr lang="en-US" sz="4000" dirty="0" smtClean="0"/>
              <a:t>- </a:t>
            </a:r>
            <a:r>
              <a:rPr lang="en-US" sz="4000" dirty="0" err="1" smtClean="0"/>
              <a:t>Ngày</a:t>
            </a:r>
            <a:r>
              <a:rPr lang="en-US" sz="4000" dirty="0" smtClean="0"/>
              <a:t> </a:t>
            </a:r>
            <a:r>
              <a:rPr lang="en-US" sz="4000" dirty="0" err="1" smtClean="0"/>
              <a:t>sinh</a:t>
            </a:r>
            <a:r>
              <a:rPr lang="en-US" sz="4000" dirty="0" smtClean="0"/>
              <a:t> </a:t>
            </a:r>
            <a:r>
              <a:rPr lang="en-US" sz="4000" dirty="0" err="1" smtClean="0"/>
              <a:t>của</a:t>
            </a:r>
            <a:r>
              <a:rPr lang="en-US" sz="4000" dirty="0" smtClean="0"/>
              <a:t> </a:t>
            </a:r>
            <a:r>
              <a:rPr lang="en-US" sz="4000" dirty="0" err="1" smtClean="0"/>
              <a:t>em</a:t>
            </a:r>
            <a:r>
              <a:rPr lang="en-US" sz="4000" dirty="0" smtClean="0"/>
              <a:t>.                   </a:t>
            </a:r>
          </a:p>
          <a:p>
            <a:r>
              <a:rPr lang="vi-VN" sz="4000" dirty="0" smtClean="0"/>
              <a:t>- Nơi sinh của em.</a:t>
            </a:r>
          </a:p>
          <a:p>
            <a:pPr eaLnBrk="1" hangingPunct="1"/>
            <a:endParaRPr lang="en-US" sz="3600" dirty="0">
              <a:solidFill>
                <a:srgbClr val="0033CC"/>
              </a:solidFill>
              <a:latin typeface="VNI-Times" pitchFamily="2" charset="0"/>
            </a:endParaRP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304800" y="2935453"/>
            <a:ext cx="8839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 err="1" smtClean="0">
                <a:solidFill>
                  <a:srgbClr val="0033CC"/>
                </a:solidFill>
              </a:rPr>
              <a:t>Ví</a:t>
            </a:r>
            <a:r>
              <a:rPr lang="en-US" sz="3600" dirty="0" smtClean="0">
                <a:solidFill>
                  <a:srgbClr val="0033CC"/>
                </a:solidFill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</a:rPr>
              <a:t>dụ</a:t>
            </a:r>
            <a:r>
              <a:rPr lang="en-US" sz="3600" dirty="0" smtClean="0">
                <a:solidFill>
                  <a:srgbClr val="0033CC"/>
                </a:solidFill>
              </a:rPr>
              <a:t>: </a:t>
            </a:r>
            <a:r>
              <a:rPr lang="en-US" sz="3600" dirty="0" err="1" smtClean="0">
                <a:solidFill>
                  <a:srgbClr val="0033CC"/>
                </a:solidFill>
              </a:rPr>
              <a:t>Một</a:t>
            </a:r>
            <a:r>
              <a:rPr lang="en-US" sz="3600" dirty="0" smtClean="0">
                <a:solidFill>
                  <a:srgbClr val="0033CC"/>
                </a:solidFill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</a:rPr>
              <a:t>bạn</a:t>
            </a:r>
            <a:r>
              <a:rPr lang="en-US" sz="3600" dirty="0" smtClean="0">
                <a:solidFill>
                  <a:srgbClr val="0033CC"/>
                </a:solidFill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</a:rPr>
              <a:t>trong</a:t>
            </a:r>
            <a:r>
              <a:rPr lang="en-US" sz="3600" dirty="0" smtClean="0">
                <a:solidFill>
                  <a:srgbClr val="0033CC"/>
                </a:solidFill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</a:rPr>
              <a:t>lớp</a:t>
            </a:r>
            <a:endParaRPr lang="en-US" sz="3600" dirty="0">
              <a:solidFill>
                <a:srgbClr val="0033CC"/>
              </a:solidFill>
            </a:endParaRP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228600" y="3429001"/>
            <a:ext cx="8686800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 smtClean="0">
                <a:solidFill>
                  <a:srgbClr val="005800"/>
                </a:solidFill>
              </a:rPr>
              <a:t>4. </a:t>
            </a:r>
            <a:r>
              <a:rPr lang="en-US" sz="3600" dirty="0" err="1" smtClean="0">
                <a:solidFill>
                  <a:srgbClr val="005800"/>
                </a:solidFill>
              </a:rPr>
              <a:t>Hãy</a:t>
            </a:r>
            <a:r>
              <a:rPr lang="en-US" sz="3600" dirty="0" smtClean="0">
                <a:solidFill>
                  <a:srgbClr val="005800"/>
                </a:solidFill>
              </a:rPr>
              <a:t> </a:t>
            </a:r>
            <a:r>
              <a:rPr lang="en-US" sz="3600" dirty="0" err="1" smtClean="0">
                <a:solidFill>
                  <a:srgbClr val="005800"/>
                </a:solidFill>
              </a:rPr>
              <a:t>cho</a:t>
            </a:r>
            <a:r>
              <a:rPr lang="en-US" sz="3600" dirty="0" smtClean="0">
                <a:solidFill>
                  <a:srgbClr val="005800"/>
                </a:solidFill>
              </a:rPr>
              <a:t> </a:t>
            </a:r>
            <a:r>
              <a:rPr lang="en-US" sz="3600" dirty="0" err="1" smtClean="0">
                <a:solidFill>
                  <a:srgbClr val="005800"/>
                </a:solidFill>
              </a:rPr>
              <a:t>biết</a:t>
            </a:r>
            <a:r>
              <a:rPr lang="en-US" sz="3600" dirty="0" smtClean="0">
                <a:solidFill>
                  <a:srgbClr val="005800"/>
                </a:solidFill>
              </a:rPr>
              <a:t> </a:t>
            </a:r>
            <a:r>
              <a:rPr lang="en-US" sz="3600" dirty="0" err="1" smtClean="0">
                <a:solidFill>
                  <a:srgbClr val="005800"/>
                </a:solidFill>
              </a:rPr>
              <a:t>tên</a:t>
            </a:r>
            <a:r>
              <a:rPr lang="en-US" sz="3600" dirty="0" smtClean="0">
                <a:solidFill>
                  <a:srgbClr val="005800"/>
                </a:solidFill>
              </a:rPr>
              <a:t> </a:t>
            </a:r>
            <a:r>
              <a:rPr lang="en-US" sz="3600" dirty="0" err="1" smtClean="0">
                <a:solidFill>
                  <a:srgbClr val="005800"/>
                </a:solidFill>
              </a:rPr>
              <a:t>địa</a:t>
            </a:r>
            <a:r>
              <a:rPr lang="en-US" sz="3600" dirty="0" smtClean="0">
                <a:solidFill>
                  <a:srgbClr val="005800"/>
                </a:solidFill>
              </a:rPr>
              <a:t> </a:t>
            </a:r>
            <a:r>
              <a:rPr lang="en-US" sz="3600" dirty="0" err="1" smtClean="0">
                <a:solidFill>
                  <a:srgbClr val="005800"/>
                </a:solidFill>
              </a:rPr>
              <a:t>phương</a:t>
            </a:r>
            <a:r>
              <a:rPr lang="en-US" sz="3600" dirty="0" smtClean="0">
                <a:solidFill>
                  <a:srgbClr val="005800"/>
                </a:solidFill>
              </a:rPr>
              <a:t> </a:t>
            </a:r>
            <a:r>
              <a:rPr lang="en-US" sz="3600" dirty="0" err="1" smtClean="0">
                <a:solidFill>
                  <a:srgbClr val="005800"/>
                </a:solidFill>
              </a:rPr>
              <a:t>em</a:t>
            </a:r>
            <a:r>
              <a:rPr lang="en-US" sz="3600" dirty="0" smtClean="0">
                <a:solidFill>
                  <a:srgbClr val="005800"/>
                </a:solidFill>
              </a:rPr>
              <a:t> ở:</a:t>
            </a:r>
          </a:p>
          <a:p>
            <a:pPr marL="571500" indent="-571500" eaLnBrk="1" hangingPunct="1">
              <a:spcBef>
                <a:spcPct val="50000"/>
              </a:spcBef>
              <a:buFontTx/>
              <a:buChar char="-"/>
            </a:pPr>
            <a:r>
              <a:rPr lang="en-US" sz="3600" dirty="0" err="1" smtClean="0">
                <a:solidFill>
                  <a:srgbClr val="005800"/>
                </a:solidFill>
              </a:rPr>
              <a:t>Phường</a:t>
            </a:r>
            <a:endParaRPr lang="en-US" sz="3600" dirty="0" smtClean="0">
              <a:solidFill>
                <a:srgbClr val="005800"/>
              </a:solidFill>
            </a:endParaRPr>
          </a:p>
          <a:p>
            <a:pPr marL="571500" indent="-571500" eaLnBrk="1" hangingPunct="1">
              <a:spcBef>
                <a:spcPct val="50000"/>
              </a:spcBef>
              <a:buFontTx/>
              <a:buChar char="-"/>
            </a:pPr>
            <a:r>
              <a:rPr lang="en-US" sz="3600" dirty="0" err="1" smtClean="0">
                <a:solidFill>
                  <a:srgbClr val="005800"/>
                </a:solidFill>
              </a:rPr>
              <a:t>Thị</a:t>
            </a:r>
            <a:r>
              <a:rPr lang="en-US" sz="3600" dirty="0" smtClean="0">
                <a:solidFill>
                  <a:srgbClr val="005800"/>
                </a:solidFill>
              </a:rPr>
              <a:t> </a:t>
            </a:r>
            <a:r>
              <a:rPr lang="en-US" sz="3600" dirty="0" err="1" smtClean="0">
                <a:solidFill>
                  <a:srgbClr val="005800"/>
                </a:solidFill>
              </a:rPr>
              <a:t>xã</a:t>
            </a:r>
            <a:endParaRPr lang="en-US" sz="3600" dirty="0" smtClean="0">
              <a:solidFill>
                <a:srgbClr val="005800"/>
              </a:solidFill>
            </a:endParaRPr>
          </a:p>
          <a:p>
            <a:pPr marL="571500" indent="-571500" eaLnBrk="1" hangingPunct="1">
              <a:spcBef>
                <a:spcPct val="50000"/>
              </a:spcBef>
              <a:buFontTx/>
              <a:buChar char="-"/>
            </a:pPr>
            <a:endParaRPr lang="en-US" sz="3600" dirty="0">
              <a:solidFill>
                <a:srgbClr val="0058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6329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/>
      <p:bldP spid="50183" grpId="0"/>
      <p:bldP spid="50183" grpId="1"/>
      <p:bldP spid="5018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EEFB71-5CA6-4787-90A5-563306293E67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1792014" y="1752600"/>
            <a:ext cx="5715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5400" dirty="0" err="1">
                <a:solidFill>
                  <a:srgbClr val="0033CC"/>
                </a:solidFill>
              </a:rPr>
              <a:t>Luyện</a:t>
            </a:r>
            <a:r>
              <a:rPr lang="en-US" sz="5400" dirty="0">
                <a:solidFill>
                  <a:srgbClr val="0033CC"/>
                </a:solidFill>
              </a:rPr>
              <a:t> </a:t>
            </a:r>
            <a:r>
              <a:rPr lang="en-US" sz="5400" dirty="0" err="1">
                <a:solidFill>
                  <a:srgbClr val="0033CC"/>
                </a:solidFill>
              </a:rPr>
              <a:t>đọc</a:t>
            </a:r>
            <a:r>
              <a:rPr lang="en-US" sz="5400" dirty="0">
                <a:solidFill>
                  <a:srgbClr val="0033CC"/>
                </a:solidFill>
              </a:rPr>
              <a:t> </a:t>
            </a:r>
            <a:r>
              <a:rPr lang="en-US" sz="5400" dirty="0" err="1">
                <a:solidFill>
                  <a:srgbClr val="0033CC"/>
                </a:solidFill>
              </a:rPr>
              <a:t>lại</a:t>
            </a:r>
            <a:endParaRPr lang="en-US" sz="5400" dirty="0">
              <a:solidFill>
                <a:srgbClr val="0033CC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0480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5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5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5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sz="5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459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web header"/>
          <p:cNvPicPr>
            <a:picLocks noChangeAspect="1" noChangeArrowheads="1"/>
          </p:cNvPicPr>
          <p:nvPr/>
        </p:nvPicPr>
        <p:blipFill>
          <a:blip r:embed="rId2">
            <a:lum contrast="3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7600"/>
            <a:ext cx="91440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WordArt 10"/>
          <p:cNvSpPr>
            <a:spLocks noChangeArrowheads="1" noChangeShapeType="1" noTextEdit="1"/>
          </p:cNvSpPr>
          <p:nvPr/>
        </p:nvSpPr>
        <p:spPr bwMode="auto">
          <a:xfrm>
            <a:off x="1219200" y="990600"/>
            <a:ext cx="7239000" cy="1812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thúc</a:t>
            </a:r>
            <a:endParaRPr lang="en-US" sz="3200" b="1" kern="10" dirty="0" smtClean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32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32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US" sz="32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  <a:endParaRPr lang="en-US" sz="3200" b="1" kern="10" dirty="0" smtClean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648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184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 - Họ và tên:   Bùi Thanh Hà</vt:lpstr>
      <vt:lpstr>Slide 5</vt:lpstr>
      <vt:lpstr>Slide 6</vt:lpstr>
      <vt:lpstr>Củng cố, dặn dò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TẬP ĐỌC 2 – TUẦN 1</dc:title>
  <dc:creator>Admin</dc:creator>
  <cp:lastModifiedBy>Admin</cp:lastModifiedBy>
  <cp:revision>42</cp:revision>
  <dcterms:created xsi:type="dcterms:W3CDTF">2015-08-28T18:43:21Z</dcterms:created>
  <dcterms:modified xsi:type="dcterms:W3CDTF">2020-09-07T14:22:56Z</dcterms:modified>
</cp:coreProperties>
</file>