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0" r:id="rId4"/>
    <p:sldId id="264" r:id="rId5"/>
    <p:sldId id="265" r:id="rId6"/>
    <p:sldId id="267" r:id="rId7"/>
    <p:sldId id="268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5800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01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39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524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346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863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665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937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476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864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256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268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A17F-CA09-4D95-9FB4-0A612E53D59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AC3D-DF26-44BE-998E-4EE807685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09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11933479_118209138529843_4055596356947229024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52599" y="457201"/>
            <a:ext cx="5867400" cy="58673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6981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39"/>
            <a:ext cx="9144000" cy="6844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1000108"/>
            <a:ext cx="864396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94893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44291" y="685800"/>
            <a:ext cx="83128" cy="533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66800" y="609600"/>
            <a:ext cx="2258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>
            <a:off x="5334000" y="609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4856" y="1447800"/>
            <a:ext cx="331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23 - 4 - 1996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0327" y="2554069"/>
            <a:ext cx="3325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Hàn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Thuyên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7310" y="323986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6 - 9 - 2003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8035" y="1944469"/>
            <a:ext cx="2708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8419" y="1450538"/>
            <a:ext cx="4516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2274" y="2060138"/>
            <a:ext cx="25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uê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quán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49984" y="2701958"/>
            <a:ext cx="3865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526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30" grpId="0"/>
      <p:bldP spid="38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ction Button: Return 23">
            <a:hlinkClick r:id="" action="ppaction://hlinkshowjump?jump=lastslideviewed" highlightClick="1"/>
          </p:cNvPr>
          <p:cNvSpPr/>
          <p:nvPr/>
        </p:nvSpPr>
        <p:spPr>
          <a:xfrm>
            <a:off x="8305800" y="5867400"/>
            <a:ext cx="609600" cy="7620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429000" y="914400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505200" y="914400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315200" y="914400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391400" y="914400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81000" y="2057400"/>
            <a:ext cx="8229600" cy="1630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 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   23 - 4 - 1996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429000" y="2605881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343400" y="2598954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105400" y="2605881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726382" y="2598954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858000" y="2612809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562600" y="3687762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743200" y="4261499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48200" y="4289208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765964" y="4289208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3352800" y="2605881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Title 1"/>
          <p:cNvSpPr txBox="1">
            <a:spLocks/>
          </p:cNvSpPr>
          <p:nvPr/>
        </p:nvSpPr>
        <p:spPr>
          <a:xfrm>
            <a:off x="304800" y="3475038"/>
            <a:ext cx="8229600" cy="1630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 -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Hàn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Thuyên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371600" y="3687762"/>
            <a:ext cx="1524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7097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447800" y="0"/>
            <a:ext cx="6553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dirty="0" err="1" smtClean="0">
                <a:solidFill>
                  <a:srgbClr val="C00000"/>
                </a:solidFill>
              </a:rPr>
              <a:t>Tìm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hiểu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>
                <a:solidFill>
                  <a:srgbClr val="C00000"/>
                </a:solidFill>
              </a:rPr>
              <a:t>bài</a:t>
            </a:r>
            <a:r>
              <a:rPr lang="en-US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57200" y="1150719"/>
            <a:ext cx="7772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dirty="0" smtClean="0"/>
              <a:t>1.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biết</a:t>
            </a:r>
            <a:r>
              <a:rPr lang="en-US" sz="3600" dirty="0" smtClean="0"/>
              <a:t> </a:t>
            </a:r>
            <a:r>
              <a:rPr lang="en-US" sz="3600" dirty="0" err="1" smtClean="0"/>
              <a:t>gì</a:t>
            </a:r>
            <a:r>
              <a:rPr lang="en-US" sz="3600" dirty="0" smtClean="0"/>
              <a:t> </a:t>
            </a:r>
            <a:r>
              <a:rPr lang="en-US" sz="3600" dirty="0" err="1" smtClean="0"/>
              <a:t>về</a:t>
            </a:r>
            <a:r>
              <a:rPr lang="en-US" sz="3600" dirty="0" smtClean="0"/>
              <a:t> </a:t>
            </a:r>
            <a:r>
              <a:rPr lang="en-US" sz="3600" dirty="0" err="1" smtClean="0"/>
              <a:t>bạn</a:t>
            </a:r>
            <a:r>
              <a:rPr lang="en-US" sz="3600" dirty="0" smtClean="0"/>
              <a:t> </a:t>
            </a:r>
            <a:r>
              <a:rPr lang="en-US" sz="3600" dirty="0" err="1" smtClean="0"/>
              <a:t>Thanh</a:t>
            </a:r>
            <a:r>
              <a:rPr lang="en-US" sz="3600" dirty="0" smtClean="0"/>
              <a:t> </a:t>
            </a:r>
            <a:r>
              <a:rPr lang="en-US" sz="3600" dirty="0" err="1" smtClean="0"/>
              <a:t>Hà</a:t>
            </a:r>
            <a:endParaRPr lang="en-US" sz="3600" dirty="0" smtClean="0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04800" y="3951467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3600" dirty="0" smtClean="0"/>
              <a:t>2. Nhờ đâu em biết  rõ về bạn Thanh  Hà như vậy?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33400" y="5144869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/>
              <a:t> </a:t>
            </a:r>
            <a:r>
              <a:rPr lang="en-US" sz="3600" dirty="0" err="1" smtClean="0"/>
              <a:t>Nhờ</a:t>
            </a:r>
            <a:r>
              <a:rPr lang="en-US" sz="3600" dirty="0" smtClean="0"/>
              <a:t> </a:t>
            </a:r>
            <a:r>
              <a:rPr lang="en-US" sz="3600" dirty="0" err="1" smtClean="0"/>
              <a:t>bản</a:t>
            </a:r>
            <a:r>
              <a:rPr lang="en-US" sz="3600" dirty="0" smtClean="0"/>
              <a:t> </a:t>
            </a:r>
            <a:r>
              <a:rPr lang="en-US" sz="3600" dirty="0" err="1" smtClean="0"/>
              <a:t>tự</a:t>
            </a:r>
            <a:r>
              <a:rPr lang="en-US" sz="3600" dirty="0" smtClean="0"/>
              <a:t> </a:t>
            </a:r>
            <a:r>
              <a:rPr lang="en-US" sz="3600" dirty="0" err="1" smtClean="0"/>
              <a:t>thuật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Thanh</a:t>
            </a:r>
            <a:r>
              <a:rPr lang="en-US" sz="3600" dirty="0" smtClean="0"/>
              <a:t> </a:t>
            </a:r>
            <a:r>
              <a:rPr lang="en-US" sz="3600" dirty="0" err="1" smtClean="0"/>
              <a:t>Hà</a:t>
            </a:r>
            <a:r>
              <a:rPr lang="en-US" sz="3600" dirty="0" smtClean="0"/>
              <a:t>.</a:t>
            </a:r>
            <a:endParaRPr lang="en-US" sz="3600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2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7" grpId="0"/>
      <p:bldP spid="46088" grpId="0"/>
      <p:bldP spid="46090" grpId="0"/>
      <p:bldP spid="4609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5FD72-7C3A-4303-95C5-0E885EEAD76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28600" y="76200"/>
            <a:ext cx="845820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4000" dirty="0" smtClean="0"/>
              <a:t>3. </a:t>
            </a:r>
            <a:r>
              <a:rPr lang="en-US" sz="4000" dirty="0" err="1" smtClean="0"/>
              <a:t>Hãy</a:t>
            </a:r>
            <a:r>
              <a:rPr lang="en-US" sz="4000" dirty="0" smtClean="0"/>
              <a:t>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biết</a:t>
            </a:r>
            <a:r>
              <a:rPr lang="en-US" sz="4000" dirty="0" smtClean="0"/>
              <a:t>:</a:t>
            </a:r>
          </a:p>
          <a:p>
            <a:r>
              <a:rPr lang="en-US" sz="4000" dirty="0" smtClean="0"/>
              <a:t>- </a:t>
            </a:r>
            <a:r>
              <a:rPr lang="en-US" sz="4000" dirty="0" err="1" smtClean="0"/>
              <a:t>Họ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</a:t>
            </a:r>
            <a:r>
              <a:rPr lang="en-US" sz="4000" dirty="0" err="1" smtClean="0"/>
              <a:t>tên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.                                          </a:t>
            </a:r>
          </a:p>
          <a:p>
            <a:r>
              <a:rPr lang="pt-BR" sz="4000" dirty="0" smtClean="0"/>
              <a:t>- Em là nam hay nữ.              </a:t>
            </a:r>
          </a:p>
          <a:p>
            <a:r>
              <a:rPr lang="en-US" sz="4000" dirty="0" smtClean="0"/>
              <a:t>- </a:t>
            </a:r>
            <a:r>
              <a:rPr lang="en-US" sz="4000" dirty="0" err="1" smtClean="0"/>
              <a:t>Ngày</a:t>
            </a:r>
            <a:r>
              <a:rPr lang="en-US" sz="4000" dirty="0" smtClean="0"/>
              <a:t> </a:t>
            </a:r>
            <a:r>
              <a:rPr lang="en-US" sz="4000" dirty="0" err="1" smtClean="0"/>
              <a:t>sinh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.                   </a:t>
            </a:r>
          </a:p>
          <a:p>
            <a:r>
              <a:rPr lang="vi-VN" sz="4000" dirty="0" smtClean="0"/>
              <a:t>- Nơi sinh của em.</a:t>
            </a:r>
          </a:p>
          <a:p>
            <a:pPr eaLnBrk="1" hangingPunct="1"/>
            <a:endParaRPr lang="en-US" sz="3600" dirty="0">
              <a:solidFill>
                <a:srgbClr val="0033CC"/>
              </a:solidFill>
              <a:latin typeface="VNI-Times" pitchFamily="2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04800" y="2935453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0033CC"/>
                </a:solidFill>
              </a:rPr>
              <a:t>Ví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dụ</a:t>
            </a:r>
            <a:r>
              <a:rPr lang="en-US" sz="3600" dirty="0" smtClean="0">
                <a:solidFill>
                  <a:srgbClr val="0033CC"/>
                </a:solidFill>
              </a:rPr>
              <a:t>: </a:t>
            </a:r>
            <a:r>
              <a:rPr lang="en-US" sz="3600" dirty="0" err="1" smtClean="0">
                <a:solidFill>
                  <a:srgbClr val="0033CC"/>
                </a:solidFill>
              </a:rPr>
              <a:t>Một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bạn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trong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</a:rPr>
              <a:t>lớp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28600" y="3429001"/>
            <a:ext cx="86868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005800"/>
                </a:solidFill>
              </a:rPr>
              <a:t>4. </a:t>
            </a:r>
            <a:r>
              <a:rPr lang="en-US" sz="3600" dirty="0" err="1" smtClean="0">
                <a:solidFill>
                  <a:srgbClr val="005800"/>
                </a:solidFill>
              </a:rPr>
              <a:t>Hãy</a:t>
            </a:r>
            <a:r>
              <a:rPr lang="en-US" sz="3600" dirty="0" smtClean="0">
                <a:solidFill>
                  <a:srgbClr val="005800"/>
                </a:solidFill>
              </a:rPr>
              <a:t> </a:t>
            </a:r>
            <a:r>
              <a:rPr lang="en-US" sz="3600" dirty="0" err="1" smtClean="0">
                <a:solidFill>
                  <a:srgbClr val="005800"/>
                </a:solidFill>
              </a:rPr>
              <a:t>cho</a:t>
            </a:r>
            <a:r>
              <a:rPr lang="en-US" sz="3600" dirty="0" smtClean="0">
                <a:solidFill>
                  <a:srgbClr val="005800"/>
                </a:solidFill>
              </a:rPr>
              <a:t> </a:t>
            </a:r>
            <a:r>
              <a:rPr lang="en-US" sz="3600" dirty="0" err="1" smtClean="0">
                <a:solidFill>
                  <a:srgbClr val="005800"/>
                </a:solidFill>
              </a:rPr>
              <a:t>biết</a:t>
            </a:r>
            <a:r>
              <a:rPr lang="en-US" sz="3600" dirty="0" smtClean="0">
                <a:solidFill>
                  <a:srgbClr val="005800"/>
                </a:solidFill>
              </a:rPr>
              <a:t> </a:t>
            </a:r>
            <a:r>
              <a:rPr lang="en-US" sz="3600" dirty="0" err="1" smtClean="0">
                <a:solidFill>
                  <a:srgbClr val="005800"/>
                </a:solidFill>
              </a:rPr>
              <a:t>tên</a:t>
            </a:r>
            <a:r>
              <a:rPr lang="en-US" sz="3600" dirty="0" smtClean="0">
                <a:solidFill>
                  <a:srgbClr val="005800"/>
                </a:solidFill>
              </a:rPr>
              <a:t> </a:t>
            </a:r>
            <a:r>
              <a:rPr lang="en-US" sz="3600" dirty="0" err="1" smtClean="0">
                <a:solidFill>
                  <a:srgbClr val="005800"/>
                </a:solidFill>
              </a:rPr>
              <a:t>địa</a:t>
            </a:r>
            <a:r>
              <a:rPr lang="en-US" sz="3600" dirty="0" smtClean="0">
                <a:solidFill>
                  <a:srgbClr val="005800"/>
                </a:solidFill>
              </a:rPr>
              <a:t> </a:t>
            </a:r>
            <a:r>
              <a:rPr lang="en-US" sz="3600" dirty="0" err="1" smtClean="0">
                <a:solidFill>
                  <a:srgbClr val="005800"/>
                </a:solidFill>
              </a:rPr>
              <a:t>phương</a:t>
            </a:r>
            <a:r>
              <a:rPr lang="en-US" sz="3600" dirty="0" smtClean="0">
                <a:solidFill>
                  <a:srgbClr val="005800"/>
                </a:solidFill>
              </a:rPr>
              <a:t> </a:t>
            </a:r>
            <a:r>
              <a:rPr lang="en-US" sz="3600" dirty="0" err="1" smtClean="0">
                <a:solidFill>
                  <a:srgbClr val="005800"/>
                </a:solidFill>
              </a:rPr>
              <a:t>em</a:t>
            </a:r>
            <a:r>
              <a:rPr lang="en-US" sz="3600" dirty="0" smtClean="0">
                <a:solidFill>
                  <a:srgbClr val="005800"/>
                </a:solidFill>
              </a:rPr>
              <a:t> ở:</a:t>
            </a:r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sz="3600" dirty="0" err="1" smtClean="0">
                <a:solidFill>
                  <a:srgbClr val="005800"/>
                </a:solidFill>
              </a:rPr>
              <a:t>Phường</a:t>
            </a:r>
            <a:endParaRPr lang="en-US" sz="3600" dirty="0" smtClean="0">
              <a:solidFill>
                <a:srgbClr val="005800"/>
              </a:solidFill>
            </a:endParaRPr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sz="3600" dirty="0" err="1" smtClean="0">
                <a:solidFill>
                  <a:srgbClr val="005800"/>
                </a:solidFill>
              </a:rPr>
              <a:t>Thị</a:t>
            </a:r>
            <a:r>
              <a:rPr lang="en-US" sz="3600" dirty="0" smtClean="0">
                <a:solidFill>
                  <a:srgbClr val="005800"/>
                </a:solidFill>
              </a:rPr>
              <a:t> </a:t>
            </a:r>
            <a:r>
              <a:rPr lang="en-US" sz="3600" dirty="0" err="1" smtClean="0">
                <a:solidFill>
                  <a:srgbClr val="005800"/>
                </a:solidFill>
              </a:rPr>
              <a:t>xã</a:t>
            </a:r>
            <a:endParaRPr lang="en-US" sz="3600" dirty="0" smtClean="0">
              <a:solidFill>
                <a:srgbClr val="005800"/>
              </a:solidFill>
            </a:endParaRPr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endParaRPr lang="en-US" sz="3600" dirty="0">
              <a:solidFill>
                <a:srgbClr val="0058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32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3" grpId="1"/>
      <p:bldP spid="501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EFB71-5CA6-4787-90A5-563306293E6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792014" y="1752600"/>
            <a:ext cx="5715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dirty="0" err="1">
                <a:solidFill>
                  <a:srgbClr val="0033CC"/>
                </a:solidFill>
              </a:rPr>
              <a:t>Luyện</a:t>
            </a:r>
            <a:r>
              <a:rPr lang="en-US" sz="5400" dirty="0">
                <a:solidFill>
                  <a:srgbClr val="0033CC"/>
                </a:solidFill>
              </a:rPr>
              <a:t> </a:t>
            </a:r>
            <a:r>
              <a:rPr lang="en-US" sz="5400" dirty="0" err="1">
                <a:solidFill>
                  <a:srgbClr val="0033CC"/>
                </a:solidFill>
              </a:rPr>
              <a:t>đọc</a:t>
            </a:r>
            <a:r>
              <a:rPr lang="en-US" sz="5400" dirty="0">
                <a:solidFill>
                  <a:srgbClr val="0033CC"/>
                </a:solidFill>
              </a:rPr>
              <a:t> </a:t>
            </a:r>
            <a:r>
              <a:rPr lang="en-US" sz="5400" dirty="0" err="1">
                <a:solidFill>
                  <a:srgbClr val="0033CC"/>
                </a:solidFill>
              </a:rPr>
              <a:t>lại</a:t>
            </a:r>
            <a:endParaRPr lang="en-US" sz="5400" dirty="0">
              <a:solidFill>
                <a:srgbClr val="0033CC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048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459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web header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WordArt 10"/>
          <p:cNvSpPr>
            <a:spLocks noChangeArrowheads="1" noChangeShapeType="1" noTextEdit="1"/>
          </p:cNvSpPr>
          <p:nvPr/>
        </p:nvSpPr>
        <p:spPr bwMode="auto">
          <a:xfrm>
            <a:off x="1219200" y="990600"/>
            <a:ext cx="7239000" cy="181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32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32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64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184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 - Họ và tên:   Bùi Thanh Hà</vt:lpstr>
      <vt:lpstr>Slide 5</vt:lpstr>
      <vt:lpstr>Slide 6</vt:lpstr>
      <vt:lpstr>Củng cố, dặn dò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ĐỌC 2 – TUẦN 1</dc:title>
  <dc:creator>Admin</dc:creator>
  <cp:lastModifiedBy>Admin</cp:lastModifiedBy>
  <cp:revision>42</cp:revision>
  <dcterms:created xsi:type="dcterms:W3CDTF">2015-08-28T18:43:21Z</dcterms:created>
  <dcterms:modified xsi:type="dcterms:W3CDTF">2020-09-07T14:22:56Z</dcterms:modified>
</cp:coreProperties>
</file>