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86" r:id="rId2"/>
    <p:sldId id="310" r:id="rId3"/>
    <p:sldId id="306" r:id="rId4"/>
    <p:sldId id="304" r:id="rId5"/>
    <p:sldId id="305" r:id="rId6"/>
    <p:sldId id="297" r:id="rId7"/>
    <p:sldId id="307" r:id="rId8"/>
    <p:sldId id="309" r:id="rId9"/>
    <p:sldId id="308" r:id="rId10"/>
    <p:sldId id="300" r:id="rId11"/>
    <p:sldId id="289" r:id="rId12"/>
    <p:sldId id="299" r:id="rId13"/>
    <p:sldId id="298" r:id="rId14"/>
    <p:sldId id="287" r:id="rId15"/>
  </p:sldIdLst>
  <p:sldSz cx="9144000" cy="6858000" type="screen4x3"/>
  <p:notesSz cx="6858000" cy="9144000"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50" autoAdjust="0"/>
  </p:normalViewPr>
  <p:slideViewPr>
    <p:cSldViewPr>
      <p:cViewPr varScale="1">
        <p:scale>
          <a:sx n="68" d="100"/>
          <a:sy n="68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C3AA87-A0A6-4321-899A-E1AA17E479C5}" type="datetimeFigureOut">
              <a:rPr lang="en-US" smtClean="0"/>
              <a:t>12/16/2019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D063D1-E145-4143-9CCD-A100097CC9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74747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>
            <a:extLst>
              <a:ext uri="{FF2B5EF4-FFF2-40B4-BE49-F238E27FC236}">
                <a16:creationId xmlns:a16="http://schemas.microsoft.com/office/drawing/2014/main" xmlns="" id="{9FFB418F-F847-4861-BC45-E8C7D57FD9A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>
            <a:extLst>
              <a:ext uri="{FF2B5EF4-FFF2-40B4-BE49-F238E27FC236}">
                <a16:creationId xmlns:a16="http://schemas.microsoft.com/office/drawing/2014/main" xmlns="" id="{DA50D5E1-5D54-45C2-AC48-943120CD876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7412" name="Slide Number Placeholder 3">
            <a:extLst>
              <a:ext uri="{FF2B5EF4-FFF2-40B4-BE49-F238E27FC236}">
                <a16:creationId xmlns:a16="http://schemas.microsoft.com/office/drawing/2014/main" xmlns="" id="{EACC982D-EADB-4A90-BD18-3553AE98E25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2AE2849-4888-4067-B522-3CBB447D4BC2}" type="slidenum">
              <a:rPr lang="en-US" altLang="en-US" sz="1200"/>
              <a:pPr eaLnBrk="1" hangingPunct="1"/>
              <a:t>4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7936151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E48CB-7D0E-41FE-B63D-63E7A46AAC35}" type="datetimeFigureOut">
              <a:rPr lang="en-US" smtClean="0"/>
              <a:t>12/16/2019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770C2-8AC2-4548-A7DC-8424B5C8315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E48CB-7D0E-41FE-B63D-63E7A46AAC35}" type="datetimeFigureOut">
              <a:rPr lang="en-US" smtClean="0"/>
              <a:t>12/16/2019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770C2-8AC2-4548-A7DC-8424B5C8315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E48CB-7D0E-41FE-B63D-63E7A46AAC35}" type="datetimeFigureOut">
              <a:rPr lang="en-US" smtClean="0"/>
              <a:t>12/16/2019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770C2-8AC2-4548-A7DC-8424B5C8315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E48CB-7D0E-41FE-B63D-63E7A46AAC35}" type="datetimeFigureOut">
              <a:rPr lang="en-US" smtClean="0"/>
              <a:t>12/16/2019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770C2-8AC2-4548-A7DC-8424B5C8315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E48CB-7D0E-41FE-B63D-63E7A46AAC35}" type="datetimeFigureOut">
              <a:rPr lang="en-US" smtClean="0"/>
              <a:t>12/16/2019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770C2-8AC2-4548-A7DC-8424B5C8315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E48CB-7D0E-41FE-B63D-63E7A46AAC35}" type="datetimeFigureOut">
              <a:rPr lang="en-US" smtClean="0"/>
              <a:t>12/16/2019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770C2-8AC2-4548-A7DC-8424B5C8315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E48CB-7D0E-41FE-B63D-63E7A46AAC35}" type="datetimeFigureOut">
              <a:rPr lang="en-US" smtClean="0"/>
              <a:t>12/16/2019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770C2-8AC2-4548-A7DC-8424B5C8315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E48CB-7D0E-41FE-B63D-63E7A46AAC35}" type="datetimeFigureOut">
              <a:rPr lang="en-US" smtClean="0"/>
              <a:t>12/16/2019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770C2-8AC2-4548-A7DC-8424B5C8315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E48CB-7D0E-41FE-B63D-63E7A46AAC35}" type="datetimeFigureOut">
              <a:rPr lang="en-US" smtClean="0"/>
              <a:t>12/16/2019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770C2-8AC2-4548-A7DC-8424B5C8315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E48CB-7D0E-41FE-B63D-63E7A46AAC35}" type="datetimeFigureOut">
              <a:rPr lang="en-US" smtClean="0"/>
              <a:t>12/16/2019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770C2-8AC2-4548-A7DC-8424B5C8315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E48CB-7D0E-41FE-B63D-63E7A46AAC35}" type="datetimeFigureOut">
              <a:rPr lang="en-US" smtClean="0"/>
              <a:t>12/16/2019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770C2-8AC2-4548-A7DC-8424B5C8315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5E48CB-7D0E-41FE-B63D-63E7A46AAC35}" type="datetimeFigureOut">
              <a:rPr lang="en-US" smtClean="0"/>
              <a:t>12/16/2019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770C2-8AC2-4548-A7DC-8424B5C8315B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wmv"/><Relationship Id="rId1" Type="http://schemas.microsoft.com/office/2007/relationships/media" Target="../media/media2.wmv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21BD64A-9869-423C-95B8-7E6AC7EA3D7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46DD5596-F134-4288-AB10-EB2C7BE5535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B41B131-D003-49D2-9CCC-F61C540823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93E8B1EB-B869-418B-9514-63A655623395}"/>
              </a:ext>
            </a:extLst>
          </p:cNvPr>
          <p:cNvSpPr/>
          <p:nvPr/>
        </p:nvSpPr>
        <p:spPr>
          <a:xfrm>
            <a:off x="76200" y="1676400"/>
            <a:ext cx="8763000" cy="2209800"/>
          </a:xfrm>
          <a:prstGeom prst="rect">
            <a:avLst/>
          </a:prstGeom>
          <a:noFill/>
          <a:ln>
            <a:noFill/>
          </a:ln>
          <a:effectLst>
            <a:innerShdw blurRad="114300">
              <a:prstClr val="black"/>
            </a:innerShdw>
            <a:reflection blurRad="6350" stA="52000" endA="300" endPos="35000" dir="5400000" sy="-100000" algn="bl" rotWithShape="0"/>
          </a:effectLst>
        </p:spPr>
        <p:txBody>
          <a:bodyPr wrap="square" lIns="91440" tIns="45720" rIns="91440" bIns="45720">
            <a:prstTxWarp prst="textStop">
              <a:avLst/>
            </a:prstTxWarp>
            <a:spAutoFit/>
          </a:bodyPr>
          <a:lstStyle/>
          <a:p>
            <a:pPr algn="ctr"/>
            <a:r>
              <a:rPr lang="en-US" sz="4000" b="1" cap="none" spc="0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40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cap="none" spc="0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US" sz="40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con  </a:t>
            </a:r>
            <a:r>
              <a:rPr lang="en-US" sz="40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</a:t>
            </a:r>
            <a:endParaRPr lang="en-US" sz="4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4655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orizontal Scroll 13">
            <a:extLst>
              <a:ext uri="{FF2B5EF4-FFF2-40B4-BE49-F238E27FC236}">
                <a16:creationId xmlns:a16="http://schemas.microsoft.com/office/drawing/2014/main" xmlns="" id="{8CE936E1-78A0-4106-B504-78BA8F9755AE}"/>
              </a:ext>
            </a:extLst>
          </p:cNvPr>
          <p:cNvSpPr/>
          <p:nvPr/>
        </p:nvSpPr>
        <p:spPr>
          <a:xfrm>
            <a:off x="319087" y="1295400"/>
            <a:ext cx="8229600" cy="2457450"/>
          </a:xfrm>
          <a:prstGeom prst="horizontalScroll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200" b="1" dirty="0">
              <a:solidFill>
                <a:srgbClr val="0000FF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050FDC1-70C4-48B5-A740-D6D3E3D4C4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752" y="2133600"/>
            <a:ext cx="7496269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s-AR" b="1" dirty="0" err="1">
                <a:solidFill>
                  <a:srgbClr val="0000FF"/>
                </a:solidFill>
              </a:rPr>
              <a:t>Câu</a:t>
            </a:r>
            <a:r>
              <a:rPr lang="es-AR" b="1" dirty="0">
                <a:solidFill>
                  <a:srgbClr val="0000FF"/>
                </a:solidFill>
              </a:rPr>
              <a:t> </a:t>
            </a:r>
            <a:r>
              <a:rPr lang="es-AR" b="1" dirty="0" err="1">
                <a:solidFill>
                  <a:srgbClr val="0000FF"/>
                </a:solidFill>
              </a:rPr>
              <a:t>chuyện</a:t>
            </a:r>
            <a:r>
              <a:rPr lang="es-AR" b="1" dirty="0">
                <a:solidFill>
                  <a:srgbClr val="0000FF"/>
                </a:solidFill>
              </a:rPr>
              <a:t> cho </a:t>
            </a:r>
            <a:r>
              <a:rPr lang="es-AR" b="1" dirty="0" err="1">
                <a:solidFill>
                  <a:srgbClr val="0000FF"/>
                </a:solidFill>
              </a:rPr>
              <a:t>thấy</a:t>
            </a:r>
            <a:r>
              <a:rPr lang="es-AR" b="1" dirty="0">
                <a:solidFill>
                  <a:srgbClr val="0000FF"/>
                </a:solidFill>
              </a:rPr>
              <a:t> </a:t>
            </a:r>
            <a:r>
              <a:rPr lang="es-AR" b="1" dirty="0" err="1">
                <a:solidFill>
                  <a:srgbClr val="0000FF"/>
                </a:solidFill>
              </a:rPr>
              <a:t>sự</a:t>
            </a:r>
            <a:r>
              <a:rPr lang="es-AR" b="1" dirty="0">
                <a:solidFill>
                  <a:srgbClr val="0000FF"/>
                </a:solidFill>
              </a:rPr>
              <a:t> </a:t>
            </a:r>
            <a:r>
              <a:rPr lang="es-AR" b="1" dirty="0" err="1">
                <a:solidFill>
                  <a:srgbClr val="0000FF"/>
                </a:solidFill>
              </a:rPr>
              <a:t>quan</a:t>
            </a:r>
            <a:r>
              <a:rPr lang="es-AR" b="1" dirty="0">
                <a:solidFill>
                  <a:srgbClr val="0000FF"/>
                </a:solidFill>
              </a:rPr>
              <a:t> </a:t>
            </a:r>
            <a:r>
              <a:rPr lang="es-AR" b="1" dirty="0" err="1">
                <a:solidFill>
                  <a:srgbClr val="0000FF"/>
                </a:solidFill>
              </a:rPr>
              <a:t>tâm</a:t>
            </a:r>
            <a:r>
              <a:rPr lang="es-AR" b="1" dirty="0">
                <a:solidFill>
                  <a:srgbClr val="0000FF"/>
                </a:solidFill>
              </a:rPr>
              <a:t>, lo </a:t>
            </a:r>
            <a:r>
              <a:rPr lang="es-AR" b="1" dirty="0" err="1">
                <a:solidFill>
                  <a:srgbClr val="0000FF"/>
                </a:solidFill>
              </a:rPr>
              <a:t>lắng</a:t>
            </a:r>
            <a:r>
              <a:rPr lang="es-AR" b="1" dirty="0">
                <a:solidFill>
                  <a:srgbClr val="0000FF"/>
                </a:solidFill>
              </a:rPr>
              <a:t> cho </a:t>
            </a:r>
            <a:r>
              <a:rPr lang="es-AR" b="1" dirty="0" err="1">
                <a:solidFill>
                  <a:srgbClr val="0000FF"/>
                </a:solidFill>
              </a:rPr>
              <a:t>nhau</a:t>
            </a:r>
            <a:r>
              <a:rPr lang="es-AR" b="1" dirty="0">
                <a:solidFill>
                  <a:srgbClr val="0000FF"/>
                </a:solidFill>
              </a:rPr>
              <a:t> </a:t>
            </a:r>
            <a:r>
              <a:rPr lang="es-AR" b="1" dirty="0" err="1">
                <a:solidFill>
                  <a:srgbClr val="0000FF"/>
                </a:solidFill>
              </a:rPr>
              <a:t>của</a:t>
            </a:r>
            <a:r>
              <a:rPr lang="es-AR" b="1" dirty="0">
                <a:solidFill>
                  <a:srgbClr val="0000FF"/>
                </a:solidFill>
              </a:rPr>
              <a:t> </a:t>
            </a:r>
            <a:r>
              <a:rPr lang="es-AR" b="1" dirty="0" err="1">
                <a:solidFill>
                  <a:srgbClr val="0000FF"/>
                </a:solidFill>
              </a:rPr>
              <a:t>hai</a:t>
            </a:r>
            <a:r>
              <a:rPr lang="es-AR" b="1" dirty="0">
                <a:solidFill>
                  <a:srgbClr val="0000FF"/>
                </a:solidFill>
              </a:rPr>
              <a:t> </a:t>
            </a:r>
            <a:r>
              <a:rPr lang="es-AR" b="1" dirty="0" err="1">
                <a:solidFill>
                  <a:srgbClr val="0000FF"/>
                </a:solidFill>
              </a:rPr>
              <a:t>anh</a:t>
            </a:r>
            <a:r>
              <a:rPr lang="es-AR" b="1" dirty="0">
                <a:solidFill>
                  <a:srgbClr val="0000FF"/>
                </a:solidFill>
              </a:rPr>
              <a:t> em.</a:t>
            </a:r>
            <a:endParaRPr lang="en-US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117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27951A-3064-4F20-A32C-80EAABB3F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Hai anh em">
            <a:hlinkClick r:id="" action="ppaction://media"/>
            <a:extLst>
              <a:ext uri="{FF2B5EF4-FFF2-40B4-BE49-F238E27FC236}">
                <a16:creationId xmlns:a16="http://schemas.microsoft.com/office/drawing/2014/main" xmlns="" id="{62316BAC-CF5C-43EA-AEBA-2D7769DA9985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8625" y="685800"/>
            <a:ext cx="8262741" cy="4648200"/>
          </a:xfrm>
        </p:spPr>
      </p:pic>
    </p:spTree>
    <p:extLst>
      <p:ext uri="{BB962C8B-B14F-4D97-AF65-F5344CB8AC3E}">
        <p14:creationId xmlns:p14="http://schemas.microsoft.com/office/powerpoint/2010/main" val="2585547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913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BE0924C-D9CC-4037-B002-43462DAEFA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2971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 err="1">
                <a:solidFill>
                  <a:srgbClr val="FF0000"/>
                </a:solidFill>
              </a:rPr>
              <a:t>Cách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đọc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toàn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bài</a:t>
            </a:r>
            <a:endParaRPr lang="en-US" b="1" dirty="0">
              <a:solidFill>
                <a:srgbClr val="FF0000"/>
              </a:solidFill>
            </a:endParaRPr>
          </a:p>
          <a:p>
            <a:r>
              <a:rPr lang="en-US" alt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altLang="en-US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altLang="en-US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chậm</a:t>
            </a:r>
            <a:r>
              <a:rPr lang="en-US" altLang="en-US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rãi</a:t>
            </a:r>
            <a:r>
              <a:rPr lang="en-US" altLang="en-US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altLang="en-US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altLang="en-US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ý </a:t>
            </a:r>
            <a:r>
              <a:rPr lang="en-US" alt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altLang="en-US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altLang="en-US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 </a:t>
            </a:r>
            <a:r>
              <a:rPr lang="en-US" alt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altLang="en-US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r>
              <a:rPr lang="en-US" altLang="en-US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altLang="en-US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altLang="en-US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lang="en-US" altLang="en-US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thầm</a:t>
            </a:r>
            <a:r>
              <a:rPr lang="en-US" altLang="en-US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933764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42E50227-7293-477D-A46E-F47D2282DF47}"/>
              </a:ext>
            </a:extLst>
          </p:cNvPr>
          <p:cNvSpPr/>
          <p:nvPr/>
        </p:nvSpPr>
        <p:spPr>
          <a:xfrm>
            <a:off x="2199395" y="1447800"/>
            <a:ext cx="47452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3</a:t>
            </a:r>
          </a:p>
        </p:txBody>
      </p:sp>
    </p:spTree>
    <p:extLst>
      <p:ext uri="{BB962C8B-B14F-4D97-AF65-F5344CB8AC3E}">
        <p14:creationId xmlns:p14="http://schemas.microsoft.com/office/powerpoint/2010/main" val="1119010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A8610DA-1483-4D2C-8B13-F120FE9324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1343891"/>
            <a:ext cx="9067800" cy="358140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Deflate">
              <a:avLst/>
            </a:prstTxWarp>
            <a:spAutoFit/>
          </a:bodyPr>
          <a:lstStyle/>
          <a:p>
            <a:pPr algn="ctr"/>
            <a:r>
              <a:rPr lang="en-US" sz="6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Chúc</a:t>
            </a:r>
            <a:r>
              <a:rPr lang="en-US" sz="6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6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các</a:t>
            </a:r>
            <a:r>
              <a:rPr lang="en-US" sz="6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 con </a:t>
            </a:r>
            <a:r>
              <a:rPr lang="en-US" sz="6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luôn</a:t>
            </a:r>
            <a:r>
              <a:rPr lang="en-US" sz="6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en-US" sz="6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chăm</a:t>
            </a:r>
            <a:r>
              <a:rPr lang="en-US" sz="6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6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ngoan</a:t>
            </a:r>
            <a:r>
              <a:rPr lang="en-US" sz="6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7887933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46033EE0-F941-4F3E-8B04-35133F5CFFA0}"/>
              </a:ext>
            </a:extLst>
          </p:cNvPr>
          <p:cNvSpPr/>
          <p:nvPr/>
        </p:nvSpPr>
        <p:spPr>
          <a:xfrm>
            <a:off x="113714" y="863528"/>
            <a:ext cx="8915400" cy="6177076"/>
          </a:xfrm>
          <a:prstGeom prst="rect">
            <a:avLst/>
          </a:prstGeom>
          <a:ln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pPr>
              <a:tabLst>
                <a:tab pos="5090795" algn="l"/>
              </a:tabLst>
            </a:pP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b="1" dirty="0">
              <a:solidFill>
                <a:srgbClr val="FF0000"/>
              </a:solidFill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5090795" algn="l"/>
              </a:tabLst>
            </a:pPr>
            <a:r>
              <a:rPr 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lẫn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tabLst>
                <a:tab pos="5090795" algn="l"/>
              </a:tabLst>
            </a:pP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ọc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b="1" dirty="0">
              <a:solidFill>
                <a:srgbClr val="FF0000"/>
              </a:solidFill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0000FF"/>
                </a:solidFill>
              </a:rPr>
              <a:t>2: </a:t>
            </a:r>
            <a:r>
              <a:rPr lang="en-US" sz="2800" b="1" dirty="0" err="1">
                <a:solidFill>
                  <a:srgbClr val="0000FF"/>
                </a:solidFill>
              </a:rPr>
              <a:t>Tìm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cách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ngắt</a:t>
            </a:r>
            <a:r>
              <a:rPr lang="en-US" sz="2800" b="1" dirty="0">
                <a:solidFill>
                  <a:srgbClr val="0000FF"/>
                </a:solidFill>
              </a:rPr>
              <a:t>  </a:t>
            </a:r>
            <a:r>
              <a:rPr lang="en-US" sz="2800" b="1" dirty="0" err="1">
                <a:solidFill>
                  <a:srgbClr val="0000FF"/>
                </a:solidFill>
              </a:rPr>
              <a:t>nghỉ</a:t>
            </a:r>
            <a:r>
              <a:rPr lang="en-US" sz="2800" b="1" dirty="0">
                <a:solidFill>
                  <a:srgbClr val="0000FF"/>
                </a:solidFill>
              </a:rPr>
              <a:t>  </a:t>
            </a:r>
            <a:r>
              <a:rPr lang="en-US" sz="2800" b="1" dirty="0" err="1">
                <a:solidFill>
                  <a:srgbClr val="0000FF"/>
                </a:solidFill>
              </a:rPr>
              <a:t>câu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sau</a:t>
            </a:r>
            <a:r>
              <a:rPr lang="en-US" sz="2800" b="1" dirty="0" smtClean="0">
                <a:solidFill>
                  <a:srgbClr val="0000FF"/>
                </a:solidFill>
              </a:rPr>
              <a:t>:</a:t>
            </a:r>
          </a:p>
          <a:p>
            <a:pPr algn="just">
              <a:lnSpc>
                <a:spcPct val="115000"/>
              </a:lnSpc>
            </a:pPr>
            <a:r>
              <a:rPr lang="vi-VN" sz="2800" dirty="0">
                <a:solidFill>
                  <a:srgbClr val="00B0F0"/>
                </a:solidFill>
                <a:latin typeface="Calibri Light"/>
                <a:ea typeface="Times New Roman"/>
                <a:cs typeface="Calibri Light"/>
              </a:rPr>
              <a:t> </a:t>
            </a:r>
            <a:r>
              <a:rPr lang="en-US" sz="2400" b="1" i="1" dirty="0" err="1">
                <a:latin typeface="Times New Roman"/>
                <a:ea typeface="Times New Roman"/>
                <a:cs typeface="Times New Roman"/>
              </a:rPr>
              <a:t>Nghĩ</a:t>
            </a:r>
            <a:r>
              <a:rPr lang="en-US" sz="2400" b="1" i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i="1" dirty="0" err="1" smtClean="0">
                <a:latin typeface="Times New Roman"/>
                <a:ea typeface="Times New Roman"/>
                <a:cs typeface="Times New Roman"/>
              </a:rPr>
              <a:t>vậy</a:t>
            </a:r>
            <a:r>
              <a:rPr lang="en-US" sz="2400" b="1" i="1" dirty="0" smtClean="0"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400" b="1" i="1" dirty="0" err="1" smtClean="0">
                <a:latin typeface="Times New Roman"/>
                <a:ea typeface="Times New Roman"/>
                <a:cs typeface="Times New Roman"/>
              </a:rPr>
              <a:t>người</a:t>
            </a:r>
            <a:r>
              <a:rPr lang="en-US" sz="2400" b="1" i="1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i="1" dirty="0" err="1">
                <a:latin typeface="Times New Roman"/>
                <a:ea typeface="Times New Roman"/>
                <a:cs typeface="Times New Roman"/>
              </a:rPr>
              <a:t>em</a:t>
            </a:r>
            <a:r>
              <a:rPr lang="en-US" sz="2400" b="1" i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i="1" dirty="0" err="1">
                <a:latin typeface="Times New Roman"/>
                <a:ea typeface="Times New Roman"/>
                <a:cs typeface="Times New Roman"/>
              </a:rPr>
              <a:t>ra</a:t>
            </a:r>
            <a:r>
              <a:rPr lang="en-US" sz="2400" b="1" i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i="1" dirty="0" err="1">
                <a:latin typeface="Times New Roman"/>
                <a:ea typeface="Times New Roman"/>
                <a:cs typeface="Times New Roman"/>
              </a:rPr>
              <a:t>đồng</a:t>
            </a:r>
            <a:r>
              <a:rPr lang="en-US" sz="2400" b="1" i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i="1" dirty="0" err="1">
                <a:latin typeface="Times New Roman"/>
                <a:ea typeface="Times New Roman"/>
                <a:cs typeface="Times New Roman"/>
              </a:rPr>
              <a:t>lấy</a:t>
            </a:r>
            <a:r>
              <a:rPr lang="en-US" sz="2400" b="1" i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i="1" dirty="0" err="1">
                <a:latin typeface="Times New Roman"/>
                <a:ea typeface="Times New Roman"/>
                <a:cs typeface="Times New Roman"/>
              </a:rPr>
              <a:t>lúa</a:t>
            </a:r>
            <a:r>
              <a:rPr lang="en-US" sz="2400" b="1" i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i="1" dirty="0" err="1">
                <a:latin typeface="Times New Roman"/>
                <a:ea typeface="Times New Roman"/>
                <a:cs typeface="Times New Roman"/>
              </a:rPr>
              <a:t>của</a:t>
            </a:r>
            <a:r>
              <a:rPr lang="en-US" sz="2400" b="1" i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i="1" dirty="0" err="1">
                <a:latin typeface="Times New Roman"/>
                <a:ea typeface="Times New Roman"/>
                <a:cs typeface="Times New Roman"/>
              </a:rPr>
              <a:t>mình</a:t>
            </a:r>
            <a:r>
              <a:rPr lang="en-US" sz="2400" b="1" i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i="1" dirty="0" err="1" smtClean="0">
                <a:latin typeface="Times New Roman"/>
                <a:ea typeface="Times New Roman"/>
                <a:cs typeface="Times New Roman"/>
              </a:rPr>
              <a:t>bỏ</a:t>
            </a:r>
            <a:r>
              <a:rPr lang="en-US" sz="2400" b="1" i="1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i="1" dirty="0" err="1">
                <a:latin typeface="Times New Roman"/>
                <a:ea typeface="Times New Roman"/>
                <a:cs typeface="Times New Roman"/>
              </a:rPr>
              <a:t>thêm</a:t>
            </a:r>
            <a:r>
              <a:rPr lang="en-US" sz="2400" b="1" i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i="1" dirty="0" err="1">
                <a:latin typeface="Times New Roman"/>
                <a:ea typeface="Times New Roman"/>
                <a:cs typeface="Times New Roman"/>
              </a:rPr>
              <a:t>vào</a:t>
            </a:r>
            <a:r>
              <a:rPr lang="en-US" sz="2400" b="1" i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i="1" dirty="0" err="1">
                <a:latin typeface="Times New Roman"/>
                <a:ea typeface="Times New Roman"/>
                <a:cs typeface="Times New Roman"/>
              </a:rPr>
              <a:t>phần</a:t>
            </a:r>
            <a:r>
              <a:rPr lang="en-US" sz="2400" b="1" i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i="1" dirty="0" err="1">
                <a:latin typeface="Times New Roman"/>
                <a:ea typeface="Times New Roman"/>
                <a:cs typeface="Times New Roman"/>
              </a:rPr>
              <a:t>của</a:t>
            </a:r>
            <a:r>
              <a:rPr lang="en-US" sz="2400" b="1" i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i="1" dirty="0" err="1">
                <a:latin typeface="Times New Roman"/>
                <a:ea typeface="Times New Roman"/>
                <a:cs typeface="Times New Roman"/>
              </a:rPr>
              <a:t>anh</a:t>
            </a:r>
            <a:r>
              <a:rPr lang="en-US" sz="2400" b="1" i="1" dirty="0" smtClean="0">
                <a:latin typeface="Times New Roman"/>
                <a:ea typeface="Times New Roman"/>
                <a:cs typeface="Times New Roman"/>
              </a:rPr>
              <a:t>. </a:t>
            </a:r>
            <a:r>
              <a:rPr lang="en-US" sz="2400" b="1" i="1" dirty="0" err="1">
                <a:latin typeface="Times New Roman"/>
                <a:ea typeface="Times New Roman"/>
                <a:cs typeface="Times New Roman"/>
              </a:rPr>
              <a:t>Thế</a:t>
            </a:r>
            <a:r>
              <a:rPr lang="en-US" sz="2400" b="1" i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i="1" dirty="0" err="1" smtClean="0">
                <a:latin typeface="Times New Roman"/>
                <a:ea typeface="Times New Roman"/>
                <a:cs typeface="Times New Roman"/>
              </a:rPr>
              <a:t>rồi</a:t>
            </a:r>
            <a:r>
              <a:rPr lang="en-US" sz="2400" b="1" i="1" smtClean="0">
                <a:latin typeface="Times New Roman"/>
                <a:ea typeface="Times New Roman"/>
                <a:cs typeface="Times New Roman"/>
              </a:rPr>
              <a:t> anh</a:t>
            </a:r>
            <a:r>
              <a:rPr lang="en-US" sz="2400" b="1" i="1" dirty="0" smtClean="0">
                <a:latin typeface="Times New Roman"/>
                <a:ea typeface="Times New Roman"/>
                <a:cs typeface="Times New Roman"/>
              </a:rPr>
              <a:t>  </a:t>
            </a:r>
            <a:r>
              <a:rPr lang="en-US" sz="2400" b="1" i="1" dirty="0" err="1">
                <a:latin typeface="Times New Roman"/>
                <a:ea typeface="Times New Roman"/>
                <a:cs typeface="Times New Roman"/>
              </a:rPr>
              <a:t>ra</a:t>
            </a:r>
            <a:r>
              <a:rPr lang="en-US" sz="2400" b="1" i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i="1" dirty="0" err="1">
                <a:latin typeface="Times New Roman"/>
                <a:ea typeface="Times New Roman"/>
                <a:cs typeface="Times New Roman"/>
              </a:rPr>
              <a:t>đồng</a:t>
            </a:r>
            <a:r>
              <a:rPr lang="en-US" sz="2400" b="1" i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i="1" dirty="0" err="1">
                <a:latin typeface="Times New Roman"/>
                <a:ea typeface="Times New Roman"/>
                <a:cs typeface="Times New Roman"/>
              </a:rPr>
              <a:t>lấy</a:t>
            </a:r>
            <a:r>
              <a:rPr lang="en-US" sz="2400" b="1" i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i="1" dirty="0" err="1">
                <a:latin typeface="Times New Roman"/>
                <a:ea typeface="Times New Roman"/>
                <a:cs typeface="Times New Roman"/>
              </a:rPr>
              <a:t>lúa</a:t>
            </a:r>
            <a:r>
              <a:rPr lang="en-US" sz="2400" b="1" i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i="1" dirty="0" err="1">
                <a:latin typeface="Times New Roman"/>
                <a:ea typeface="Times New Roman"/>
                <a:cs typeface="Times New Roman"/>
              </a:rPr>
              <a:t>của</a:t>
            </a:r>
            <a:r>
              <a:rPr lang="en-US" sz="2400" b="1" i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i="1" dirty="0" err="1">
                <a:latin typeface="Times New Roman"/>
                <a:ea typeface="Times New Roman"/>
                <a:cs typeface="Times New Roman"/>
              </a:rPr>
              <a:t>mình</a:t>
            </a:r>
            <a:r>
              <a:rPr lang="en-US" sz="2400" b="1" i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i="1" dirty="0" err="1" smtClean="0">
                <a:latin typeface="Times New Roman"/>
                <a:ea typeface="Times New Roman"/>
                <a:cs typeface="Times New Roman"/>
              </a:rPr>
              <a:t>bỏ</a:t>
            </a:r>
            <a:r>
              <a:rPr lang="en-US" sz="2400" b="1" i="1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i="1" dirty="0" err="1">
                <a:latin typeface="Times New Roman"/>
                <a:ea typeface="Times New Roman"/>
                <a:cs typeface="Times New Roman"/>
              </a:rPr>
              <a:t>thêm</a:t>
            </a:r>
            <a:r>
              <a:rPr lang="en-US" sz="2400" b="1" i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i="1" dirty="0" err="1">
                <a:latin typeface="Times New Roman"/>
                <a:ea typeface="Times New Roman"/>
                <a:cs typeface="Times New Roman"/>
              </a:rPr>
              <a:t>vào</a:t>
            </a:r>
            <a:r>
              <a:rPr lang="en-US" sz="2400" b="1" i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i="1" dirty="0" err="1">
                <a:latin typeface="Times New Roman"/>
                <a:ea typeface="Times New Roman"/>
                <a:cs typeface="Times New Roman"/>
              </a:rPr>
              <a:t>phần</a:t>
            </a:r>
            <a:r>
              <a:rPr lang="en-US" sz="2400" b="1" i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i="1" dirty="0" err="1">
                <a:latin typeface="Times New Roman"/>
                <a:ea typeface="Times New Roman"/>
                <a:cs typeface="Times New Roman"/>
              </a:rPr>
              <a:t>của</a:t>
            </a:r>
            <a:r>
              <a:rPr lang="en-US" sz="2400" b="1" i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i="1" dirty="0" err="1">
                <a:latin typeface="Times New Roman"/>
                <a:ea typeface="Times New Roman"/>
                <a:cs typeface="Times New Roman"/>
              </a:rPr>
              <a:t>em</a:t>
            </a:r>
            <a:r>
              <a:rPr lang="en-US" sz="2400" b="1" i="1" dirty="0" smtClean="0">
                <a:latin typeface="Times New Roman"/>
                <a:ea typeface="Times New Roman"/>
                <a:cs typeface="Times New Roman"/>
              </a:rPr>
              <a:t>.</a:t>
            </a:r>
            <a:endParaRPr lang="en-US" sz="2400" b="1" dirty="0">
              <a:latin typeface="Times New Roman"/>
              <a:ea typeface="Calibri"/>
              <a:cs typeface="Times New Roman"/>
            </a:endParaRPr>
          </a:p>
          <a:p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0000FF"/>
                </a:solidFill>
              </a:rPr>
              <a:t>3: </a:t>
            </a:r>
            <a:r>
              <a:rPr lang="en-US" sz="2800" b="1" dirty="0" err="1">
                <a:solidFill>
                  <a:srgbClr val="0000FF"/>
                </a:solidFill>
              </a:rPr>
              <a:t>Em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cùng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các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bạn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trao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đổi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nghĩa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của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một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số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từ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trong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phần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chú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giải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và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trao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đổi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nghĩa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của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một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số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từ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mà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em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thấy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khó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hiểu</a:t>
            </a:r>
            <a:r>
              <a:rPr lang="en-US" sz="2800" b="1" dirty="0" smtClean="0">
                <a:solidFill>
                  <a:srgbClr val="0000FF"/>
                </a:solidFill>
              </a:rPr>
              <a:t>.</a:t>
            </a:r>
          </a:p>
          <a:p>
            <a:r>
              <a:rPr lang="en-US" sz="2800" b="1" dirty="0" smtClean="0">
                <a:solidFill>
                  <a:srgbClr val="0000FF"/>
                </a:solidFill>
              </a:rPr>
              <a:t>- </a:t>
            </a:r>
            <a:r>
              <a:rPr lang="en-US" sz="2800" b="1" dirty="0" err="1" smtClean="0">
                <a:solidFill>
                  <a:srgbClr val="0000FF"/>
                </a:solidFill>
              </a:rPr>
              <a:t>Việc</a:t>
            </a:r>
            <a:r>
              <a:rPr lang="en-US" sz="2800" b="1" dirty="0" smtClean="0">
                <a:solidFill>
                  <a:srgbClr val="0000FF"/>
                </a:solidFill>
              </a:rPr>
              <a:t> 4: </a:t>
            </a:r>
            <a:r>
              <a:rPr lang="en-US" sz="2800" b="1" dirty="0" err="1" smtClean="0">
                <a:solidFill>
                  <a:srgbClr val="0000FF"/>
                </a:solidFill>
              </a:rPr>
              <a:t>Tổ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chức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các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bạn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thi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đọc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trong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nhóm</a:t>
            </a:r>
            <a:r>
              <a:rPr lang="en-US" sz="2800" b="1" dirty="0" smtClean="0">
                <a:solidFill>
                  <a:srgbClr val="0000FF"/>
                </a:solidFill>
              </a:rPr>
              <a:t>.</a:t>
            </a: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xmlns="" id="{85D61C4B-F2C7-4647-9648-7494C0C21C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0609" y="22410"/>
            <a:ext cx="1143000" cy="830204"/>
          </a:xfrm>
          <a:prstGeom prst="rect">
            <a:avLst/>
          </a:prstGeom>
          <a:noFill/>
          <a:ln w="127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19400" y="345967"/>
            <a:ext cx="33489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PHIẾU GIAO VIỆC</a:t>
            </a:r>
            <a:endParaRPr lang="en-US" sz="2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2040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8CAB5E0-A746-4ABC-8BE8-1C337AF07C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xmlns="" id="{85DEA447-31F8-4A55-95BD-D622169CD2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747713"/>
            <a:ext cx="8534400" cy="5262979"/>
          </a:xfrm>
          <a:prstGeom prst="rect">
            <a:avLst/>
          </a:prstGeom>
          <a:solidFill>
            <a:schemeClr val="bg1"/>
          </a:solidFill>
          <a:ln w="3175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4800" dirty="0" err="1">
                <a:solidFill>
                  <a:srgbClr val="7030A0"/>
                </a:solidFill>
                <a:latin typeface=".VnArial" panose="020B7200000000000000" pitchFamily="34" charset="0"/>
              </a:rPr>
              <a:t>Đ</a:t>
            </a:r>
            <a:r>
              <a:rPr lang="en-US" altLang="en-US" sz="4800" dirty="0" err="1">
                <a:solidFill>
                  <a:srgbClr val="7030A0"/>
                </a:solidFill>
                <a:latin typeface=".VnTime" panose="020B7200000000000000" pitchFamily="34" charset="0"/>
              </a:rPr>
              <a:t>ªm</a:t>
            </a:r>
            <a:r>
              <a:rPr lang="en-US" altLang="en-US" sz="4800" dirty="0">
                <a:solidFill>
                  <a:srgbClr val="7030A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4800" dirty="0" err="1">
                <a:solidFill>
                  <a:srgbClr val="7030A0"/>
                </a:solidFill>
                <a:latin typeface=".VnTime" panose="020B7200000000000000" pitchFamily="34" charset="0"/>
              </a:rPr>
              <a:t>h«m</a:t>
            </a:r>
            <a:r>
              <a:rPr lang="en-US" altLang="en-US" sz="4800" dirty="0">
                <a:solidFill>
                  <a:srgbClr val="7030A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4800" dirty="0" err="1">
                <a:solidFill>
                  <a:srgbClr val="7030A0"/>
                </a:solidFill>
                <a:latin typeface=".VnTime" panose="020B7200000000000000" pitchFamily="34" charset="0"/>
              </a:rPr>
              <a:t>Êy</a:t>
            </a:r>
            <a:r>
              <a:rPr lang="en-US" altLang="en-US" sz="4800" dirty="0">
                <a:solidFill>
                  <a:srgbClr val="7030A0"/>
                </a:solidFill>
                <a:latin typeface=".VnTime" panose="020B7200000000000000" pitchFamily="34" charset="0"/>
              </a:rPr>
              <a:t>, </a:t>
            </a:r>
            <a:r>
              <a:rPr lang="en-US" altLang="en-US" sz="4800" dirty="0" err="1">
                <a:solidFill>
                  <a:srgbClr val="7030A0"/>
                </a:solidFill>
                <a:latin typeface=".VnTime" panose="020B7200000000000000" pitchFamily="34" charset="0"/>
              </a:rPr>
              <a:t>ngư­êi</a:t>
            </a:r>
            <a:r>
              <a:rPr lang="en-US" altLang="en-US" sz="4800" dirty="0">
                <a:solidFill>
                  <a:srgbClr val="7030A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4800" dirty="0" err="1">
                <a:solidFill>
                  <a:srgbClr val="7030A0"/>
                </a:solidFill>
                <a:latin typeface=".VnTime" panose="020B7200000000000000" pitchFamily="34" charset="0"/>
              </a:rPr>
              <a:t>em</a:t>
            </a:r>
            <a:r>
              <a:rPr lang="en-US" altLang="en-US" sz="4800" dirty="0">
                <a:solidFill>
                  <a:srgbClr val="7030A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4800" dirty="0" err="1">
                <a:solidFill>
                  <a:srgbClr val="7030A0"/>
                </a:solidFill>
                <a:latin typeface=".VnTime" panose="020B7200000000000000" pitchFamily="34" charset="0"/>
              </a:rPr>
              <a:t>nghÜ</a:t>
            </a:r>
            <a:r>
              <a:rPr lang="en-US" altLang="en-US" sz="4800" dirty="0">
                <a:solidFill>
                  <a:srgbClr val="7030A0"/>
                </a:solidFill>
                <a:latin typeface=".VnTime" panose="020B7200000000000000" pitchFamily="34" charset="0"/>
              </a:rPr>
              <a:t>: “Anh </a:t>
            </a:r>
            <a:r>
              <a:rPr lang="en-US" altLang="en-US" sz="4800" dirty="0" err="1">
                <a:solidFill>
                  <a:srgbClr val="7030A0"/>
                </a:solidFill>
                <a:latin typeface=".VnTime" panose="020B7200000000000000" pitchFamily="34" charset="0"/>
              </a:rPr>
              <a:t>m×nh</a:t>
            </a:r>
            <a:r>
              <a:rPr lang="en-US" altLang="en-US" sz="4800" dirty="0">
                <a:solidFill>
                  <a:srgbClr val="7030A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4800" dirty="0" err="1">
                <a:solidFill>
                  <a:srgbClr val="7030A0"/>
                </a:solidFill>
                <a:latin typeface=".VnTime" panose="020B7200000000000000" pitchFamily="34" charset="0"/>
              </a:rPr>
              <a:t>cßn</a:t>
            </a:r>
            <a:r>
              <a:rPr lang="en-US" altLang="en-US" sz="4800" dirty="0">
                <a:solidFill>
                  <a:srgbClr val="7030A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4800" dirty="0" err="1">
                <a:solidFill>
                  <a:srgbClr val="7030A0"/>
                </a:solidFill>
                <a:latin typeface=".VnTime" panose="020B7200000000000000" pitchFamily="34" charset="0"/>
              </a:rPr>
              <a:t>ph¶i</a:t>
            </a:r>
            <a:r>
              <a:rPr lang="en-US" altLang="en-US" sz="4800" dirty="0">
                <a:solidFill>
                  <a:srgbClr val="7030A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4800" dirty="0" err="1">
                <a:solidFill>
                  <a:srgbClr val="7030A0"/>
                </a:solidFill>
                <a:latin typeface=".VnTime" panose="020B7200000000000000" pitchFamily="34" charset="0"/>
              </a:rPr>
              <a:t>nu«i</a:t>
            </a:r>
            <a:r>
              <a:rPr lang="en-US" altLang="en-US" sz="4800" dirty="0">
                <a:solidFill>
                  <a:srgbClr val="7030A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4800" dirty="0" err="1">
                <a:solidFill>
                  <a:srgbClr val="7030A0"/>
                </a:solidFill>
                <a:latin typeface=".VnTime" panose="020B7200000000000000" pitchFamily="34" charset="0"/>
              </a:rPr>
              <a:t>vî</a:t>
            </a:r>
            <a:r>
              <a:rPr lang="en-US" altLang="en-US" sz="4800" dirty="0">
                <a:solidFill>
                  <a:srgbClr val="7030A0"/>
                </a:solidFill>
                <a:latin typeface=".VnTime" panose="020B7200000000000000" pitchFamily="34" charset="0"/>
              </a:rPr>
              <a:t> con. </a:t>
            </a:r>
            <a:r>
              <a:rPr lang="en-US" altLang="en-US" sz="4800" dirty="0" err="1">
                <a:solidFill>
                  <a:srgbClr val="7030A0"/>
                </a:solidFill>
                <a:latin typeface=".VnTime" panose="020B7200000000000000" pitchFamily="34" charset="0"/>
              </a:rPr>
              <a:t>NÕu</a:t>
            </a:r>
            <a:r>
              <a:rPr lang="en-US" altLang="en-US" sz="4800" dirty="0">
                <a:solidFill>
                  <a:srgbClr val="7030A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4800" dirty="0" err="1">
                <a:solidFill>
                  <a:srgbClr val="7030A0"/>
                </a:solidFill>
                <a:latin typeface=".VnTime" panose="020B7200000000000000" pitchFamily="34" charset="0"/>
              </a:rPr>
              <a:t>phÇn</a:t>
            </a:r>
            <a:r>
              <a:rPr lang="en-US" altLang="en-US" sz="4800" dirty="0">
                <a:solidFill>
                  <a:srgbClr val="7030A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4800" dirty="0" err="1">
                <a:solidFill>
                  <a:srgbClr val="7030A0"/>
                </a:solidFill>
                <a:latin typeface=".VnTime" panose="020B7200000000000000" pitchFamily="34" charset="0"/>
              </a:rPr>
              <a:t>lóa</a:t>
            </a:r>
            <a:r>
              <a:rPr lang="en-US" altLang="en-US" sz="4800" dirty="0">
                <a:solidFill>
                  <a:srgbClr val="7030A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4800" dirty="0" err="1">
                <a:solidFill>
                  <a:srgbClr val="7030A0"/>
                </a:solidFill>
                <a:latin typeface=".VnTime" panose="020B7200000000000000" pitchFamily="34" charset="0"/>
              </a:rPr>
              <a:t>cña</a:t>
            </a:r>
            <a:r>
              <a:rPr lang="en-US" altLang="en-US" sz="4800" dirty="0">
                <a:solidFill>
                  <a:srgbClr val="7030A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4800" dirty="0" err="1">
                <a:solidFill>
                  <a:srgbClr val="7030A0"/>
                </a:solidFill>
                <a:latin typeface=".VnTime" panose="020B7200000000000000" pitchFamily="34" charset="0"/>
              </a:rPr>
              <a:t>m×nh</a:t>
            </a:r>
            <a:r>
              <a:rPr lang="en-US" altLang="en-US" sz="4800" dirty="0">
                <a:solidFill>
                  <a:srgbClr val="7030A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4800" dirty="0" err="1">
                <a:solidFill>
                  <a:srgbClr val="7030A0"/>
                </a:solidFill>
                <a:latin typeface=".VnTime" panose="020B7200000000000000" pitchFamily="34" charset="0"/>
              </a:rPr>
              <a:t>còng</a:t>
            </a:r>
            <a:r>
              <a:rPr lang="en-US" altLang="en-US" sz="4800" dirty="0">
                <a:solidFill>
                  <a:srgbClr val="7030A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4800" dirty="0" err="1">
                <a:solidFill>
                  <a:srgbClr val="7030A0"/>
                </a:solidFill>
                <a:latin typeface=".VnTime" panose="020B7200000000000000" pitchFamily="34" charset="0"/>
              </a:rPr>
              <a:t>b»ng</a:t>
            </a:r>
            <a:r>
              <a:rPr lang="en-US" altLang="en-US" sz="4800" dirty="0">
                <a:solidFill>
                  <a:srgbClr val="7030A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4800" dirty="0" err="1">
                <a:solidFill>
                  <a:srgbClr val="7030A0"/>
                </a:solidFill>
                <a:latin typeface=".VnTime" panose="020B7200000000000000" pitchFamily="34" charset="0"/>
              </a:rPr>
              <a:t>phÇn</a:t>
            </a:r>
            <a:r>
              <a:rPr lang="en-US" altLang="en-US" sz="4800" dirty="0">
                <a:solidFill>
                  <a:srgbClr val="7030A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4800" dirty="0" err="1">
                <a:solidFill>
                  <a:srgbClr val="7030A0"/>
                </a:solidFill>
                <a:latin typeface=".VnTime" panose="020B7200000000000000" pitchFamily="34" charset="0"/>
              </a:rPr>
              <a:t>lóa</a:t>
            </a:r>
            <a:r>
              <a:rPr lang="en-US" altLang="en-US" sz="4800" dirty="0">
                <a:solidFill>
                  <a:srgbClr val="7030A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4800" dirty="0" err="1">
                <a:solidFill>
                  <a:srgbClr val="7030A0"/>
                </a:solidFill>
                <a:latin typeface=".VnTime" panose="020B7200000000000000" pitchFamily="34" charset="0"/>
              </a:rPr>
              <a:t>cña</a:t>
            </a:r>
            <a:r>
              <a:rPr lang="en-US" altLang="en-US" sz="4800" dirty="0">
                <a:solidFill>
                  <a:srgbClr val="7030A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4800" dirty="0" err="1">
                <a:solidFill>
                  <a:srgbClr val="7030A0"/>
                </a:solidFill>
                <a:latin typeface=".VnTime" panose="020B7200000000000000" pitchFamily="34" charset="0"/>
              </a:rPr>
              <a:t>anh</a:t>
            </a:r>
            <a:r>
              <a:rPr lang="en-US" altLang="en-US" sz="4800" dirty="0">
                <a:solidFill>
                  <a:srgbClr val="7030A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4800" dirty="0" err="1">
                <a:solidFill>
                  <a:srgbClr val="7030A0"/>
                </a:solidFill>
                <a:latin typeface=".VnTime" panose="020B7200000000000000" pitchFamily="34" charset="0"/>
              </a:rPr>
              <a:t>th</a:t>
            </a:r>
            <a:r>
              <a:rPr lang="en-US" altLang="en-US" sz="4800" dirty="0">
                <a:solidFill>
                  <a:srgbClr val="7030A0"/>
                </a:solidFill>
                <a:latin typeface=".VnTime" panose="020B7200000000000000" pitchFamily="34" charset="0"/>
              </a:rPr>
              <a:t>× </a:t>
            </a:r>
            <a:r>
              <a:rPr lang="en-US" altLang="en-US" sz="4800" dirty="0" err="1">
                <a:solidFill>
                  <a:srgbClr val="7030A0"/>
                </a:solidFill>
                <a:latin typeface=".VnTime" panose="020B7200000000000000" pitchFamily="34" charset="0"/>
              </a:rPr>
              <a:t>thËt</a:t>
            </a:r>
            <a:r>
              <a:rPr lang="en-US" altLang="en-US" sz="4800" dirty="0">
                <a:solidFill>
                  <a:srgbClr val="7030A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4800" dirty="0" err="1">
                <a:solidFill>
                  <a:srgbClr val="7030A0"/>
                </a:solidFill>
                <a:latin typeface=".VnTime" panose="020B7200000000000000" pitchFamily="34" charset="0"/>
              </a:rPr>
              <a:t>kh«ng</a:t>
            </a:r>
            <a:r>
              <a:rPr lang="en-US" altLang="en-US" sz="4800" dirty="0">
                <a:solidFill>
                  <a:srgbClr val="7030A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4800" dirty="0" err="1">
                <a:solidFill>
                  <a:srgbClr val="7030A0"/>
                </a:solidFill>
                <a:latin typeface=".VnTime" panose="020B7200000000000000" pitchFamily="34" charset="0"/>
              </a:rPr>
              <a:t>c«ng</a:t>
            </a:r>
            <a:r>
              <a:rPr lang="en-US" altLang="en-US" sz="4800" dirty="0">
                <a:solidFill>
                  <a:srgbClr val="7030A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4800" dirty="0" err="1">
                <a:solidFill>
                  <a:srgbClr val="7030A0"/>
                </a:solidFill>
                <a:latin typeface=".VnTime" panose="020B7200000000000000" pitchFamily="34" charset="0"/>
              </a:rPr>
              <a:t>b»ng</a:t>
            </a:r>
            <a:r>
              <a:rPr lang="en-US" altLang="en-US" sz="4800" dirty="0">
                <a:solidFill>
                  <a:srgbClr val="7030A0"/>
                </a:solidFill>
                <a:latin typeface=".VnTime" panose="020B7200000000000000" pitchFamily="34" charset="0"/>
              </a:rPr>
              <a:t>.’’ </a:t>
            </a:r>
            <a:r>
              <a:rPr lang="en-US" altLang="en-US" sz="4800" dirty="0" err="1">
                <a:solidFill>
                  <a:srgbClr val="7030A0"/>
                </a:solidFill>
                <a:latin typeface=".VnTime" panose="020B7200000000000000" pitchFamily="34" charset="0"/>
              </a:rPr>
              <a:t>NghÜ</a:t>
            </a:r>
            <a:r>
              <a:rPr lang="en-US" altLang="en-US" sz="4800" dirty="0">
                <a:solidFill>
                  <a:srgbClr val="7030A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4800" dirty="0" err="1">
                <a:solidFill>
                  <a:srgbClr val="7030A0"/>
                </a:solidFill>
                <a:latin typeface=".VnTime" panose="020B7200000000000000" pitchFamily="34" charset="0"/>
              </a:rPr>
              <a:t>vËy</a:t>
            </a:r>
            <a:r>
              <a:rPr lang="en-US" altLang="en-US" sz="4800" dirty="0">
                <a:solidFill>
                  <a:srgbClr val="7030A0"/>
                </a:solidFill>
                <a:latin typeface=".VnTime" panose="020B7200000000000000" pitchFamily="34" charset="0"/>
              </a:rPr>
              <a:t>, </a:t>
            </a:r>
            <a:r>
              <a:rPr lang="en-US" altLang="en-US" sz="4800" dirty="0" err="1">
                <a:solidFill>
                  <a:srgbClr val="7030A0"/>
                </a:solidFill>
                <a:latin typeface=".VnTime" panose="020B7200000000000000" pitchFamily="34" charset="0"/>
              </a:rPr>
              <a:t>ngư­êi</a:t>
            </a:r>
            <a:r>
              <a:rPr lang="en-US" altLang="en-US" sz="4800" dirty="0">
                <a:solidFill>
                  <a:srgbClr val="7030A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4800" dirty="0" err="1">
                <a:solidFill>
                  <a:srgbClr val="7030A0"/>
                </a:solidFill>
                <a:latin typeface=".VnTime" panose="020B7200000000000000" pitchFamily="34" charset="0"/>
              </a:rPr>
              <a:t>em</a:t>
            </a:r>
            <a:r>
              <a:rPr lang="en-US" altLang="en-US" sz="4800" dirty="0">
                <a:solidFill>
                  <a:srgbClr val="7030A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4800" dirty="0" err="1">
                <a:solidFill>
                  <a:srgbClr val="7030A0"/>
                </a:solidFill>
                <a:latin typeface=".VnTime" panose="020B7200000000000000" pitchFamily="34" charset="0"/>
              </a:rPr>
              <a:t>ra</a:t>
            </a:r>
            <a:r>
              <a:rPr lang="en-US" altLang="en-US" sz="4800" dirty="0">
                <a:solidFill>
                  <a:srgbClr val="7030A0"/>
                </a:solidFill>
                <a:latin typeface=".VnTime" panose="020B7200000000000000" pitchFamily="34" charset="0"/>
              </a:rPr>
              <a:t> ®</a:t>
            </a:r>
            <a:r>
              <a:rPr lang="en-US" altLang="en-US" sz="4800" dirty="0" err="1">
                <a:solidFill>
                  <a:srgbClr val="7030A0"/>
                </a:solidFill>
                <a:latin typeface=".VnTime" panose="020B7200000000000000" pitchFamily="34" charset="0"/>
              </a:rPr>
              <a:t>ång</a:t>
            </a:r>
            <a:r>
              <a:rPr lang="en-US" altLang="en-US" sz="4800" dirty="0">
                <a:solidFill>
                  <a:srgbClr val="7030A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4800" dirty="0" err="1">
                <a:solidFill>
                  <a:srgbClr val="7030A0"/>
                </a:solidFill>
                <a:latin typeface=".VnTime" panose="020B7200000000000000" pitchFamily="34" charset="0"/>
              </a:rPr>
              <a:t>lÊy</a:t>
            </a:r>
            <a:r>
              <a:rPr lang="en-US" altLang="en-US" sz="4800" dirty="0">
                <a:solidFill>
                  <a:srgbClr val="7030A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4800" dirty="0" err="1">
                <a:solidFill>
                  <a:srgbClr val="7030A0"/>
                </a:solidFill>
                <a:latin typeface=".VnTime" panose="020B7200000000000000" pitchFamily="34" charset="0"/>
              </a:rPr>
              <a:t>lóa</a:t>
            </a:r>
            <a:r>
              <a:rPr lang="en-US" altLang="en-US" sz="4800" dirty="0">
                <a:solidFill>
                  <a:srgbClr val="7030A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4800" dirty="0" err="1">
                <a:solidFill>
                  <a:srgbClr val="7030A0"/>
                </a:solidFill>
                <a:latin typeface=".VnTime" panose="020B7200000000000000" pitchFamily="34" charset="0"/>
              </a:rPr>
              <a:t>cña</a:t>
            </a:r>
            <a:r>
              <a:rPr lang="en-US" altLang="en-US" sz="4800" dirty="0">
                <a:solidFill>
                  <a:srgbClr val="7030A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4800" dirty="0" err="1">
                <a:solidFill>
                  <a:srgbClr val="7030A0"/>
                </a:solidFill>
                <a:latin typeface=".VnTime" panose="020B7200000000000000" pitchFamily="34" charset="0"/>
              </a:rPr>
              <a:t>m×nh</a:t>
            </a:r>
            <a:r>
              <a:rPr lang="en-US" altLang="en-US" sz="4800" dirty="0">
                <a:solidFill>
                  <a:srgbClr val="7030A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4800" dirty="0" err="1">
                <a:solidFill>
                  <a:srgbClr val="7030A0"/>
                </a:solidFill>
                <a:latin typeface=".VnTime" panose="020B7200000000000000" pitchFamily="34" charset="0"/>
              </a:rPr>
              <a:t>bá</a:t>
            </a:r>
            <a:r>
              <a:rPr lang="en-US" altLang="en-US" sz="4800" dirty="0">
                <a:solidFill>
                  <a:srgbClr val="7030A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4800" dirty="0" err="1">
                <a:solidFill>
                  <a:srgbClr val="7030A0"/>
                </a:solidFill>
                <a:latin typeface=".VnTime" panose="020B7200000000000000" pitchFamily="34" charset="0"/>
              </a:rPr>
              <a:t>thªm</a:t>
            </a:r>
            <a:r>
              <a:rPr lang="en-US" altLang="en-US" sz="4800" dirty="0">
                <a:solidFill>
                  <a:srgbClr val="7030A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4800" dirty="0" err="1">
                <a:solidFill>
                  <a:srgbClr val="7030A0"/>
                </a:solidFill>
                <a:latin typeface=".VnTime" panose="020B7200000000000000" pitchFamily="34" charset="0"/>
              </a:rPr>
              <a:t>vµo</a:t>
            </a:r>
            <a:r>
              <a:rPr lang="en-US" altLang="en-US" sz="4800" dirty="0">
                <a:solidFill>
                  <a:srgbClr val="7030A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4800" dirty="0" err="1">
                <a:solidFill>
                  <a:srgbClr val="7030A0"/>
                </a:solidFill>
                <a:latin typeface=".VnTime" panose="020B7200000000000000" pitchFamily="34" charset="0"/>
              </a:rPr>
              <a:t>phÇn</a:t>
            </a:r>
            <a:r>
              <a:rPr lang="en-US" altLang="en-US" sz="4800" dirty="0">
                <a:solidFill>
                  <a:srgbClr val="7030A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4800" dirty="0" err="1">
                <a:solidFill>
                  <a:srgbClr val="7030A0"/>
                </a:solidFill>
                <a:latin typeface=".VnTime" panose="020B7200000000000000" pitchFamily="34" charset="0"/>
              </a:rPr>
              <a:t>cña</a:t>
            </a:r>
            <a:r>
              <a:rPr lang="en-US" altLang="en-US" sz="4800" dirty="0">
                <a:solidFill>
                  <a:srgbClr val="7030A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4800" dirty="0" err="1">
                <a:solidFill>
                  <a:srgbClr val="7030A0"/>
                </a:solidFill>
                <a:latin typeface=".VnTime" panose="020B7200000000000000" pitchFamily="34" charset="0"/>
              </a:rPr>
              <a:t>anh</a:t>
            </a:r>
            <a:r>
              <a:rPr lang="en-US" altLang="en-US" sz="4800" dirty="0">
                <a:solidFill>
                  <a:srgbClr val="7030A0"/>
                </a:solidFill>
                <a:latin typeface=".VnTime" panose="020B7200000000000000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46140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9" descr="wallpaper_pink2.jpg">
            <a:extLst>
              <a:ext uri="{FF2B5EF4-FFF2-40B4-BE49-F238E27FC236}">
                <a16:creationId xmlns:a16="http://schemas.microsoft.com/office/drawing/2014/main" xmlns="" id="{BCB5AA91-77F5-49EB-95EB-12873C008C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85" name="Rectangle 9">
            <a:extLst>
              <a:ext uri="{FF2B5EF4-FFF2-40B4-BE49-F238E27FC236}">
                <a16:creationId xmlns:a16="http://schemas.microsoft.com/office/drawing/2014/main" xmlns="" id="{5A03E4F5-B733-4B74-A5C8-AB9437A25C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747713"/>
            <a:ext cx="9144000" cy="5272087"/>
          </a:xfrm>
          <a:prstGeom prst="rect">
            <a:avLst/>
          </a:prstGeom>
          <a:solidFill>
            <a:schemeClr val="bg1"/>
          </a:solidFill>
          <a:ln w="3175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4800" dirty="0" err="1">
                <a:solidFill>
                  <a:srgbClr val="7030A0"/>
                </a:solidFill>
                <a:latin typeface=".VnArial" panose="020B7200000000000000" pitchFamily="34" charset="0"/>
              </a:rPr>
              <a:t>Đ</a:t>
            </a:r>
            <a:r>
              <a:rPr lang="en-US" altLang="en-US" sz="4800" dirty="0" err="1">
                <a:solidFill>
                  <a:srgbClr val="7030A0"/>
                </a:solidFill>
                <a:latin typeface=".VnTime" panose="020B7200000000000000" pitchFamily="34" charset="0"/>
              </a:rPr>
              <a:t>ªm</a:t>
            </a:r>
            <a:r>
              <a:rPr lang="en-US" altLang="en-US" sz="4800" dirty="0">
                <a:solidFill>
                  <a:srgbClr val="7030A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4800" dirty="0" err="1">
                <a:solidFill>
                  <a:srgbClr val="7030A0"/>
                </a:solidFill>
                <a:latin typeface=".VnTime" panose="020B7200000000000000" pitchFamily="34" charset="0"/>
              </a:rPr>
              <a:t>h«m</a:t>
            </a:r>
            <a:r>
              <a:rPr lang="en-US" altLang="en-US" sz="4800" dirty="0">
                <a:solidFill>
                  <a:srgbClr val="7030A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4800" dirty="0" err="1">
                <a:solidFill>
                  <a:srgbClr val="7030A0"/>
                </a:solidFill>
                <a:latin typeface=".VnTime" panose="020B7200000000000000" pitchFamily="34" charset="0"/>
              </a:rPr>
              <a:t>Êy</a:t>
            </a:r>
            <a:r>
              <a:rPr lang="en-US" altLang="en-US" sz="4800" dirty="0">
                <a:solidFill>
                  <a:srgbClr val="7030A0"/>
                </a:solidFill>
                <a:latin typeface=".VnTime" panose="020B7200000000000000" pitchFamily="34" charset="0"/>
              </a:rPr>
              <a:t>, </a:t>
            </a:r>
            <a:r>
              <a:rPr lang="en-US" altLang="en-US" sz="4800" dirty="0" err="1">
                <a:solidFill>
                  <a:srgbClr val="7030A0"/>
                </a:solidFill>
                <a:latin typeface=".VnTime" panose="020B7200000000000000" pitchFamily="34" charset="0"/>
              </a:rPr>
              <a:t>ngư­êi</a:t>
            </a:r>
            <a:r>
              <a:rPr lang="en-US" altLang="en-US" sz="4800" dirty="0">
                <a:solidFill>
                  <a:srgbClr val="7030A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4800" dirty="0" err="1">
                <a:solidFill>
                  <a:srgbClr val="7030A0"/>
                </a:solidFill>
                <a:latin typeface=".VnTime" panose="020B7200000000000000" pitchFamily="34" charset="0"/>
              </a:rPr>
              <a:t>em</a:t>
            </a:r>
            <a:r>
              <a:rPr lang="en-US" altLang="en-US" sz="4800" dirty="0">
                <a:solidFill>
                  <a:srgbClr val="7030A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4800" dirty="0" err="1">
                <a:solidFill>
                  <a:srgbClr val="7030A0"/>
                </a:solidFill>
                <a:latin typeface=".VnTime" panose="020B7200000000000000" pitchFamily="34" charset="0"/>
              </a:rPr>
              <a:t>nghÜ</a:t>
            </a:r>
            <a:r>
              <a:rPr lang="en-US" altLang="en-US" sz="4800" dirty="0">
                <a:solidFill>
                  <a:srgbClr val="7030A0"/>
                </a:solidFill>
                <a:latin typeface=".VnTime" panose="020B7200000000000000" pitchFamily="34" charset="0"/>
              </a:rPr>
              <a:t>: “Anh </a:t>
            </a:r>
            <a:r>
              <a:rPr lang="en-US" altLang="en-US" sz="4800" dirty="0" err="1">
                <a:solidFill>
                  <a:srgbClr val="7030A0"/>
                </a:solidFill>
                <a:latin typeface=".VnTime" panose="020B7200000000000000" pitchFamily="34" charset="0"/>
              </a:rPr>
              <a:t>m×nh</a:t>
            </a:r>
            <a:r>
              <a:rPr lang="en-US" altLang="en-US" sz="4800" dirty="0">
                <a:solidFill>
                  <a:srgbClr val="7030A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4800" dirty="0" err="1">
                <a:solidFill>
                  <a:srgbClr val="7030A0"/>
                </a:solidFill>
                <a:latin typeface=".VnTime" panose="020B7200000000000000" pitchFamily="34" charset="0"/>
              </a:rPr>
              <a:t>cßn</a:t>
            </a:r>
            <a:r>
              <a:rPr lang="en-US" altLang="en-US" sz="4800" dirty="0">
                <a:solidFill>
                  <a:srgbClr val="7030A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4800" dirty="0" err="1">
                <a:solidFill>
                  <a:srgbClr val="7030A0"/>
                </a:solidFill>
                <a:latin typeface=".VnTime" panose="020B7200000000000000" pitchFamily="34" charset="0"/>
              </a:rPr>
              <a:t>ph¶i</a:t>
            </a:r>
            <a:r>
              <a:rPr lang="en-US" altLang="en-US" sz="4800" dirty="0">
                <a:solidFill>
                  <a:srgbClr val="7030A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4800" dirty="0" err="1">
                <a:solidFill>
                  <a:srgbClr val="7030A0"/>
                </a:solidFill>
                <a:latin typeface=".VnTime" panose="020B7200000000000000" pitchFamily="34" charset="0"/>
              </a:rPr>
              <a:t>nu«i</a:t>
            </a:r>
            <a:r>
              <a:rPr lang="en-US" altLang="en-US" sz="4800" dirty="0">
                <a:solidFill>
                  <a:srgbClr val="7030A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4800" dirty="0" err="1">
                <a:solidFill>
                  <a:srgbClr val="7030A0"/>
                </a:solidFill>
                <a:latin typeface=".VnTime" panose="020B7200000000000000" pitchFamily="34" charset="0"/>
              </a:rPr>
              <a:t>vî</a:t>
            </a:r>
            <a:r>
              <a:rPr lang="en-US" altLang="en-US" sz="4800" dirty="0">
                <a:solidFill>
                  <a:srgbClr val="7030A0"/>
                </a:solidFill>
                <a:latin typeface=".VnTime" panose="020B7200000000000000" pitchFamily="34" charset="0"/>
              </a:rPr>
              <a:t> con. </a:t>
            </a:r>
            <a:r>
              <a:rPr lang="en-US" altLang="en-US" sz="4800" dirty="0" err="1">
                <a:solidFill>
                  <a:srgbClr val="7030A0"/>
                </a:solidFill>
                <a:latin typeface=".VnTime" panose="020B7200000000000000" pitchFamily="34" charset="0"/>
              </a:rPr>
              <a:t>NÕu</a:t>
            </a:r>
            <a:r>
              <a:rPr lang="en-US" altLang="en-US" sz="4800" dirty="0">
                <a:solidFill>
                  <a:srgbClr val="7030A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4800" dirty="0" err="1">
                <a:solidFill>
                  <a:srgbClr val="7030A0"/>
                </a:solidFill>
                <a:latin typeface=".VnTime" panose="020B7200000000000000" pitchFamily="34" charset="0"/>
              </a:rPr>
              <a:t>phÇn</a:t>
            </a:r>
            <a:r>
              <a:rPr lang="en-US" altLang="en-US" sz="4800" dirty="0">
                <a:solidFill>
                  <a:srgbClr val="7030A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4800" dirty="0" err="1">
                <a:solidFill>
                  <a:srgbClr val="7030A0"/>
                </a:solidFill>
                <a:latin typeface=".VnTime" panose="020B7200000000000000" pitchFamily="34" charset="0"/>
              </a:rPr>
              <a:t>lóa</a:t>
            </a:r>
            <a:r>
              <a:rPr lang="en-US" altLang="en-US" sz="4800" dirty="0">
                <a:solidFill>
                  <a:srgbClr val="7030A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4800" dirty="0" err="1">
                <a:solidFill>
                  <a:srgbClr val="7030A0"/>
                </a:solidFill>
                <a:latin typeface=".VnTime" panose="020B7200000000000000" pitchFamily="34" charset="0"/>
              </a:rPr>
              <a:t>cña</a:t>
            </a:r>
            <a:r>
              <a:rPr lang="en-US" altLang="en-US" sz="4800" dirty="0">
                <a:solidFill>
                  <a:srgbClr val="7030A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4800" dirty="0" err="1">
                <a:solidFill>
                  <a:srgbClr val="7030A0"/>
                </a:solidFill>
                <a:latin typeface=".VnTime" panose="020B7200000000000000" pitchFamily="34" charset="0"/>
              </a:rPr>
              <a:t>m×nh</a:t>
            </a:r>
            <a:r>
              <a:rPr lang="en-US" altLang="en-US" sz="4800" dirty="0">
                <a:solidFill>
                  <a:srgbClr val="7030A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4800" dirty="0" err="1">
                <a:solidFill>
                  <a:srgbClr val="7030A0"/>
                </a:solidFill>
                <a:latin typeface=".VnTime" panose="020B7200000000000000" pitchFamily="34" charset="0"/>
              </a:rPr>
              <a:t>còng</a:t>
            </a:r>
            <a:r>
              <a:rPr lang="en-US" altLang="en-US" sz="4800" dirty="0">
                <a:solidFill>
                  <a:srgbClr val="7030A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4800" dirty="0" err="1">
                <a:solidFill>
                  <a:srgbClr val="7030A0"/>
                </a:solidFill>
                <a:latin typeface=".VnTime" panose="020B7200000000000000" pitchFamily="34" charset="0"/>
              </a:rPr>
              <a:t>b»ng</a:t>
            </a:r>
            <a:r>
              <a:rPr lang="en-US" altLang="en-US" sz="4800" dirty="0">
                <a:solidFill>
                  <a:srgbClr val="7030A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4800" dirty="0" err="1">
                <a:solidFill>
                  <a:srgbClr val="7030A0"/>
                </a:solidFill>
                <a:latin typeface=".VnTime" panose="020B7200000000000000" pitchFamily="34" charset="0"/>
              </a:rPr>
              <a:t>phÇn</a:t>
            </a:r>
            <a:r>
              <a:rPr lang="en-US" altLang="en-US" sz="4800" dirty="0">
                <a:solidFill>
                  <a:srgbClr val="7030A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4800" dirty="0" err="1">
                <a:solidFill>
                  <a:srgbClr val="7030A0"/>
                </a:solidFill>
                <a:latin typeface=".VnTime" panose="020B7200000000000000" pitchFamily="34" charset="0"/>
              </a:rPr>
              <a:t>lóa</a:t>
            </a:r>
            <a:r>
              <a:rPr lang="en-US" altLang="en-US" sz="4800" dirty="0">
                <a:solidFill>
                  <a:srgbClr val="7030A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4800" dirty="0" err="1">
                <a:solidFill>
                  <a:srgbClr val="7030A0"/>
                </a:solidFill>
                <a:latin typeface=".VnTime" panose="020B7200000000000000" pitchFamily="34" charset="0"/>
              </a:rPr>
              <a:t>cña</a:t>
            </a:r>
            <a:r>
              <a:rPr lang="en-US" altLang="en-US" sz="4800" dirty="0">
                <a:solidFill>
                  <a:srgbClr val="7030A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4800" dirty="0" err="1">
                <a:solidFill>
                  <a:srgbClr val="7030A0"/>
                </a:solidFill>
                <a:latin typeface=".VnTime" panose="020B7200000000000000" pitchFamily="34" charset="0"/>
              </a:rPr>
              <a:t>anh</a:t>
            </a:r>
            <a:r>
              <a:rPr lang="en-US" altLang="en-US" sz="4800" dirty="0">
                <a:solidFill>
                  <a:srgbClr val="7030A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4800" dirty="0" err="1">
                <a:solidFill>
                  <a:srgbClr val="7030A0"/>
                </a:solidFill>
                <a:latin typeface=".VnTime" panose="020B7200000000000000" pitchFamily="34" charset="0"/>
              </a:rPr>
              <a:t>th</a:t>
            </a:r>
            <a:r>
              <a:rPr lang="en-US" altLang="en-US" sz="4800" dirty="0">
                <a:solidFill>
                  <a:srgbClr val="7030A0"/>
                </a:solidFill>
                <a:latin typeface=".VnTime" panose="020B7200000000000000" pitchFamily="34" charset="0"/>
              </a:rPr>
              <a:t>× </a:t>
            </a:r>
            <a:r>
              <a:rPr lang="en-US" altLang="en-US" sz="4800" dirty="0" err="1">
                <a:solidFill>
                  <a:srgbClr val="7030A0"/>
                </a:solidFill>
                <a:latin typeface=".VnTime" panose="020B7200000000000000" pitchFamily="34" charset="0"/>
              </a:rPr>
              <a:t>thËt</a:t>
            </a:r>
            <a:r>
              <a:rPr lang="en-US" altLang="en-US" sz="4800" dirty="0">
                <a:solidFill>
                  <a:srgbClr val="7030A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4800" dirty="0" err="1">
                <a:solidFill>
                  <a:srgbClr val="7030A0"/>
                </a:solidFill>
                <a:latin typeface=".VnTime" panose="020B7200000000000000" pitchFamily="34" charset="0"/>
              </a:rPr>
              <a:t>kh«ng</a:t>
            </a:r>
            <a:r>
              <a:rPr lang="en-US" altLang="en-US" sz="4800" dirty="0">
                <a:solidFill>
                  <a:srgbClr val="7030A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4800" dirty="0" err="1">
                <a:solidFill>
                  <a:srgbClr val="7030A0"/>
                </a:solidFill>
                <a:latin typeface=".VnTime" panose="020B7200000000000000" pitchFamily="34" charset="0"/>
              </a:rPr>
              <a:t>c«ng</a:t>
            </a:r>
            <a:r>
              <a:rPr lang="en-US" altLang="en-US" sz="4800" dirty="0">
                <a:solidFill>
                  <a:srgbClr val="7030A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4800" dirty="0" err="1">
                <a:solidFill>
                  <a:srgbClr val="7030A0"/>
                </a:solidFill>
                <a:latin typeface=".VnTime" panose="020B7200000000000000" pitchFamily="34" charset="0"/>
              </a:rPr>
              <a:t>b»ng</a:t>
            </a:r>
            <a:r>
              <a:rPr lang="en-US" altLang="en-US" sz="4800" dirty="0">
                <a:solidFill>
                  <a:srgbClr val="7030A0"/>
                </a:solidFill>
                <a:latin typeface=".VnTime" panose="020B7200000000000000" pitchFamily="34" charset="0"/>
              </a:rPr>
              <a:t>.’’ </a:t>
            </a:r>
            <a:r>
              <a:rPr lang="en-US" altLang="en-US" sz="4800" dirty="0" err="1">
                <a:solidFill>
                  <a:srgbClr val="7030A0"/>
                </a:solidFill>
                <a:latin typeface=".VnTime" panose="020B7200000000000000" pitchFamily="34" charset="0"/>
              </a:rPr>
              <a:t>NghÜ</a:t>
            </a:r>
            <a:r>
              <a:rPr lang="en-US" altLang="en-US" sz="4800" dirty="0">
                <a:solidFill>
                  <a:srgbClr val="7030A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4800" dirty="0" err="1">
                <a:solidFill>
                  <a:srgbClr val="7030A0"/>
                </a:solidFill>
                <a:latin typeface=".VnTime" panose="020B7200000000000000" pitchFamily="34" charset="0"/>
              </a:rPr>
              <a:t>vËy</a:t>
            </a:r>
            <a:r>
              <a:rPr lang="en-US" altLang="en-US" sz="4800" dirty="0">
                <a:solidFill>
                  <a:srgbClr val="7030A0"/>
                </a:solidFill>
                <a:latin typeface=".VnTime" panose="020B7200000000000000" pitchFamily="34" charset="0"/>
              </a:rPr>
              <a:t>, </a:t>
            </a:r>
            <a:r>
              <a:rPr lang="en-US" altLang="en-US" sz="4800" dirty="0" err="1">
                <a:solidFill>
                  <a:srgbClr val="7030A0"/>
                </a:solidFill>
                <a:latin typeface=".VnTime" panose="020B7200000000000000" pitchFamily="34" charset="0"/>
              </a:rPr>
              <a:t>ngư­êi</a:t>
            </a:r>
            <a:r>
              <a:rPr lang="en-US" altLang="en-US" sz="4800" dirty="0">
                <a:solidFill>
                  <a:srgbClr val="7030A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4800" dirty="0" err="1">
                <a:solidFill>
                  <a:srgbClr val="7030A0"/>
                </a:solidFill>
                <a:latin typeface=".VnTime" panose="020B7200000000000000" pitchFamily="34" charset="0"/>
              </a:rPr>
              <a:t>em</a:t>
            </a:r>
            <a:r>
              <a:rPr lang="en-US" altLang="en-US" sz="4800" dirty="0">
                <a:solidFill>
                  <a:srgbClr val="7030A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4800" dirty="0" err="1">
                <a:solidFill>
                  <a:srgbClr val="7030A0"/>
                </a:solidFill>
                <a:latin typeface=".VnTime" panose="020B7200000000000000" pitchFamily="34" charset="0"/>
              </a:rPr>
              <a:t>ra</a:t>
            </a:r>
            <a:r>
              <a:rPr lang="en-US" altLang="en-US" sz="4800" dirty="0">
                <a:solidFill>
                  <a:srgbClr val="7030A0"/>
                </a:solidFill>
                <a:latin typeface=".VnTime" panose="020B7200000000000000" pitchFamily="34" charset="0"/>
              </a:rPr>
              <a:t> ®</a:t>
            </a:r>
            <a:r>
              <a:rPr lang="en-US" altLang="en-US" sz="4800" dirty="0" err="1">
                <a:solidFill>
                  <a:srgbClr val="7030A0"/>
                </a:solidFill>
                <a:latin typeface=".VnTime" panose="020B7200000000000000" pitchFamily="34" charset="0"/>
              </a:rPr>
              <a:t>ång</a:t>
            </a:r>
            <a:r>
              <a:rPr lang="en-US" altLang="en-US" sz="4800" dirty="0">
                <a:solidFill>
                  <a:srgbClr val="7030A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4800" dirty="0" err="1">
                <a:solidFill>
                  <a:srgbClr val="7030A0"/>
                </a:solidFill>
                <a:latin typeface=".VnTime" panose="020B7200000000000000" pitchFamily="34" charset="0"/>
              </a:rPr>
              <a:t>lÊy</a:t>
            </a:r>
            <a:r>
              <a:rPr lang="en-US" altLang="en-US" sz="4800" dirty="0">
                <a:solidFill>
                  <a:srgbClr val="7030A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4800" dirty="0" err="1">
                <a:solidFill>
                  <a:srgbClr val="7030A0"/>
                </a:solidFill>
                <a:latin typeface=".VnTime" panose="020B7200000000000000" pitchFamily="34" charset="0"/>
              </a:rPr>
              <a:t>lóa</a:t>
            </a:r>
            <a:r>
              <a:rPr lang="en-US" altLang="en-US" sz="4800" dirty="0">
                <a:solidFill>
                  <a:srgbClr val="7030A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4800" dirty="0" err="1">
                <a:solidFill>
                  <a:srgbClr val="7030A0"/>
                </a:solidFill>
                <a:latin typeface=".VnTime" panose="020B7200000000000000" pitchFamily="34" charset="0"/>
              </a:rPr>
              <a:t>cña</a:t>
            </a:r>
            <a:r>
              <a:rPr lang="en-US" altLang="en-US" sz="4800" dirty="0">
                <a:solidFill>
                  <a:srgbClr val="7030A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4800" dirty="0" err="1">
                <a:solidFill>
                  <a:srgbClr val="7030A0"/>
                </a:solidFill>
                <a:latin typeface=".VnTime" panose="020B7200000000000000" pitchFamily="34" charset="0"/>
              </a:rPr>
              <a:t>m×nh</a:t>
            </a:r>
            <a:r>
              <a:rPr lang="en-US" altLang="en-US" sz="4800" dirty="0">
                <a:solidFill>
                  <a:srgbClr val="7030A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4800" dirty="0" err="1">
                <a:solidFill>
                  <a:srgbClr val="7030A0"/>
                </a:solidFill>
                <a:latin typeface=".VnTime" panose="020B7200000000000000" pitchFamily="34" charset="0"/>
              </a:rPr>
              <a:t>bá</a:t>
            </a:r>
            <a:r>
              <a:rPr lang="en-US" altLang="en-US" sz="4800" dirty="0">
                <a:solidFill>
                  <a:srgbClr val="7030A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4800" dirty="0" err="1">
                <a:solidFill>
                  <a:srgbClr val="7030A0"/>
                </a:solidFill>
                <a:latin typeface=".VnTime" panose="020B7200000000000000" pitchFamily="34" charset="0"/>
              </a:rPr>
              <a:t>thªm</a:t>
            </a:r>
            <a:r>
              <a:rPr lang="en-US" altLang="en-US" sz="4800" dirty="0">
                <a:solidFill>
                  <a:srgbClr val="7030A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4800" dirty="0" err="1">
                <a:solidFill>
                  <a:srgbClr val="7030A0"/>
                </a:solidFill>
                <a:latin typeface=".VnTime" panose="020B7200000000000000" pitchFamily="34" charset="0"/>
              </a:rPr>
              <a:t>vµo</a:t>
            </a:r>
            <a:r>
              <a:rPr lang="en-US" altLang="en-US" sz="4800" dirty="0">
                <a:solidFill>
                  <a:srgbClr val="7030A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4800" dirty="0" err="1">
                <a:solidFill>
                  <a:srgbClr val="7030A0"/>
                </a:solidFill>
                <a:latin typeface=".VnTime" panose="020B7200000000000000" pitchFamily="34" charset="0"/>
              </a:rPr>
              <a:t>phÇn</a:t>
            </a:r>
            <a:r>
              <a:rPr lang="en-US" altLang="en-US" sz="4800" dirty="0">
                <a:solidFill>
                  <a:srgbClr val="7030A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4800" dirty="0" err="1">
                <a:solidFill>
                  <a:srgbClr val="7030A0"/>
                </a:solidFill>
                <a:latin typeface=".VnTime" panose="020B7200000000000000" pitchFamily="34" charset="0"/>
              </a:rPr>
              <a:t>cña</a:t>
            </a:r>
            <a:r>
              <a:rPr lang="en-US" altLang="en-US" sz="4800" dirty="0">
                <a:solidFill>
                  <a:srgbClr val="7030A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4800" dirty="0" err="1">
                <a:solidFill>
                  <a:srgbClr val="7030A0"/>
                </a:solidFill>
                <a:latin typeface=".VnTime" panose="020B7200000000000000" pitchFamily="34" charset="0"/>
              </a:rPr>
              <a:t>anh</a:t>
            </a:r>
            <a:r>
              <a:rPr lang="en-US" altLang="en-US" sz="4800" dirty="0">
                <a:solidFill>
                  <a:srgbClr val="7030A0"/>
                </a:solidFill>
                <a:latin typeface=".VnTime" panose="020B7200000000000000" pitchFamily="34" charset="0"/>
              </a:rPr>
              <a:t>.</a:t>
            </a:r>
          </a:p>
        </p:txBody>
      </p:sp>
      <p:sp>
        <p:nvSpPr>
          <p:cNvPr id="75787" name="Line 11">
            <a:extLst>
              <a:ext uri="{FF2B5EF4-FFF2-40B4-BE49-F238E27FC236}">
                <a16:creationId xmlns:a16="http://schemas.microsoft.com/office/drawing/2014/main" xmlns="" id="{18912DC9-B01A-4FB9-B428-B10295FDAB4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876800" y="2438400"/>
            <a:ext cx="152400" cy="455613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792" name="Line 16">
            <a:extLst>
              <a:ext uri="{FF2B5EF4-FFF2-40B4-BE49-F238E27FC236}">
                <a16:creationId xmlns:a16="http://schemas.microsoft.com/office/drawing/2014/main" xmlns="" id="{34B27017-7442-41FE-9601-42E7DE98609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752600" y="3886200"/>
            <a:ext cx="152400" cy="455613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793" name="Line 17">
            <a:extLst>
              <a:ext uri="{FF2B5EF4-FFF2-40B4-BE49-F238E27FC236}">
                <a16:creationId xmlns:a16="http://schemas.microsoft.com/office/drawing/2014/main" xmlns="" id="{C0DF6A27-A88E-4CBE-8339-7B7D5AEF133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95800" y="3962400"/>
            <a:ext cx="152400" cy="455613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794" name="Line 18">
            <a:extLst>
              <a:ext uri="{FF2B5EF4-FFF2-40B4-BE49-F238E27FC236}">
                <a16:creationId xmlns:a16="http://schemas.microsoft.com/office/drawing/2014/main" xmlns="" id="{C9B7458D-C97E-4F09-9290-DC499E5D378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905000" y="3886200"/>
            <a:ext cx="152400" cy="455613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797" name="Line 21">
            <a:extLst>
              <a:ext uri="{FF2B5EF4-FFF2-40B4-BE49-F238E27FC236}">
                <a16:creationId xmlns:a16="http://schemas.microsoft.com/office/drawing/2014/main" xmlns="" id="{00AEDAF5-DB91-4332-8EA4-A5B130C74F9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067800" y="4038600"/>
            <a:ext cx="152400" cy="455613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798" name="Line 22">
            <a:extLst>
              <a:ext uri="{FF2B5EF4-FFF2-40B4-BE49-F238E27FC236}">
                <a16:creationId xmlns:a16="http://schemas.microsoft.com/office/drawing/2014/main" xmlns="" id="{B12A4C52-BCCF-442D-A748-AF8A829D583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19600" y="4648200"/>
            <a:ext cx="152400" cy="455613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800" name="Line 24">
            <a:extLst>
              <a:ext uri="{FF2B5EF4-FFF2-40B4-BE49-F238E27FC236}">
                <a16:creationId xmlns:a16="http://schemas.microsoft.com/office/drawing/2014/main" xmlns="" id="{AAE6808A-A66E-4679-AFC2-63D6C31F8D4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500936" y="1009648"/>
            <a:ext cx="152400" cy="455613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801" name="Line 25">
            <a:extLst>
              <a:ext uri="{FF2B5EF4-FFF2-40B4-BE49-F238E27FC236}">
                <a16:creationId xmlns:a16="http://schemas.microsoft.com/office/drawing/2014/main" xmlns="" id="{CC15210F-4EDC-46F4-BAA6-81AA11AB8C1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577136" y="1009648"/>
            <a:ext cx="152400" cy="455613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802" name="Line 26">
            <a:extLst>
              <a:ext uri="{FF2B5EF4-FFF2-40B4-BE49-F238E27FC236}">
                <a16:creationId xmlns:a16="http://schemas.microsoft.com/office/drawing/2014/main" xmlns="" id="{CB8FD57B-7580-4D83-81FD-E084F2C34BC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429000" y="3201193"/>
            <a:ext cx="152400" cy="455613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803" name="Line 27">
            <a:extLst>
              <a:ext uri="{FF2B5EF4-FFF2-40B4-BE49-F238E27FC236}">
                <a16:creationId xmlns:a16="http://schemas.microsoft.com/office/drawing/2014/main" xmlns="" id="{5A5D2A76-C493-4296-A44A-43489F953D4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805736" y="1695448"/>
            <a:ext cx="152400" cy="455613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805" name="Line 29">
            <a:extLst>
              <a:ext uri="{FF2B5EF4-FFF2-40B4-BE49-F238E27FC236}">
                <a16:creationId xmlns:a16="http://schemas.microsoft.com/office/drawing/2014/main" xmlns="" id="{E21CD7B3-5744-4510-A357-BD55FF64FAB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729536" y="1695448"/>
            <a:ext cx="152400" cy="455613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807" name="Line 31">
            <a:extLst>
              <a:ext uri="{FF2B5EF4-FFF2-40B4-BE49-F238E27FC236}">
                <a16:creationId xmlns:a16="http://schemas.microsoft.com/office/drawing/2014/main" xmlns="" id="{28776030-AC09-46F4-8EA5-28A771DDEE8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133600" y="5410200"/>
            <a:ext cx="152400" cy="455613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808" name="Line 32">
            <a:extLst>
              <a:ext uri="{FF2B5EF4-FFF2-40B4-BE49-F238E27FC236}">
                <a16:creationId xmlns:a16="http://schemas.microsoft.com/office/drawing/2014/main" xmlns="" id="{29F7EFF7-00B0-4564-8327-91BE2F85695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209800" y="5410200"/>
            <a:ext cx="152400" cy="455613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430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75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75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75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75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75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75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75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75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75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75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75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75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75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75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8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xmlns="" id="{7CA4F965-324A-400B-B75E-66D9ADEFFF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30300"/>
            <a:ext cx="9144000" cy="1612900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4800" dirty="0" err="1">
                <a:solidFill>
                  <a:srgbClr val="002060"/>
                </a:solidFill>
                <a:latin typeface=".VnTime" panose="020B7200000000000000" pitchFamily="34" charset="0"/>
              </a:rPr>
              <a:t>ThÕ</a:t>
            </a:r>
            <a:r>
              <a:rPr lang="en-US" altLang="en-US" sz="4800" dirty="0">
                <a:solidFill>
                  <a:srgbClr val="00206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4800" dirty="0" err="1">
                <a:solidFill>
                  <a:srgbClr val="002060"/>
                </a:solidFill>
                <a:latin typeface=".VnTime" panose="020B7200000000000000" pitchFamily="34" charset="0"/>
              </a:rPr>
              <a:t>råi</a:t>
            </a:r>
            <a:r>
              <a:rPr lang="en-US" altLang="en-US" sz="4800" dirty="0">
                <a:solidFill>
                  <a:srgbClr val="00206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4800" dirty="0" err="1">
                <a:solidFill>
                  <a:srgbClr val="002060"/>
                </a:solidFill>
                <a:latin typeface=".VnTime" panose="020B7200000000000000" pitchFamily="34" charset="0"/>
              </a:rPr>
              <a:t>anh</a:t>
            </a:r>
            <a:r>
              <a:rPr lang="en-US" altLang="en-US" sz="4800" dirty="0">
                <a:solidFill>
                  <a:srgbClr val="00206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4800" dirty="0" err="1">
                <a:solidFill>
                  <a:srgbClr val="002060"/>
                </a:solidFill>
                <a:latin typeface=".VnTime" panose="020B7200000000000000" pitchFamily="34" charset="0"/>
              </a:rPr>
              <a:t>ra</a:t>
            </a:r>
            <a:r>
              <a:rPr lang="en-US" altLang="en-US" sz="4800" dirty="0">
                <a:solidFill>
                  <a:srgbClr val="002060"/>
                </a:solidFill>
                <a:latin typeface=".VnTime" panose="020B7200000000000000" pitchFamily="34" charset="0"/>
              </a:rPr>
              <a:t> ®</a:t>
            </a:r>
            <a:r>
              <a:rPr lang="en-US" altLang="en-US" sz="4800" dirty="0" err="1">
                <a:solidFill>
                  <a:srgbClr val="002060"/>
                </a:solidFill>
                <a:latin typeface=".VnTime" panose="020B7200000000000000" pitchFamily="34" charset="0"/>
              </a:rPr>
              <a:t>ång</a:t>
            </a:r>
            <a:r>
              <a:rPr lang="en-US" altLang="en-US" sz="4800" dirty="0">
                <a:solidFill>
                  <a:srgbClr val="00206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4800" dirty="0" err="1">
                <a:solidFill>
                  <a:srgbClr val="002060"/>
                </a:solidFill>
                <a:latin typeface=".VnTime" panose="020B7200000000000000" pitchFamily="34" charset="0"/>
              </a:rPr>
              <a:t>lÊy</a:t>
            </a:r>
            <a:r>
              <a:rPr lang="en-US" altLang="en-US" sz="4800" dirty="0">
                <a:solidFill>
                  <a:srgbClr val="00206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4800" dirty="0" err="1">
                <a:solidFill>
                  <a:srgbClr val="002060"/>
                </a:solidFill>
                <a:latin typeface=".VnTime" panose="020B7200000000000000" pitchFamily="34" charset="0"/>
              </a:rPr>
              <a:t>lóa</a:t>
            </a:r>
            <a:r>
              <a:rPr lang="en-US" altLang="en-US" sz="4800" dirty="0">
                <a:solidFill>
                  <a:srgbClr val="00206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4800" dirty="0" err="1">
                <a:solidFill>
                  <a:srgbClr val="002060"/>
                </a:solidFill>
                <a:latin typeface=".VnTime" panose="020B7200000000000000" pitchFamily="34" charset="0"/>
              </a:rPr>
              <a:t>cña</a:t>
            </a:r>
            <a:r>
              <a:rPr lang="en-US" altLang="en-US" sz="4800" dirty="0">
                <a:solidFill>
                  <a:srgbClr val="00206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4800" dirty="0" err="1">
                <a:solidFill>
                  <a:srgbClr val="002060"/>
                </a:solidFill>
                <a:latin typeface=".VnTime" panose="020B7200000000000000" pitchFamily="34" charset="0"/>
              </a:rPr>
              <a:t>m×nh</a:t>
            </a:r>
            <a:r>
              <a:rPr lang="en-US" altLang="en-US" sz="4800" dirty="0">
                <a:solidFill>
                  <a:srgbClr val="00206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4800" dirty="0" err="1">
                <a:solidFill>
                  <a:srgbClr val="002060"/>
                </a:solidFill>
                <a:latin typeface=".VnTime" panose="020B7200000000000000" pitchFamily="34" charset="0"/>
              </a:rPr>
              <a:t>bá</a:t>
            </a:r>
            <a:r>
              <a:rPr lang="en-US" altLang="en-US" sz="4800" dirty="0">
                <a:solidFill>
                  <a:srgbClr val="00206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4800" dirty="0" err="1">
                <a:solidFill>
                  <a:srgbClr val="002060"/>
                </a:solidFill>
                <a:latin typeface=".VnTime" panose="020B7200000000000000" pitchFamily="34" charset="0"/>
              </a:rPr>
              <a:t>thªm</a:t>
            </a:r>
            <a:r>
              <a:rPr lang="en-US" altLang="en-US" sz="4800" dirty="0">
                <a:solidFill>
                  <a:srgbClr val="00206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4800" dirty="0" err="1">
                <a:solidFill>
                  <a:srgbClr val="002060"/>
                </a:solidFill>
                <a:latin typeface=".VnTime" panose="020B7200000000000000" pitchFamily="34" charset="0"/>
              </a:rPr>
              <a:t>vµo</a:t>
            </a:r>
            <a:r>
              <a:rPr lang="en-US" altLang="en-US" sz="4800" dirty="0">
                <a:solidFill>
                  <a:srgbClr val="00206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4800" dirty="0" err="1">
                <a:solidFill>
                  <a:srgbClr val="002060"/>
                </a:solidFill>
                <a:latin typeface=".VnTime" panose="020B7200000000000000" pitchFamily="34" charset="0"/>
              </a:rPr>
              <a:t>phÇn</a:t>
            </a:r>
            <a:r>
              <a:rPr lang="en-US" altLang="en-US" sz="4800" dirty="0">
                <a:solidFill>
                  <a:srgbClr val="00206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4800" dirty="0" err="1">
                <a:solidFill>
                  <a:srgbClr val="002060"/>
                </a:solidFill>
                <a:latin typeface=".VnTime" panose="020B7200000000000000" pitchFamily="34" charset="0"/>
              </a:rPr>
              <a:t>cña</a:t>
            </a:r>
            <a:r>
              <a:rPr lang="en-US" altLang="en-US" sz="4800" dirty="0">
                <a:solidFill>
                  <a:srgbClr val="00206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4800" dirty="0" err="1">
                <a:solidFill>
                  <a:srgbClr val="002060"/>
                </a:solidFill>
                <a:latin typeface=".VnTime" panose="020B7200000000000000" pitchFamily="34" charset="0"/>
              </a:rPr>
              <a:t>em</a:t>
            </a:r>
            <a:r>
              <a:rPr lang="en-US" altLang="en-US" sz="4800" dirty="0">
                <a:solidFill>
                  <a:srgbClr val="002060"/>
                </a:solidFill>
                <a:latin typeface=".VnTime" panose="020B7200000000000000" pitchFamily="34" charset="0"/>
              </a:rPr>
              <a:t>.</a:t>
            </a:r>
          </a:p>
        </p:txBody>
      </p:sp>
      <p:sp>
        <p:nvSpPr>
          <p:cNvPr id="3" name="Line 3">
            <a:extLst>
              <a:ext uri="{FF2B5EF4-FFF2-40B4-BE49-F238E27FC236}">
                <a16:creationId xmlns:a16="http://schemas.microsoft.com/office/drawing/2014/main" xmlns="" id="{33857500-3E74-4E11-84C3-0E1AA503B2F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133600" y="1341438"/>
            <a:ext cx="152400" cy="455612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" name="Line 4">
            <a:extLst>
              <a:ext uri="{FF2B5EF4-FFF2-40B4-BE49-F238E27FC236}">
                <a16:creationId xmlns:a16="http://schemas.microsoft.com/office/drawing/2014/main" xmlns="" id="{E35D3B1F-0DE0-41C9-9E12-29FB41C07AB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715000" y="1417638"/>
            <a:ext cx="152400" cy="455612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" name="Group 5">
            <a:extLst>
              <a:ext uri="{FF2B5EF4-FFF2-40B4-BE49-F238E27FC236}">
                <a16:creationId xmlns:a16="http://schemas.microsoft.com/office/drawing/2014/main" xmlns="" id="{64B1442F-0AD2-4D17-B46C-3CF6996BED55}"/>
              </a:ext>
            </a:extLst>
          </p:cNvPr>
          <p:cNvGrpSpPr>
            <a:grpSpLocks/>
          </p:cNvGrpSpPr>
          <p:nvPr/>
        </p:nvGrpSpPr>
        <p:grpSpPr bwMode="auto">
          <a:xfrm>
            <a:off x="7848600" y="2103438"/>
            <a:ext cx="228600" cy="457200"/>
            <a:chOff x="1056" y="3456"/>
            <a:chExt cx="144" cy="384"/>
          </a:xfrm>
        </p:grpSpPr>
        <p:sp>
          <p:nvSpPr>
            <p:cNvPr id="6" name="Line 6">
              <a:extLst>
                <a:ext uri="{FF2B5EF4-FFF2-40B4-BE49-F238E27FC236}">
                  <a16:creationId xmlns:a16="http://schemas.microsoft.com/office/drawing/2014/main" xmlns="" id="{310A476D-A6EE-4FC2-A073-188E977CE3F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56" y="3456"/>
              <a:ext cx="48" cy="384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Line 7">
              <a:extLst>
                <a:ext uri="{FF2B5EF4-FFF2-40B4-BE49-F238E27FC236}">
                  <a16:creationId xmlns:a16="http://schemas.microsoft.com/office/drawing/2014/main" xmlns="" id="{412E46A0-F514-4913-ACE8-4C3A4B16BD2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52" y="3456"/>
              <a:ext cx="48" cy="384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" name="Line 8">
            <a:extLst>
              <a:ext uri="{FF2B5EF4-FFF2-40B4-BE49-F238E27FC236}">
                <a16:creationId xmlns:a16="http://schemas.microsoft.com/office/drawing/2014/main" xmlns="" id="{93584E25-8423-4BD4-85DA-8E7A7726D0A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371600" y="2027238"/>
            <a:ext cx="76200" cy="4572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703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7D116AB7-6551-4065-8557-5222E0F94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gat lua">
            <a:hlinkClick r:id="" action="ppaction://media"/>
            <a:extLst>
              <a:ext uri="{FF2B5EF4-FFF2-40B4-BE49-F238E27FC236}">
                <a16:creationId xmlns:a16="http://schemas.microsoft.com/office/drawing/2014/main" xmlns="" id="{E8602623-5E16-4309-BBE4-BF5D7A33ECC3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00024" y="133018"/>
            <a:ext cx="8229599" cy="6583219"/>
          </a:xfrm>
        </p:spPr>
      </p:pic>
    </p:spTree>
    <p:extLst>
      <p:ext uri="{BB962C8B-B14F-4D97-AF65-F5344CB8AC3E}">
        <p14:creationId xmlns:p14="http://schemas.microsoft.com/office/powerpoint/2010/main" val="3593359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60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EE7BDB5-8CA7-446C-A814-7DA042F1BC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77B3686-68B7-483A-B4A1-99BE7B06C7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165DA09-140E-469F-BEED-77C0652488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75" y="269875"/>
            <a:ext cx="8096250" cy="6271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8100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379F8B5-71AE-4532-96B4-F2BEC040B6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2A177E14-97A8-4ED8-BCEF-979781DCDA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36" y="381000"/>
            <a:ext cx="8043863" cy="6035977"/>
          </a:xfrm>
        </p:spPr>
      </p:pic>
    </p:spTree>
    <p:extLst>
      <p:ext uri="{BB962C8B-B14F-4D97-AF65-F5344CB8AC3E}">
        <p14:creationId xmlns:p14="http://schemas.microsoft.com/office/powerpoint/2010/main" val="29256993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7A19D6C-CD00-47DE-A1A3-D380A2D8C6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F82C2E2-B389-4759-A524-0BF4790527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5" descr="11">
            <a:extLst>
              <a:ext uri="{FF2B5EF4-FFF2-40B4-BE49-F238E27FC236}">
                <a16:creationId xmlns:a16="http://schemas.microsoft.com/office/drawing/2014/main" xmlns="" id="{62763F0C-CBE4-4125-AD23-86F6F73BEF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33362"/>
            <a:ext cx="3810000" cy="635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68473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53&quot;&gt;&lt;property id=&quot;20148&quot; value=&quot;5&quot;/&gt;&lt;property id=&quot;20300&quot; value=&quot;Slide 1 - &amp;quot;Đọc từ&amp;quot;&quot;/&gt;&lt;property id=&quot;20307&quot; value=&quot;259&quot;/&gt;&lt;/object&gt;&lt;object type=&quot;3&quot; unique_id=&quot;10054&quot;&gt;&lt;property id=&quot;20148&quot; value=&quot;5&quot;/&gt;&lt;property id=&quot;20300&quot; value=&quot;Slide 3 - &amp;quot;&amp;#x0D;&amp;#x0A; Câu 1: Bố Dũng đến trường làm gì?&amp;#x0D;&amp;#x0A;&amp;quot;&quot;/&gt;&lt;property id=&quot;20307&quot; value=&quot;260&quot;/&gt;&lt;/object&gt;&lt;object type=&quot;3&quot; unique_id=&quot;10125&quot;&gt;&lt;property id=&quot;20148&quot; value=&quot;5&quot;/&gt;&lt;property id=&quot;20300&quot; value=&quot;Slide 4 - &amp;quot;Câu 2: Cử chỉ nào của bố Dũng thể hiện sự kính trọng thầy giáo cũ?&amp;quot;&quot;/&gt;&lt;property id=&quot;20307&quot; value=&quot;261&quot;/&gt;&lt;/object&gt;&lt;object type=&quot;3&quot; unique_id=&quot;10126&quot;&gt;&lt;property id=&quot;20148&quot; value=&quot;5&quot;/&gt;&lt;property id=&quot;20300&quot; value=&quot;Slide 5 - &amp;quot;Câu 3: Bố Dũng nhớ nhất kỉ niệm nào về thầy ?&amp;quot;&quot;/&gt;&lt;property id=&quot;20307&quot; value=&quot;262&quot;/&gt;&lt;/object&gt;&lt;object type=&quot;3&quot; unique_id=&quot;10847&quot;&gt;&lt;property id=&quot;20148&quot; value=&quot;5&quot;/&gt;&lt;property id=&quot;20300&quot; value=&quot;Slide 2 - &amp;quot;Đọc câu&amp;quot;&quot;/&gt;&lt;property id=&quot;20307&quot; value=&quot;270&quot;/&gt;&lt;/object&gt;&lt;object type=&quot;3&quot; unique_id=&quot;10848&quot;&gt;&lt;property id=&quot;20148&quot; value=&quot;5&quot;/&gt;&lt;property id=&quot;20300&quot; value=&quot;Slide 6 - &amp;quot;Câu 4: Việc làm nào của bố khiến Dũng xúc động?&amp;quot;&quot;/&gt;&lt;property id=&quot;20307&quot; value=&quot;271&quot;/&gt;&lt;/object&gt;&lt;object type=&quot;3&quot; unique_id=&quot;10991&quot;&gt;&lt;property id=&quot;20148&quot; value=&quot;5&quot;/&gt;&lt;property id=&quot;20300&quot; value=&quot;Slide 8&quot;/&gt;&lt;property id=&quot;20307&quot; value=&quot;272&quot;/&gt;&lt;/object&gt;&lt;object type=&quot;3&quot; unique_id=&quot;10992&quot;&gt;&lt;property id=&quot;20148&quot; value=&quot;5&quot;/&gt;&lt;property id=&quot;20300&quot; value=&quot;Slide 9&quot;/&gt;&lt;property id=&quot;20307&quot; value=&quot;275&quot;/&gt;&lt;/object&gt;&lt;object type=&quot;3&quot; unique_id=&quot;10993&quot;&gt;&lt;property id=&quot;20148&quot; value=&quot;5&quot;/&gt;&lt;property id=&quot;20300&quot; value=&quot;Slide 10&quot;/&gt;&lt;property id=&quot;20307&quot; value=&quot;276&quot;/&gt;&lt;/object&gt;&lt;object type=&quot;3&quot; unique_id=&quot;10994&quot;&gt;&lt;property id=&quot;20148&quot; value=&quot;5&quot;/&gt;&lt;property id=&quot;20300&quot; value=&quot;Slide 11&quot;/&gt;&lt;property id=&quot;20307&quot; value=&quot;277&quot;/&gt;&lt;/object&gt;&lt;object type=&quot;3&quot; unique_id=&quot;10995&quot;&gt;&lt;property id=&quot;20148&quot; value=&quot;5&quot;/&gt;&lt;property id=&quot;20300&quot; value=&quot;Slide 12&quot;/&gt;&lt;property id=&quot;20307&quot; value=&quot;273&quot;/&gt;&lt;/object&gt;&lt;object type=&quot;3&quot; unique_id=&quot;10996&quot;&gt;&lt;property id=&quot;20148&quot; value=&quot;5&quot;/&gt;&lt;property id=&quot;20300&quot; value=&quot;Slide 14&quot;/&gt;&lt;property id=&quot;20307&quot; value=&quot;274&quot;/&gt;&lt;/object&gt;&lt;object type=&quot;3&quot; unique_id=&quot;11059&quot;&gt;&lt;property id=&quot;20148&quot; value=&quot;5&quot;/&gt;&lt;property id=&quot;20300&quot; value=&quot;Slide 7&quot;/&gt;&lt;property id=&quot;20307&quot; value=&quot;278&quot;/&gt;&lt;/object&gt;&lt;object type=&quot;3&quot; unique_id=&quot;11060&quot;&gt;&lt;property id=&quot;20148&quot; value=&quot;5&quot;/&gt;&lt;property id=&quot;20300&quot; value=&quot;Slide 13&quot;/&gt;&lt;property id=&quot;20307&quot; value=&quot;279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2A2A2A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2A2A2A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683</TotalTime>
  <Words>357</Words>
  <Application>Microsoft Office PowerPoint</Application>
  <PresentationFormat>On-screen Show (4:3)</PresentationFormat>
  <Paragraphs>21</Paragraphs>
  <Slides>14</Slides>
  <Notes>1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AutoBVT</cp:lastModifiedBy>
  <cp:revision>51</cp:revision>
  <dcterms:created xsi:type="dcterms:W3CDTF">2015-08-23T07:55:17Z</dcterms:created>
  <dcterms:modified xsi:type="dcterms:W3CDTF">2019-12-16T03:01:28Z</dcterms:modified>
</cp:coreProperties>
</file>