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288" r:id="rId3"/>
    <p:sldId id="289" r:id="rId4"/>
    <p:sldId id="291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C0099"/>
    <a:srgbClr val="FF0066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" y="685800"/>
            <a:ext cx="85344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1. Đồng hồ nào chỉ thời gian thích hợp với giờ ghi trong tranh?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5791200" y="1208088"/>
            <a:ext cx="3276600" cy="2438400"/>
            <a:chOff x="3888" y="1152"/>
            <a:chExt cx="1728" cy="1488"/>
          </a:xfrm>
        </p:grpSpPr>
        <p:pic>
          <p:nvPicPr>
            <p:cNvPr id="23559" name="Picture 7" descr="Copy of TOA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8" t="7143" r="909" b="14285"/>
            <a:stretch>
              <a:fillRect/>
            </a:stretch>
          </p:blipFill>
          <p:spPr bwMode="auto">
            <a:xfrm>
              <a:off x="3888" y="1152"/>
              <a:ext cx="1728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3888" y="1152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888" y="264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5616" y="1152"/>
              <a:ext cx="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888" y="1152"/>
              <a:ext cx="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2438400" y="1222375"/>
            <a:ext cx="3048000" cy="2438400"/>
            <a:chOff x="1488" y="1104"/>
            <a:chExt cx="1680" cy="1536"/>
          </a:xfrm>
        </p:grpSpPr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1488" y="2640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6" name="Group 14"/>
            <p:cNvGrpSpPr>
              <a:grpSpLocks/>
            </p:cNvGrpSpPr>
            <p:nvPr/>
          </p:nvGrpSpPr>
          <p:grpSpPr bwMode="auto">
            <a:xfrm>
              <a:off x="1488" y="1104"/>
              <a:ext cx="1680" cy="1536"/>
              <a:chOff x="1488" y="1104"/>
              <a:chExt cx="1680" cy="1536"/>
            </a:xfrm>
          </p:grpSpPr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>
                <a:off x="1488" y="1104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Line 16"/>
              <p:cNvSpPr>
                <a:spLocks noChangeShapeType="1"/>
              </p:cNvSpPr>
              <p:nvPr/>
            </p:nvSpPr>
            <p:spPr bwMode="auto">
              <a:xfrm>
                <a:off x="1488" y="1104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69" name="Picture 17" descr="Copy of TOA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55" t="4762" r="38182" b="14285"/>
              <a:stretch>
                <a:fillRect/>
              </a:stretch>
            </p:blipFill>
            <p:spPr bwMode="auto">
              <a:xfrm>
                <a:off x="1536" y="1128"/>
                <a:ext cx="1632" cy="1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70" name="Line 18"/>
              <p:cNvSpPr>
                <a:spLocks noChangeShapeType="1"/>
              </p:cNvSpPr>
              <p:nvPr/>
            </p:nvSpPr>
            <p:spPr bwMode="auto">
              <a:xfrm>
                <a:off x="3168" y="1104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2438400" y="3765550"/>
            <a:ext cx="3048000" cy="2514600"/>
            <a:chOff x="1488" y="2736"/>
            <a:chExt cx="1728" cy="1584"/>
          </a:xfrm>
        </p:grpSpPr>
        <p:pic>
          <p:nvPicPr>
            <p:cNvPr id="23572" name="Picture 20" descr="HINHSUA1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1" t="7297" r="38531" b="7552"/>
            <a:stretch>
              <a:fillRect/>
            </a:stretch>
          </p:blipFill>
          <p:spPr bwMode="auto">
            <a:xfrm>
              <a:off x="1488" y="2736"/>
              <a:ext cx="1728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488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H="1">
              <a:off x="1488" y="2736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 flipH="1">
              <a:off x="1488" y="432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3216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5791200" y="3765550"/>
            <a:ext cx="3276600" cy="2514600"/>
            <a:chOff x="3888" y="2736"/>
            <a:chExt cx="1728" cy="1584"/>
          </a:xfrm>
        </p:grpSpPr>
        <p:pic>
          <p:nvPicPr>
            <p:cNvPr id="23578" name="Picture 26" descr="HINHSUA1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0" t="7297" b="5119"/>
            <a:stretch>
              <a:fillRect/>
            </a:stretch>
          </p:blipFill>
          <p:spPr bwMode="auto">
            <a:xfrm>
              <a:off x="3888" y="2736"/>
              <a:ext cx="1728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3888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H="1">
              <a:off x="3888" y="2736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5616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 flipH="1">
              <a:off x="3888" y="432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381000" y="1098550"/>
            <a:ext cx="1295400" cy="1362075"/>
            <a:chOff x="192" y="192"/>
            <a:chExt cx="895" cy="859"/>
          </a:xfrm>
        </p:grpSpPr>
        <p:grpSp>
          <p:nvGrpSpPr>
            <p:cNvPr id="23584" name="Group 32"/>
            <p:cNvGrpSpPr>
              <a:grpSpLocks/>
            </p:cNvGrpSpPr>
            <p:nvPr/>
          </p:nvGrpSpPr>
          <p:grpSpPr bwMode="auto">
            <a:xfrm>
              <a:off x="192" y="192"/>
              <a:ext cx="895" cy="859"/>
              <a:chOff x="4525" y="346"/>
              <a:chExt cx="895" cy="859"/>
            </a:xfrm>
          </p:grpSpPr>
          <p:sp>
            <p:nvSpPr>
              <p:cNvPr id="23585" name="Oval 33" descr="Weave"/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Text Box 34"/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3587" name="Text Box 35"/>
              <p:cNvSpPr txBox="1">
                <a:spLocks noChangeArrowheads="1"/>
              </p:cNvSpPr>
              <p:nvPr/>
            </p:nvSpPr>
            <p:spPr bwMode="auto">
              <a:xfrm>
                <a:off x="5123" y="424"/>
                <a:ext cx="1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3588" name="Text Box 36"/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3589" name="Text Box 37"/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3590" name="Text Box 38"/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3591" name="Text Box 39"/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3592" name="Text Box 40"/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3594" name="Text Box 42"/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3595" name="Text Box 43"/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3596" name="Text Box 44"/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3597" name="Text Box 45"/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grpSp>
          <p:nvGrpSpPr>
            <p:cNvPr id="23598" name="Group 46"/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23599" name="Group 47"/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23600" name="AutoShape 48"/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02" name="AutoShape 50"/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0" y="17081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grpSp>
        <p:nvGrpSpPr>
          <p:cNvPr id="23604" name="Group 52"/>
          <p:cNvGrpSpPr>
            <a:grpSpLocks/>
          </p:cNvGrpSpPr>
          <p:nvPr/>
        </p:nvGrpSpPr>
        <p:grpSpPr bwMode="auto">
          <a:xfrm>
            <a:off x="460375" y="2470150"/>
            <a:ext cx="1292225" cy="1338263"/>
            <a:chOff x="3074" y="1957"/>
            <a:chExt cx="895" cy="864"/>
          </a:xfrm>
        </p:grpSpPr>
        <p:grpSp>
          <p:nvGrpSpPr>
            <p:cNvPr id="23605" name="Group 53"/>
            <p:cNvGrpSpPr>
              <a:grpSpLocks/>
            </p:cNvGrpSpPr>
            <p:nvPr/>
          </p:nvGrpSpPr>
          <p:grpSpPr bwMode="auto">
            <a:xfrm>
              <a:off x="3074" y="1957"/>
              <a:ext cx="895" cy="864"/>
              <a:chOff x="3074" y="1957"/>
              <a:chExt cx="895" cy="864"/>
            </a:xfrm>
          </p:grpSpPr>
          <p:sp>
            <p:nvSpPr>
              <p:cNvPr id="23606" name="Oval 54" descr="Weave"/>
              <p:cNvSpPr>
                <a:spLocks noChangeArrowheads="1"/>
              </p:cNvSpPr>
              <p:nvPr/>
            </p:nvSpPr>
            <p:spPr bwMode="auto">
              <a:xfrm>
                <a:off x="3074" y="196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Text Box 55"/>
              <p:cNvSpPr txBox="1">
                <a:spLocks noChangeArrowheads="1"/>
              </p:cNvSpPr>
              <p:nvPr/>
            </p:nvSpPr>
            <p:spPr bwMode="auto">
              <a:xfrm>
                <a:off x="3393" y="1957"/>
                <a:ext cx="27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3608" name="Text Box 56"/>
              <p:cNvSpPr txBox="1">
                <a:spLocks noChangeArrowheads="1"/>
              </p:cNvSpPr>
              <p:nvPr/>
            </p:nvSpPr>
            <p:spPr bwMode="auto">
              <a:xfrm>
                <a:off x="3672" y="2035"/>
                <a:ext cx="19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3609" name="Text Box 57"/>
              <p:cNvSpPr txBox="1">
                <a:spLocks noChangeArrowheads="1"/>
              </p:cNvSpPr>
              <p:nvPr/>
            </p:nvSpPr>
            <p:spPr bwMode="auto">
              <a:xfrm>
                <a:off x="3751" y="214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3610" name="Text Box 58"/>
              <p:cNvSpPr txBox="1">
                <a:spLocks noChangeArrowheads="1"/>
              </p:cNvSpPr>
              <p:nvPr/>
            </p:nvSpPr>
            <p:spPr bwMode="auto">
              <a:xfrm>
                <a:off x="3791" y="2294"/>
                <a:ext cx="15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3611" name="Text Box 59"/>
              <p:cNvSpPr txBox="1">
                <a:spLocks noChangeArrowheads="1"/>
              </p:cNvSpPr>
              <p:nvPr/>
            </p:nvSpPr>
            <p:spPr bwMode="auto">
              <a:xfrm>
                <a:off x="3751" y="2443"/>
                <a:ext cx="19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3612" name="Text Box 60"/>
              <p:cNvSpPr txBox="1">
                <a:spLocks noChangeArrowheads="1"/>
              </p:cNvSpPr>
              <p:nvPr/>
            </p:nvSpPr>
            <p:spPr bwMode="auto">
              <a:xfrm>
                <a:off x="3631" y="255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3613" name="Text Box 61"/>
              <p:cNvSpPr txBox="1">
                <a:spLocks noChangeArrowheads="1"/>
              </p:cNvSpPr>
              <p:nvPr/>
            </p:nvSpPr>
            <p:spPr bwMode="auto">
              <a:xfrm>
                <a:off x="3434" y="2624"/>
                <a:ext cx="23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3614" name="Text Box 62"/>
              <p:cNvSpPr txBox="1">
                <a:spLocks noChangeArrowheads="1"/>
              </p:cNvSpPr>
              <p:nvPr/>
            </p:nvSpPr>
            <p:spPr bwMode="auto">
              <a:xfrm>
                <a:off x="3235" y="2554"/>
                <a:ext cx="1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3615" name="Text Box 63"/>
              <p:cNvSpPr txBox="1">
                <a:spLocks noChangeArrowheads="1"/>
              </p:cNvSpPr>
              <p:nvPr/>
            </p:nvSpPr>
            <p:spPr bwMode="auto">
              <a:xfrm>
                <a:off x="3114" y="2443"/>
                <a:ext cx="20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3616" name="Text Box 64"/>
              <p:cNvSpPr txBox="1">
                <a:spLocks noChangeArrowheads="1"/>
              </p:cNvSpPr>
              <p:nvPr/>
            </p:nvSpPr>
            <p:spPr bwMode="auto">
              <a:xfrm>
                <a:off x="3075" y="2294"/>
                <a:ext cx="19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3617" name="Text Box 65"/>
              <p:cNvSpPr txBox="1">
                <a:spLocks noChangeArrowheads="1"/>
              </p:cNvSpPr>
              <p:nvPr/>
            </p:nvSpPr>
            <p:spPr bwMode="auto">
              <a:xfrm>
                <a:off x="3074" y="2146"/>
                <a:ext cx="297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3618" name="Text Box 66"/>
              <p:cNvSpPr txBox="1">
                <a:spLocks noChangeArrowheads="1"/>
              </p:cNvSpPr>
              <p:nvPr/>
            </p:nvSpPr>
            <p:spPr bwMode="auto">
              <a:xfrm>
                <a:off x="3193" y="2035"/>
                <a:ext cx="33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3619" name="AutoShape 67"/>
            <p:cNvSpPr>
              <a:spLocks noChangeArrowheads="1"/>
            </p:cNvSpPr>
            <p:nvPr/>
          </p:nvSpPr>
          <p:spPr bwMode="auto">
            <a:xfrm>
              <a:off x="3470" y="2069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AutoShape 68"/>
            <p:cNvSpPr>
              <a:spLocks noChangeArrowheads="1"/>
            </p:cNvSpPr>
            <p:nvPr/>
          </p:nvSpPr>
          <p:spPr bwMode="auto">
            <a:xfrm rot="7555438">
              <a:off x="3338" y="2427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AutoShape 69"/>
            <p:cNvSpPr>
              <a:spLocks noChangeArrowheads="1"/>
            </p:cNvSpPr>
            <p:nvPr/>
          </p:nvSpPr>
          <p:spPr bwMode="auto">
            <a:xfrm>
              <a:off x="3470" y="2341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0" y="30035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pSp>
        <p:nvGrpSpPr>
          <p:cNvPr id="23623" name="Group 71"/>
          <p:cNvGrpSpPr>
            <a:grpSpLocks/>
          </p:cNvGrpSpPr>
          <p:nvPr/>
        </p:nvGrpSpPr>
        <p:grpSpPr bwMode="auto">
          <a:xfrm>
            <a:off x="457200" y="3765550"/>
            <a:ext cx="1295400" cy="1304925"/>
            <a:chOff x="4525" y="1572"/>
            <a:chExt cx="895" cy="871"/>
          </a:xfrm>
        </p:grpSpPr>
        <p:grpSp>
          <p:nvGrpSpPr>
            <p:cNvPr id="23624" name="Group 72"/>
            <p:cNvGrpSpPr>
              <a:grpSpLocks/>
            </p:cNvGrpSpPr>
            <p:nvPr/>
          </p:nvGrpSpPr>
          <p:grpSpPr bwMode="auto">
            <a:xfrm>
              <a:off x="4525" y="1572"/>
              <a:ext cx="895" cy="871"/>
              <a:chOff x="4525" y="1572"/>
              <a:chExt cx="895" cy="871"/>
            </a:xfrm>
          </p:grpSpPr>
          <p:sp>
            <p:nvSpPr>
              <p:cNvPr id="23625" name="Oval 73" descr="Weave"/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6" name="Text Box 74"/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3627" name="Text Box 75"/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3628" name="Text Box 76"/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3629" name="Text Box 77"/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3630" name="Text Box 78"/>
              <p:cNvSpPr txBox="1">
                <a:spLocks noChangeArrowheads="1"/>
              </p:cNvSpPr>
              <p:nvPr/>
            </p:nvSpPr>
            <p:spPr bwMode="auto">
              <a:xfrm>
                <a:off x="5202" y="2058"/>
                <a:ext cx="19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3631" name="Text Box 79"/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3632" name="Text Box 80"/>
              <p:cNvSpPr txBox="1">
                <a:spLocks noChangeArrowheads="1"/>
              </p:cNvSpPr>
              <p:nvPr/>
            </p:nvSpPr>
            <p:spPr bwMode="auto">
              <a:xfrm>
                <a:off x="4884" y="2239"/>
                <a:ext cx="23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3633" name="Text Box 81"/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3634" name="Text Box 82"/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3635" name="Text Box 83"/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3636" name="Text Box 84"/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3637" name="Text Box 85"/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3638" name="AutoShape 86"/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AutoShape 87"/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AutoShape 88"/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0" y="42989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grpSp>
        <p:nvGrpSpPr>
          <p:cNvPr id="23642" name="Group 90"/>
          <p:cNvGrpSpPr>
            <a:grpSpLocks/>
          </p:cNvGrpSpPr>
          <p:nvPr/>
        </p:nvGrpSpPr>
        <p:grpSpPr bwMode="auto">
          <a:xfrm>
            <a:off x="457200" y="5060950"/>
            <a:ext cx="1295400" cy="1219200"/>
            <a:chOff x="288" y="3600"/>
            <a:chExt cx="816" cy="763"/>
          </a:xfrm>
        </p:grpSpPr>
        <p:grpSp>
          <p:nvGrpSpPr>
            <p:cNvPr id="23643" name="Group 91"/>
            <p:cNvGrpSpPr>
              <a:grpSpLocks/>
            </p:cNvGrpSpPr>
            <p:nvPr/>
          </p:nvGrpSpPr>
          <p:grpSpPr bwMode="auto">
            <a:xfrm>
              <a:off x="288" y="3600"/>
              <a:ext cx="816" cy="763"/>
              <a:chOff x="3074" y="3297"/>
              <a:chExt cx="895" cy="892"/>
            </a:xfrm>
          </p:grpSpPr>
          <p:sp>
            <p:nvSpPr>
              <p:cNvPr id="23644" name="Oval 92" descr="Weave"/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5" name="Text Box 93"/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3646" name="Text Box 94"/>
              <p:cNvSpPr txBox="1">
                <a:spLocks noChangeArrowheads="1"/>
              </p:cNvSpPr>
              <p:nvPr/>
            </p:nvSpPr>
            <p:spPr bwMode="auto">
              <a:xfrm>
                <a:off x="3672" y="3376"/>
                <a:ext cx="19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3647" name="Text Box 95"/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3648" name="Text Box 96"/>
              <p:cNvSpPr txBox="1">
                <a:spLocks noChangeArrowheads="1"/>
              </p:cNvSpPr>
              <p:nvPr/>
            </p:nvSpPr>
            <p:spPr bwMode="auto">
              <a:xfrm>
                <a:off x="3791" y="3633"/>
                <a:ext cx="15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3649" name="Text Box 97"/>
              <p:cNvSpPr txBox="1">
                <a:spLocks noChangeArrowheads="1"/>
              </p:cNvSpPr>
              <p:nvPr/>
            </p:nvSpPr>
            <p:spPr bwMode="auto">
              <a:xfrm>
                <a:off x="3751" y="3782"/>
                <a:ext cx="19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3650" name="Text Box 98"/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3651" name="Text Box 99"/>
              <p:cNvSpPr txBox="1">
                <a:spLocks noChangeArrowheads="1"/>
              </p:cNvSpPr>
              <p:nvPr/>
            </p:nvSpPr>
            <p:spPr bwMode="auto">
              <a:xfrm>
                <a:off x="3433" y="3965"/>
                <a:ext cx="23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3652" name="Text Box 100"/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3653" name="Text Box 101"/>
              <p:cNvSpPr txBox="1">
                <a:spLocks noChangeArrowheads="1"/>
              </p:cNvSpPr>
              <p:nvPr/>
            </p:nvSpPr>
            <p:spPr bwMode="auto">
              <a:xfrm>
                <a:off x="3112" y="3784"/>
                <a:ext cx="20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3654" name="Text Box 102"/>
              <p:cNvSpPr txBox="1">
                <a:spLocks noChangeArrowheads="1"/>
              </p:cNvSpPr>
              <p:nvPr/>
            </p:nvSpPr>
            <p:spPr bwMode="auto">
              <a:xfrm>
                <a:off x="3075" y="3635"/>
                <a:ext cx="19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3655" name="Text Box 103"/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3656" name="Text Box 104"/>
              <p:cNvSpPr txBox="1">
                <a:spLocks noChangeArrowheads="1"/>
              </p:cNvSpPr>
              <p:nvPr/>
            </p:nvSpPr>
            <p:spPr bwMode="auto">
              <a:xfrm>
                <a:off x="3192" y="3375"/>
                <a:ext cx="336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3657" name="AutoShape 105"/>
            <p:cNvSpPr>
              <a:spLocks noChangeArrowheads="1"/>
            </p:cNvSpPr>
            <p:nvPr/>
          </p:nvSpPr>
          <p:spPr bwMode="auto">
            <a:xfrm>
              <a:off x="657" y="3688"/>
              <a:ext cx="67" cy="267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AutoShape 106"/>
            <p:cNvSpPr>
              <a:spLocks noChangeArrowheads="1"/>
            </p:cNvSpPr>
            <p:nvPr/>
          </p:nvSpPr>
          <p:spPr bwMode="auto">
            <a:xfrm rot="9132285">
              <a:off x="504" y="3975"/>
              <a:ext cx="207" cy="77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AutoShape 107"/>
            <p:cNvSpPr>
              <a:spLocks noChangeArrowheads="1"/>
            </p:cNvSpPr>
            <p:nvPr/>
          </p:nvSpPr>
          <p:spPr bwMode="auto">
            <a:xfrm>
              <a:off x="657" y="3921"/>
              <a:ext cx="72" cy="6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0" y="54419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5486" y="2914688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67400" y="3009782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25486" y="4705490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67400" y="3829621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603" grpId="0"/>
      <p:bldP spid="23622" grpId="0"/>
      <p:bldP spid="23641" grpId="0"/>
      <p:bldP spid="23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237991"/>
            <a:ext cx="85344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1. Đồng hồ nào chỉ thời gian thích hợp với giờ ghi trong tranh?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5257800" y="685666"/>
            <a:ext cx="3276600" cy="2438400"/>
            <a:chOff x="3888" y="1152"/>
            <a:chExt cx="1728" cy="1488"/>
          </a:xfrm>
        </p:grpSpPr>
        <p:pic>
          <p:nvPicPr>
            <p:cNvPr id="25606" name="Picture 6" descr="Copy of TOA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8" t="7143" r="909" b="14285"/>
            <a:stretch>
              <a:fillRect/>
            </a:stretch>
          </p:blipFill>
          <p:spPr bwMode="auto">
            <a:xfrm>
              <a:off x="3888" y="1152"/>
              <a:ext cx="1728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3888" y="1152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3888" y="264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5616" y="1152"/>
              <a:ext cx="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3888" y="1152"/>
              <a:ext cx="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1016000" y="733291"/>
            <a:ext cx="3203575" cy="2438400"/>
            <a:chOff x="1488" y="1104"/>
            <a:chExt cx="1680" cy="1536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flipH="1">
              <a:off x="1488" y="2640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1488" y="1104"/>
              <a:ext cx="1680" cy="1536"/>
              <a:chOff x="1488" y="1104"/>
              <a:chExt cx="1680" cy="1536"/>
            </a:xfrm>
          </p:grpSpPr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>
                <a:off x="1488" y="1104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>
                <a:off x="1488" y="1104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616" name="Picture 16" descr="Copy of TOA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55" t="4762" r="38182" b="14285"/>
              <a:stretch>
                <a:fillRect/>
              </a:stretch>
            </p:blipFill>
            <p:spPr bwMode="auto">
              <a:xfrm>
                <a:off x="1536" y="1128"/>
                <a:ext cx="1632" cy="1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>
                <a:off x="3168" y="1104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990600" y="3276466"/>
            <a:ext cx="3200400" cy="2514600"/>
            <a:chOff x="1488" y="2736"/>
            <a:chExt cx="1728" cy="1584"/>
          </a:xfrm>
        </p:grpSpPr>
        <p:pic>
          <p:nvPicPr>
            <p:cNvPr id="25619" name="Picture 19" descr="HINHSUA1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1" t="7297" r="38531" b="7552"/>
            <a:stretch>
              <a:fillRect/>
            </a:stretch>
          </p:blipFill>
          <p:spPr bwMode="auto">
            <a:xfrm>
              <a:off x="1488" y="2736"/>
              <a:ext cx="1728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1488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H="1">
              <a:off x="1488" y="2736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H="1">
              <a:off x="1488" y="432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216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5257800" y="3276466"/>
            <a:ext cx="3276600" cy="2514600"/>
            <a:chOff x="3888" y="2736"/>
            <a:chExt cx="1728" cy="1584"/>
          </a:xfrm>
        </p:grpSpPr>
        <p:pic>
          <p:nvPicPr>
            <p:cNvPr id="25625" name="Picture 25" descr="HINHSUA1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0" t="7297" b="5119"/>
            <a:stretch>
              <a:fillRect/>
            </a:stretch>
          </p:blipFill>
          <p:spPr bwMode="auto">
            <a:xfrm>
              <a:off x="3888" y="2736"/>
              <a:ext cx="1728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3888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H="1">
              <a:off x="3888" y="2736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5616" y="273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H="1">
              <a:off x="3888" y="432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5181600" y="695191"/>
            <a:ext cx="1295400" cy="1362075"/>
            <a:chOff x="192" y="192"/>
            <a:chExt cx="895" cy="859"/>
          </a:xfrm>
        </p:grpSpPr>
        <p:grpSp>
          <p:nvGrpSpPr>
            <p:cNvPr id="25631" name="Group 31"/>
            <p:cNvGrpSpPr>
              <a:grpSpLocks/>
            </p:cNvGrpSpPr>
            <p:nvPr/>
          </p:nvGrpSpPr>
          <p:grpSpPr bwMode="auto">
            <a:xfrm>
              <a:off x="192" y="192"/>
              <a:ext cx="895" cy="859"/>
              <a:chOff x="4525" y="346"/>
              <a:chExt cx="895" cy="859"/>
            </a:xfrm>
          </p:grpSpPr>
          <p:sp>
            <p:nvSpPr>
              <p:cNvPr id="25632" name="Oval 32" descr="Weave"/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123" y="424"/>
                <a:ext cx="1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5637" name="Text Box 37"/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5639" name="Text Box 39"/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5642" name="Text Box 42"/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5644" name="Text Box 44"/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grpSp>
          <p:nvGrpSpPr>
            <p:cNvPr id="25645" name="Group 45"/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25646" name="Group 46"/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25647" name="AutoShape 47"/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49" name="AutoShape 49"/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257800" y="190486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grpSp>
        <p:nvGrpSpPr>
          <p:cNvPr id="25651" name="Group 51"/>
          <p:cNvGrpSpPr>
            <a:grpSpLocks/>
          </p:cNvGrpSpPr>
          <p:nvPr/>
        </p:nvGrpSpPr>
        <p:grpSpPr bwMode="auto">
          <a:xfrm>
            <a:off x="2933700" y="685666"/>
            <a:ext cx="1358900" cy="1338263"/>
            <a:chOff x="3074" y="1957"/>
            <a:chExt cx="895" cy="864"/>
          </a:xfrm>
        </p:grpSpPr>
        <p:grpSp>
          <p:nvGrpSpPr>
            <p:cNvPr id="25652" name="Group 52"/>
            <p:cNvGrpSpPr>
              <a:grpSpLocks/>
            </p:cNvGrpSpPr>
            <p:nvPr/>
          </p:nvGrpSpPr>
          <p:grpSpPr bwMode="auto">
            <a:xfrm>
              <a:off x="3074" y="1957"/>
              <a:ext cx="895" cy="864"/>
              <a:chOff x="3074" y="1957"/>
              <a:chExt cx="895" cy="864"/>
            </a:xfrm>
          </p:grpSpPr>
          <p:sp>
            <p:nvSpPr>
              <p:cNvPr id="25653" name="Oval 53" descr="Weave"/>
              <p:cNvSpPr>
                <a:spLocks noChangeArrowheads="1"/>
              </p:cNvSpPr>
              <p:nvPr/>
            </p:nvSpPr>
            <p:spPr bwMode="auto">
              <a:xfrm>
                <a:off x="3074" y="196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Text Box 54"/>
              <p:cNvSpPr txBox="1">
                <a:spLocks noChangeArrowheads="1"/>
              </p:cNvSpPr>
              <p:nvPr/>
            </p:nvSpPr>
            <p:spPr bwMode="auto">
              <a:xfrm>
                <a:off x="3393" y="1957"/>
                <a:ext cx="27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5655" name="Text Box 55"/>
              <p:cNvSpPr txBox="1">
                <a:spLocks noChangeArrowheads="1"/>
              </p:cNvSpPr>
              <p:nvPr/>
            </p:nvSpPr>
            <p:spPr bwMode="auto">
              <a:xfrm>
                <a:off x="3672" y="2035"/>
                <a:ext cx="19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5656" name="Text Box 56"/>
              <p:cNvSpPr txBox="1">
                <a:spLocks noChangeArrowheads="1"/>
              </p:cNvSpPr>
              <p:nvPr/>
            </p:nvSpPr>
            <p:spPr bwMode="auto">
              <a:xfrm>
                <a:off x="3751" y="214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5657" name="Text Box 57"/>
              <p:cNvSpPr txBox="1">
                <a:spLocks noChangeArrowheads="1"/>
              </p:cNvSpPr>
              <p:nvPr/>
            </p:nvSpPr>
            <p:spPr bwMode="auto">
              <a:xfrm>
                <a:off x="3791" y="2294"/>
                <a:ext cx="15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5658" name="Text Box 58"/>
              <p:cNvSpPr txBox="1">
                <a:spLocks noChangeArrowheads="1"/>
              </p:cNvSpPr>
              <p:nvPr/>
            </p:nvSpPr>
            <p:spPr bwMode="auto">
              <a:xfrm>
                <a:off x="3751" y="2443"/>
                <a:ext cx="19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5659" name="Text Box 59"/>
              <p:cNvSpPr txBox="1">
                <a:spLocks noChangeArrowheads="1"/>
              </p:cNvSpPr>
              <p:nvPr/>
            </p:nvSpPr>
            <p:spPr bwMode="auto">
              <a:xfrm>
                <a:off x="3631" y="255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5660" name="Text Box 60"/>
              <p:cNvSpPr txBox="1">
                <a:spLocks noChangeArrowheads="1"/>
              </p:cNvSpPr>
              <p:nvPr/>
            </p:nvSpPr>
            <p:spPr bwMode="auto">
              <a:xfrm>
                <a:off x="3434" y="2624"/>
                <a:ext cx="23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5661" name="Text Box 61"/>
              <p:cNvSpPr txBox="1">
                <a:spLocks noChangeArrowheads="1"/>
              </p:cNvSpPr>
              <p:nvPr/>
            </p:nvSpPr>
            <p:spPr bwMode="auto">
              <a:xfrm>
                <a:off x="3235" y="2554"/>
                <a:ext cx="1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3114" y="2443"/>
                <a:ext cx="20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3075" y="2294"/>
                <a:ext cx="19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3074" y="2146"/>
                <a:ext cx="297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3193" y="2035"/>
                <a:ext cx="33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5666" name="AutoShape 66"/>
            <p:cNvSpPr>
              <a:spLocks noChangeArrowheads="1"/>
            </p:cNvSpPr>
            <p:nvPr/>
          </p:nvSpPr>
          <p:spPr bwMode="auto">
            <a:xfrm>
              <a:off x="3470" y="2069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AutoShape 67"/>
            <p:cNvSpPr>
              <a:spLocks noChangeArrowheads="1"/>
            </p:cNvSpPr>
            <p:nvPr/>
          </p:nvSpPr>
          <p:spPr bwMode="auto">
            <a:xfrm rot="7555438">
              <a:off x="3338" y="2427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AutoShape 68"/>
            <p:cNvSpPr>
              <a:spLocks noChangeArrowheads="1"/>
            </p:cNvSpPr>
            <p:nvPr/>
          </p:nvSpPr>
          <p:spPr bwMode="auto">
            <a:xfrm>
              <a:off x="3470" y="2341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2573338" y="685666"/>
            <a:ext cx="960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pSp>
        <p:nvGrpSpPr>
          <p:cNvPr id="25670" name="Group 70"/>
          <p:cNvGrpSpPr>
            <a:grpSpLocks/>
          </p:cNvGrpSpPr>
          <p:nvPr/>
        </p:nvGrpSpPr>
        <p:grpSpPr bwMode="auto">
          <a:xfrm>
            <a:off x="7162800" y="4486141"/>
            <a:ext cx="1295400" cy="1304925"/>
            <a:chOff x="4525" y="1572"/>
            <a:chExt cx="895" cy="871"/>
          </a:xfrm>
        </p:grpSpPr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4525" y="1572"/>
              <a:ext cx="895" cy="871"/>
              <a:chOff x="4525" y="1572"/>
              <a:chExt cx="895" cy="871"/>
            </a:xfrm>
          </p:grpSpPr>
          <p:sp>
            <p:nvSpPr>
              <p:cNvPr id="25672" name="Oval 72" descr="Weave"/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Text Box 73"/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5674" name="Text Box 74"/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5675" name="Text Box 75"/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5676" name="Text Box 76"/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5677" name="Text Box 77"/>
              <p:cNvSpPr txBox="1">
                <a:spLocks noChangeArrowheads="1"/>
              </p:cNvSpPr>
              <p:nvPr/>
            </p:nvSpPr>
            <p:spPr bwMode="auto">
              <a:xfrm>
                <a:off x="5202" y="2058"/>
                <a:ext cx="19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5678" name="Text Box 78"/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5679" name="Text Box 79"/>
              <p:cNvSpPr txBox="1">
                <a:spLocks noChangeArrowheads="1"/>
              </p:cNvSpPr>
              <p:nvPr/>
            </p:nvSpPr>
            <p:spPr bwMode="auto">
              <a:xfrm>
                <a:off x="4884" y="2239"/>
                <a:ext cx="23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5680" name="Text Box 80"/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5681" name="Text Box 81"/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5682" name="Text Box 82"/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5683" name="Text Box 83"/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5684" name="Text Box 84"/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5685" name="AutoShape 85"/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AutoShape 86"/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AutoShape 87"/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6858000" y="533386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grpSp>
        <p:nvGrpSpPr>
          <p:cNvPr id="25689" name="Group 89"/>
          <p:cNvGrpSpPr>
            <a:grpSpLocks/>
          </p:cNvGrpSpPr>
          <p:nvPr/>
        </p:nvGrpSpPr>
        <p:grpSpPr bwMode="auto">
          <a:xfrm>
            <a:off x="914400" y="3809866"/>
            <a:ext cx="1360488" cy="1219200"/>
            <a:chOff x="288" y="3600"/>
            <a:chExt cx="816" cy="763"/>
          </a:xfrm>
        </p:grpSpPr>
        <p:grpSp>
          <p:nvGrpSpPr>
            <p:cNvPr id="25690" name="Group 90"/>
            <p:cNvGrpSpPr>
              <a:grpSpLocks/>
            </p:cNvGrpSpPr>
            <p:nvPr/>
          </p:nvGrpSpPr>
          <p:grpSpPr bwMode="auto">
            <a:xfrm>
              <a:off x="288" y="3600"/>
              <a:ext cx="816" cy="763"/>
              <a:chOff x="3074" y="3297"/>
              <a:chExt cx="895" cy="892"/>
            </a:xfrm>
          </p:grpSpPr>
          <p:sp>
            <p:nvSpPr>
              <p:cNvPr id="25691" name="Oval 91" descr="Weave"/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2" name="Text Box 92"/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25693" name="Text Box 93"/>
              <p:cNvSpPr txBox="1">
                <a:spLocks noChangeArrowheads="1"/>
              </p:cNvSpPr>
              <p:nvPr/>
            </p:nvSpPr>
            <p:spPr bwMode="auto">
              <a:xfrm>
                <a:off x="3672" y="3376"/>
                <a:ext cx="19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5694" name="Text Box 94"/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5695" name="Text Box 95"/>
              <p:cNvSpPr txBox="1">
                <a:spLocks noChangeArrowheads="1"/>
              </p:cNvSpPr>
              <p:nvPr/>
            </p:nvSpPr>
            <p:spPr bwMode="auto">
              <a:xfrm>
                <a:off x="3791" y="3633"/>
                <a:ext cx="15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5696" name="Text Box 96"/>
              <p:cNvSpPr txBox="1">
                <a:spLocks noChangeArrowheads="1"/>
              </p:cNvSpPr>
              <p:nvPr/>
            </p:nvSpPr>
            <p:spPr bwMode="auto">
              <a:xfrm>
                <a:off x="3751" y="3782"/>
                <a:ext cx="19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5697" name="Text Box 97"/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5698" name="Text Box 98"/>
              <p:cNvSpPr txBox="1">
                <a:spLocks noChangeArrowheads="1"/>
              </p:cNvSpPr>
              <p:nvPr/>
            </p:nvSpPr>
            <p:spPr bwMode="auto">
              <a:xfrm>
                <a:off x="3433" y="3965"/>
                <a:ext cx="23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5699" name="Text Box 99"/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5700" name="Text Box 100"/>
              <p:cNvSpPr txBox="1">
                <a:spLocks noChangeArrowheads="1"/>
              </p:cNvSpPr>
              <p:nvPr/>
            </p:nvSpPr>
            <p:spPr bwMode="auto">
              <a:xfrm>
                <a:off x="3112" y="3784"/>
                <a:ext cx="20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5701" name="Text Box 101"/>
              <p:cNvSpPr txBox="1">
                <a:spLocks noChangeArrowheads="1"/>
              </p:cNvSpPr>
              <p:nvPr/>
            </p:nvSpPr>
            <p:spPr bwMode="auto">
              <a:xfrm>
                <a:off x="3075" y="3635"/>
                <a:ext cx="19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25702" name="Text Box 102"/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5703" name="Text Box 103"/>
              <p:cNvSpPr txBox="1">
                <a:spLocks noChangeArrowheads="1"/>
              </p:cNvSpPr>
              <p:nvPr/>
            </p:nvSpPr>
            <p:spPr bwMode="auto">
              <a:xfrm>
                <a:off x="3192" y="3375"/>
                <a:ext cx="336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latin typeface="Arial" charset="0"/>
                  </a:rPr>
                  <a:t>11</a:t>
                </a:r>
              </a:p>
            </p:txBody>
          </p:sp>
        </p:grpSp>
        <p:sp>
          <p:nvSpPr>
            <p:cNvPr id="25704" name="AutoShape 104"/>
            <p:cNvSpPr>
              <a:spLocks noChangeArrowheads="1"/>
            </p:cNvSpPr>
            <p:nvPr/>
          </p:nvSpPr>
          <p:spPr bwMode="auto">
            <a:xfrm>
              <a:off x="657" y="3688"/>
              <a:ext cx="67" cy="267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AutoShape 105"/>
            <p:cNvSpPr>
              <a:spLocks noChangeArrowheads="1"/>
            </p:cNvSpPr>
            <p:nvPr/>
          </p:nvSpPr>
          <p:spPr bwMode="auto">
            <a:xfrm rot="9132285">
              <a:off x="504" y="3975"/>
              <a:ext cx="207" cy="77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AutoShape 106"/>
            <p:cNvSpPr>
              <a:spLocks noChangeArrowheads="1"/>
            </p:cNvSpPr>
            <p:nvPr/>
          </p:nvSpPr>
          <p:spPr bwMode="auto">
            <a:xfrm>
              <a:off x="657" y="3921"/>
              <a:ext cx="72" cy="6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5707" name="Text Box 107"/>
          <p:cNvSpPr txBox="1">
            <a:spLocks noChangeArrowheads="1"/>
          </p:cNvSpPr>
          <p:nvPr/>
        </p:nvSpPr>
        <p:spPr bwMode="auto">
          <a:xfrm>
            <a:off x="2209800" y="3809866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36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175" y="4371975"/>
            <a:ext cx="2663825" cy="444500"/>
            <a:chOff x="158" y="1973"/>
            <a:chExt cx="4723" cy="280"/>
          </a:xfrm>
        </p:grpSpPr>
        <p:sp>
          <p:nvSpPr>
            <p:cNvPr id="17603" name="Rectangle 18"/>
            <p:cNvSpPr>
              <a:spLocks noChangeArrowheads="1"/>
            </p:cNvSpPr>
            <p:nvPr/>
          </p:nvSpPr>
          <p:spPr bwMode="auto">
            <a:xfrm>
              <a:off x="4481" y="1973"/>
              <a:ext cx="325" cy="275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200">
                <a:solidFill>
                  <a:srgbClr val="0000FF"/>
                </a:solidFill>
              </a:endParaRPr>
            </a:p>
          </p:txBody>
        </p:sp>
        <p:sp>
          <p:nvSpPr>
            <p:cNvPr id="17604" name="AutoShape 19"/>
            <p:cNvSpPr>
              <a:spLocks noChangeArrowheads="1"/>
            </p:cNvSpPr>
            <p:nvPr/>
          </p:nvSpPr>
          <p:spPr bwMode="auto">
            <a:xfrm>
              <a:off x="158" y="1976"/>
              <a:ext cx="4723" cy="2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a. Đi học đúng giờ.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175" y="5137150"/>
            <a:ext cx="2663825" cy="439738"/>
            <a:chOff x="159" y="1975"/>
            <a:chExt cx="4721" cy="277"/>
          </a:xfrm>
        </p:grpSpPr>
        <p:sp>
          <p:nvSpPr>
            <p:cNvPr id="17606" name="Rectangle 9"/>
            <p:cNvSpPr>
              <a:spLocks noChangeArrowheads="1"/>
            </p:cNvSpPr>
            <p:nvPr/>
          </p:nvSpPr>
          <p:spPr bwMode="auto">
            <a:xfrm>
              <a:off x="4481" y="1981"/>
              <a:ext cx="316" cy="256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607" name="AutoShape 10"/>
            <p:cNvSpPr>
              <a:spLocks noChangeArrowheads="1"/>
            </p:cNvSpPr>
            <p:nvPr/>
          </p:nvSpPr>
          <p:spPr bwMode="auto">
            <a:xfrm>
              <a:off x="159" y="1975"/>
              <a:ext cx="4721" cy="2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b. Đi học muộn giờ.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4375150"/>
            <a:ext cx="3124200" cy="439738"/>
            <a:chOff x="155" y="1975"/>
            <a:chExt cx="4729" cy="277"/>
          </a:xfrm>
        </p:grpSpPr>
        <p:sp>
          <p:nvSpPr>
            <p:cNvPr id="17609" name="Rectangle 18"/>
            <p:cNvSpPr>
              <a:spLocks noChangeArrowheads="1"/>
            </p:cNvSpPr>
            <p:nvPr/>
          </p:nvSpPr>
          <p:spPr bwMode="auto">
            <a:xfrm>
              <a:off x="4509" y="1981"/>
              <a:ext cx="269" cy="256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7610" name="AutoShape 19"/>
            <p:cNvSpPr>
              <a:spLocks noChangeArrowheads="1"/>
            </p:cNvSpPr>
            <p:nvPr/>
          </p:nvSpPr>
          <p:spPr bwMode="auto">
            <a:xfrm>
              <a:off x="155" y="1975"/>
              <a:ext cx="4729" cy="2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c. Cửa hàng đã mở cửa.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98775" y="5137150"/>
            <a:ext cx="3121025" cy="439738"/>
            <a:chOff x="157" y="1975"/>
            <a:chExt cx="4725" cy="277"/>
          </a:xfrm>
        </p:grpSpPr>
        <p:sp>
          <p:nvSpPr>
            <p:cNvPr id="17612" name="Rectangle 9"/>
            <p:cNvSpPr>
              <a:spLocks noChangeArrowheads="1"/>
            </p:cNvSpPr>
            <p:nvPr/>
          </p:nvSpPr>
          <p:spPr bwMode="auto">
            <a:xfrm>
              <a:off x="4501" y="1981"/>
              <a:ext cx="280" cy="256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613" name="AutoShape 10"/>
            <p:cNvSpPr>
              <a:spLocks noChangeArrowheads="1"/>
            </p:cNvSpPr>
            <p:nvPr/>
          </p:nvSpPr>
          <p:spPr bwMode="auto">
            <a:xfrm>
              <a:off x="157" y="1975"/>
              <a:ext cx="4725" cy="2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d. Cửa hàng đóng cửa.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254750" y="4181475"/>
            <a:ext cx="2882900" cy="777875"/>
            <a:chOff x="137" y="1870"/>
            <a:chExt cx="4767" cy="490"/>
          </a:xfrm>
        </p:grpSpPr>
        <p:sp>
          <p:nvSpPr>
            <p:cNvPr id="17615" name="Rectangle 18"/>
            <p:cNvSpPr>
              <a:spLocks noChangeArrowheads="1"/>
            </p:cNvSpPr>
            <p:nvPr/>
          </p:nvSpPr>
          <p:spPr bwMode="auto">
            <a:xfrm>
              <a:off x="4471" y="1981"/>
              <a:ext cx="320" cy="256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7616" name="AutoShape 19"/>
            <p:cNvSpPr>
              <a:spLocks noChangeArrowheads="1"/>
            </p:cNvSpPr>
            <p:nvPr/>
          </p:nvSpPr>
          <p:spPr bwMode="auto">
            <a:xfrm>
              <a:off x="137" y="1870"/>
              <a:ext cx="4767" cy="4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e. Lan tập đàn lúc 20 giờ.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238875" y="5022850"/>
            <a:ext cx="2898775" cy="777875"/>
            <a:chOff x="113" y="1820"/>
            <a:chExt cx="4816" cy="590"/>
          </a:xfrm>
        </p:grpSpPr>
        <p:sp>
          <p:nvSpPr>
            <p:cNvPr id="17618" name="Rectangle 9"/>
            <p:cNvSpPr>
              <a:spLocks noChangeArrowheads="1"/>
            </p:cNvSpPr>
            <p:nvPr/>
          </p:nvSpPr>
          <p:spPr bwMode="auto">
            <a:xfrm>
              <a:off x="4480" y="1955"/>
              <a:ext cx="322" cy="308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619" name="AutoShape 10"/>
            <p:cNvSpPr>
              <a:spLocks noChangeArrowheads="1"/>
            </p:cNvSpPr>
            <p:nvPr/>
          </p:nvSpPr>
          <p:spPr bwMode="auto">
            <a:xfrm>
              <a:off x="113" y="1820"/>
              <a:ext cx="4816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g. Lan tập đàn lúc 8 giờ sáng.</a:t>
              </a:r>
            </a:p>
          </p:txBody>
        </p:sp>
      </p:grpSp>
      <p:grpSp>
        <p:nvGrpSpPr>
          <p:cNvPr id="17620" name="Group 212"/>
          <p:cNvGrpSpPr>
            <a:grpSpLocks/>
          </p:cNvGrpSpPr>
          <p:nvPr/>
        </p:nvGrpSpPr>
        <p:grpSpPr bwMode="auto">
          <a:xfrm>
            <a:off x="152400" y="838200"/>
            <a:ext cx="8991600" cy="3276600"/>
            <a:chOff x="96" y="1152"/>
            <a:chExt cx="5664" cy="2064"/>
          </a:xfrm>
        </p:grpSpPr>
        <p:pic>
          <p:nvPicPr>
            <p:cNvPr id="17621" name="Picture 213" descr="Copy (3) of TOA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" t="3970" r="5556" b="2730"/>
            <a:stretch>
              <a:fillRect/>
            </a:stretch>
          </p:blipFill>
          <p:spPr bwMode="auto">
            <a:xfrm>
              <a:off x="96" y="1152"/>
              <a:ext cx="1728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22" name="Picture 214" descr="TOA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" t="1666" r="4239" b="5000"/>
            <a:stretch>
              <a:fillRect/>
            </a:stretch>
          </p:blipFill>
          <p:spPr bwMode="auto">
            <a:xfrm>
              <a:off x="1920" y="1152"/>
              <a:ext cx="1920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23" name="Picture 215" descr="Copy (4) of TOA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" r="4802" b="3125"/>
            <a:stretch>
              <a:fillRect/>
            </a:stretch>
          </p:blipFill>
          <p:spPr bwMode="auto">
            <a:xfrm>
              <a:off x="3888" y="1152"/>
              <a:ext cx="1872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24" name="Line 216"/>
            <p:cNvSpPr>
              <a:spLocks noChangeShapeType="1"/>
            </p:cNvSpPr>
            <p:nvPr/>
          </p:nvSpPr>
          <p:spPr bwMode="auto">
            <a:xfrm flipH="1">
              <a:off x="96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Line 217"/>
            <p:cNvSpPr>
              <a:spLocks noChangeShapeType="1"/>
            </p:cNvSpPr>
            <p:nvPr/>
          </p:nvSpPr>
          <p:spPr bwMode="auto">
            <a:xfrm flipH="1">
              <a:off x="5760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8"/>
            <p:cNvSpPr>
              <a:spLocks noChangeShapeType="1"/>
            </p:cNvSpPr>
            <p:nvPr/>
          </p:nvSpPr>
          <p:spPr bwMode="auto">
            <a:xfrm flipH="1">
              <a:off x="3888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219"/>
            <p:cNvSpPr>
              <a:spLocks noChangeShapeType="1"/>
            </p:cNvSpPr>
            <p:nvPr/>
          </p:nvSpPr>
          <p:spPr bwMode="auto">
            <a:xfrm flipH="1">
              <a:off x="3840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220"/>
            <p:cNvSpPr>
              <a:spLocks noChangeShapeType="1"/>
            </p:cNvSpPr>
            <p:nvPr/>
          </p:nvSpPr>
          <p:spPr bwMode="auto">
            <a:xfrm flipH="1">
              <a:off x="1824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Line 221"/>
            <p:cNvSpPr>
              <a:spLocks noChangeShapeType="1"/>
            </p:cNvSpPr>
            <p:nvPr/>
          </p:nvSpPr>
          <p:spPr bwMode="auto">
            <a:xfrm flipH="1">
              <a:off x="1920" y="1152"/>
              <a:ext cx="0" cy="20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Line 222"/>
            <p:cNvSpPr>
              <a:spLocks noChangeShapeType="1"/>
            </p:cNvSpPr>
            <p:nvPr/>
          </p:nvSpPr>
          <p:spPr bwMode="auto">
            <a:xfrm>
              <a:off x="96" y="1152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Line 223"/>
            <p:cNvSpPr>
              <a:spLocks noChangeShapeType="1"/>
            </p:cNvSpPr>
            <p:nvPr/>
          </p:nvSpPr>
          <p:spPr bwMode="auto">
            <a:xfrm>
              <a:off x="96" y="3216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Line 224"/>
            <p:cNvSpPr>
              <a:spLocks noChangeShapeType="1"/>
            </p:cNvSpPr>
            <p:nvPr/>
          </p:nvSpPr>
          <p:spPr bwMode="auto">
            <a:xfrm>
              <a:off x="3888" y="1152"/>
              <a:ext cx="18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225"/>
            <p:cNvSpPr>
              <a:spLocks noChangeShapeType="1"/>
            </p:cNvSpPr>
            <p:nvPr/>
          </p:nvSpPr>
          <p:spPr bwMode="auto">
            <a:xfrm>
              <a:off x="3888" y="3216"/>
              <a:ext cx="18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Line 226"/>
            <p:cNvSpPr>
              <a:spLocks noChangeShapeType="1"/>
            </p:cNvSpPr>
            <p:nvPr/>
          </p:nvSpPr>
          <p:spPr bwMode="auto">
            <a:xfrm>
              <a:off x="1920" y="3216"/>
              <a:ext cx="19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Line 227"/>
            <p:cNvSpPr>
              <a:spLocks noChangeShapeType="1"/>
            </p:cNvSpPr>
            <p:nvPr/>
          </p:nvSpPr>
          <p:spPr bwMode="auto">
            <a:xfrm>
              <a:off x="1920" y="1152"/>
              <a:ext cx="19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48" name="Text Box 240"/>
          <p:cNvSpPr txBox="1">
            <a:spLocks noChangeArrowheads="1"/>
          </p:cNvSpPr>
          <p:nvPr/>
        </p:nvSpPr>
        <p:spPr bwMode="auto">
          <a:xfrm>
            <a:off x="228600" y="304800"/>
            <a:ext cx="73152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2. Câu nào đúng ghi Đ. Câu nào sai ghi S.</a:t>
            </a:r>
          </a:p>
        </p:txBody>
      </p:sp>
    </p:spTree>
    <p:extLst>
      <p:ext uri="{BB962C8B-B14F-4D97-AF65-F5344CB8AC3E}">
        <p14:creationId xmlns:p14="http://schemas.microsoft.com/office/powerpoint/2010/main" val="2851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1311275"/>
          </a:xfrm>
          <a:prstGeom prst="rect">
            <a:avLst/>
          </a:prstGeom>
          <a:gradFill rotWithShape="1">
            <a:gsLst>
              <a:gs pos="0">
                <a:srgbClr val="FFC165"/>
              </a:gs>
              <a:gs pos="50000">
                <a:schemeClr val="bg1"/>
              </a:gs>
              <a:gs pos="100000">
                <a:srgbClr val="FFC1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3. Quay kim trên mặt đồng hồ để đồng hồ chỉ: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  </a:t>
            </a:r>
            <a:r>
              <a:rPr lang="en-US" sz="3200" b="1">
                <a:solidFill>
                  <a:srgbClr val="FF0066"/>
                </a:solidFill>
              </a:rPr>
              <a:t>8 giờ;    11 giờ;      14 giờ;    18 giờ;     23 giờ.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04800" y="2682875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8 giờ</a:t>
            </a:r>
          </a:p>
        </p:txBody>
      </p:sp>
      <p:sp>
        <p:nvSpPr>
          <p:cNvPr id="7209" name="Oval 41" descr="Weave"/>
          <p:cNvSpPr>
            <a:spLocks noChangeArrowheads="1"/>
          </p:cNvSpPr>
          <p:nvPr/>
        </p:nvSpPr>
        <p:spPr bwMode="auto">
          <a:xfrm>
            <a:off x="98425" y="3654425"/>
            <a:ext cx="1619250" cy="1619250"/>
          </a:xfrm>
          <a:prstGeom prst="ellipse">
            <a:avLst/>
          </a:prstGeom>
          <a:pattFill prst="weave">
            <a:fgClr>
              <a:srgbClr val="CCECFF"/>
            </a:fgClr>
            <a:bgClr>
              <a:schemeClr val="bg1"/>
            </a:bgClr>
          </a:pattFill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650875" y="36115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12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1108075" y="37639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1298575" y="39925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1371600" y="42973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298575" y="46021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082675" y="48307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723900" y="4906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363538" y="48307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47638" y="46021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76200" y="42211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114300" y="3992563"/>
            <a:ext cx="53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10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90513" y="3763963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11</a:t>
            </a:r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790575" y="4451350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 flipH="1">
            <a:off x="422275" y="4545013"/>
            <a:ext cx="365125" cy="195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 flipV="1">
            <a:off x="863600" y="3914775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5" name="AutoShape 57"/>
          <p:cNvSpPr>
            <a:spLocks noChangeArrowheads="1"/>
          </p:cNvSpPr>
          <p:nvPr/>
        </p:nvSpPr>
        <p:spPr bwMode="auto">
          <a:xfrm>
            <a:off x="790575" y="4451350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2133600" y="26828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11 giờ</a:t>
            </a:r>
          </a:p>
        </p:txBody>
      </p:sp>
      <p:sp>
        <p:nvSpPr>
          <p:cNvPr id="7228" name="Oval 60" descr="Weave"/>
          <p:cNvSpPr>
            <a:spLocks noChangeArrowheads="1"/>
          </p:cNvSpPr>
          <p:nvPr/>
        </p:nvSpPr>
        <p:spPr bwMode="auto">
          <a:xfrm>
            <a:off x="1928813" y="3659188"/>
            <a:ext cx="1619250" cy="1619250"/>
          </a:xfrm>
          <a:prstGeom prst="ellipse">
            <a:avLst/>
          </a:prstGeom>
          <a:pattFill prst="weave">
            <a:fgClr>
              <a:srgbClr val="CCECFF"/>
            </a:fgClr>
            <a:bgClr>
              <a:schemeClr val="bg1"/>
            </a:bgClr>
          </a:pattFill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505075" y="3597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2938463" y="37496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3152775" y="39782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3225800" y="4283075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3152775" y="45878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2936875" y="4816475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2578100" y="4892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2217738" y="48164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2001838" y="45878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1930400" y="428307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1928813" y="3978275"/>
            <a:ext cx="53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10</a:t>
            </a: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2144713" y="3749675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11</a:t>
            </a:r>
          </a:p>
        </p:txBody>
      </p:sp>
      <p:sp>
        <p:nvSpPr>
          <p:cNvPr id="7241" name="AutoShape 73"/>
          <p:cNvSpPr>
            <a:spLocks noChangeArrowheads="1"/>
          </p:cNvSpPr>
          <p:nvPr/>
        </p:nvSpPr>
        <p:spPr bwMode="auto">
          <a:xfrm>
            <a:off x="2659063" y="4437063"/>
            <a:ext cx="144462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 flipH="1" flipV="1">
            <a:off x="2481263" y="4100513"/>
            <a:ext cx="247650" cy="320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 flipV="1">
            <a:off x="2728913" y="3900488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" name="AutoShape 76"/>
          <p:cNvSpPr>
            <a:spLocks noChangeArrowheads="1"/>
          </p:cNvSpPr>
          <p:nvPr/>
        </p:nvSpPr>
        <p:spPr bwMode="auto">
          <a:xfrm>
            <a:off x="2655888" y="4437063"/>
            <a:ext cx="144462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45" name="Oval 77" descr="Weave"/>
          <p:cNvSpPr>
            <a:spLocks noChangeArrowheads="1"/>
          </p:cNvSpPr>
          <p:nvPr/>
        </p:nvSpPr>
        <p:spPr bwMode="auto">
          <a:xfrm>
            <a:off x="3795713" y="3640138"/>
            <a:ext cx="1619250" cy="1619250"/>
          </a:xfrm>
          <a:prstGeom prst="ellipse">
            <a:avLst/>
          </a:prstGeom>
          <a:pattFill prst="weave">
            <a:fgClr>
              <a:srgbClr val="CCECFF"/>
            </a:fgClr>
            <a:bgClr>
              <a:schemeClr val="bg1"/>
            </a:bgClr>
          </a:pattFill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371975" y="3597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12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800600" y="36734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5019675" y="39782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5092700" y="4283075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5019675" y="45878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803775" y="4816475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445000" y="4892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084638" y="48164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3868738" y="45878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3797300" y="428307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3795713" y="3978275"/>
            <a:ext cx="53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10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011613" y="3749675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11</a:t>
            </a:r>
          </a:p>
        </p:txBody>
      </p:sp>
      <p:sp>
        <p:nvSpPr>
          <p:cNvPr id="7258" name="AutoShape 90"/>
          <p:cNvSpPr>
            <a:spLocks noChangeArrowheads="1"/>
          </p:cNvSpPr>
          <p:nvPr/>
        </p:nvSpPr>
        <p:spPr bwMode="auto">
          <a:xfrm>
            <a:off x="4525963" y="4437063"/>
            <a:ext cx="144462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59" name="Line 91"/>
          <p:cNvSpPr>
            <a:spLocks noChangeShapeType="1"/>
          </p:cNvSpPr>
          <p:nvPr/>
        </p:nvSpPr>
        <p:spPr bwMode="auto">
          <a:xfrm flipV="1">
            <a:off x="4603750" y="3900488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 flipV="1">
            <a:off x="4603750" y="4241800"/>
            <a:ext cx="430213" cy="255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1" name="AutoShape 93"/>
          <p:cNvSpPr>
            <a:spLocks noChangeArrowheads="1"/>
          </p:cNvSpPr>
          <p:nvPr/>
        </p:nvSpPr>
        <p:spPr bwMode="auto">
          <a:xfrm>
            <a:off x="4530725" y="4437063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62" name="Oval 94" descr="Weave"/>
          <p:cNvSpPr>
            <a:spLocks noChangeArrowheads="1"/>
          </p:cNvSpPr>
          <p:nvPr/>
        </p:nvSpPr>
        <p:spPr bwMode="auto">
          <a:xfrm>
            <a:off x="5605463" y="3654425"/>
            <a:ext cx="1619250" cy="1619250"/>
          </a:xfrm>
          <a:prstGeom prst="ellipse">
            <a:avLst/>
          </a:prstGeom>
          <a:pattFill prst="weave">
            <a:fgClr>
              <a:srgbClr val="CCECFF"/>
            </a:fgClr>
            <a:bgClr>
              <a:schemeClr val="bg1"/>
            </a:bgClr>
          </a:pattFill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181725" y="36734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12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638925" y="37639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829425" y="39925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902450" y="42973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829425" y="46021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613525" y="48307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7269" name="Text Box 101"/>
          <p:cNvSpPr txBox="1">
            <a:spLocks noChangeArrowheads="1"/>
          </p:cNvSpPr>
          <p:nvPr/>
        </p:nvSpPr>
        <p:spPr bwMode="auto">
          <a:xfrm>
            <a:off x="6254750" y="4906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5894388" y="48307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5678488" y="45878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5607050" y="42973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5605463" y="3992563"/>
            <a:ext cx="53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10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5821363" y="3749675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11</a:t>
            </a:r>
          </a:p>
        </p:txBody>
      </p:sp>
      <p:sp>
        <p:nvSpPr>
          <p:cNvPr id="7275" name="AutoShape 107"/>
          <p:cNvSpPr>
            <a:spLocks noChangeArrowheads="1"/>
          </p:cNvSpPr>
          <p:nvPr/>
        </p:nvSpPr>
        <p:spPr bwMode="auto">
          <a:xfrm>
            <a:off x="6335713" y="4451350"/>
            <a:ext cx="144462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V="1">
            <a:off x="6410325" y="3990975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>
            <a:off x="6410325" y="4435475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AutoShape 110"/>
          <p:cNvSpPr>
            <a:spLocks noChangeArrowheads="1"/>
          </p:cNvSpPr>
          <p:nvPr/>
        </p:nvSpPr>
        <p:spPr bwMode="auto">
          <a:xfrm>
            <a:off x="6340475" y="4451350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79" name="Oval 111" descr="Weave"/>
          <p:cNvSpPr>
            <a:spLocks noChangeArrowheads="1"/>
          </p:cNvSpPr>
          <p:nvPr/>
        </p:nvSpPr>
        <p:spPr bwMode="auto">
          <a:xfrm>
            <a:off x="7372350" y="3654425"/>
            <a:ext cx="1619250" cy="1619250"/>
          </a:xfrm>
          <a:prstGeom prst="ellipse">
            <a:avLst/>
          </a:prstGeom>
          <a:pattFill prst="weave">
            <a:fgClr>
              <a:srgbClr val="CCECFF"/>
            </a:fgClr>
            <a:bgClr>
              <a:schemeClr val="bg1"/>
            </a:bgClr>
          </a:pattFill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7948613" y="36115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8377238" y="36734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8596313" y="39925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8669338" y="4297363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8596313" y="46021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8380413" y="4830763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8021638" y="4906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7661275" y="48307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7445375" y="46021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7373938" y="42973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7372350" y="3992563"/>
            <a:ext cx="53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10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7588250" y="3749675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11</a:t>
            </a:r>
          </a:p>
        </p:txBody>
      </p:sp>
      <p:sp>
        <p:nvSpPr>
          <p:cNvPr id="7292" name="AutoShape 124"/>
          <p:cNvSpPr>
            <a:spLocks noChangeArrowheads="1"/>
          </p:cNvSpPr>
          <p:nvPr/>
        </p:nvSpPr>
        <p:spPr bwMode="auto">
          <a:xfrm>
            <a:off x="8102600" y="4451350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93" name="Line 125"/>
          <p:cNvSpPr>
            <a:spLocks noChangeShapeType="1"/>
          </p:cNvSpPr>
          <p:nvPr/>
        </p:nvSpPr>
        <p:spPr bwMode="auto">
          <a:xfrm flipH="1" flipV="1">
            <a:off x="7924800" y="4168775"/>
            <a:ext cx="241300" cy="342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4" name="Line 126"/>
          <p:cNvSpPr>
            <a:spLocks noChangeShapeType="1"/>
          </p:cNvSpPr>
          <p:nvPr/>
        </p:nvSpPr>
        <p:spPr bwMode="auto">
          <a:xfrm flipV="1">
            <a:off x="8166100" y="3914775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5" name="AutoShape 127"/>
          <p:cNvSpPr>
            <a:spLocks noChangeArrowheads="1"/>
          </p:cNvSpPr>
          <p:nvPr/>
        </p:nvSpPr>
        <p:spPr bwMode="auto">
          <a:xfrm>
            <a:off x="8093075" y="4435475"/>
            <a:ext cx="144463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3962400" y="26828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14 giờ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5791200" y="26828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18 giờ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7620000" y="26828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23 giờ</a:t>
            </a:r>
          </a:p>
        </p:txBody>
      </p:sp>
    </p:spTree>
    <p:extLst>
      <p:ext uri="{BB962C8B-B14F-4D97-AF65-F5344CB8AC3E}">
        <p14:creationId xmlns:p14="http://schemas.microsoft.com/office/powerpoint/2010/main" val="37336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223" grpId="0" animBg="1"/>
      <p:bldP spid="7224" grpId="0" animBg="1"/>
      <p:bldP spid="7227" grpId="0"/>
      <p:bldP spid="7242" grpId="0" animBg="1"/>
      <p:bldP spid="7243" grpId="0" animBg="1"/>
      <p:bldP spid="7259" grpId="0" animBg="1"/>
      <p:bldP spid="7260" grpId="0" animBg="1"/>
      <p:bldP spid="7276" grpId="0" animBg="1"/>
      <p:bldP spid="7277" grpId="0" animBg="1"/>
      <p:bldP spid="7293" grpId="0" animBg="1"/>
      <p:bldP spid="7294" grpId="0" animBg="1"/>
      <p:bldP spid="7296" grpId="0"/>
      <p:bldP spid="7297" grpId="0"/>
      <p:bldP spid="72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&quot;/&gt;&lt;property id=&quot;20307&quot; value=&quot;259&quot;/&gt;&lt;/object&gt;&lt;object type=&quot;3&quot; unique_id=&quot;10996&quot;&gt;&lt;property id=&quot;20148&quot; value=&quot;5&quot;/&gt;&lt;property id=&quot;20300&quot; value=&quot;Slide 2&quot;/&gt;&lt;property id=&quot;20307&quot; value=&quot;274&quot;/&gt;&lt;/object&gt;&lt;object type=&quot;3&quot; unique_id=&quot;11076&quot;&gt;&lt;property id=&quot;20148&quot; value=&quot;5&quot;/&gt;&lt;property id=&quot;20300&quot; value=&quot;Slide 4&quot;/&gt;&lt;property id=&quot;20307&quot; value=&quot;275&quot;/&gt;&lt;/object&gt;&lt;object type=&quot;3&quot; unique_id=&quot;11122&quot;&gt;&lt;property id=&quot;20148&quot; value=&quot;5&quot;/&gt;&lt;property id=&quot;20300&quot; value=&quot;Slide 3&quot;/&gt;&lt;property id=&quot;20307&quot; value=&quot;282&quot;/&gt;&lt;/object&gt;&lt;object type=&quot;3&quot; unique_id=&quot;11123&quot;&gt;&lt;property id=&quot;20148&quot; value=&quot;5&quot;/&gt;&lt;property id=&quot;20300&quot; value=&quot;Slide 5&quot;/&gt;&lt;property id=&quot;20307&quot; value=&quot;283&quot;/&gt;&lt;/object&gt;&lt;object type=&quot;3&quot; unique_id=&quot;11124&quot;&gt;&lt;property id=&quot;20148&quot; value=&quot;5&quot;/&gt;&lt;property id=&quot;20300&quot; value=&quot;Slide 6&quot;/&gt;&lt;property id=&quot;20307&quot; value=&quot;277&quot;/&gt;&lt;/object&gt;&lt;object type=&quot;3&quot; unique_id=&quot;11125&quot;&gt;&lt;property id=&quot;20148&quot; value=&quot;5&quot;/&gt;&lt;property id=&quot;20300&quot; value=&quot;Slide 7&quot;/&gt;&lt;property id=&quot;20307&quot; value=&quot;280&quot;/&gt;&lt;/object&gt;&lt;object type=&quot;3&quot; unique_id=&quot;11126&quot;&gt;&lt;property id=&quot;20148&quot; value=&quot;5&quot;/&gt;&lt;property id=&quot;20300&quot; value=&quot;Slide 8&quot;/&gt;&lt;property id=&quot;20307&quot; value=&quot;279&quot;/&gt;&lt;/object&gt;&lt;object type=&quot;3&quot; unique_id=&quot;11128&quot;&gt;&lt;property id=&quot;20148&quot; value=&quot;5&quot;/&gt;&lt;property id=&quot;20300&quot; value=&quot;Slide 9&quot;/&gt;&lt;property id=&quot;20307&quot; value=&quot;276&quot;/&gt;&lt;/object&gt;&lt;object type=&quot;3&quot; unique_id=&quot;11141&quot;&gt;&lt;property id=&quot;20148&quot; value=&quot;5&quot;/&gt;&lt;property id=&quot;20300&quot; value=&quot;Slide 10&quot;/&gt;&lt;property id=&quot;20307&quot; value=&quot;284&quot;/&gt;&lt;/object&gt;&lt;object type=&quot;3&quot; unique_id=&quot;11298&quot;&gt;&lt;property id=&quot;20148&quot; value=&quot;5&quot;/&gt;&lt;property id=&quot;20300&quot; value=&quot;Slide 11&quot;/&gt;&lt;property id=&quot;20307&quot; value=&quot;287&quot;/&gt;&lt;/object&gt;&lt;object type=&quot;3&quot; unique_id=&quot;11299&quot;&gt;&lt;property id=&quot;20148&quot; value=&quot;5&quot;/&gt;&lt;property id=&quot;20300&quot; value=&quot;Slide 12&quot;/&gt;&lt;property id=&quot;20307&quot; value=&quot;288&quot;/&gt;&lt;/object&gt;&lt;object type=&quot;3&quot; unique_id=&quot;11300&quot;&gt;&lt;property id=&quot;20148&quot; value=&quot;5&quot;/&gt;&lt;property id=&quot;20300&quot; value=&quot;Slide 13&quot;/&gt;&lt;property id=&quot;20307&quot; value=&quot;289&quot;/&gt;&lt;/object&gt;&lt;object type=&quot;3&quot; unique_id=&quot;11301&quot;&gt;&lt;property id=&quot;20148&quot; value=&quot;5&quot;/&gt;&lt;property id=&quot;20300&quot; value=&quot;Slide 14&quot;/&gt;&lt;property id=&quot;20307&quot; value=&quot;290&quot;/&gt;&lt;/object&gt;&lt;object type=&quot;3&quot; unique_id=&quot;11302&quot;&gt;&lt;property id=&quot;20148&quot; value=&quot;5&quot;/&gt;&lt;property id=&quot;20300&quot; value=&quot;Slide 15&quot;/&gt;&lt;property id=&quot;20307&quot; value=&quot;291&quot;/&gt;&lt;/object&gt;&lt;object type=&quot;3&quot; unique_id=&quot;11303&quot;&gt;&lt;property id=&quot;20148&quot; value=&quot;5&quot;/&gt;&lt;property id=&quot;20300&quot; value=&quot;Slide 16&quot;/&gt;&lt;property id=&quot;20307&quot; value=&quot;292&quot;/&gt;&lt;/object&gt;&lt;object type=&quot;3&quot; unique_id=&quot;11304&quot;&gt;&lt;property id=&quot;20148&quot; value=&quot;5&quot;/&gt;&lt;property id=&quot;20300&quot; value=&quot;Slide 17&quot;/&gt;&lt;property id=&quot;20307&quot; value=&quot;293&quot;/&gt;&lt;/object&gt;&lt;object type=&quot;3&quot; unique_id=&quot;11305&quot;&gt;&lt;property id=&quot;20148&quot; value=&quot;5&quot;/&gt;&lt;property id=&quot;20300&quot; value=&quot;Slide 18&quot;/&gt;&lt;property id=&quot;20307&quot; value=&quot;294&quot;/&gt;&lt;/object&gt;&lt;object type=&quot;3&quot; unique_id=&quot;11306&quot;&gt;&lt;property id=&quot;20148&quot; value=&quot;5&quot;/&gt;&lt;property id=&quot;20300&quot; value=&quot;Slide 19&quot;/&gt;&lt;property id=&quot;20307&quot; value=&quot;295&quot;/&gt;&lt;/object&gt;&lt;object type=&quot;3&quot; unique_id=&quot;11307&quot;&gt;&lt;property id=&quot;20148&quot; value=&quot;5&quot;/&gt;&lt;property id=&quot;20300&quot; value=&quot;Slide 20&quot;/&gt;&lt;property id=&quot;20307&quot; value=&quot;296&quot;/&gt;&lt;/object&gt;&lt;object type=&quot;3&quot; unique_id=&quot;11308&quot;&gt;&lt;property id=&quot;20148&quot; value=&quot;5&quot;/&gt;&lt;property id=&quot;20300&quot; value=&quot;Slide 21&quot;/&gt;&lt;property id=&quot;20307&quot; value=&quot;285&quot;/&gt;&lt;/object&gt;&lt;object type=&quot;3&quot; unique_id=&quot;11309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301</Words>
  <Application>Microsoft Office PowerPoint</Application>
  <PresentationFormat>On-screen Show (4:3)</PresentationFormat>
  <Paragraphs>184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71</cp:revision>
  <dcterms:created xsi:type="dcterms:W3CDTF">2015-08-23T07:55:17Z</dcterms:created>
  <dcterms:modified xsi:type="dcterms:W3CDTF">2016-12-20T03:53:13Z</dcterms:modified>
</cp:coreProperties>
</file>