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"/>
  </p:notesMasterIdLst>
  <p:sldIdLst>
    <p:sldId id="275" r:id="rId2"/>
    <p:sldId id="281" r:id="rId3"/>
    <p:sldId id="282" r:id="rId4"/>
    <p:sldId id="276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7D5E9"/>
    <a:srgbClr val="E87EBB"/>
    <a:srgbClr val="2EBED2"/>
    <a:srgbClr val="22DEDA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0BE605-BA47-41E4-AA09-98281972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4B03-C4A4-4EBC-88E3-5BB0E1A46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069C-8B79-4E1F-9F00-6E64A55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99D8-ACD7-4880-8167-BC0E2A958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00AE-7E73-4FA0-B667-F1AB5E79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236A8-25DC-403D-BCDC-4C4A509E8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1AC9-35F6-457E-A8D6-CF675CE1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340E-674A-4CB1-ACCE-477BBB32E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7356A-AA08-4968-B171-6DCB9441E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A45B-BA88-4A06-BA5E-0D029D56F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30E6-A80A-45F6-9E04-FA793E40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5A06-4426-47A2-9F50-68E02C598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D2FE-9047-4167-AA84-27CFD8AB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24A9A6-8E4B-4CA1-BC0A-251CEB847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School@net\Tap%20viet\Tap%20viet%20chu%20Viet%203\TapViet3.ex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5" descr="Frames PPT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828800" y="990600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latin typeface="Arial" charset="0"/>
              </a:rPr>
              <a:t>TẬP VIẾT:</a:t>
            </a:r>
            <a:r>
              <a:rPr lang="en-US" sz="3200">
                <a:latin typeface="Arial" charset="0"/>
              </a:rPr>
              <a:t>  </a:t>
            </a: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2514600" y="1524000"/>
            <a:ext cx="464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latin typeface="Arial" charset="0"/>
              </a:rPr>
              <a:t>Ôn chữ hoa : </a:t>
            </a:r>
            <a:endParaRPr lang="en-US" sz="4400" b="1">
              <a:latin typeface="Arial" charset="0"/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29718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1. </a:t>
            </a:r>
            <a:r>
              <a:rPr lang="en-US" sz="3200" u="sng">
                <a:latin typeface="Arial" charset="0"/>
              </a:rPr>
              <a:t>Luyện viết</a:t>
            </a:r>
            <a:r>
              <a:rPr lang="en-US" sz="3200">
                <a:latin typeface="Arial" charset="0"/>
              </a:rPr>
              <a:t>:</a:t>
            </a:r>
          </a:p>
        </p:txBody>
      </p:sp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905000" y="40386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latin typeface="Arial" charset="0"/>
              </a:rPr>
              <a:t>Tên riêng: </a:t>
            </a:r>
          </a:p>
        </p:txBody>
      </p:sp>
      <p:sp>
        <p:nvSpPr>
          <p:cNvPr id="2056" name="AutoShape 4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10600" y="1143000"/>
            <a:ext cx="304800" cy="2286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7" name="Picture 4" descr="b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5264" r="56667" b="40601"/>
          <a:stretch/>
        </p:blipFill>
        <p:spPr bwMode="auto">
          <a:xfrm>
            <a:off x="5562600" y="366395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admin\Downloads\Mẫu chữ\MẪU CHỮ ĐÃ XẾP\Chữ hoa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625" r="13333" b="24102"/>
          <a:stretch/>
        </p:blipFill>
        <p:spPr bwMode="auto">
          <a:xfrm>
            <a:off x="6400800" y="1654174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0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0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0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8" grpId="0"/>
      <p:bldP spid="65569" grpId="0"/>
      <p:bldP spid="655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mes PPT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28800" y="838200"/>
            <a:ext cx="548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latin typeface="Arial" charset="0"/>
              </a:rPr>
              <a:t>TẬP VIẾT:</a:t>
            </a:r>
            <a:r>
              <a:rPr lang="en-US" sz="3200">
                <a:latin typeface="Arial" charset="0"/>
              </a:rPr>
              <a:t>  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514600" y="1066800"/>
            <a:ext cx="464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latin typeface="Arial" charset="0"/>
              </a:rPr>
              <a:t>Ôn chữ hoa : </a:t>
            </a:r>
            <a:endParaRPr lang="en-US" sz="4400" b="1">
              <a:latin typeface="Arial" charset="0"/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22860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1. </a:t>
            </a:r>
            <a:r>
              <a:rPr lang="en-US" sz="3200" u="sng">
                <a:latin typeface="Arial" charset="0"/>
              </a:rPr>
              <a:t>Luyện viết</a:t>
            </a:r>
            <a:r>
              <a:rPr lang="en-US" sz="3200">
                <a:latin typeface="Arial" charset="0"/>
              </a:rPr>
              <a:t>: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3352800" y="22098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latin typeface="Arial" charset="0"/>
            </a:endParaRPr>
          </a:p>
        </p:txBody>
      </p:sp>
      <p:pic>
        <p:nvPicPr>
          <p:cNvPr id="27" name="Picture 4" descr="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2"/>
          <a:stretch/>
        </p:blipFill>
        <p:spPr bwMode="auto">
          <a:xfrm>
            <a:off x="266700" y="3375025"/>
            <a:ext cx="8496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dmin\Downloads\Mẫu chữ\MẪU CHỮ ĐÃ XẾP\Chữ hoa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625" r="13333" b="24102"/>
          <a:stretch/>
        </p:blipFill>
        <p:spPr bwMode="auto">
          <a:xfrm>
            <a:off x="6319837" y="1219199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Mẫu chữ\MẪU CHỮ ĐÃ XẾP\Chữ hoa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625" r="13333" b="24102"/>
          <a:stretch/>
        </p:blipFill>
        <p:spPr bwMode="auto">
          <a:xfrm>
            <a:off x="762000" y="914400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\Downloads\Mẫu chữ\MẪU CHỮ ĐÃ XẾP\Chữ hoa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625" r="13333" b="24102"/>
          <a:stretch/>
        </p:blipFill>
        <p:spPr bwMode="auto">
          <a:xfrm>
            <a:off x="3200400" y="914400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ownloads\Mẫu chữ\MẪU CHỮ ĐÃ XẾP\Chữ hoa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625" r="13333" b="24102"/>
          <a:stretch/>
        </p:blipFill>
        <p:spPr bwMode="auto">
          <a:xfrm>
            <a:off x="5486400" y="914400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ownloads\Mẫu chữ\MẪU CHỮ ĐÃ XẾP\Chữ hoa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625" r="13333" b="24102"/>
          <a:stretch/>
        </p:blipFill>
        <p:spPr bwMode="auto">
          <a:xfrm>
            <a:off x="7391400" y="919162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5264" r="42527" b="40601"/>
          <a:stretch/>
        </p:blipFill>
        <p:spPr bwMode="auto">
          <a:xfrm>
            <a:off x="381000" y="2438400"/>
            <a:ext cx="495300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5264" r="56667" b="40601"/>
          <a:stretch/>
        </p:blipFill>
        <p:spPr bwMode="auto">
          <a:xfrm>
            <a:off x="4983956" y="2433638"/>
            <a:ext cx="3290888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2"/>
          <a:stretch/>
        </p:blipFill>
        <p:spPr bwMode="auto">
          <a:xfrm>
            <a:off x="-152400" y="4198620"/>
            <a:ext cx="9296400" cy="265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228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5. Viết vào vở theo mẫu: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31811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97441" name="Group 7329"/>
          <p:cNvGraphicFramePr>
            <a:graphicFrameLocks noGrp="1"/>
          </p:cNvGraphicFramePr>
          <p:nvPr/>
        </p:nvGraphicFramePr>
        <p:xfrm>
          <a:off x="304800" y="990600"/>
          <a:ext cx="8763000" cy="1600204"/>
        </p:xfrm>
        <a:graphic>
          <a:graphicData uri="http://schemas.openxmlformats.org/drawingml/2006/table">
            <a:tbl>
              <a:tblPr/>
              <a:tblGrid>
                <a:gridCol w="622300"/>
                <a:gridCol w="627063"/>
                <a:gridCol w="625475"/>
                <a:gridCol w="627062"/>
                <a:gridCol w="625475"/>
                <a:gridCol w="625475"/>
                <a:gridCol w="627063"/>
                <a:gridCol w="625475"/>
                <a:gridCol w="625475"/>
                <a:gridCol w="627062"/>
                <a:gridCol w="625475"/>
                <a:gridCol w="627063"/>
                <a:gridCol w="625475"/>
                <a:gridCol w="627062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135" name="Group 7071"/>
          <p:cNvGraphicFramePr>
            <a:graphicFrameLocks noGrp="1"/>
          </p:cNvGraphicFramePr>
          <p:nvPr>
            <p:ph sz="half" idx="1"/>
          </p:nvPr>
        </p:nvGraphicFramePr>
        <p:xfrm>
          <a:off x="228600" y="2971800"/>
          <a:ext cx="8686800" cy="838201"/>
        </p:xfrm>
        <a:graphic>
          <a:graphicData uri="http://schemas.openxmlformats.org/drawingml/2006/table">
            <a:tbl>
              <a:tblPr/>
              <a:tblGrid>
                <a:gridCol w="615950"/>
                <a:gridCol w="622300"/>
                <a:gridCol w="620713"/>
                <a:gridCol w="620712"/>
                <a:gridCol w="620713"/>
                <a:gridCol w="620712"/>
                <a:gridCol w="620713"/>
                <a:gridCol w="622300"/>
                <a:gridCol w="617537"/>
                <a:gridCol w="620713"/>
                <a:gridCol w="622300"/>
                <a:gridCol w="620712"/>
                <a:gridCol w="619125"/>
                <a:gridCol w="622300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905" name="Group 7793"/>
          <p:cNvGraphicFramePr>
            <a:graphicFrameLocks noGrp="1"/>
          </p:cNvGraphicFramePr>
          <p:nvPr>
            <p:ph sz="half" idx="2"/>
          </p:nvPr>
        </p:nvGraphicFramePr>
        <p:xfrm>
          <a:off x="381000" y="4191000"/>
          <a:ext cx="8458200" cy="2514603"/>
        </p:xfrm>
        <a:graphic>
          <a:graphicData uri="http://schemas.openxmlformats.org/drawingml/2006/table">
            <a:tbl>
              <a:tblPr/>
              <a:tblGrid>
                <a:gridCol w="601663"/>
                <a:gridCol w="604837"/>
                <a:gridCol w="604838"/>
                <a:gridCol w="603250"/>
                <a:gridCol w="603250"/>
                <a:gridCol w="606425"/>
                <a:gridCol w="601662"/>
                <a:gridCol w="608013"/>
                <a:gridCol w="601662"/>
                <a:gridCol w="603250"/>
                <a:gridCol w="608013"/>
                <a:gridCol w="601662"/>
                <a:gridCol w="601663"/>
                <a:gridCol w="608012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FLV_270_1_10866.flv&quot; Position=&quot;1&quot; SlideID=&quot;270&quot;/&gt;&lt;/Videos&gt;&#10;"/>
  <p:tag name="MMPROD_UIDATA" val="&lt;database version=&quot;7.0&quot;&gt;&lt;object type=&quot;1&quot; unique_id=&quot;10001&quot;&gt;&lt;property id=&quot;20226&quot; value=&quot;D:\giao an\tập huấn pp\tập viết 1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Thứ  tư ngày 29  tháng 02 năm 2012&amp;quot;&quot;/&gt;&lt;property id=&quot;20307&quot; value=&quot;270&quot;/&gt;&lt;/object&gt;&lt;object type=&quot;3&quot; unique_id=&quot;10013&quot;&gt;&lt;property id=&quot;20148&quot; value=&quot;5&quot;/&gt;&lt;property id=&quot;20300&quot; value=&quot;Slide 12&quot;/&gt;&lt;property id=&quot;20307&quot; value=&quot;268&quot;/&gt;&lt;/object&gt;&lt;object type=&quot;3&quot; unique_id=&quot;10030&quot;&gt;&lt;property id=&quot;20148&quot; value=&quot;5&quot;/&gt;&lt;property id=&quot;20300&quot; value=&quot;Slide 1&quot;/&gt;&lt;property id=&quot;20307&quot; value=&quot;272&quot;/&gt;&lt;/object&gt;&lt;object type=&quot;3&quot; unique_id=&quot;10078&quot;&gt;&lt;property id=&quot;20148&quot; value=&quot;5&quot;/&gt;&lt;property id=&quot;20300&quot; value=&quot;Slide 3 - &amp;quot;Thứ  tư ngày 29  tháng 02 năm 2012&amp;quot;&quot;/&gt;&lt;property id=&quot;20307&quot; value=&quot;274&quot;/&gt;&lt;/object&gt;&lt;object type=&quot;3&quot; unique_id=&quot;10124&quot;&gt;&lt;property id=&quot;20148&quot; value=&quot;5&quot;/&gt;&lt;property id=&quot;20300&quot; value=&quot;Slide 4 - &amp;quot;Thứ  tư ngày 29  tháng 02 năm 2012&amp;quot;&quot;/&gt;&lt;property id=&quot;20307&quot; value=&quot;275&quot;/&gt;&lt;/object&gt;&lt;object type=&quot;3&quot; unique_id=&quot;10171&quot;&gt;&lt;property id=&quot;20148&quot; value=&quot;5&quot;/&gt;&lt;property id=&quot;20300&quot; value=&quot;Slide 9&quot;/&gt;&lt;property id=&quot;20307&quot; value=&quot;276&quot;/&gt;&lt;/object&gt;&lt;object type=&quot;3&quot; unique_id=&quot;10224&quot;&gt;&lt;property id=&quot;20148&quot; value=&quot;5&quot;/&gt;&lt;property id=&quot;20300&quot; value=&quot;Slide 10 - &amp;quot;Thứ  tư ngày 29  tháng 02 năm 2012&amp;quot;&quot;/&gt;&lt;property id=&quot;20307&quot; value=&quot;278&quot;/&gt;&lt;/object&gt;&lt;object type=&quot;3&quot; unique_id=&quot;10280&quot;&gt;&lt;property id=&quot;20148&quot; value=&quot;5&quot;/&gt;&lt;property id=&quot;20300&quot; value=&quot;Slide 11 - &amp;quot;Thứ  tư ngày 29  tháng 02 năm 2012&amp;quot;&quot;/&gt;&lt;property id=&quot;20307&quot; value=&quot;279&quot;/&gt;&lt;/object&gt;&lt;object type=&quot;3&quot; unique_id=&quot;10341&quot;&gt;&lt;property id=&quot;20148&quot; value=&quot;5&quot;/&gt;&lt;property id=&quot;20300&quot; value=&quot;Slide 8 - &amp;quot;Thứ  tư ngày 29  tháng 02 năm 2012&amp;quot;&quot;/&gt;&lt;property id=&quot;20307&quot; value=&quot;280&quot;/&gt;&lt;/object&gt;&lt;object type=&quot;3&quot; unique_id=&quot;10448&quot;&gt;&lt;property id=&quot;20148&quot; value=&quot;5&quot;/&gt;&lt;property id=&quot;20300&quot; value=&quot;Slide 5 - &amp;quot;Thứ  tư ngày 29  tháng 02 năm 2012&amp;quot;&quot;/&gt;&lt;property id=&quot;20307&quot; value=&quot;281&quot;/&gt;&lt;/object&gt;&lt;object type=&quot;3&quot; unique_id=&quot;10449&quot;&gt;&lt;property id=&quot;20148&quot; value=&quot;5&quot;/&gt;&lt;property id=&quot;20300&quot; value=&quot;Slide 6 - &amp;quot;Thứ  tư ngày 29  tháng 02 năm 2012&amp;quot;&quot;/&gt;&lt;property id=&quot;20307&quot; value=&quot;282&quot;/&gt;&lt;/object&gt;&lt;object type=&quot;3&quot; unique_id=&quot;10450&quot;&gt;&lt;property id=&quot;20148&quot; value=&quot;5&quot;/&gt;&lt;property id=&quot;20300&quot; value=&quot;Slide 7 - &amp;quot;Thứ  tư ngày 29  tháng 02 năm 2012&amp;quot;&quot;/&gt;&lt;property id=&quot;20307&quot; value=&quot;283&quot;/&gt;&lt;/object&gt;&lt;/object&gt;&lt;object type=&quot;10&quot; unique_id=&quot;10020&quot;&gt;&lt;object type=&quot;11&quot; unique_id=&quot;10021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35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HL</cp:lastModifiedBy>
  <cp:revision>58</cp:revision>
  <dcterms:created xsi:type="dcterms:W3CDTF">2010-10-27T15:09:59Z</dcterms:created>
  <dcterms:modified xsi:type="dcterms:W3CDTF">2021-01-06T01:59:18Z</dcterms:modified>
</cp:coreProperties>
</file>