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sldIdLst>
    <p:sldId id="2007577115" r:id="rId4"/>
    <p:sldId id="2007577095" r:id="rId5"/>
    <p:sldId id="2007577112" r:id="rId6"/>
    <p:sldId id="2007577098" r:id="rId7"/>
    <p:sldId id="2007577104" r:id="rId8"/>
    <p:sldId id="2007577113" r:id="rId9"/>
    <p:sldId id="2007577102" r:id="rId10"/>
    <p:sldId id="2007577108" r:id="rId11"/>
    <p:sldId id="2007577106" r:id="rId12"/>
    <p:sldId id="2007577116" r:id="rId13"/>
    <p:sldId id="20075770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92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21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58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6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6349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8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189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4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1"/>
            <a:ext cx="9803219" cy="3679354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1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491">
                  <a:defRPr/>
                </a:pPr>
                <a:endParaRPr lang="zh-CN" altLang="en-US" sz="22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29" cy="23286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7"/>
            <a:ext cx="7329806" cy="2260461"/>
          </a:xfrm>
          <a:prstGeom prst="rect">
            <a:avLst/>
          </a:prstGeom>
          <a:noFill/>
        </p:spPr>
        <p:txBody>
          <a:bodyPr wrap="square" lIns="89760" tIns="44880" rIns="89760" bIns="44880">
            <a:spAutoFit/>
          </a:bodyPr>
          <a:lstStyle/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1218491">
              <a:defRPr/>
            </a:pP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7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7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7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944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99734" tIns="49867" rIns="99734" bIns="4986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9734" tIns="49867" rIns="99734" bIns="4986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C0CCC1F2-EC4C-438A-A626-EF38FEB19E62}" type="datetimeFigureOut">
              <a:rPr lang="en-US" sz="2400" smtClean="0">
                <a:solidFill>
                  <a:prstClr val="black"/>
                </a:solidFill>
              </a:rPr>
              <a:pPr defTabSz="1218491"/>
              <a:t>10/5/2021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F9B525D6-B33C-4B02-B16B-D7EC1E9A098D}" type="slidenum">
              <a:rPr 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5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3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4" y="5216311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91">
                <a:defRPr/>
              </a:pPr>
              <a:endParaRPr kumimoji="1" lang="zh-CN" altLang="en-US" sz="2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16152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07507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0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lIns="99734" tIns="49867" rIns="99734" bIns="49867" anchor="b"/>
          <a:lstStyle>
            <a:lvl1pPr>
              <a:defRPr sz="59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lIns="99734" tIns="49867" rIns="99734" bIns="4986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88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7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6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440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92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4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90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84B79D43-DAE6-0F47-A9C1-04982654FBFB}" type="datetimeFigureOut">
              <a:rPr kumimoji="1" lang="zh-CN" altLang="en-US" sz="2400" smtClean="0">
                <a:solidFill>
                  <a:prstClr val="black"/>
                </a:solidFill>
              </a:rPr>
              <a:pPr defTabSz="1218491"/>
              <a:t>2021/10/5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4"/>
          </a:xfrm>
          <a:prstGeom prst="rect">
            <a:avLst/>
          </a:prstGeom>
        </p:spPr>
        <p:txBody>
          <a:bodyPr lIns="99734" tIns="49867" rIns="99734" bIns="49867"/>
          <a:lstStyle/>
          <a:p>
            <a:pPr defTabSz="1218491"/>
            <a:fld id="{EEF17B97-31AA-F046-A2B1-CB7B8C901C9E}" type="slidenum">
              <a:rPr kumimoji="1" lang="zh-CN" altLang="en-US" sz="2400" smtClean="0">
                <a:solidFill>
                  <a:prstClr val="black"/>
                </a:solidFill>
              </a:rPr>
              <a:pPr defTabSz="1218491"/>
              <a:t>‹#›</a:t>
            </a:fld>
            <a:endParaRPr kumimoji="1" lang="zh-CN" altLang="en-US" sz="2400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4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6"/>
            <a:ext cx="1246993" cy="1242835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4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5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0" y="703323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2376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5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3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5" y="1157470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1" y="1982711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3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54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3" y="6524284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0" y="1913422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6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2" y="6560136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5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734" tIns="49867" rIns="99734" bIns="49867" rtlCol="0" anchor="ctr">
            <a:noAutofit/>
          </a:bodyPr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3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kumimoji="1" lang="zh-CN" altLang="en-US" sz="2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1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>
              <a:defRPr/>
            </a:pPr>
            <a:endParaRPr lang="en-US" sz="2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747586"/>
          </a:xfrm>
          <a:prstGeom prst="rect">
            <a:avLst/>
          </a:prstGeom>
          <a:noFill/>
        </p:spPr>
        <p:txBody>
          <a:bodyPr wrap="square" lIns="99734" tIns="49867" rIns="99734" bIns="49867" rtlCol="0">
            <a:spAutoFit/>
          </a:bodyPr>
          <a:lstStyle/>
          <a:p>
            <a:pPr algn="ctr" defTabSz="1218491">
              <a:defRPr/>
            </a:pPr>
            <a:r>
              <a:rPr lang="en-US" sz="8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1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91"/>
                <a:endParaRPr sz="2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91"/>
              <a:endParaRPr sz="220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5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20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custGeom>
                    <a:avLst/>
                    <a:gdLst>
                      <a:gd name="connsiteX0" fmla="*/ 0 w 10564510"/>
                      <a:gd name="connsiteY0" fmla="*/ 0 h 6160681"/>
                      <a:gd name="connsiteX1" fmla="*/ 798207 w 10564510"/>
                      <a:gd name="connsiteY1" fmla="*/ 0 h 6160681"/>
                      <a:gd name="connsiteX2" fmla="*/ 1385125 w 10564510"/>
                      <a:gd name="connsiteY2" fmla="*/ 0 h 6160681"/>
                      <a:gd name="connsiteX3" fmla="*/ 2183332 w 10564510"/>
                      <a:gd name="connsiteY3" fmla="*/ 0 h 6160681"/>
                      <a:gd name="connsiteX4" fmla="*/ 2770249 w 10564510"/>
                      <a:gd name="connsiteY4" fmla="*/ 0 h 6160681"/>
                      <a:gd name="connsiteX5" fmla="*/ 3145876 w 10564510"/>
                      <a:gd name="connsiteY5" fmla="*/ 0 h 6160681"/>
                      <a:gd name="connsiteX6" fmla="*/ 3732794 w 10564510"/>
                      <a:gd name="connsiteY6" fmla="*/ 0 h 6160681"/>
                      <a:gd name="connsiteX7" fmla="*/ 4002775 w 10564510"/>
                      <a:gd name="connsiteY7" fmla="*/ 0 h 6160681"/>
                      <a:gd name="connsiteX8" fmla="*/ 4589693 w 10564510"/>
                      <a:gd name="connsiteY8" fmla="*/ 0 h 6160681"/>
                      <a:gd name="connsiteX9" fmla="*/ 5282255 w 10564510"/>
                      <a:gd name="connsiteY9" fmla="*/ 0 h 6160681"/>
                      <a:gd name="connsiteX10" fmla="*/ 5763527 w 10564510"/>
                      <a:gd name="connsiteY10" fmla="*/ 0 h 6160681"/>
                      <a:gd name="connsiteX11" fmla="*/ 6033509 w 10564510"/>
                      <a:gd name="connsiteY11" fmla="*/ 0 h 6160681"/>
                      <a:gd name="connsiteX12" fmla="*/ 6831716 w 10564510"/>
                      <a:gd name="connsiteY12" fmla="*/ 0 h 6160681"/>
                      <a:gd name="connsiteX13" fmla="*/ 7418634 w 10564510"/>
                      <a:gd name="connsiteY13" fmla="*/ 0 h 6160681"/>
                      <a:gd name="connsiteX14" fmla="*/ 8005551 w 10564510"/>
                      <a:gd name="connsiteY14" fmla="*/ 0 h 6160681"/>
                      <a:gd name="connsiteX15" fmla="*/ 8486823 w 10564510"/>
                      <a:gd name="connsiteY15" fmla="*/ 0 h 6160681"/>
                      <a:gd name="connsiteX16" fmla="*/ 9285030 w 10564510"/>
                      <a:gd name="connsiteY16" fmla="*/ 0 h 6160681"/>
                      <a:gd name="connsiteX17" fmla="*/ 9555012 w 10564510"/>
                      <a:gd name="connsiteY17" fmla="*/ 0 h 6160681"/>
                      <a:gd name="connsiteX18" fmla="*/ 9930639 w 10564510"/>
                      <a:gd name="connsiteY18" fmla="*/ 0 h 6160681"/>
                      <a:gd name="connsiteX19" fmla="*/ 10564510 w 10564510"/>
                      <a:gd name="connsiteY19" fmla="*/ 0 h 6160681"/>
                      <a:gd name="connsiteX20" fmla="*/ 10564510 w 10564510"/>
                      <a:gd name="connsiteY20" fmla="*/ 683276 h 6160681"/>
                      <a:gd name="connsiteX21" fmla="*/ 10564510 w 10564510"/>
                      <a:gd name="connsiteY21" fmla="*/ 1058517 h 6160681"/>
                      <a:gd name="connsiteX22" fmla="*/ 10564510 w 10564510"/>
                      <a:gd name="connsiteY22" fmla="*/ 1495365 h 6160681"/>
                      <a:gd name="connsiteX23" fmla="*/ 10564510 w 10564510"/>
                      <a:gd name="connsiteY23" fmla="*/ 1870607 h 6160681"/>
                      <a:gd name="connsiteX24" fmla="*/ 10564510 w 10564510"/>
                      <a:gd name="connsiteY24" fmla="*/ 2369062 h 6160681"/>
                      <a:gd name="connsiteX25" fmla="*/ 10564510 w 10564510"/>
                      <a:gd name="connsiteY25" fmla="*/ 3052337 h 6160681"/>
                      <a:gd name="connsiteX26" fmla="*/ 10564510 w 10564510"/>
                      <a:gd name="connsiteY26" fmla="*/ 3612399 h 6160681"/>
                      <a:gd name="connsiteX27" fmla="*/ 10564510 w 10564510"/>
                      <a:gd name="connsiteY27" fmla="*/ 4049248 h 6160681"/>
                      <a:gd name="connsiteX28" fmla="*/ 10564510 w 10564510"/>
                      <a:gd name="connsiteY28" fmla="*/ 4486096 h 6160681"/>
                      <a:gd name="connsiteX29" fmla="*/ 10564510 w 10564510"/>
                      <a:gd name="connsiteY29" fmla="*/ 5046158 h 6160681"/>
                      <a:gd name="connsiteX30" fmla="*/ 10564510 w 10564510"/>
                      <a:gd name="connsiteY30" fmla="*/ 5606220 h 6160681"/>
                      <a:gd name="connsiteX31" fmla="*/ 10564510 w 10564510"/>
                      <a:gd name="connsiteY31" fmla="*/ 6160681 h 6160681"/>
                      <a:gd name="connsiteX32" fmla="*/ 9977593 w 10564510"/>
                      <a:gd name="connsiteY32" fmla="*/ 6160681 h 6160681"/>
                      <a:gd name="connsiteX33" fmla="*/ 9601966 w 10564510"/>
                      <a:gd name="connsiteY33" fmla="*/ 6160681 h 6160681"/>
                      <a:gd name="connsiteX34" fmla="*/ 9226339 w 10564510"/>
                      <a:gd name="connsiteY34" fmla="*/ 6160681 h 6160681"/>
                      <a:gd name="connsiteX35" fmla="*/ 8533776 w 10564510"/>
                      <a:gd name="connsiteY35" fmla="*/ 6160681 h 6160681"/>
                      <a:gd name="connsiteX36" fmla="*/ 8158149 w 10564510"/>
                      <a:gd name="connsiteY36" fmla="*/ 6160681 h 6160681"/>
                      <a:gd name="connsiteX37" fmla="*/ 7465587 w 10564510"/>
                      <a:gd name="connsiteY37" fmla="*/ 6160681 h 6160681"/>
                      <a:gd name="connsiteX38" fmla="*/ 6667380 w 10564510"/>
                      <a:gd name="connsiteY38" fmla="*/ 6160681 h 6160681"/>
                      <a:gd name="connsiteX39" fmla="*/ 6397398 w 10564510"/>
                      <a:gd name="connsiteY39" fmla="*/ 6160681 h 6160681"/>
                      <a:gd name="connsiteX40" fmla="*/ 5704835 w 10564510"/>
                      <a:gd name="connsiteY40" fmla="*/ 6160681 h 6160681"/>
                      <a:gd name="connsiteX41" fmla="*/ 5434853 w 10564510"/>
                      <a:gd name="connsiteY41" fmla="*/ 6160681 h 6160681"/>
                      <a:gd name="connsiteX42" fmla="*/ 4742291 w 10564510"/>
                      <a:gd name="connsiteY42" fmla="*/ 6160681 h 6160681"/>
                      <a:gd name="connsiteX43" fmla="*/ 4366664 w 10564510"/>
                      <a:gd name="connsiteY43" fmla="*/ 6160681 h 6160681"/>
                      <a:gd name="connsiteX44" fmla="*/ 3885392 w 10564510"/>
                      <a:gd name="connsiteY44" fmla="*/ 6160681 h 6160681"/>
                      <a:gd name="connsiteX45" fmla="*/ 3615410 w 10564510"/>
                      <a:gd name="connsiteY45" fmla="*/ 6160681 h 6160681"/>
                      <a:gd name="connsiteX46" fmla="*/ 3134138 w 10564510"/>
                      <a:gd name="connsiteY46" fmla="*/ 6160681 h 6160681"/>
                      <a:gd name="connsiteX47" fmla="*/ 2335931 w 10564510"/>
                      <a:gd name="connsiteY47" fmla="*/ 6160681 h 6160681"/>
                      <a:gd name="connsiteX48" fmla="*/ 2065949 w 10564510"/>
                      <a:gd name="connsiteY48" fmla="*/ 6160681 h 6160681"/>
                      <a:gd name="connsiteX49" fmla="*/ 1373386 w 10564510"/>
                      <a:gd name="connsiteY49" fmla="*/ 6160681 h 6160681"/>
                      <a:gd name="connsiteX50" fmla="*/ 786469 w 10564510"/>
                      <a:gd name="connsiteY50" fmla="*/ 6160681 h 6160681"/>
                      <a:gd name="connsiteX51" fmla="*/ 0 w 10564510"/>
                      <a:gd name="connsiteY51" fmla="*/ 6160681 h 6160681"/>
                      <a:gd name="connsiteX52" fmla="*/ 0 w 10564510"/>
                      <a:gd name="connsiteY52" fmla="*/ 5723833 h 6160681"/>
                      <a:gd name="connsiteX53" fmla="*/ 0 w 10564510"/>
                      <a:gd name="connsiteY53" fmla="*/ 5163771 h 6160681"/>
                      <a:gd name="connsiteX54" fmla="*/ 0 w 10564510"/>
                      <a:gd name="connsiteY54" fmla="*/ 4480495 h 6160681"/>
                      <a:gd name="connsiteX55" fmla="*/ 0 w 10564510"/>
                      <a:gd name="connsiteY55" fmla="*/ 3858827 h 6160681"/>
                      <a:gd name="connsiteX56" fmla="*/ 0 w 10564510"/>
                      <a:gd name="connsiteY56" fmla="*/ 3360371 h 6160681"/>
                      <a:gd name="connsiteX57" fmla="*/ 0 w 10564510"/>
                      <a:gd name="connsiteY57" fmla="*/ 2923523 h 6160681"/>
                      <a:gd name="connsiteX58" fmla="*/ 0 w 10564510"/>
                      <a:gd name="connsiteY58" fmla="*/ 2240248 h 6160681"/>
                      <a:gd name="connsiteX59" fmla="*/ 0 w 10564510"/>
                      <a:gd name="connsiteY59" fmla="*/ 1803399 h 6160681"/>
                      <a:gd name="connsiteX60" fmla="*/ 0 w 10564510"/>
                      <a:gd name="connsiteY60" fmla="*/ 1181731 h 6160681"/>
                      <a:gd name="connsiteX61" fmla="*/ 0 w 10564510"/>
                      <a:gd name="connsiteY61" fmla="*/ 560062 h 6160681"/>
                      <a:gd name="connsiteX62" fmla="*/ 0 w 10564510"/>
                      <a:gd name="connsiteY62" fmla="*/ 0 h 616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0564510" h="6160681" fill="none" extrusionOk="0">
                        <a:moveTo>
                          <a:pt x="0" y="0"/>
                        </a:moveTo>
                        <a:cubicBezTo>
                          <a:pt x="398863" y="-38929"/>
                          <a:pt x="588152" y="1819"/>
                          <a:pt x="798207" y="0"/>
                        </a:cubicBezTo>
                        <a:cubicBezTo>
                          <a:pt x="1008262" y="-1819"/>
                          <a:pt x="1092928" y="55509"/>
                          <a:pt x="1385125" y="0"/>
                        </a:cubicBezTo>
                        <a:cubicBezTo>
                          <a:pt x="1677322" y="-55509"/>
                          <a:pt x="1915501" y="80897"/>
                          <a:pt x="2183332" y="0"/>
                        </a:cubicBezTo>
                        <a:cubicBezTo>
                          <a:pt x="2451163" y="-80897"/>
                          <a:pt x="2647232" y="48166"/>
                          <a:pt x="2770249" y="0"/>
                        </a:cubicBezTo>
                        <a:cubicBezTo>
                          <a:pt x="2893266" y="-48166"/>
                          <a:pt x="2990726" y="24387"/>
                          <a:pt x="3145876" y="0"/>
                        </a:cubicBezTo>
                        <a:cubicBezTo>
                          <a:pt x="3301026" y="-24387"/>
                          <a:pt x="3475019" y="5983"/>
                          <a:pt x="3732794" y="0"/>
                        </a:cubicBezTo>
                        <a:cubicBezTo>
                          <a:pt x="3990569" y="-5983"/>
                          <a:pt x="3896233" y="11897"/>
                          <a:pt x="4002775" y="0"/>
                        </a:cubicBezTo>
                        <a:cubicBezTo>
                          <a:pt x="4109317" y="-11897"/>
                          <a:pt x="4459225" y="12779"/>
                          <a:pt x="4589693" y="0"/>
                        </a:cubicBezTo>
                        <a:cubicBezTo>
                          <a:pt x="4720161" y="-12779"/>
                          <a:pt x="4986517" y="407"/>
                          <a:pt x="5282255" y="0"/>
                        </a:cubicBezTo>
                        <a:cubicBezTo>
                          <a:pt x="5577993" y="-407"/>
                          <a:pt x="5655800" y="52768"/>
                          <a:pt x="5763527" y="0"/>
                        </a:cubicBezTo>
                        <a:cubicBezTo>
                          <a:pt x="5871254" y="-52768"/>
                          <a:pt x="5978106" y="6452"/>
                          <a:pt x="6033509" y="0"/>
                        </a:cubicBezTo>
                        <a:cubicBezTo>
                          <a:pt x="6088912" y="-6452"/>
                          <a:pt x="6525652" y="48924"/>
                          <a:pt x="6831716" y="0"/>
                        </a:cubicBezTo>
                        <a:cubicBezTo>
                          <a:pt x="7137780" y="-48924"/>
                          <a:pt x="7219632" y="36976"/>
                          <a:pt x="7418634" y="0"/>
                        </a:cubicBezTo>
                        <a:cubicBezTo>
                          <a:pt x="7617636" y="-36976"/>
                          <a:pt x="7791692" y="18187"/>
                          <a:pt x="8005551" y="0"/>
                        </a:cubicBezTo>
                        <a:cubicBezTo>
                          <a:pt x="8219410" y="-18187"/>
                          <a:pt x="8308303" y="49287"/>
                          <a:pt x="8486823" y="0"/>
                        </a:cubicBezTo>
                        <a:cubicBezTo>
                          <a:pt x="8665343" y="-49287"/>
                          <a:pt x="8919792" y="2491"/>
                          <a:pt x="9285030" y="0"/>
                        </a:cubicBezTo>
                        <a:cubicBezTo>
                          <a:pt x="9650268" y="-2491"/>
                          <a:pt x="9474224" y="14119"/>
                          <a:pt x="9555012" y="0"/>
                        </a:cubicBezTo>
                        <a:cubicBezTo>
                          <a:pt x="9635800" y="-14119"/>
                          <a:pt x="9750119" y="11678"/>
                          <a:pt x="9930639" y="0"/>
                        </a:cubicBezTo>
                        <a:cubicBezTo>
                          <a:pt x="10111159" y="-11678"/>
                          <a:pt x="10423933" y="4272"/>
                          <a:pt x="10564510" y="0"/>
                        </a:cubicBezTo>
                        <a:cubicBezTo>
                          <a:pt x="10627424" y="172970"/>
                          <a:pt x="10551669" y="382567"/>
                          <a:pt x="10564510" y="683276"/>
                        </a:cubicBezTo>
                        <a:cubicBezTo>
                          <a:pt x="10577351" y="983985"/>
                          <a:pt x="10528153" y="921439"/>
                          <a:pt x="10564510" y="1058517"/>
                        </a:cubicBezTo>
                        <a:cubicBezTo>
                          <a:pt x="10600867" y="1195595"/>
                          <a:pt x="10562641" y="1293453"/>
                          <a:pt x="10564510" y="1495365"/>
                        </a:cubicBezTo>
                        <a:cubicBezTo>
                          <a:pt x="10566379" y="1697277"/>
                          <a:pt x="10541237" y="1780654"/>
                          <a:pt x="10564510" y="1870607"/>
                        </a:cubicBezTo>
                        <a:cubicBezTo>
                          <a:pt x="10587783" y="1960560"/>
                          <a:pt x="10508888" y="2233362"/>
                          <a:pt x="10564510" y="2369062"/>
                        </a:cubicBezTo>
                        <a:cubicBezTo>
                          <a:pt x="10620132" y="2504763"/>
                          <a:pt x="10496235" y="2802264"/>
                          <a:pt x="10564510" y="3052337"/>
                        </a:cubicBezTo>
                        <a:cubicBezTo>
                          <a:pt x="10632785" y="3302411"/>
                          <a:pt x="10519594" y="3469178"/>
                          <a:pt x="10564510" y="3612399"/>
                        </a:cubicBezTo>
                        <a:cubicBezTo>
                          <a:pt x="10609426" y="3755620"/>
                          <a:pt x="10563756" y="3945141"/>
                          <a:pt x="10564510" y="4049248"/>
                        </a:cubicBezTo>
                        <a:cubicBezTo>
                          <a:pt x="10565264" y="4153355"/>
                          <a:pt x="10545530" y="4283408"/>
                          <a:pt x="10564510" y="4486096"/>
                        </a:cubicBezTo>
                        <a:cubicBezTo>
                          <a:pt x="10583490" y="4688784"/>
                          <a:pt x="10509642" y="4850697"/>
                          <a:pt x="10564510" y="5046158"/>
                        </a:cubicBezTo>
                        <a:cubicBezTo>
                          <a:pt x="10619378" y="5241619"/>
                          <a:pt x="10508067" y="5428051"/>
                          <a:pt x="10564510" y="5606220"/>
                        </a:cubicBezTo>
                        <a:cubicBezTo>
                          <a:pt x="10620953" y="5784389"/>
                          <a:pt x="10509781" y="5950420"/>
                          <a:pt x="10564510" y="6160681"/>
                        </a:cubicBezTo>
                        <a:cubicBezTo>
                          <a:pt x="10298089" y="6205631"/>
                          <a:pt x="10229751" y="6152665"/>
                          <a:pt x="9977593" y="6160681"/>
                        </a:cubicBezTo>
                        <a:cubicBezTo>
                          <a:pt x="9725435" y="6168697"/>
                          <a:pt x="9691721" y="6116862"/>
                          <a:pt x="9601966" y="6160681"/>
                        </a:cubicBezTo>
                        <a:cubicBezTo>
                          <a:pt x="9512211" y="6204500"/>
                          <a:pt x="9413710" y="6159874"/>
                          <a:pt x="9226339" y="6160681"/>
                        </a:cubicBezTo>
                        <a:cubicBezTo>
                          <a:pt x="9038968" y="6161488"/>
                          <a:pt x="8807247" y="6085176"/>
                          <a:pt x="8533776" y="6160681"/>
                        </a:cubicBezTo>
                        <a:cubicBezTo>
                          <a:pt x="8260305" y="6236186"/>
                          <a:pt x="8254859" y="6153902"/>
                          <a:pt x="8158149" y="6160681"/>
                        </a:cubicBezTo>
                        <a:cubicBezTo>
                          <a:pt x="8061439" y="6167460"/>
                          <a:pt x="7755507" y="6131845"/>
                          <a:pt x="7465587" y="6160681"/>
                        </a:cubicBezTo>
                        <a:cubicBezTo>
                          <a:pt x="7175667" y="6189517"/>
                          <a:pt x="6963771" y="6077276"/>
                          <a:pt x="6667380" y="6160681"/>
                        </a:cubicBezTo>
                        <a:cubicBezTo>
                          <a:pt x="6370989" y="6244086"/>
                          <a:pt x="6487376" y="6137813"/>
                          <a:pt x="6397398" y="6160681"/>
                        </a:cubicBezTo>
                        <a:cubicBezTo>
                          <a:pt x="6307420" y="6183549"/>
                          <a:pt x="5935378" y="6082933"/>
                          <a:pt x="5704835" y="6160681"/>
                        </a:cubicBezTo>
                        <a:cubicBezTo>
                          <a:pt x="5474292" y="6238429"/>
                          <a:pt x="5568521" y="6160169"/>
                          <a:pt x="5434853" y="6160681"/>
                        </a:cubicBezTo>
                        <a:cubicBezTo>
                          <a:pt x="5301185" y="6161193"/>
                          <a:pt x="5064651" y="6116075"/>
                          <a:pt x="4742291" y="6160681"/>
                        </a:cubicBezTo>
                        <a:cubicBezTo>
                          <a:pt x="4419931" y="6205287"/>
                          <a:pt x="4445057" y="6116080"/>
                          <a:pt x="4366664" y="6160681"/>
                        </a:cubicBezTo>
                        <a:cubicBezTo>
                          <a:pt x="4288271" y="6205282"/>
                          <a:pt x="4045573" y="6112132"/>
                          <a:pt x="3885392" y="6160681"/>
                        </a:cubicBezTo>
                        <a:cubicBezTo>
                          <a:pt x="3725211" y="6209230"/>
                          <a:pt x="3718448" y="6154992"/>
                          <a:pt x="3615410" y="6160681"/>
                        </a:cubicBezTo>
                        <a:cubicBezTo>
                          <a:pt x="3512372" y="6166370"/>
                          <a:pt x="3247460" y="6123571"/>
                          <a:pt x="3134138" y="6160681"/>
                        </a:cubicBezTo>
                        <a:cubicBezTo>
                          <a:pt x="3020816" y="6197791"/>
                          <a:pt x="2549017" y="6104927"/>
                          <a:pt x="2335931" y="6160681"/>
                        </a:cubicBezTo>
                        <a:cubicBezTo>
                          <a:pt x="2122845" y="6216435"/>
                          <a:pt x="2187777" y="6130978"/>
                          <a:pt x="2065949" y="6160681"/>
                        </a:cubicBezTo>
                        <a:cubicBezTo>
                          <a:pt x="1944121" y="6190384"/>
                          <a:pt x="1609109" y="6087050"/>
                          <a:pt x="1373386" y="6160681"/>
                        </a:cubicBezTo>
                        <a:cubicBezTo>
                          <a:pt x="1137663" y="6234312"/>
                          <a:pt x="1070576" y="6150441"/>
                          <a:pt x="786469" y="6160681"/>
                        </a:cubicBezTo>
                        <a:cubicBezTo>
                          <a:pt x="502362" y="6170921"/>
                          <a:pt x="271404" y="6088742"/>
                          <a:pt x="0" y="6160681"/>
                        </a:cubicBezTo>
                        <a:cubicBezTo>
                          <a:pt x="-15771" y="5982523"/>
                          <a:pt x="20673" y="5895505"/>
                          <a:pt x="0" y="5723833"/>
                        </a:cubicBezTo>
                        <a:cubicBezTo>
                          <a:pt x="-20673" y="5552161"/>
                          <a:pt x="20097" y="5391097"/>
                          <a:pt x="0" y="5163771"/>
                        </a:cubicBezTo>
                        <a:cubicBezTo>
                          <a:pt x="-20097" y="4936445"/>
                          <a:pt x="23155" y="4705721"/>
                          <a:pt x="0" y="4480495"/>
                        </a:cubicBezTo>
                        <a:cubicBezTo>
                          <a:pt x="-23155" y="4255269"/>
                          <a:pt x="27245" y="4059740"/>
                          <a:pt x="0" y="3858827"/>
                        </a:cubicBezTo>
                        <a:cubicBezTo>
                          <a:pt x="-27245" y="3657914"/>
                          <a:pt x="2514" y="3546135"/>
                          <a:pt x="0" y="3360371"/>
                        </a:cubicBezTo>
                        <a:cubicBezTo>
                          <a:pt x="-2514" y="3174607"/>
                          <a:pt x="40120" y="3047671"/>
                          <a:pt x="0" y="2923523"/>
                        </a:cubicBezTo>
                        <a:cubicBezTo>
                          <a:pt x="-40120" y="2799375"/>
                          <a:pt x="6326" y="2449741"/>
                          <a:pt x="0" y="2240248"/>
                        </a:cubicBezTo>
                        <a:cubicBezTo>
                          <a:pt x="-6326" y="2030755"/>
                          <a:pt x="32039" y="1925436"/>
                          <a:pt x="0" y="1803399"/>
                        </a:cubicBezTo>
                        <a:cubicBezTo>
                          <a:pt x="-32039" y="1681362"/>
                          <a:pt x="32781" y="1367097"/>
                          <a:pt x="0" y="1181731"/>
                        </a:cubicBezTo>
                        <a:cubicBezTo>
                          <a:pt x="-32781" y="996365"/>
                          <a:pt x="32796" y="865415"/>
                          <a:pt x="0" y="560062"/>
                        </a:cubicBezTo>
                        <a:cubicBezTo>
                          <a:pt x="-32796" y="254709"/>
                          <a:pt x="57800" y="154869"/>
                          <a:pt x="0" y="0"/>
                        </a:cubicBezTo>
                        <a:close/>
                      </a:path>
                      <a:path w="10564510" h="6160681" stroke="0" extrusionOk="0">
                        <a:moveTo>
                          <a:pt x="0" y="0"/>
                        </a:moveTo>
                        <a:cubicBezTo>
                          <a:pt x="173958" y="-35120"/>
                          <a:pt x="364388" y="21400"/>
                          <a:pt x="586917" y="0"/>
                        </a:cubicBezTo>
                        <a:cubicBezTo>
                          <a:pt x="809446" y="-21400"/>
                          <a:pt x="870464" y="28398"/>
                          <a:pt x="962544" y="0"/>
                        </a:cubicBezTo>
                        <a:cubicBezTo>
                          <a:pt x="1054624" y="-28398"/>
                          <a:pt x="1136824" y="8692"/>
                          <a:pt x="1232526" y="0"/>
                        </a:cubicBezTo>
                        <a:cubicBezTo>
                          <a:pt x="1328228" y="-8692"/>
                          <a:pt x="1421129" y="16813"/>
                          <a:pt x="1502508" y="0"/>
                        </a:cubicBezTo>
                        <a:cubicBezTo>
                          <a:pt x="1583887" y="-16813"/>
                          <a:pt x="1879896" y="60612"/>
                          <a:pt x="2089425" y="0"/>
                        </a:cubicBezTo>
                        <a:cubicBezTo>
                          <a:pt x="2298954" y="-60612"/>
                          <a:pt x="2390260" y="59266"/>
                          <a:pt x="2676343" y="0"/>
                        </a:cubicBezTo>
                        <a:cubicBezTo>
                          <a:pt x="2962426" y="-59266"/>
                          <a:pt x="2946550" y="37996"/>
                          <a:pt x="3157615" y="0"/>
                        </a:cubicBezTo>
                        <a:cubicBezTo>
                          <a:pt x="3368680" y="-37996"/>
                          <a:pt x="3623214" y="64462"/>
                          <a:pt x="3744532" y="0"/>
                        </a:cubicBezTo>
                        <a:cubicBezTo>
                          <a:pt x="3865850" y="-64462"/>
                          <a:pt x="4123080" y="7710"/>
                          <a:pt x="4225804" y="0"/>
                        </a:cubicBezTo>
                        <a:cubicBezTo>
                          <a:pt x="4328528" y="-7710"/>
                          <a:pt x="4395638" y="13111"/>
                          <a:pt x="4495786" y="0"/>
                        </a:cubicBezTo>
                        <a:cubicBezTo>
                          <a:pt x="4595934" y="-13111"/>
                          <a:pt x="4743193" y="12823"/>
                          <a:pt x="4871413" y="0"/>
                        </a:cubicBezTo>
                        <a:cubicBezTo>
                          <a:pt x="4999633" y="-12823"/>
                          <a:pt x="5310909" y="90884"/>
                          <a:pt x="5669620" y="0"/>
                        </a:cubicBezTo>
                        <a:cubicBezTo>
                          <a:pt x="6028331" y="-90884"/>
                          <a:pt x="5925568" y="54257"/>
                          <a:pt x="6150892" y="0"/>
                        </a:cubicBezTo>
                        <a:cubicBezTo>
                          <a:pt x="6376216" y="-54257"/>
                          <a:pt x="6450277" y="25677"/>
                          <a:pt x="6526520" y="0"/>
                        </a:cubicBezTo>
                        <a:cubicBezTo>
                          <a:pt x="6602763" y="-25677"/>
                          <a:pt x="6840927" y="68070"/>
                          <a:pt x="7113437" y="0"/>
                        </a:cubicBezTo>
                        <a:cubicBezTo>
                          <a:pt x="7385947" y="-68070"/>
                          <a:pt x="7375807" y="426"/>
                          <a:pt x="7489064" y="0"/>
                        </a:cubicBezTo>
                        <a:cubicBezTo>
                          <a:pt x="7602321" y="-426"/>
                          <a:pt x="7856615" y="19261"/>
                          <a:pt x="8181626" y="0"/>
                        </a:cubicBezTo>
                        <a:cubicBezTo>
                          <a:pt x="8506637" y="-19261"/>
                          <a:pt x="8347685" y="2543"/>
                          <a:pt x="8451608" y="0"/>
                        </a:cubicBezTo>
                        <a:cubicBezTo>
                          <a:pt x="8555531" y="-2543"/>
                          <a:pt x="8595173" y="18236"/>
                          <a:pt x="8721590" y="0"/>
                        </a:cubicBezTo>
                        <a:cubicBezTo>
                          <a:pt x="8848007" y="-18236"/>
                          <a:pt x="9236127" y="28782"/>
                          <a:pt x="9414152" y="0"/>
                        </a:cubicBezTo>
                        <a:cubicBezTo>
                          <a:pt x="9592177" y="-28782"/>
                          <a:pt x="10213804" y="36493"/>
                          <a:pt x="10564510" y="0"/>
                        </a:cubicBezTo>
                        <a:cubicBezTo>
                          <a:pt x="10597144" y="176532"/>
                          <a:pt x="10531648" y="246228"/>
                          <a:pt x="10564510" y="375241"/>
                        </a:cubicBezTo>
                        <a:cubicBezTo>
                          <a:pt x="10597372" y="504254"/>
                          <a:pt x="10527498" y="721313"/>
                          <a:pt x="10564510" y="873697"/>
                        </a:cubicBezTo>
                        <a:cubicBezTo>
                          <a:pt x="10601522" y="1026081"/>
                          <a:pt x="10507946" y="1276956"/>
                          <a:pt x="10564510" y="1495365"/>
                        </a:cubicBezTo>
                        <a:cubicBezTo>
                          <a:pt x="10621074" y="1713774"/>
                          <a:pt x="10546419" y="1759279"/>
                          <a:pt x="10564510" y="1870607"/>
                        </a:cubicBezTo>
                        <a:cubicBezTo>
                          <a:pt x="10582601" y="1981935"/>
                          <a:pt x="10563318" y="2261389"/>
                          <a:pt x="10564510" y="2369062"/>
                        </a:cubicBezTo>
                        <a:cubicBezTo>
                          <a:pt x="10565702" y="2476736"/>
                          <a:pt x="10561213" y="2617157"/>
                          <a:pt x="10564510" y="2744303"/>
                        </a:cubicBezTo>
                        <a:cubicBezTo>
                          <a:pt x="10567807" y="2871449"/>
                          <a:pt x="10544755" y="2995303"/>
                          <a:pt x="10564510" y="3242758"/>
                        </a:cubicBezTo>
                        <a:cubicBezTo>
                          <a:pt x="10584265" y="3490213"/>
                          <a:pt x="10528528" y="3513417"/>
                          <a:pt x="10564510" y="3679607"/>
                        </a:cubicBezTo>
                        <a:cubicBezTo>
                          <a:pt x="10600492" y="3845797"/>
                          <a:pt x="10523567" y="4014131"/>
                          <a:pt x="10564510" y="4178062"/>
                        </a:cubicBezTo>
                        <a:cubicBezTo>
                          <a:pt x="10605453" y="4341993"/>
                          <a:pt x="10538786" y="4554377"/>
                          <a:pt x="10564510" y="4861337"/>
                        </a:cubicBezTo>
                        <a:cubicBezTo>
                          <a:pt x="10590234" y="5168297"/>
                          <a:pt x="10534437" y="5057582"/>
                          <a:pt x="10564510" y="5236579"/>
                        </a:cubicBezTo>
                        <a:cubicBezTo>
                          <a:pt x="10594583" y="5415576"/>
                          <a:pt x="10464452" y="5916284"/>
                          <a:pt x="10564510" y="6160681"/>
                        </a:cubicBezTo>
                        <a:cubicBezTo>
                          <a:pt x="10434779" y="6167030"/>
                          <a:pt x="10398604" y="6145495"/>
                          <a:pt x="10294528" y="6160681"/>
                        </a:cubicBezTo>
                        <a:cubicBezTo>
                          <a:pt x="10190452" y="6175867"/>
                          <a:pt x="10025453" y="6117862"/>
                          <a:pt x="9813256" y="6160681"/>
                        </a:cubicBezTo>
                        <a:cubicBezTo>
                          <a:pt x="9601059" y="6203500"/>
                          <a:pt x="9379741" y="6155154"/>
                          <a:pt x="9226339" y="6160681"/>
                        </a:cubicBezTo>
                        <a:cubicBezTo>
                          <a:pt x="9072937" y="6166208"/>
                          <a:pt x="9029440" y="6138482"/>
                          <a:pt x="8956357" y="6160681"/>
                        </a:cubicBezTo>
                        <a:cubicBezTo>
                          <a:pt x="8883274" y="6182880"/>
                          <a:pt x="8791479" y="6154826"/>
                          <a:pt x="8686375" y="6160681"/>
                        </a:cubicBezTo>
                        <a:cubicBezTo>
                          <a:pt x="8581271" y="6166536"/>
                          <a:pt x="8499790" y="6155323"/>
                          <a:pt x="8416393" y="6160681"/>
                        </a:cubicBezTo>
                        <a:cubicBezTo>
                          <a:pt x="8332996" y="6166039"/>
                          <a:pt x="8174094" y="6150325"/>
                          <a:pt x="7935121" y="6160681"/>
                        </a:cubicBezTo>
                        <a:cubicBezTo>
                          <a:pt x="7696148" y="6171037"/>
                          <a:pt x="7533260" y="6090757"/>
                          <a:pt x="7136913" y="6160681"/>
                        </a:cubicBezTo>
                        <a:cubicBezTo>
                          <a:pt x="6740566" y="6230605"/>
                          <a:pt x="6696255" y="6081917"/>
                          <a:pt x="6444351" y="6160681"/>
                        </a:cubicBezTo>
                        <a:cubicBezTo>
                          <a:pt x="6192447" y="6239445"/>
                          <a:pt x="6189041" y="6145107"/>
                          <a:pt x="6068724" y="6160681"/>
                        </a:cubicBezTo>
                        <a:cubicBezTo>
                          <a:pt x="5948407" y="6176255"/>
                          <a:pt x="5734576" y="6149303"/>
                          <a:pt x="5481807" y="6160681"/>
                        </a:cubicBezTo>
                        <a:cubicBezTo>
                          <a:pt x="5229038" y="6172059"/>
                          <a:pt x="5189053" y="6141396"/>
                          <a:pt x="5106180" y="6160681"/>
                        </a:cubicBezTo>
                        <a:cubicBezTo>
                          <a:pt x="5023307" y="6179966"/>
                          <a:pt x="4641408" y="6078486"/>
                          <a:pt x="4413618" y="6160681"/>
                        </a:cubicBezTo>
                        <a:cubicBezTo>
                          <a:pt x="4185828" y="6242876"/>
                          <a:pt x="3982323" y="6131640"/>
                          <a:pt x="3721055" y="6160681"/>
                        </a:cubicBezTo>
                        <a:cubicBezTo>
                          <a:pt x="3459787" y="6189722"/>
                          <a:pt x="3582895" y="6138835"/>
                          <a:pt x="3451073" y="6160681"/>
                        </a:cubicBezTo>
                        <a:cubicBezTo>
                          <a:pt x="3319251" y="6182527"/>
                          <a:pt x="2951906" y="6101861"/>
                          <a:pt x="2758511" y="6160681"/>
                        </a:cubicBezTo>
                        <a:cubicBezTo>
                          <a:pt x="2565116" y="6219501"/>
                          <a:pt x="2498799" y="6126401"/>
                          <a:pt x="2277239" y="6160681"/>
                        </a:cubicBezTo>
                        <a:cubicBezTo>
                          <a:pt x="2055679" y="6194961"/>
                          <a:pt x="1796279" y="6096004"/>
                          <a:pt x="1479031" y="6160681"/>
                        </a:cubicBezTo>
                        <a:cubicBezTo>
                          <a:pt x="1161783" y="6225358"/>
                          <a:pt x="1204054" y="6120712"/>
                          <a:pt x="1103404" y="6160681"/>
                        </a:cubicBezTo>
                        <a:cubicBezTo>
                          <a:pt x="1002754" y="6200650"/>
                          <a:pt x="285146" y="6037277"/>
                          <a:pt x="0" y="6160681"/>
                        </a:cubicBezTo>
                        <a:cubicBezTo>
                          <a:pt x="-11960" y="6047918"/>
                          <a:pt x="23966" y="5911586"/>
                          <a:pt x="0" y="5785440"/>
                        </a:cubicBezTo>
                        <a:cubicBezTo>
                          <a:pt x="-23966" y="5659294"/>
                          <a:pt x="36074" y="5590740"/>
                          <a:pt x="0" y="5410198"/>
                        </a:cubicBezTo>
                        <a:cubicBezTo>
                          <a:pt x="-36074" y="5229656"/>
                          <a:pt x="57863" y="4987814"/>
                          <a:pt x="0" y="4850136"/>
                        </a:cubicBezTo>
                        <a:cubicBezTo>
                          <a:pt x="-57863" y="4712458"/>
                          <a:pt x="36595" y="4543536"/>
                          <a:pt x="0" y="4413288"/>
                        </a:cubicBezTo>
                        <a:cubicBezTo>
                          <a:pt x="-36595" y="4283040"/>
                          <a:pt x="29645" y="4024131"/>
                          <a:pt x="0" y="3791619"/>
                        </a:cubicBezTo>
                        <a:cubicBezTo>
                          <a:pt x="-29645" y="3559107"/>
                          <a:pt x="23712" y="3485802"/>
                          <a:pt x="0" y="3231557"/>
                        </a:cubicBezTo>
                        <a:cubicBezTo>
                          <a:pt x="-23712" y="2977312"/>
                          <a:pt x="60432" y="2879796"/>
                          <a:pt x="0" y="2671495"/>
                        </a:cubicBezTo>
                        <a:cubicBezTo>
                          <a:pt x="-60432" y="2463194"/>
                          <a:pt x="32451" y="2407588"/>
                          <a:pt x="0" y="2296254"/>
                        </a:cubicBezTo>
                        <a:cubicBezTo>
                          <a:pt x="-32451" y="2184920"/>
                          <a:pt x="29103" y="1811759"/>
                          <a:pt x="0" y="1612978"/>
                        </a:cubicBezTo>
                        <a:cubicBezTo>
                          <a:pt x="-29103" y="1414197"/>
                          <a:pt x="12111" y="1161925"/>
                          <a:pt x="0" y="929703"/>
                        </a:cubicBezTo>
                        <a:cubicBezTo>
                          <a:pt x="-12111" y="697481"/>
                          <a:pt x="34162" y="644132"/>
                          <a:pt x="0" y="554461"/>
                        </a:cubicBezTo>
                        <a:cubicBezTo>
                          <a:pt x="-34162" y="464790"/>
                          <a:pt x="14874" y="1843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34" tIns="49867" rIns="99734" bIns="49867" rtlCol="0" anchor="ctr"/>
          <a:lstStyle/>
          <a:p>
            <a:pPr algn="ctr" defTabSz="1218491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4" y="-31899"/>
            <a:ext cx="3249397" cy="285374"/>
          </a:xfrm>
          <a:prstGeom prst="rect">
            <a:avLst/>
          </a:prstGeom>
          <a:noFill/>
        </p:spPr>
        <p:txBody>
          <a:bodyPr wrap="square" lIns="99734" tIns="49867" rIns="99734" bIns="49867">
            <a:spAutoFit/>
          </a:bodyPr>
          <a:lstStyle/>
          <a:p>
            <a:pPr defTabSz="1218491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96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4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2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56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60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0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8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8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5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897602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401" indent="-224401" algn="l" defTabSz="897602" rtl="0" eaLnBrk="1" latinLnBrk="0" hangingPunct="1">
        <a:lnSpc>
          <a:spcPct val="90000"/>
        </a:lnSpc>
        <a:spcBef>
          <a:spcPts val="98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3202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003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04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6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407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7208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009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4811" indent="-224401" algn="l" defTabSz="897602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801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602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4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205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06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807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1609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0410" algn="l" defTabSz="8976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ba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ngày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5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878" y="2213898"/>
            <a:ext cx="5052666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Bảng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cộng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qua 10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2)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044" y="822532"/>
            <a:ext cx="8245387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Thứ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ba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ngày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5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tháng 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10</a:t>
            </a:r>
            <a:r>
              <a:rPr lang="vi-VN" sz="3100" b="1" dirty="0" smtClean="0">
                <a:solidFill>
                  <a:prstClr val="white"/>
                </a:solidFill>
                <a:latin typeface="HP001 5 HÀNG" pitchFamily="34" charset="0"/>
              </a:rPr>
              <a:t> năm 2021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148" y="1498727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Toán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1878" y="2213898"/>
            <a:ext cx="5052666" cy="734594"/>
          </a:xfrm>
          <a:prstGeom prst="rect">
            <a:avLst/>
          </a:prstGeom>
        </p:spPr>
        <p:txBody>
          <a:bodyPr wrap="non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Bảng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cộng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qua 10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Tiết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2) </a:t>
            </a:r>
            <a:endParaRPr lang="vi-VN" sz="3100" b="1" kern="0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39" y="2886728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5: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3192" y="3579581"/>
            <a:ext cx="3056016" cy="692853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giải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139" y="4298192"/>
            <a:ext cx="8496560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Trong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hai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ca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– bin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có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tất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cả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người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là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4984" y="5002033"/>
            <a:ext cx="3733672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7 + 8 = 15 (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người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)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7091" y="5671947"/>
            <a:ext cx="3733672" cy="734594"/>
          </a:xfrm>
          <a:prstGeom prst="rect">
            <a:avLst/>
          </a:prstGeom>
        </p:spPr>
        <p:txBody>
          <a:bodyPr wrap="square" lIns="89694" tIns="44848" rIns="89694" bIns="44848">
            <a:spAutoFit/>
          </a:bodyPr>
          <a:lstStyle/>
          <a:p>
            <a:pPr defTabSz="896951">
              <a:lnSpc>
                <a:spcPct val="135000"/>
              </a:lnSpc>
              <a:defRPr/>
            </a:pP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Đáp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số</a:t>
            </a:r>
            <a:r>
              <a:rPr lang="en-US" sz="3100" b="1" dirty="0" smtClean="0">
                <a:solidFill>
                  <a:prstClr val="white"/>
                </a:solidFill>
                <a:latin typeface="HP001 5 HÀNG" pitchFamily="34" charset="0"/>
              </a:rPr>
              <a:t>: 15 </a:t>
            </a:r>
            <a:r>
              <a:rPr lang="en-US" sz="3100" b="1" dirty="0" err="1" smtClean="0">
                <a:solidFill>
                  <a:prstClr val="white"/>
                </a:solidFill>
                <a:latin typeface="HP001 5 HÀNG" pitchFamily="34" charset="0"/>
              </a:rPr>
              <a:t>người</a:t>
            </a:r>
            <a:endParaRPr lang="vi-VN" sz="31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8 : BẢNG CỘNG QUA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04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81DE27-67A4-4F0B-A69B-EF47E863359A}"/>
              </a:ext>
            </a:extLst>
          </p:cNvPr>
          <p:cNvSpPr txBox="1"/>
          <p:nvPr/>
        </p:nvSpPr>
        <p:spPr>
          <a:xfrm>
            <a:off x="1741842" y="68878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039D175-9D0C-4CF0-A799-D9B18E865D60}"/>
              </a:ext>
            </a:extLst>
          </p:cNvPr>
          <p:cNvGraphicFramePr>
            <a:graphicFrameLocks noGrp="1"/>
          </p:cNvGraphicFramePr>
          <p:nvPr/>
        </p:nvGraphicFramePr>
        <p:xfrm>
          <a:off x="1399364" y="1304178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=""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2DCCE-5721-487D-ABAE-A2001C4E83DC}"/>
              </a:ext>
            </a:extLst>
          </p:cNvPr>
          <p:cNvSpPr txBox="1"/>
          <p:nvPr/>
        </p:nvSpPr>
        <p:spPr>
          <a:xfrm>
            <a:off x="5079092" y="268651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862025-C3A1-4CE9-9246-7D4FB93EFC71}"/>
              </a:ext>
            </a:extLst>
          </p:cNvPr>
          <p:cNvSpPr txBox="1"/>
          <p:nvPr/>
        </p:nvSpPr>
        <p:spPr>
          <a:xfrm>
            <a:off x="6328649" y="267749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E98BE-B500-4E89-A6B0-E1B9A40D8B15}"/>
              </a:ext>
            </a:extLst>
          </p:cNvPr>
          <p:cNvSpPr txBox="1"/>
          <p:nvPr/>
        </p:nvSpPr>
        <p:spPr>
          <a:xfrm>
            <a:off x="7648546" y="268650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C16F5-A9A8-4796-84E4-519AB19D6B51}"/>
              </a:ext>
            </a:extLst>
          </p:cNvPr>
          <p:cNvSpPr txBox="1"/>
          <p:nvPr/>
        </p:nvSpPr>
        <p:spPr>
          <a:xfrm>
            <a:off x="10184632" y="268938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5FFF239-7BBD-4F2D-B14F-08C091F2F28E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0DF44EB-1339-4585-BD43-DDFE05742D5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8BE3F75-3DCC-4ACC-AADE-26C71508B0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06173B7-DE75-4903-8E5F-941EBD37C4A9}"/>
              </a:ext>
            </a:extLst>
          </p:cNvPr>
          <p:cNvGrpSpPr/>
          <p:nvPr/>
        </p:nvGrpSpPr>
        <p:grpSpPr>
          <a:xfrm>
            <a:off x="1151987" y="3361350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46CEA22-4741-44FD-AAAE-AEBF1BB2A71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255B43B-3F65-49E9-AA8F-E7AA13C93DF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475DE2-889F-4E1F-B9C8-A91965A785E7}"/>
              </a:ext>
            </a:extLst>
          </p:cNvPr>
          <p:cNvSpPr txBox="1"/>
          <p:nvPr/>
        </p:nvSpPr>
        <p:spPr>
          <a:xfrm>
            <a:off x="1812182" y="358005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3092BA-0B2A-45FF-822B-78943C50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0" y="4385209"/>
            <a:ext cx="4515271" cy="1650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6396676-EF28-4CA1-98E2-0C7B3C39C4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5" y="3894713"/>
            <a:ext cx="6149271" cy="22319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EDE634-00D1-49DC-8468-7688619D1CDC}"/>
              </a:ext>
            </a:extLst>
          </p:cNvPr>
          <p:cNvGrpSpPr/>
          <p:nvPr/>
        </p:nvGrpSpPr>
        <p:grpSpPr>
          <a:xfrm>
            <a:off x="2826070" y="4332486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5600D168-C4C5-4339-891D-6ABE0252EBDF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4316F53-AFB2-4A1A-B9B2-6DCC55AD2BC5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8DBA830-7BDF-476C-B825-07266A278362}"/>
              </a:ext>
            </a:extLst>
          </p:cNvPr>
          <p:cNvGrpSpPr/>
          <p:nvPr/>
        </p:nvGrpSpPr>
        <p:grpSpPr>
          <a:xfrm>
            <a:off x="4586232" y="5002411"/>
            <a:ext cx="1005959" cy="1005959"/>
            <a:chOff x="4052047" y="7241570"/>
            <a:chExt cx="1005959" cy="1005959"/>
          </a:xfrm>
        </p:grpSpPr>
        <p:sp>
          <p:nvSpPr>
            <p:cNvPr id="21" name="5-Point Star 28">
              <a:extLst>
                <a:ext uri="{FF2B5EF4-FFF2-40B4-BE49-F238E27FC236}">
                  <a16:creationId xmlns="" xmlns:a16="http://schemas.microsoft.com/office/drawing/2014/main" id="{FD5FBD1D-3A1E-4E3B-8A6C-57C97D06FCFE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317A155-15E0-4BC3-A447-B15AB9C368D2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E7A21DD-6DB0-46DC-ADF4-F08A7C23F4A0}"/>
              </a:ext>
            </a:extLst>
          </p:cNvPr>
          <p:cNvGrpSpPr/>
          <p:nvPr/>
        </p:nvGrpSpPr>
        <p:grpSpPr>
          <a:xfrm>
            <a:off x="7507459" y="4410449"/>
            <a:ext cx="722835" cy="755703"/>
            <a:chOff x="3275674" y="7286973"/>
            <a:chExt cx="722835" cy="755703"/>
          </a:xfrm>
        </p:grpSpPr>
        <p:sp>
          <p:nvSpPr>
            <p:cNvPr id="24" name="Rounded Rectangle 30">
              <a:extLst>
                <a:ext uri="{FF2B5EF4-FFF2-40B4-BE49-F238E27FC236}">
                  <a16:creationId xmlns="" xmlns:a16="http://schemas.microsoft.com/office/drawing/2014/main" id="{1BB417CB-E5EB-4BA3-ADAD-F0A08535900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637E0DD8-496C-40C2-86A4-5A08D85ADF12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C430F5F-3F42-4346-8E9A-1EE28DF9588A}"/>
              </a:ext>
            </a:extLst>
          </p:cNvPr>
          <p:cNvGrpSpPr/>
          <p:nvPr/>
        </p:nvGrpSpPr>
        <p:grpSpPr>
          <a:xfrm>
            <a:off x="9065645" y="4959533"/>
            <a:ext cx="956713" cy="941263"/>
            <a:chOff x="3095334" y="7010400"/>
            <a:chExt cx="956713" cy="941263"/>
          </a:xfrm>
        </p:grpSpPr>
        <p:sp>
          <p:nvSpPr>
            <p:cNvPr id="27" name="Triangle 32">
              <a:extLst>
                <a:ext uri="{FF2B5EF4-FFF2-40B4-BE49-F238E27FC236}">
                  <a16:creationId xmlns="" xmlns:a16="http://schemas.microsoft.com/office/drawing/2014/main" id="{9CE14654-0886-413C-BB2F-EEE4A9CEAF65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374F6258-4BFA-474F-8722-F3F8B4A96F26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19454BF-3DB1-4EBC-91A0-82B4BC201600}"/>
              </a:ext>
            </a:extLst>
          </p:cNvPr>
          <p:cNvGrpSpPr/>
          <p:nvPr/>
        </p:nvGrpSpPr>
        <p:grpSpPr>
          <a:xfrm>
            <a:off x="10560120" y="4160193"/>
            <a:ext cx="1005959" cy="1005959"/>
            <a:chOff x="4052047" y="7241570"/>
            <a:chExt cx="1005959" cy="1005959"/>
          </a:xfrm>
        </p:grpSpPr>
        <p:sp>
          <p:nvSpPr>
            <p:cNvPr id="30" name="5-Point Star 44">
              <a:extLst>
                <a:ext uri="{FF2B5EF4-FFF2-40B4-BE49-F238E27FC236}">
                  <a16:creationId xmlns="" xmlns:a16="http://schemas.microsoft.com/office/drawing/2014/main" id="{8F5B310E-F392-42ED-99F8-720C4762E9E3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A56F071-E03D-498B-BFD0-A4906D1BB19D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0AB1078-CD6E-4AA7-B845-E87A2272A780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4623957-134D-4C4A-9649-BA6DDE4F1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86B165E-147E-479E-B12C-954C704C7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F8D044B-0E1A-415B-BECF-36BD96E163BC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26F7378-3192-4FCD-8772-5B1677BC3CFA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EC44904-65CE-4CD2-825E-EFE164570A3B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EA88942-32A2-4B51-B35C-FED48226D9A4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C8F5AF7-DC41-410C-9E8D-6BD532767E21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7142542-6283-473B-8C6B-0603C8A897A4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B76B6F-3B51-4647-B6BC-36CE4B5A9069}"/>
              </a:ext>
            </a:extLst>
          </p:cNvPr>
          <p:cNvGrpSpPr/>
          <p:nvPr/>
        </p:nvGrpSpPr>
        <p:grpSpPr>
          <a:xfrm>
            <a:off x="1395349" y="347121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4B02911-BDD2-4DCB-9C1F-7914537A489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9340D83-E0D1-4718-AFE6-13724B1AEB6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BC4677E-453F-452A-A593-D66DAA7B85E0}"/>
              </a:ext>
            </a:extLst>
          </p:cNvPr>
          <p:cNvSpPr txBox="1"/>
          <p:nvPr/>
        </p:nvSpPr>
        <p:spPr>
          <a:xfrm>
            <a:off x="2119952" y="593343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tổ cho gấu :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A3B4F9A-B4FA-4CDE-9C3C-BDC1EF34C7AD}"/>
              </a:ext>
            </a:extLst>
          </p:cNvPr>
          <p:cNvSpPr/>
          <p:nvPr/>
        </p:nvSpPr>
        <p:spPr>
          <a:xfrm>
            <a:off x="6481375" y="2127381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F01F5D5B-1F9E-411C-A7C7-A9E0B8C914D8}"/>
              </a:ext>
            </a:extLst>
          </p:cNvPr>
          <p:cNvSpPr/>
          <p:nvPr/>
        </p:nvSpPr>
        <p:spPr>
          <a:xfrm>
            <a:off x="5602834" y="2773712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="" xmlns:a16="http://schemas.microsoft.com/office/drawing/2014/main" id="{E5321C24-616A-4AFF-ABAF-1806A1853828}"/>
              </a:ext>
            </a:extLst>
          </p:cNvPr>
          <p:cNvSpPr/>
          <p:nvPr/>
        </p:nvSpPr>
        <p:spPr>
          <a:xfrm>
            <a:off x="2877563" y="3471188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2AF59A-7143-41F0-B921-1F4AE925952D}"/>
              </a:ext>
            </a:extLst>
          </p:cNvPr>
          <p:cNvGrpSpPr/>
          <p:nvPr/>
        </p:nvGrpSpPr>
        <p:grpSpPr>
          <a:xfrm>
            <a:off x="690224" y="6740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DC45CE8-73F5-49F7-9915-7DAE124EE6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0F09143-AAD6-4304-B940-BFA224B163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846A06-6F66-4AC4-B96B-DE3E886E8746}"/>
              </a:ext>
            </a:extLst>
          </p:cNvPr>
          <p:cNvSpPr txBox="1"/>
          <p:nvPr/>
        </p:nvSpPr>
        <p:spPr>
          <a:xfrm>
            <a:off x="1350417" y="914951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FA21AD-47C3-4C77-99D4-234FBFB4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67" y="5341765"/>
            <a:ext cx="1297385" cy="1163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644235B-4A08-4F53-808F-C22E73E3C6CC}"/>
              </a:ext>
            </a:extLst>
          </p:cNvPr>
          <p:cNvGrpSpPr/>
          <p:nvPr/>
        </p:nvGrpSpPr>
        <p:grpSpPr>
          <a:xfrm>
            <a:off x="771683" y="1556420"/>
            <a:ext cx="5900624" cy="2736903"/>
            <a:chOff x="779145" y="1840950"/>
            <a:chExt cx="5900624" cy="273690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7C58970-C1F5-413C-87A3-136EC3640A8A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="" xmlns:a16="http://schemas.microsoft.com/office/drawing/2014/main" id="{5D1096E5-242A-4549-BCBA-C4ADEC0822BC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="" xmlns:a16="http://schemas.microsoft.com/office/drawing/2014/main" id="{DCDDD564-C1ED-4072-815B-BCB72B7D51A3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3C4D8D4-11A3-4EEB-8D03-FF1E90EE30D9}"/>
              </a:ext>
            </a:extLst>
          </p:cNvPr>
          <p:cNvGrpSpPr/>
          <p:nvPr/>
        </p:nvGrpSpPr>
        <p:grpSpPr>
          <a:xfrm>
            <a:off x="5604443" y="1556094"/>
            <a:ext cx="5647765" cy="2736903"/>
            <a:chOff x="5611905" y="1930269"/>
            <a:chExt cx="5647765" cy="273690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B446F33-55FC-42C6-B43F-47D9F74C1D21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6  +  6               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="" xmlns:a16="http://schemas.microsoft.com/office/drawing/2014/main" id="{AFB48111-B861-4B90-8F23-F854AAF74157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="" xmlns:a16="http://schemas.microsoft.com/office/drawing/2014/main" id="{97A46FD5-F357-4F06-AED1-5B01B8856E9F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09929C-4409-421F-8EC2-B1FB6FBDA5A6}"/>
              </a:ext>
            </a:extLst>
          </p:cNvPr>
          <p:cNvSpPr/>
          <p:nvPr/>
        </p:nvSpPr>
        <p:spPr>
          <a:xfrm>
            <a:off x="1867457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CDBC27-0004-48A8-8CC6-82D0C2E5CC2A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="" xmlns:a16="http://schemas.microsoft.com/office/drawing/2014/main" id="{D041B9BF-77B0-4DC7-9DAC-6DAED0FD486E}"/>
              </a:ext>
            </a:extLst>
          </p:cNvPr>
          <p:cNvSpPr/>
          <p:nvPr/>
        </p:nvSpPr>
        <p:spPr>
          <a:xfrm>
            <a:off x="3149804" y="205009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="" xmlns:a16="http://schemas.microsoft.com/office/drawing/2014/main" id="{3788328B-D4C2-4188-8CED-42960F475069}"/>
              </a:ext>
            </a:extLst>
          </p:cNvPr>
          <p:cNvSpPr/>
          <p:nvPr/>
        </p:nvSpPr>
        <p:spPr>
          <a:xfrm>
            <a:off x="3158355" y="347103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E7D32D-E88A-43E4-BCC6-5566BECA175A}"/>
              </a:ext>
            </a:extLst>
          </p:cNvPr>
          <p:cNvSpPr/>
          <p:nvPr/>
        </p:nvSpPr>
        <p:spPr>
          <a:xfrm>
            <a:off x="6452080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6A237E0-EB5F-4F1A-A67B-1CB14B2CEFEB}"/>
              </a:ext>
            </a:extLst>
          </p:cNvPr>
          <p:cNvSpPr/>
          <p:nvPr/>
        </p:nvSpPr>
        <p:spPr>
          <a:xfrm>
            <a:off x="9653958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="" xmlns:a16="http://schemas.microsoft.com/office/drawing/2014/main" id="{CEC1EDC0-3491-4603-88A7-049C85037F86}"/>
              </a:ext>
            </a:extLst>
          </p:cNvPr>
          <p:cNvSpPr/>
          <p:nvPr/>
        </p:nvSpPr>
        <p:spPr>
          <a:xfrm>
            <a:off x="8165515" y="206041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B963CA-DDB2-4676-91A6-92F5A62DE19B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7749D67-332F-4FBD-95EA-FA0F92FB8062}"/>
              </a:ext>
            </a:extLst>
          </p:cNvPr>
          <p:cNvSpPr/>
          <p:nvPr/>
        </p:nvSpPr>
        <p:spPr>
          <a:xfrm>
            <a:off x="9653958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="" xmlns:a16="http://schemas.microsoft.com/office/drawing/2014/main" id="{0F42577F-3CDF-413F-AB57-75485726F6EA}"/>
              </a:ext>
            </a:extLst>
          </p:cNvPr>
          <p:cNvSpPr/>
          <p:nvPr/>
        </p:nvSpPr>
        <p:spPr>
          <a:xfrm>
            <a:off x="8199381" y="346916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872F721-5FA8-4664-8A80-E8F214381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75" y="5557587"/>
            <a:ext cx="1539844" cy="10236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F068DB9-375F-4772-A331-1F45B1697013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A7274A5-A2C5-44CF-B90F-5184FBF708D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BCCE8ED-A732-4965-B4AB-95A34AEAA2A0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D92D7E7-20B3-4F19-B8DD-6D51472194E8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42AD995-430D-4E47-A47D-CB6A6439BFB8}"/>
              </a:ext>
            </a:extLst>
          </p:cNvPr>
          <p:cNvGrpSpPr/>
          <p:nvPr/>
        </p:nvGrpSpPr>
        <p:grpSpPr>
          <a:xfrm>
            <a:off x="761050" y="5444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584DD16-36C4-4AA4-AA4C-7806008DBBC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540E89E-5566-4CF0-AC57-2CEF77CED8D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9DDBBF-0876-4DD6-A12E-71B49091A119}"/>
              </a:ext>
            </a:extLst>
          </p:cNvPr>
          <p:cNvSpPr txBox="1"/>
          <p:nvPr/>
        </p:nvSpPr>
        <p:spPr>
          <a:xfrm>
            <a:off x="1421244" y="785351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 ca-bin thứ nhất có 7 người, trong ca-bin thứ hai có 8 người. Hỏi trong hai ca-bin có tất cả bao nhiêu người?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E43D0C-BE05-494D-81F2-179CB57F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4" y="1758137"/>
            <a:ext cx="9281100" cy="46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215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5</cp:revision>
  <dcterms:created xsi:type="dcterms:W3CDTF">2021-08-07T02:52:33Z</dcterms:created>
  <dcterms:modified xsi:type="dcterms:W3CDTF">2021-10-05T10:25:05Z</dcterms:modified>
</cp:coreProperties>
</file>