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7" r:id="rId3"/>
  </p:sldMasterIdLst>
  <p:sldIdLst>
    <p:sldId id="2007577117" r:id="rId4"/>
    <p:sldId id="2007577116" r:id="rId5"/>
    <p:sldId id="2007577112" r:id="rId6"/>
    <p:sldId id="2007577113" r:id="rId7"/>
    <p:sldId id="2007577105" r:id="rId8"/>
    <p:sldId id="2007577098" r:id="rId9"/>
    <p:sldId id="2007577102" r:id="rId10"/>
    <p:sldId id="2007577114" r:id="rId11"/>
    <p:sldId id="2007577103" r:id="rId12"/>
    <p:sldId id="2007577118" r:id="rId13"/>
    <p:sldId id="2007577104" r:id="rId14"/>
    <p:sldId id="2007577119" r:id="rId15"/>
    <p:sldId id="20075770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-408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gi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88559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364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37548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210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49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96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29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25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78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78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65609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52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03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203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369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93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92509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4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1"/>
            <a:ext cx="9803219" cy="3679354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1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29" cy="232867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7"/>
            <a:ext cx="7329806" cy="2260461"/>
          </a:xfrm>
          <a:prstGeom prst="rect">
            <a:avLst/>
          </a:prstGeom>
          <a:noFill/>
        </p:spPr>
        <p:txBody>
          <a:bodyPr wrap="square" lIns="89760" tIns="44880" rIns="89760" bIns="44880">
            <a:spAutoFit/>
          </a:bodyPr>
          <a:lstStyle/>
          <a:p>
            <a:pPr algn="ctr" defTabSz="1218491">
              <a:defRPr/>
            </a:pP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 defTabSz="1218491">
              <a:defRPr/>
            </a:pP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7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3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16152"/>
          </a:xfrm>
          <a:prstGeom prst="rect">
            <a:avLst/>
          </a:prstGeom>
          <a:noFill/>
        </p:spPr>
        <p:txBody>
          <a:bodyPr wrap="square" lIns="99734" tIns="49867" rIns="99734" bIns="49867" rtlCol="0">
            <a:spAutoFit/>
          </a:bodyPr>
          <a:lstStyle/>
          <a:p>
            <a:pPr algn="ctr" defTabSz="1218491"/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4344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lIns="99734" tIns="49867" rIns="99734" bIns="4986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99734" tIns="49867" rIns="99734" bIns="4986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4"/>
          </a:xfrm>
          <a:prstGeom prst="rect">
            <a:avLst/>
          </a:prstGeom>
        </p:spPr>
        <p:txBody>
          <a:bodyPr lIns="99734" tIns="49867" rIns="99734" bIns="49867"/>
          <a:lstStyle/>
          <a:p>
            <a:pPr defTabSz="1218491"/>
            <a:fld id="{C0CCC1F2-EC4C-438A-A626-EF38FEB19E62}" type="datetimeFigureOut">
              <a:rPr lang="en-US" sz="2400" smtClean="0">
                <a:solidFill>
                  <a:prstClr val="black"/>
                </a:solidFill>
              </a:rPr>
              <a:pPr defTabSz="1218491"/>
              <a:t>10/7/2021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4"/>
          </a:xfrm>
          <a:prstGeom prst="rect">
            <a:avLst/>
          </a:prstGeom>
        </p:spPr>
        <p:txBody>
          <a:bodyPr lIns="99734" tIns="49867" rIns="99734" bIns="49867"/>
          <a:lstStyle/>
          <a:p>
            <a:pPr defTabSz="1218491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4"/>
          </a:xfrm>
          <a:prstGeom prst="rect">
            <a:avLst/>
          </a:prstGeom>
        </p:spPr>
        <p:txBody>
          <a:bodyPr lIns="99734" tIns="49867" rIns="99734" bIns="49867"/>
          <a:lstStyle/>
          <a:p>
            <a:pPr defTabSz="1218491"/>
            <a:fld id="{F9B525D6-B33C-4B02-B16B-D7EC1E9A098D}" type="slidenum">
              <a:rPr lang="en-US" sz="2400" smtClean="0">
                <a:solidFill>
                  <a:prstClr val="black"/>
                </a:solidFill>
              </a:rPr>
              <a:pPr defTabSz="1218491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20" y="4741025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9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1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3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4" y="5216311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91">
                <a:defRPr/>
              </a:pPr>
              <a:endParaRPr kumimoji="1" lang="zh-CN" altLang="en-US" sz="22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91">
                <a:defRPr/>
              </a:pPr>
              <a:endParaRPr kumimoji="1" lang="zh-CN" altLang="en-US" sz="22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16152"/>
          </a:xfrm>
          <a:prstGeom prst="rect">
            <a:avLst/>
          </a:prstGeom>
          <a:noFill/>
        </p:spPr>
        <p:txBody>
          <a:bodyPr wrap="square" lIns="99734" tIns="49867" rIns="99734" bIns="49867" rtlCol="0">
            <a:spAutoFit/>
          </a:bodyPr>
          <a:lstStyle/>
          <a:p>
            <a:pPr algn="ctr" defTabSz="1218491"/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266169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3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3" y="6524284"/>
            <a:ext cx="3249397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81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lIns="99734" tIns="49867" rIns="99734" bIns="49867" anchor="b"/>
          <a:lstStyle>
            <a:lvl1pPr>
              <a:defRPr sz="59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lIns="99734" tIns="49867" rIns="99734" bIns="49867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488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76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64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95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440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928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4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904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4"/>
          </a:xfrm>
          <a:prstGeom prst="rect">
            <a:avLst/>
          </a:prstGeom>
        </p:spPr>
        <p:txBody>
          <a:bodyPr lIns="99734" tIns="49867" rIns="99734" bIns="49867"/>
          <a:lstStyle/>
          <a:p>
            <a:pPr defTabSz="1218491"/>
            <a:fld id="{84B79D43-DAE6-0F47-A9C1-04982654FBFB}" type="datetimeFigureOut">
              <a:rPr kumimoji="1" lang="zh-CN" altLang="en-US" sz="2400" smtClean="0">
                <a:solidFill>
                  <a:prstClr val="black"/>
                </a:solidFill>
              </a:rPr>
              <a:pPr defTabSz="1218491"/>
              <a:t>2021/10/7</a:t>
            </a:fld>
            <a:endParaRPr kumimoji="1"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4"/>
          </a:xfrm>
          <a:prstGeom prst="rect">
            <a:avLst/>
          </a:prstGeom>
        </p:spPr>
        <p:txBody>
          <a:bodyPr lIns="99734" tIns="49867" rIns="99734" bIns="49867"/>
          <a:lstStyle/>
          <a:p>
            <a:pPr defTabSz="1218491"/>
            <a:endParaRPr kumimoji="1"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4"/>
          </a:xfrm>
          <a:prstGeom prst="rect">
            <a:avLst/>
          </a:prstGeom>
        </p:spPr>
        <p:txBody>
          <a:bodyPr lIns="99734" tIns="49867" rIns="99734" bIns="49867"/>
          <a:lstStyle/>
          <a:p>
            <a:pPr defTabSz="1218491"/>
            <a:fld id="{EEF17B97-31AA-F046-A2B1-CB7B8C901C9E}" type="slidenum">
              <a:rPr kumimoji="1" lang="zh-CN" altLang="en-US" sz="2400" smtClean="0">
                <a:solidFill>
                  <a:prstClr val="black"/>
                </a:solidFill>
              </a:rPr>
              <a:pPr defTabSz="1218491"/>
              <a:t>‹#›</a:t>
            </a:fld>
            <a:endParaRPr kumimoji="1" lang="zh-CN" altLang="en-US" sz="2400">
              <a:solidFill>
                <a:prstClr val="black"/>
              </a:solidFill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4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6"/>
            <a:ext cx="1246993" cy="1242835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6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2" y="2067454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5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0" y="703323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3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958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5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8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3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0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3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5" y="1157470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1" y="1982711"/>
            <a:ext cx="4227827" cy="2747586"/>
          </a:xfrm>
          <a:prstGeom prst="rect">
            <a:avLst/>
          </a:prstGeom>
          <a:noFill/>
        </p:spPr>
        <p:txBody>
          <a:bodyPr wrap="square" lIns="99734" tIns="49867" rIns="99734" bIns="49867" rtlCol="0">
            <a:spAutoFit/>
          </a:bodyPr>
          <a:lstStyle/>
          <a:p>
            <a:pPr algn="ctr" defTabSz="1218491">
              <a:defRPr/>
            </a:pPr>
            <a:r>
              <a:rPr lang="en-US" sz="8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3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3" y="6524284"/>
            <a:ext cx="3249397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64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3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1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8" y="2004298"/>
            <a:ext cx="4227827" cy="2747586"/>
          </a:xfrm>
          <a:prstGeom prst="rect">
            <a:avLst/>
          </a:prstGeom>
          <a:noFill/>
        </p:spPr>
        <p:txBody>
          <a:bodyPr wrap="square" lIns="99734" tIns="49867" rIns="99734" bIns="49867" rtlCol="0">
            <a:spAutoFit/>
          </a:bodyPr>
          <a:lstStyle/>
          <a:p>
            <a:pPr algn="ctr" defTabSz="1218491">
              <a:defRPr/>
            </a:pPr>
            <a:r>
              <a:rPr lang="en-US" sz="8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3" y="6524284"/>
            <a:ext cx="3249397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3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3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20" y="1913422"/>
            <a:ext cx="4227827" cy="2747586"/>
          </a:xfrm>
          <a:prstGeom prst="rect">
            <a:avLst/>
          </a:prstGeom>
          <a:noFill/>
        </p:spPr>
        <p:txBody>
          <a:bodyPr wrap="square" lIns="99734" tIns="49867" rIns="99734" bIns="49867" rtlCol="0">
            <a:spAutoFit/>
          </a:bodyPr>
          <a:lstStyle/>
          <a:p>
            <a:pPr algn="ctr" defTabSz="1218491">
              <a:defRPr/>
            </a:pPr>
            <a:r>
              <a:rPr lang="en-US" sz="8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6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2" y="6560136"/>
            <a:ext cx="3249397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3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3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1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747586"/>
          </a:xfrm>
          <a:prstGeom prst="rect">
            <a:avLst/>
          </a:prstGeom>
          <a:noFill/>
        </p:spPr>
        <p:txBody>
          <a:bodyPr wrap="square" lIns="99734" tIns="49867" rIns="99734" bIns="49867" rtlCol="0">
            <a:spAutoFit/>
          </a:bodyPr>
          <a:lstStyle/>
          <a:p>
            <a:pPr algn="ctr" defTabSz="1218491">
              <a:defRPr/>
            </a:pPr>
            <a:r>
              <a:rPr lang="en-US" sz="8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1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6" y="6517885"/>
            <a:ext cx="3249397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6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20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custGeom>
                    <a:avLst/>
                    <a:gdLst>
                      <a:gd name="connsiteX0" fmla="*/ 0 w 10564510"/>
                      <a:gd name="connsiteY0" fmla="*/ 0 h 6160681"/>
                      <a:gd name="connsiteX1" fmla="*/ 798207 w 10564510"/>
                      <a:gd name="connsiteY1" fmla="*/ 0 h 6160681"/>
                      <a:gd name="connsiteX2" fmla="*/ 1385125 w 10564510"/>
                      <a:gd name="connsiteY2" fmla="*/ 0 h 6160681"/>
                      <a:gd name="connsiteX3" fmla="*/ 2183332 w 10564510"/>
                      <a:gd name="connsiteY3" fmla="*/ 0 h 6160681"/>
                      <a:gd name="connsiteX4" fmla="*/ 2770249 w 10564510"/>
                      <a:gd name="connsiteY4" fmla="*/ 0 h 6160681"/>
                      <a:gd name="connsiteX5" fmla="*/ 3145876 w 10564510"/>
                      <a:gd name="connsiteY5" fmla="*/ 0 h 6160681"/>
                      <a:gd name="connsiteX6" fmla="*/ 3732794 w 10564510"/>
                      <a:gd name="connsiteY6" fmla="*/ 0 h 6160681"/>
                      <a:gd name="connsiteX7" fmla="*/ 4002775 w 10564510"/>
                      <a:gd name="connsiteY7" fmla="*/ 0 h 6160681"/>
                      <a:gd name="connsiteX8" fmla="*/ 4589693 w 10564510"/>
                      <a:gd name="connsiteY8" fmla="*/ 0 h 6160681"/>
                      <a:gd name="connsiteX9" fmla="*/ 5282255 w 10564510"/>
                      <a:gd name="connsiteY9" fmla="*/ 0 h 6160681"/>
                      <a:gd name="connsiteX10" fmla="*/ 5763527 w 10564510"/>
                      <a:gd name="connsiteY10" fmla="*/ 0 h 6160681"/>
                      <a:gd name="connsiteX11" fmla="*/ 6033509 w 10564510"/>
                      <a:gd name="connsiteY11" fmla="*/ 0 h 6160681"/>
                      <a:gd name="connsiteX12" fmla="*/ 6831716 w 10564510"/>
                      <a:gd name="connsiteY12" fmla="*/ 0 h 6160681"/>
                      <a:gd name="connsiteX13" fmla="*/ 7418634 w 10564510"/>
                      <a:gd name="connsiteY13" fmla="*/ 0 h 6160681"/>
                      <a:gd name="connsiteX14" fmla="*/ 8005551 w 10564510"/>
                      <a:gd name="connsiteY14" fmla="*/ 0 h 6160681"/>
                      <a:gd name="connsiteX15" fmla="*/ 8486823 w 10564510"/>
                      <a:gd name="connsiteY15" fmla="*/ 0 h 6160681"/>
                      <a:gd name="connsiteX16" fmla="*/ 9285030 w 10564510"/>
                      <a:gd name="connsiteY16" fmla="*/ 0 h 6160681"/>
                      <a:gd name="connsiteX17" fmla="*/ 9555012 w 10564510"/>
                      <a:gd name="connsiteY17" fmla="*/ 0 h 6160681"/>
                      <a:gd name="connsiteX18" fmla="*/ 9930639 w 10564510"/>
                      <a:gd name="connsiteY18" fmla="*/ 0 h 6160681"/>
                      <a:gd name="connsiteX19" fmla="*/ 10564510 w 10564510"/>
                      <a:gd name="connsiteY19" fmla="*/ 0 h 6160681"/>
                      <a:gd name="connsiteX20" fmla="*/ 10564510 w 10564510"/>
                      <a:gd name="connsiteY20" fmla="*/ 683276 h 6160681"/>
                      <a:gd name="connsiteX21" fmla="*/ 10564510 w 10564510"/>
                      <a:gd name="connsiteY21" fmla="*/ 1058517 h 6160681"/>
                      <a:gd name="connsiteX22" fmla="*/ 10564510 w 10564510"/>
                      <a:gd name="connsiteY22" fmla="*/ 1495365 h 6160681"/>
                      <a:gd name="connsiteX23" fmla="*/ 10564510 w 10564510"/>
                      <a:gd name="connsiteY23" fmla="*/ 1870607 h 6160681"/>
                      <a:gd name="connsiteX24" fmla="*/ 10564510 w 10564510"/>
                      <a:gd name="connsiteY24" fmla="*/ 2369062 h 6160681"/>
                      <a:gd name="connsiteX25" fmla="*/ 10564510 w 10564510"/>
                      <a:gd name="connsiteY25" fmla="*/ 3052337 h 6160681"/>
                      <a:gd name="connsiteX26" fmla="*/ 10564510 w 10564510"/>
                      <a:gd name="connsiteY26" fmla="*/ 3612399 h 6160681"/>
                      <a:gd name="connsiteX27" fmla="*/ 10564510 w 10564510"/>
                      <a:gd name="connsiteY27" fmla="*/ 4049248 h 6160681"/>
                      <a:gd name="connsiteX28" fmla="*/ 10564510 w 10564510"/>
                      <a:gd name="connsiteY28" fmla="*/ 4486096 h 6160681"/>
                      <a:gd name="connsiteX29" fmla="*/ 10564510 w 10564510"/>
                      <a:gd name="connsiteY29" fmla="*/ 5046158 h 6160681"/>
                      <a:gd name="connsiteX30" fmla="*/ 10564510 w 10564510"/>
                      <a:gd name="connsiteY30" fmla="*/ 5606220 h 6160681"/>
                      <a:gd name="connsiteX31" fmla="*/ 10564510 w 10564510"/>
                      <a:gd name="connsiteY31" fmla="*/ 6160681 h 6160681"/>
                      <a:gd name="connsiteX32" fmla="*/ 9977593 w 10564510"/>
                      <a:gd name="connsiteY32" fmla="*/ 6160681 h 6160681"/>
                      <a:gd name="connsiteX33" fmla="*/ 9601966 w 10564510"/>
                      <a:gd name="connsiteY33" fmla="*/ 6160681 h 6160681"/>
                      <a:gd name="connsiteX34" fmla="*/ 9226339 w 10564510"/>
                      <a:gd name="connsiteY34" fmla="*/ 6160681 h 6160681"/>
                      <a:gd name="connsiteX35" fmla="*/ 8533776 w 10564510"/>
                      <a:gd name="connsiteY35" fmla="*/ 6160681 h 6160681"/>
                      <a:gd name="connsiteX36" fmla="*/ 8158149 w 10564510"/>
                      <a:gd name="connsiteY36" fmla="*/ 6160681 h 6160681"/>
                      <a:gd name="connsiteX37" fmla="*/ 7465587 w 10564510"/>
                      <a:gd name="connsiteY37" fmla="*/ 6160681 h 6160681"/>
                      <a:gd name="connsiteX38" fmla="*/ 6667380 w 10564510"/>
                      <a:gd name="connsiteY38" fmla="*/ 6160681 h 6160681"/>
                      <a:gd name="connsiteX39" fmla="*/ 6397398 w 10564510"/>
                      <a:gd name="connsiteY39" fmla="*/ 6160681 h 6160681"/>
                      <a:gd name="connsiteX40" fmla="*/ 5704835 w 10564510"/>
                      <a:gd name="connsiteY40" fmla="*/ 6160681 h 6160681"/>
                      <a:gd name="connsiteX41" fmla="*/ 5434853 w 10564510"/>
                      <a:gd name="connsiteY41" fmla="*/ 6160681 h 6160681"/>
                      <a:gd name="connsiteX42" fmla="*/ 4742291 w 10564510"/>
                      <a:gd name="connsiteY42" fmla="*/ 6160681 h 6160681"/>
                      <a:gd name="connsiteX43" fmla="*/ 4366664 w 10564510"/>
                      <a:gd name="connsiteY43" fmla="*/ 6160681 h 6160681"/>
                      <a:gd name="connsiteX44" fmla="*/ 3885392 w 10564510"/>
                      <a:gd name="connsiteY44" fmla="*/ 6160681 h 6160681"/>
                      <a:gd name="connsiteX45" fmla="*/ 3615410 w 10564510"/>
                      <a:gd name="connsiteY45" fmla="*/ 6160681 h 6160681"/>
                      <a:gd name="connsiteX46" fmla="*/ 3134138 w 10564510"/>
                      <a:gd name="connsiteY46" fmla="*/ 6160681 h 6160681"/>
                      <a:gd name="connsiteX47" fmla="*/ 2335931 w 10564510"/>
                      <a:gd name="connsiteY47" fmla="*/ 6160681 h 6160681"/>
                      <a:gd name="connsiteX48" fmla="*/ 2065949 w 10564510"/>
                      <a:gd name="connsiteY48" fmla="*/ 6160681 h 6160681"/>
                      <a:gd name="connsiteX49" fmla="*/ 1373386 w 10564510"/>
                      <a:gd name="connsiteY49" fmla="*/ 6160681 h 6160681"/>
                      <a:gd name="connsiteX50" fmla="*/ 786469 w 10564510"/>
                      <a:gd name="connsiteY50" fmla="*/ 6160681 h 6160681"/>
                      <a:gd name="connsiteX51" fmla="*/ 0 w 10564510"/>
                      <a:gd name="connsiteY51" fmla="*/ 6160681 h 6160681"/>
                      <a:gd name="connsiteX52" fmla="*/ 0 w 10564510"/>
                      <a:gd name="connsiteY52" fmla="*/ 5723833 h 6160681"/>
                      <a:gd name="connsiteX53" fmla="*/ 0 w 10564510"/>
                      <a:gd name="connsiteY53" fmla="*/ 5163771 h 6160681"/>
                      <a:gd name="connsiteX54" fmla="*/ 0 w 10564510"/>
                      <a:gd name="connsiteY54" fmla="*/ 4480495 h 6160681"/>
                      <a:gd name="connsiteX55" fmla="*/ 0 w 10564510"/>
                      <a:gd name="connsiteY55" fmla="*/ 3858827 h 6160681"/>
                      <a:gd name="connsiteX56" fmla="*/ 0 w 10564510"/>
                      <a:gd name="connsiteY56" fmla="*/ 3360371 h 6160681"/>
                      <a:gd name="connsiteX57" fmla="*/ 0 w 10564510"/>
                      <a:gd name="connsiteY57" fmla="*/ 2923523 h 6160681"/>
                      <a:gd name="connsiteX58" fmla="*/ 0 w 10564510"/>
                      <a:gd name="connsiteY58" fmla="*/ 2240248 h 6160681"/>
                      <a:gd name="connsiteX59" fmla="*/ 0 w 10564510"/>
                      <a:gd name="connsiteY59" fmla="*/ 1803399 h 6160681"/>
                      <a:gd name="connsiteX60" fmla="*/ 0 w 10564510"/>
                      <a:gd name="connsiteY60" fmla="*/ 1181731 h 6160681"/>
                      <a:gd name="connsiteX61" fmla="*/ 0 w 10564510"/>
                      <a:gd name="connsiteY61" fmla="*/ 560062 h 6160681"/>
                      <a:gd name="connsiteX62" fmla="*/ 0 w 10564510"/>
                      <a:gd name="connsiteY62" fmla="*/ 0 h 6160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0564510" h="6160681" fill="none" extrusionOk="0">
                        <a:moveTo>
                          <a:pt x="0" y="0"/>
                        </a:moveTo>
                        <a:cubicBezTo>
                          <a:pt x="398863" y="-38929"/>
                          <a:pt x="588152" y="1819"/>
                          <a:pt x="798207" y="0"/>
                        </a:cubicBezTo>
                        <a:cubicBezTo>
                          <a:pt x="1008262" y="-1819"/>
                          <a:pt x="1092928" y="55509"/>
                          <a:pt x="1385125" y="0"/>
                        </a:cubicBezTo>
                        <a:cubicBezTo>
                          <a:pt x="1677322" y="-55509"/>
                          <a:pt x="1915501" y="80897"/>
                          <a:pt x="2183332" y="0"/>
                        </a:cubicBezTo>
                        <a:cubicBezTo>
                          <a:pt x="2451163" y="-80897"/>
                          <a:pt x="2647232" y="48166"/>
                          <a:pt x="2770249" y="0"/>
                        </a:cubicBezTo>
                        <a:cubicBezTo>
                          <a:pt x="2893266" y="-48166"/>
                          <a:pt x="2990726" y="24387"/>
                          <a:pt x="3145876" y="0"/>
                        </a:cubicBezTo>
                        <a:cubicBezTo>
                          <a:pt x="3301026" y="-24387"/>
                          <a:pt x="3475019" y="5983"/>
                          <a:pt x="3732794" y="0"/>
                        </a:cubicBezTo>
                        <a:cubicBezTo>
                          <a:pt x="3990569" y="-5983"/>
                          <a:pt x="3896233" y="11897"/>
                          <a:pt x="4002775" y="0"/>
                        </a:cubicBezTo>
                        <a:cubicBezTo>
                          <a:pt x="4109317" y="-11897"/>
                          <a:pt x="4459225" y="12779"/>
                          <a:pt x="4589693" y="0"/>
                        </a:cubicBezTo>
                        <a:cubicBezTo>
                          <a:pt x="4720161" y="-12779"/>
                          <a:pt x="4986517" y="407"/>
                          <a:pt x="5282255" y="0"/>
                        </a:cubicBezTo>
                        <a:cubicBezTo>
                          <a:pt x="5577993" y="-407"/>
                          <a:pt x="5655800" y="52768"/>
                          <a:pt x="5763527" y="0"/>
                        </a:cubicBezTo>
                        <a:cubicBezTo>
                          <a:pt x="5871254" y="-52768"/>
                          <a:pt x="5978106" y="6452"/>
                          <a:pt x="6033509" y="0"/>
                        </a:cubicBezTo>
                        <a:cubicBezTo>
                          <a:pt x="6088912" y="-6452"/>
                          <a:pt x="6525652" y="48924"/>
                          <a:pt x="6831716" y="0"/>
                        </a:cubicBezTo>
                        <a:cubicBezTo>
                          <a:pt x="7137780" y="-48924"/>
                          <a:pt x="7219632" y="36976"/>
                          <a:pt x="7418634" y="0"/>
                        </a:cubicBezTo>
                        <a:cubicBezTo>
                          <a:pt x="7617636" y="-36976"/>
                          <a:pt x="7791692" y="18187"/>
                          <a:pt x="8005551" y="0"/>
                        </a:cubicBezTo>
                        <a:cubicBezTo>
                          <a:pt x="8219410" y="-18187"/>
                          <a:pt x="8308303" y="49287"/>
                          <a:pt x="8486823" y="0"/>
                        </a:cubicBezTo>
                        <a:cubicBezTo>
                          <a:pt x="8665343" y="-49287"/>
                          <a:pt x="8919792" y="2491"/>
                          <a:pt x="9285030" y="0"/>
                        </a:cubicBezTo>
                        <a:cubicBezTo>
                          <a:pt x="9650268" y="-2491"/>
                          <a:pt x="9474224" y="14119"/>
                          <a:pt x="9555012" y="0"/>
                        </a:cubicBezTo>
                        <a:cubicBezTo>
                          <a:pt x="9635800" y="-14119"/>
                          <a:pt x="9750119" y="11678"/>
                          <a:pt x="9930639" y="0"/>
                        </a:cubicBezTo>
                        <a:cubicBezTo>
                          <a:pt x="10111159" y="-11678"/>
                          <a:pt x="10423933" y="4272"/>
                          <a:pt x="10564510" y="0"/>
                        </a:cubicBezTo>
                        <a:cubicBezTo>
                          <a:pt x="10627424" y="172970"/>
                          <a:pt x="10551669" y="382567"/>
                          <a:pt x="10564510" y="683276"/>
                        </a:cubicBezTo>
                        <a:cubicBezTo>
                          <a:pt x="10577351" y="983985"/>
                          <a:pt x="10528153" y="921439"/>
                          <a:pt x="10564510" y="1058517"/>
                        </a:cubicBezTo>
                        <a:cubicBezTo>
                          <a:pt x="10600867" y="1195595"/>
                          <a:pt x="10562641" y="1293453"/>
                          <a:pt x="10564510" y="1495365"/>
                        </a:cubicBezTo>
                        <a:cubicBezTo>
                          <a:pt x="10566379" y="1697277"/>
                          <a:pt x="10541237" y="1780654"/>
                          <a:pt x="10564510" y="1870607"/>
                        </a:cubicBezTo>
                        <a:cubicBezTo>
                          <a:pt x="10587783" y="1960560"/>
                          <a:pt x="10508888" y="2233362"/>
                          <a:pt x="10564510" y="2369062"/>
                        </a:cubicBezTo>
                        <a:cubicBezTo>
                          <a:pt x="10620132" y="2504763"/>
                          <a:pt x="10496235" y="2802264"/>
                          <a:pt x="10564510" y="3052337"/>
                        </a:cubicBezTo>
                        <a:cubicBezTo>
                          <a:pt x="10632785" y="3302411"/>
                          <a:pt x="10519594" y="3469178"/>
                          <a:pt x="10564510" y="3612399"/>
                        </a:cubicBezTo>
                        <a:cubicBezTo>
                          <a:pt x="10609426" y="3755620"/>
                          <a:pt x="10563756" y="3945141"/>
                          <a:pt x="10564510" y="4049248"/>
                        </a:cubicBezTo>
                        <a:cubicBezTo>
                          <a:pt x="10565264" y="4153355"/>
                          <a:pt x="10545530" y="4283408"/>
                          <a:pt x="10564510" y="4486096"/>
                        </a:cubicBezTo>
                        <a:cubicBezTo>
                          <a:pt x="10583490" y="4688784"/>
                          <a:pt x="10509642" y="4850697"/>
                          <a:pt x="10564510" y="5046158"/>
                        </a:cubicBezTo>
                        <a:cubicBezTo>
                          <a:pt x="10619378" y="5241619"/>
                          <a:pt x="10508067" y="5428051"/>
                          <a:pt x="10564510" y="5606220"/>
                        </a:cubicBezTo>
                        <a:cubicBezTo>
                          <a:pt x="10620953" y="5784389"/>
                          <a:pt x="10509781" y="5950420"/>
                          <a:pt x="10564510" y="6160681"/>
                        </a:cubicBezTo>
                        <a:cubicBezTo>
                          <a:pt x="10298089" y="6205631"/>
                          <a:pt x="10229751" y="6152665"/>
                          <a:pt x="9977593" y="6160681"/>
                        </a:cubicBezTo>
                        <a:cubicBezTo>
                          <a:pt x="9725435" y="6168697"/>
                          <a:pt x="9691721" y="6116862"/>
                          <a:pt x="9601966" y="6160681"/>
                        </a:cubicBezTo>
                        <a:cubicBezTo>
                          <a:pt x="9512211" y="6204500"/>
                          <a:pt x="9413710" y="6159874"/>
                          <a:pt x="9226339" y="6160681"/>
                        </a:cubicBezTo>
                        <a:cubicBezTo>
                          <a:pt x="9038968" y="6161488"/>
                          <a:pt x="8807247" y="6085176"/>
                          <a:pt x="8533776" y="6160681"/>
                        </a:cubicBezTo>
                        <a:cubicBezTo>
                          <a:pt x="8260305" y="6236186"/>
                          <a:pt x="8254859" y="6153902"/>
                          <a:pt x="8158149" y="6160681"/>
                        </a:cubicBezTo>
                        <a:cubicBezTo>
                          <a:pt x="8061439" y="6167460"/>
                          <a:pt x="7755507" y="6131845"/>
                          <a:pt x="7465587" y="6160681"/>
                        </a:cubicBezTo>
                        <a:cubicBezTo>
                          <a:pt x="7175667" y="6189517"/>
                          <a:pt x="6963771" y="6077276"/>
                          <a:pt x="6667380" y="6160681"/>
                        </a:cubicBezTo>
                        <a:cubicBezTo>
                          <a:pt x="6370989" y="6244086"/>
                          <a:pt x="6487376" y="6137813"/>
                          <a:pt x="6397398" y="6160681"/>
                        </a:cubicBezTo>
                        <a:cubicBezTo>
                          <a:pt x="6307420" y="6183549"/>
                          <a:pt x="5935378" y="6082933"/>
                          <a:pt x="5704835" y="6160681"/>
                        </a:cubicBezTo>
                        <a:cubicBezTo>
                          <a:pt x="5474292" y="6238429"/>
                          <a:pt x="5568521" y="6160169"/>
                          <a:pt x="5434853" y="6160681"/>
                        </a:cubicBezTo>
                        <a:cubicBezTo>
                          <a:pt x="5301185" y="6161193"/>
                          <a:pt x="5064651" y="6116075"/>
                          <a:pt x="4742291" y="6160681"/>
                        </a:cubicBezTo>
                        <a:cubicBezTo>
                          <a:pt x="4419931" y="6205287"/>
                          <a:pt x="4445057" y="6116080"/>
                          <a:pt x="4366664" y="6160681"/>
                        </a:cubicBezTo>
                        <a:cubicBezTo>
                          <a:pt x="4288271" y="6205282"/>
                          <a:pt x="4045573" y="6112132"/>
                          <a:pt x="3885392" y="6160681"/>
                        </a:cubicBezTo>
                        <a:cubicBezTo>
                          <a:pt x="3725211" y="6209230"/>
                          <a:pt x="3718448" y="6154992"/>
                          <a:pt x="3615410" y="6160681"/>
                        </a:cubicBezTo>
                        <a:cubicBezTo>
                          <a:pt x="3512372" y="6166370"/>
                          <a:pt x="3247460" y="6123571"/>
                          <a:pt x="3134138" y="6160681"/>
                        </a:cubicBezTo>
                        <a:cubicBezTo>
                          <a:pt x="3020816" y="6197791"/>
                          <a:pt x="2549017" y="6104927"/>
                          <a:pt x="2335931" y="6160681"/>
                        </a:cubicBezTo>
                        <a:cubicBezTo>
                          <a:pt x="2122845" y="6216435"/>
                          <a:pt x="2187777" y="6130978"/>
                          <a:pt x="2065949" y="6160681"/>
                        </a:cubicBezTo>
                        <a:cubicBezTo>
                          <a:pt x="1944121" y="6190384"/>
                          <a:pt x="1609109" y="6087050"/>
                          <a:pt x="1373386" y="6160681"/>
                        </a:cubicBezTo>
                        <a:cubicBezTo>
                          <a:pt x="1137663" y="6234312"/>
                          <a:pt x="1070576" y="6150441"/>
                          <a:pt x="786469" y="6160681"/>
                        </a:cubicBezTo>
                        <a:cubicBezTo>
                          <a:pt x="502362" y="6170921"/>
                          <a:pt x="271404" y="6088742"/>
                          <a:pt x="0" y="6160681"/>
                        </a:cubicBezTo>
                        <a:cubicBezTo>
                          <a:pt x="-15771" y="5982523"/>
                          <a:pt x="20673" y="5895505"/>
                          <a:pt x="0" y="5723833"/>
                        </a:cubicBezTo>
                        <a:cubicBezTo>
                          <a:pt x="-20673" y="5552161"/>
                          <a:pt x="20097" y="5391097"/>
                          <a:pt x="0" y="5163771"/>
                        </a:cubicBezTo>
                        <a:cubicBezTo>
                          <a:pt x="-20097" y="4936445"/>
                          <a:pt x="23155" y="4705721"/>
                          <a:pt x="0" y="4480495"/>
                        </a:cubicBezTo>
                        <a:cubicBezTo>
                          <a:pt x="-23155" y="4255269"/>
                          <a:pt x="27245" y="4059740"/>
                          <a:pt x="0" y="3858827"/>
                        </a:cubicBezTo>
                        <a:cubicBezTo>
                          <a:pt x="-27245" y="3657914"/>
                          <a:pt x="2514" y="3546135"/>
                          <a:pt x="0" y="3360371"/>
                        </a:cubicBezTo>
                        <a:cubicBezTo>
                          <a:pt x="-2514" y="3174607"/>
                          <a:pt x="40120" y="3047671"/>
                          <a:pt x="0" y="2923523"/>
                        </a:cubicBezTo>
                        <a:cubicBezTo>
                          <a:pt x="-40120" y="2799375"/>
                          <a:pt x="6326" y="2449741"/>
                          <a:pt x="0" y="2240248"/>
                        </a:cubicBezTo>
                        <a:cubicBezTo>
                          <a:pt x="-6326" y="2030755"/>
                          <a:pt x="32039" y="1925436"/>
                          <a:pt x="0" y="1803399"/>
                        </a:cubicBezTo>
                        <a:cubicBezTo>
                          <a:pt x="-32039" y="1681362"/>
                          <a:pt x="32781" y="1367097"/>
                          <a:pt x="0" y="1181731"/>
                        </a:cubicBezTo>
                        <a:cubicBezTo>
                          <a:pt x="-32781" y="996365"/>
                          <a:pt x="32796" y="865415"/>
                          <a:pt x="0" y="560062"/>
                        </a:cubicBezTo>
                        <a:cubicBezTo>
                          <a:pt x="-32796" y="254709"/>
                          <a:pt x="57800" y="154869"/>
                          <a:pt x="0" y="0"/>
                        </a:cubicBezTo>
                        <a:close/>
                      </a:path>
                      <a:path w="10564510" h="6160681" stroke="0" extrusionOk="0">
                        <a:moveTo>
                          <a:pt x="0" y="0"/>
                        </a:moveTo>
                        <a:cubicBezTo>
                          <a:pt x="173958" y="-35120"/>
                          <a:pt x="364388" y="21400"/>
                          <a:pt x="586917" y="0"/>
                        </a:cubicBezTo>
                        <a:cubicBezTo>
                          <a:pt x="809446" y="-21400"/>
                          <a:pt x="870464" y="28398"/>
                          <a:pt x="962544" y="0"/>
                        </a:cubicBezTo>
                        <a:cubicBezTo>
                          <a:pt x="1054624" y="-28398"/>
                          <a:pt x="1136824" y="8692"/>
                          <a:pt x="1232526" y="0"/>
                        </a:cubicBezTo>
                        <a:cubicBezTo>
                          <a:pt x="1328228" y="-8692"/>
                          <a:pt x="1421129" y="16813"/>
                          <a:pt x="1502508" y="0"/>
                        </a:cubicBezTo>
                        <a:cubicBezTo>
                          <a:pt x="1583887" y="-16813"/>
                          <a:pt x="1879896" y="60612"/>
                          <a:pt x="2089425" y="0"/>
                        </a:cubicBezTo>
                        <a:cubicBezTo>
                          <a:pt x="2298954" y="-60612"/>
                          <a:pt x="2390260" y="59266"/>
                          <a:pt x="2676343" y="0"/>
                        </a:cubicBezTo>
                        <a:cubicBezTo>
                          <a:pt x="2962426" y="-59266"/>
                          <a:pt x="2946550" y="37996"/>
                          <a:pt x="3157615" y="0"/>
                        </a:cubicBezTo>
                        <a:cubicBezTo>
                          <a:pt x="3368680" y="-37996"/>
                          <a:pt x="3623214" y="64462"/>
                          <a:pt x="3744532" y="0"/>
                        </a:cubicBezTo>
                        <a:cubicBezTo>
                          <a:pt x="3865850" y="-64462"/>
                          <a:pt x="4123080" y="7710"/>
                          <a:pt x="4225804" y="0"/>
                        </a:cubicBezTo>
                        <a:cubicBezTo>
                          <a:pt x="4328528" y="-7710"/>
                          <a:pt x="4395638" y="13111"/>
                          <a:pt x="4495786" y="0"/>
                        </a:cubicBezTo>
                        <a:cubicBezTo>
                          <a:pt x="4595934" y="-13111"/>
                          <a:pt x="4743193" y="12823"/>
                          <a:pt x="4871413" y="0"/>
                        </a:cubicBezTo>
                        <a:cubicBezTo>
                          <a:pt x="4999633" y="-12823"/>
                          <a:pt x="5310909" y="90884"/>
                          <a:pt x="5669620" y="0"/>
                        </a:cubicBezTo>
                        <a:cubicBezTo>
                          <a:pt x="6028331" y="-90884"/>
                          <a:pt x="5925568" y="54257"/>
                          <a:pt x="6150892" y="0"/>
                        </a:cubicBezTo>
                        <a:cubicBezTo>
                          <a:pt x="6376216" y="-54257"/>
                          <a:pt x="6450277" y="25677"/>
                          <a:pt x="6526520" y="0"/>
                        </a:cubicBezTo>
                        <a:cubicBezTo>
                          <a:pt x="6602763" y="-25677"/>
                          <a:pt x="6840927" y="68070"/>
                          <a:pt x="7113437" y="0"/>
                        </a:cubicBezTo>
                        <a:cubicBezTo>
                          <a:pt x="7385947" y="-68070"/>
                          <a:pt x="7375807" y="426"/>
                          <a:pt x="7489064" y="0"/>
                        </a:cubicBezTo>
                        <a:cubicBezTo>
                          <a:pt x="7602321" y="-426"/>
                          <a:pt x="7856615" y="19261"/>
                          <a:pt x="8181626" y="0"/>
                        </a:cubicBezTo>
                        <a:cubicBezTo>
                          <a:pt x="8506637" y="-19261"/>
                          <a:pt x="8347685" y="2543"/>
                          <a:pt x="8451608" y="0"/>
                        </a:cubicBezTo>
                        <a:cubicBezTo>
                          <a:pt x="8555531" y="-2543"/>
                          <a:pt x="8595173" y="18236"/>
                          <a:pt x="8721590" y="0"/>
                        </a:cubicBezTo>
                        <a:cubicBezTo>
                          <a:pt x="8848007" y="-18236"/>
                          <a:pt x="9236127" y="28782"/>
                          <a:pt x="9414152" y="0"/>
                        </a:cubicBezTo>
                        <a:cubicBezTo>
                          <a:pt x="9592177" y="-28782"/>
                          <a:pt x="10213804" y="36493"/>
                          <a:pt x="10564510" y="0"/>
                        </a:cubicBezTo>
                        <a:cubicBezTo>
                          <a:pt x="10597144" y="176532"/>
                          <a:pt x="10531648" y="246228"/>
                          <a:pt x="10564510" y="375241"/>
                        </a:cubicBezTo>
                        <a:cubicBezTo>
                          <a:pt x="10597372" y="504254"/>
                          <a:pt x="10527498" y="721313"/>
                          <a:pt x="10564510" y="873697"/>
                        </a:cubicBezTo>
                        <a:cubicBezTo>
                          <a:pt x="10601522" y="1026081"/>
                          <a:pt x="10507946" y="1276956"/>
                          <a:pt x="10564510" y="1495365"/>
                        </a:cubicBezTo>
                        <a:cubicBezTo>
                          <a:pt x="10621074" y="1713774"/>
                          <a:pt x="10546419" y="1759279"/>
                          <a:pt x="10564510" y="1870607"/>
                        </a:cubicBezTo>
                        <a:cubicBezTo>
                          <a:pt x="10582601" y="1981935"/>
                          <a:pt x="10563318" y="2261389"/>
                          <a:pt x="10564510" y="2369062"/>
                        </a:cubicBezTo>
                        <a:cubicBezTo>
                          <a:pt x="10565702" y="2476736"/>
                          <a:pt x="10561213" y="2617157"/>
                          <a:pt x="10564510" y="2744303"/>
                        </a:cubicBezTo>
                        <a:cubicBezTo>
                          <a:pt x="10567807" y="2871449"/>
                          <a:pt x="10544755" y="2995303"/>
                          <a:pt x="10564510" y="3242758"/>
                        </a:cubicBezTo>
                        <a:cubicBezTo>
                          <a:pt x="10584265" y="3490213"/>
                          <a:pt x="10528528" y="3513417"/>
                          <a:pt x="10564510" y="3679607"/>
                        </a:cubicBezTo>
                        <a:cubicBezTo>
                          <a:pt x="10600492" y="3845797"/>
                          <a:pt x="10523567" y="4014131"/>
                          <a:pt x="10564510" y="4178062"/>
                        </a:cubicBezTo>
                        <a:cubicBezTo>
                          <a:pt x="10605453" y="4341993"/>
                          <a:pt x="10538786" y="4554377"/>
                          <a:pt x="10564510" y="4861337"/>
                        </a:cubicBezTo>
                        <a:cubicBezTo>
                          <a:pt x="10590234" y="5168297"/>
                          <a:pt x="10534437" y="5057582"/>
                          <a:pt x="10564510" y="5236579"/>
                        </a:cubicBezTo>
                        <a:cubicBezTo>
                          <a:pt x="10594583" y="5415576"/>
                          <a:pt x="10464452" y="5916284"/>
                          <a:pt x="10564510" y="6160681"/>
                        </a:cubicBezTo>
                        <a:cubicBezTo>
                          <a:pt x="10434779" y="6167030"/>
                          <a:pt x="10398604" y="6145495"/>
                          <a:pt x="10294528" y="6160681"/>
                        </a:cubicBezTo>
                        <a:cubicBezTo>
                          <a:pt x="10190452" y="6175867"/>
                          <a:pt x="10025453" y="6117862"/>
                          <a:pt x="9813256" y="6160681"/>
                        </a:cubicBezTo>
                        <a:cubicBezTo>
                          <a:pt x="9601059" y="6203500"/>
                          <a:pt x="9379741" y="6155154"/>
                          <a:pt x="9226339" y="6160681"/>
                        </a:cubicBezTo>
                        <a:cubicBezTo>
                          <a:pt x="9072937" y="6166208"/>
                          <a:pt x="9029440" y="6138482"/>
                          <a:pt x="8956357" y="6160681"/>
                        </a:cubicBezTo>
                        <a:cubicBezTo>
                          <a:pt x="8883274" y="6182880"/>
                          <a:pt x="8791479" y="6154826"/>
                          <a:pt x="8686375" y="6160681"/>
                        </a:cubicBezTo>
                        <a:cubicBezTo>
                          <a:pt x="8581271" y="6166536"/>
                          <a:pt x="8499790" y="6155323"/>
                          <a:pt x="8416393" y="6160681"/>
                        </a:cubicBezTo>
                        <a:cubicBezTo>
                          <a:pt x="8332996" y="6166039"/>
                          <a:pt x="8174094" y="6150325"/>
                          <a:pt x="7935121" y="6160681"/>
                        </a:cubicBezTo>
                        <a:cubicBezTo>
                          <a:pt x="7696148" y="6171037"/>
                          <a:pt x="7533260" y="6090757"/>
                          <a:pt x="7136913" y="6160681"/>
                        </a:cubicBezTo>
                        <a:cubicBezTo>
                          <a:pt x="6740566" y="6230605"/>
                          <a:pt x="6696255" y="6081917"/>
                          <a:pt x="6444351" y="6160681"/>
                        </a:cubicBezTo>
                        <a:cubicBezTo>
                          <a:pt x="6192447" y="6239445"/>
                          <a:pt x="6189041" y="6145107"/>
                          <a:pt x="6068724" y="6160681"/>
                        </a:cubicBezTo>
                        <a:cubicBezTo>
                          <a:pt x="5948407" y="6176255"/>
                          <a:pt x="5734576" y="6149303"/>
                          <a:pt x="5481807" y="6160681"/>
                        </a:cubicBezTo>
                        <a:cubicBezTo>
                          <a:pt x="5229038" y="6172059"/>
                          <a:pt x="5189053" y="6141396"/>
                          <a:pt x="5106180" y="6160681"/>
                        </a:cubicBezTo>
                        <a:cubicBezTo>
                          <a:pt x="5023307" y="6179966"/>
                          <a:pt x="4641408" y="6078486"/>
                          <a:pt x="4413618" y="6160681"/>
                        </a:cubicBezTo>
                        <a:cubicBezTo>
                          <a:pt x="4185828" y="6242876"/>
                          <a:pt x="3982323" y="6131640"/>
                          <a:pt x="3721055" y="6160681"/>
                        </a:cubicBezTo>
                        <a:cubicBezTo>
                          <a:pt x="3459787" y="6189722"/>
                          <a:pt x="3582895" y="6138835"/>
                          <a:pt x="3451073" y="6160681"/>
                        </a:cubicBezTo>
                        <a:cubicBezTo>
                          <a:pt x="3319251" y="6182527"/>
                          <a:pt x="2951906" y="6101861"/>
                          <a:pt x="2758511" y="6160681"/>
                        </a:cubicBezTo>
                        <a:cubicBezTo>
                          <a:pt x="2565116" y="6219501"/>
                          <a:pt x="2498799" y="6126401"/>
                          <a:pt x="2277239" y="6160681"/>
                        </a:cubicBezTo>
                        <a:cubicBezTo>
                          <a:pt x="2055679" y="6194961"/>
                          <a:pt x="1796279" y="6096004"/>
                          <a:pt x="1479031" y="6160681"/>
                        </a:cubicBezTo>
                        <a:cubicBezTo>
                          <a:pt x="1161783" y="6225358"/>
                          <a:pt x="1204054" y="6120712"/>
                          <a:pt x="1103404" y="6160681"/>
                        </a:cubicBezTo>
                        <a:cubicBezTo>
                          <a:pt x="1002754" y="6200650"/>
                          <a:pt x="285146" y="6037277"/>
                          <a:pt x="0" y="6160681"/>
                        </a:cubicBezTo>
                        <a:cubicBezTo>
                          <a:pt x="-11960" y="6047918"/>
                          <a:pt x="23966" y="5911586"/>
                          <a:pt x="0" y="5785440"/>
                        </a:cubicBezTo>
                        <a:cubicBezTo>
                          <a:pt x="-23966" y="5659294"/>
                          <a:pt x="36074" y="5590740"/>
                          <a:pt x="0" y="5410198"/>
                        </a:cubicBezTo>
                        <a:cubicBezTo>
                          <a:pt x="-36074" y="5229656"/>
                          <a:pt x="57863" y="4987814"/>
                          <a:pt x="0" y="4850136"/>
                        </a:cubicBezTo>
                        <a:cubicBezTo>
                          <a:pt x="-57863" y="4712458"/>
                          <a:pt x="36595" y="4543536"/>
                          <a:pt x="0" y="4413288"/>
                        </a:cubicBezTo>
                        <a:cubicBezTo>
                          <a:pt x="-36595" y="4283040"/>
                          <a:pt x="29645" y="4024131"/>
                          <a:pt x="0" y="3791619"/>
                        </a:cubicBezTo>
                        <a:cubicBezTo>
                          <a:pt x="-29645" y="3559107"/>
                          <a:pt x="23712" y="3485802"/>
                          <a:pt x="0" y="3231557"/>
                        </a:cubicBezTo>
                        <a:cubicBezTo>
                          <a:pt x="-23712" y="2977312"/>
                          <a:pt x="60432" y="2879796"/>
                          <a:pt x="0" y="2671495"/>
                        </a:cubicBezTo>
                        <a:cubicBezTo>
                          <a:pt x="-60432" y="2463194"/>
                          <a:pt x="32451" y="2407588"/>
                          <a:pt x="0" y="2296254"/>
                        </a:cubicBezTo>
                        <a:cubicBezTo>
                          <a:pt x="-32451" y="2184920"/>
                          <a:pt x="29103" y="1811759"/>
                          <a:pt x="0" y="1612978"/>
                        </a:cubicBezTo>
                        <a:cubicBezTo>
                          <a:pt x="-29103" y="1414197"/>
                          <a:pt x="12111" y="1161925"/>
                          <a:pt x="0" y="929703"/>
                        </a:cubicBezTo>
                        <a:cubicBezTo>
                          <a:pt x="-12111" y="697481"/>
                          <a:pt x="34162" y="644132"/>
                          <a:pt x="0" y="554461"/>
                        </a:cubicBezTo>
                        <a:cubicBezTo>
                          <a:pt x="-34162" y="464790"/>
                          <a:pt x="14874" y="18430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4" y="-31899"/>
            <a:ext cx="3249397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83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56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2021/10/7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8283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9404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0036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434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4958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865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15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57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897602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401" indent="-224401" algn="l" defTabSz="897602" rtl="0" eaLnBrk="1" latinLnBrk="0" hangingPunct="1">
        <a:lnSpc>
          <a:spcPct val="90000"/>
        </a:lnSpc>
        <a:spcBef>
          <a:spcPts val="98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3202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003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0804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9606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407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17208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009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14811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801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7602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4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5205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006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2807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1609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0410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044" y="822532"/>
            <a:ext cx="8245387" cy="734594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Thứ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năm</a:t>
            </a: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ngày 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7</a:t>
            </a: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tháng 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10</a:t>
            </a: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 năm 2021</a:t>
            </a:r>
            <a:endParaRPr lang="vi-VN" sz="31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9148" y="1498727"/>
            <a:ext cx="3056016" cy="692853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Toán</a:t>
            </a:r>
            <a:endParaRPr lang="vi-VN" sz="31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481" y="2203455"/>
            <a:ext cx="8066312" cy="734594"/>
          </a:xfrm>
          <a:prstGeom prst="rect">
            <a:avLst/>
          </a:prstGeom>
        </p:spPr>
        <p:txBody>
          <a:bodyPr wrap="non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Bài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toán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về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thêm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,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bớt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một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số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đơn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vị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(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Tiết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2) </a:t>
            </a:r>
            <a:endParaRPr lang="vi-VN" sz="3100" b="1" kern="0" dirty="0">
              <a:solidFill>
                <a:prstClr val="white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1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044" y="822532"/>
            <a:ext cx="8245387" cy="734594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Thứ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năm</a:t>
            </a: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ngày 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7</a:t>
            </a: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tháng 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10</a:t>
            </a: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 năm 2021</a:t>
            </a:r>
            <a:endParaRPr lang="vi-VN" sz="31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9148" y="1498727"/>
            <a:ext cx="3056016" cy="692853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Toán</a:t>
            </a:r>
            <a:endParaRPr lang="vi-VN" sz="31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481" y="2203455"/>
            <a:ext cx="8066312" cy="734594"/>
          </a:xfrm>
          <a:prstGeom prst="rect">
            <a:avLst/>
          </a:prstGeom>
        </p:spPr>
        <p:txBody>
          <a:bodyPr wrap="non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Bài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toán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về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thêm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,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bớt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một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số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đơn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vị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(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Tiết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2) </a:t>
            </a:r>
            <a:endParaRPr lang="vi-VN" sz="3100" b="1" kern="0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6491" y="2902424"/>
            <a:ext cx="1621078" cy="734594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Bài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1:</a:t>
            </a:r>
            <a:endParaRPr lang="vi-VN" sz="31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25838" y="3589561"/>
            <a:ext cx="2359325" cy="734594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Bài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giải</a:t>
            </a:r>
            <a:endParaRPr lang="vi-VN" sz="31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6491" y="4288225"/>
            <a:ext cx="7665618" cy="734594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100" b="1" dirty="0" err="1">
                <a:solidFill>
                  <a:prstClr val="white"/>
                </a:solidFill>
                <a:latin typeface="HP001 5 HÀNG" pitchFamily="34" charset="0"/>
              </a:rPr>
              <a:t>C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ó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tất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cả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số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thuyền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là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:</a:t>
            </a:r>
            <a:endParaRPr lang="vi-VN" sz="31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0174" y="4984771"/>
            <a:ext cx="4128751" cy="734594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9 + 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4 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= 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13 (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thuyền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)</a:t>
            </a:r>
            <a:endParaRPr lang="vi-VN" sz="31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7605" y="5695296"/>
            <a:ext cx="4128751" cy="734594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Đáp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số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: 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13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thuyền</a:t>
            </a:r>
            <a:endParaRPr lang="vi-VN" sz="31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4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7810C8-0511-491B-84D5-455EEEF809D1}"/>
              </a:ext>
            </a:extLst>
          </p:cNvPr>
          <p:cNvSpPr txBox="1"/>
          <p:nvPr/>
        </p:nvSpPr>
        <p:spPr>
          <a:xfrm>
            <a:off x="1353394" y="1424647"/>
            <a:ext cx="970878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F08F3E-8BD3-4BEF-9FF2-4A91B76165A2}"/>
              </a:ext>
            </a:extLst>
          </p:cNvPr>
          <p:cNvSpPr txBox="1"/>
          <p:nvPr/>
        </p:nvSpPr>
        <p:spPr>
          <a:xfrm>
            <a:off x="1042403" y="2860809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: 14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A454BA-A819-4276-B657-4A7F15A854CE}"/>
              </a:ext>
            </a:extLst>
          </p:cNvPr>
          <p:cNvSpPr txBox="1"/>
          <p:nvPr/>
        </p:nvSpPr>
        <p:spPr>
          <a:xfrm>
            <a:off x="4226864" y="3782819"/>
            <a:ext cx="4131349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14 – 3 = 11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17DD4FE-814C-4EE8-998A-A9ABF34286FC}"/>
              </a:ext>
            </a:extLst>
          </p:cNvPr>
          <p:cNvSpPr/>
          <p:nvPr/>
        </p:nvSpPr>
        <p:spPr>
          <a:xfrm>
            <a:off x="830174" y="172896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CCE2389-65AA-4331-A7F4-31468274EEDE}"/>
              </a:ext>
            </a:extLst>
          </p:cNvPr>
          <p:cNvCxnSpPr>
            <a:cxnSpLocks/>
          </p:cNvCxnSpPr>
          <p:nvPr/>
        </p:nvCxnSpPr>
        <p:spPr>
          <a:xfrm>
            <a:off x="2501351" y="1916874"/>
            <a:ext cx="13943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617AA99-0285-4147-A8C9-405DA5EC3DA3}"/>
              </a:ext>
            </a:extLst>
          </p:cNvPr>
          <p:cNvCxnSpPr>
            <a:cxnSpLocks/>
          </p:cNvCxnSpPr>
          <p:nvPr/>
        </p:nvCxnSpPr>
        <p:spPr>
          <a:xfrm>
            <a:off x="1475213" y="2455712"/>
            <a:ext cx="3445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83F598E-8309-4C86-8D70-B218D7EFF4B6}"/>
              </a:ext>
            </a:extLst>
          </p:cNvPr>
          <p:cNvCxnSpPr>
            <a:cxnSpLocks/>
          </p:cNvCxnSpPr>
          <p:nvPr/>
        </p:nvCxnSpPr>
        <p:spPr>
          <a:xfrm>
            <a:off x="6292539" y="1916874"/>
            <a:ext cx="2396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4E94DBF-C546-4335-8315-CDB2E1520DD2}"/>
              </a:ext>
            </a:extLst>
          </p:cNvPr>
          <p:cNvCxnSpPr>
            <a:cxnSpLocks/>
          </p:cNvCxnSpPr>
          <p:nvPr/>
        </p:nvCxnSpPr>
        <p:spPr>
          <a:xfrm>
            <a:off x="8845831" y="1916874"/>
            <a:ext cx="208798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ình ảnh Xe Buýt, Trường Học, Xe Buýt, Xe Buýt Của Trường miễn phí tải tập  tin PNG PSDComment và Vector">
            <a:extLst>
              <a:ext uri="{FF2B5EF4-FFF2-40B4-BE49-F238E27FC236}">
                <a16:creationId xmlns:a16="http://schemas.microsoft.com/office/drawing/2014/main" xmlns="" id="{B2DA88AD-8886-48A5-8198-E57CB0C11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7" b="14577"/>
          <a:stretch/>
        </p:blipFill>
        <p:spPr bwMode="auto">
          <a:xfrm>
            <a:off x="7398962" y="1916874"/>
            <a:ext cx="3785037" cy="26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TUAN\Downloads\Luyện tập 1.png">
            <a:extLst>
              <a:ext uri="{FF2B5EF4-FFF2-40B4-BE49-F238E27FC236}">
                <a16:creationId xmlns:a16="http://schemas.microsoft.com/office/drawing/2014/main" xmlns="" id="{013BA44D-B3C1-4D26-A728-165EA589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14" y="59604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044" y="822532"/>
            <a:ext cx="8245387" cy="734594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Thứ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năm</a:t>
            </a: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 ngày 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7</a:t>
            </a: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 tháng 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10</a:t>
            </a: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 năm 2021</a:t>
            </a:r>
            <a:endParaRPr lang="vi-VN" sz="31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9148" y="1498727"/>
            <a:ext cx="3056016" cy="692853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Toán</a:t>
            </a:r>
            <a:endParaRPr lang="vi-VN" sz="31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481" y="2203455"/>
            <a:ext cx="8066312" cy="734594"/>
          </a:xfrm>
          <a:prstGeom prst="rect">
            <a:avLst/>
          </a:prstGeom>
        </p:spPr>
        <p:txBody>
          <a:bodyPr wrap="non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Bài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toán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về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thêm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,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bớt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một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số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đơn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vị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(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Tiết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2) </a:t>
            </a:r>
            <a:endParaRPr lang="vi-VN" sz="3100" b="1" kern="0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6491" y="2902424"/>
            <a:ext cx="1621078" cy="692853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Bài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2:</a:t>
            </a:r>
            <a:endParaRPr lang="vi-VN" sz="31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25838" y="3589561"/>
            <a:ext cx="2359325" cy="734594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Bài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giải</a:t>
            </a:r>
            <a:endParaRPr lang="vi-VN" sz="31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6491" y="4288225"/>
            <a:ext cx="7665618" cy="734594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Trên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xe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còn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lại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số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bạn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là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:</a:t>
            </a:r>
            <a:endParaRPr lang="vi-VN" sz="31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0174" y="4984771"/>
            <a:ext cx="4128751" cy="692853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14 </a:t>
            </a:r>
            <a:r>
              <a:rPr lang="en-US" sz="3100" b="1" dirty="0">
                <a:solidFill>
                  <a:prstClr val="white"/>
                </a:solidFill>
                <a:latin typeface="HP001 5 HÀNG" pitchFamily="34" charset="0"/>
              </a:rPr>
              <a:t>-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3= 11 (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bạn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)</a:t>
            </a:r>
            <a:endParaRPr lang="vi-VN" sz="31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7605" y="5695296"/>
            <a:ext cx="4128751" cy="734594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Đáp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số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: 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11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bạn</a:t>
            </a:r>
            <a:endParaRPr lang="vi-VN" sz="31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0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689254" y="2639864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9: BÀI TOÁN VỀ THÊM BỚT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MỘT SỐ ĐƠN VỊ 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CÔNG, PHÉP TRỪ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TRONG PHẠM VI 20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3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6731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44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FEF329-771F-4FD6-8877-EDBB43BEA88B}"/>
              </a:ext>
            </a:extLst>
          </p:cNvPr>
          <p:cNvSpPr txBox="1"/>
          <p:nvPr/>
        </p:nvSpPr>
        <p:spPr>
          <a:xfrm>
            <a:off x="3477385" y="1226774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toán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bớt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FF26D6-9C14-485F-94EC-F4010A9B0324}"/>
              </a:ext>
            </a:extLst>
          </p:cNvPr>
          <p:cNvSpPr txBox="1"/>
          <p:nvPr/>
        </p:nvSpPr>
        <p:spPr>
          <a:xfrm>
            <a:off x="1225549" y="2036877"/>
            <a:ext cx="7490571" cy="113184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toán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10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con bay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8628CB7F-4F46-48BD-977F-837445F4E7A6}"/>
              </a:ext>
            </a:extLst>
          </p:cNvPr>
          <p:cNvCxnSpPr>
            <a:cxnSpLocks/>
          </p:cNvCxnSpPr>
          <p:nvPr/>
        </p:nvCxnSpPr>
        <p:spPr>
          <a:xfrm>
            <a:off x="2583512" y="2562176"/>
            <a:ext cx="2142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B1344F7-395C-4A09-940C-E77D30366496}"/>
              </a:ext>
            </a:extLst>
          </p:cNvPr>
          <p:cNvCxnSpPr>
            <a:cxnSpLocks/>
          </p:cNvCxnSpPr>
          <p:nvPr/>
        </p:nvCxnSpPr>
        <p:spPr>
          <a:xfrm>
            <a:off x="7900141" y="2534466"/>
            <a:ext cx="677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424510A-7207-4B65-8C1A-F7936D85F6E3}"/>
              </a:ext>
            </a:extLst>
          </p:cNvPr>
          <p:cNvCxnSpPr>
            <a:cxnSpLocks/>
          </p:cNvCxnSpPr>
          <p:nvPr/>
        </p:nvCxnSpPr>
        <p:spPr>
          <a:xfrm>
            <a:off x="1340437" y="3073303"/>
            <a:ext cx="7809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3AD06A7-1293-4100-B790-8AA5DD8290FA}"/>
              </a:ext>
            </a:extLst>
          </p:cNvPr>
          <p:cNvCxnSpPr>
            <a:cxnSpLocks/>
          </p:cNvCxnSpPr>
          <p:nvPr/>
        </p:nvCxnSpPr>
        <p:spPr>
          <a:xfrm>
            <a:off x="2277811" y="3073303"/>
            <a:ext cx="562233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6A2DC5-1D23-45C2-8A0E-666F694E1CBB}"/>
              </a:ext>
            </a:extLst>
          </p:cNvPr>
          <p:cNvSpPr txBox="1"/>
          <p:nvPr/>
        </p:nvSpPr>
        <p:spPr>
          <a:xfrm>
            <a:off x="1474934" y="3861300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: 10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: 3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: …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FE689E-0201-40BC-B343-29078287FF89}"/>
              </a:ext>
            </a:extLst>
          </p:cNvPr>
          <p:cNvSpPr txBox="1"/>
          <p:nvPr/>
        </p:nvSpPr>
        <p:spPr>
          <a:xfrm>
            <a:off x="6328189" y="3890208"/>
            <a:ext cx="3619484" cy="22398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10 – 3 = 7 (con)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7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A2804E-7325-4FD6-B5E5-BD08DE0184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721" y="1923736"/>
            <a:ext cx="2761162" cy="21761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8F3D76A-8959-4AA2-876A-0BECB1A51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2" y="612698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91857DF-E619-4C48-8766-50AD0522B67C}"/>
              </a:ext>
            </a:extLst>
          </p:cNvPr>
          <p:cNvSpPr txBox="1"/>
          <p:nvPr/>
        </p:nvSpPr>
        <p:spPr>
          <a:xfrm>
            <a:off x="841987" y="1041064"/>
            <a:ext cx="997527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15 con,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con.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89310DC-120B-4AA6-BEAC-9FBA954E1F22}"/>
              </a:ext>
            </a:extLst>
          </p:cNvPr>
          <p:cNvGrpSpPr/>
          <p:nvPr/>
        </p:nvGrpSpPr>
        <p:grpSpPr>
          <a:xfrm>
            <a:off x="1946107" y="3170512"/>
            <a:ext cx="3619484" cy="2239844"/>
            <a:chOff x="1570307" y="3518163"/>
            <a:chExt cx="3619484" cy="223984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8FD22D3-1E50-461B-A8A1-A714E88C2961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Tóm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tắt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  : 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lợn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: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lợn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Còn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 …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lợn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C2A74BF8-C826-44CC-9064-4BCD1687B175}"/>
                </a:ext>
              </a:extLst>
            </p:cNvPr>
            <p:cNvSpPr/>
            <p:nvPr/>
          </p:nvSpPr>
          <p:spPr>
            <a:xfrm>
              <a:off x="2730265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8F4F93D9-4226-4D46-8163-7A14F263F944}"/>
                </a:ext>
              </a:extLst>
            </p:cNvPr>
            <p:cNvSpPr/>
            <p:nvPr/>
          </p:nvSpPr>
          <p:spPr>
            <a:xfrm>
              <a:off x="2730265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F48B526-1808-426B-BC40-9EA12FAFDD1D}"/>
              </a:ext>
            </a:extLst>
          </p:cNvPr>
          <p:cNvGrpSpPr/>
          <p:nvPr/>
        </p:nvGrpSpPr>
        <p:grpSpPr>
          <a:xfrm>
            <a:off x="6467628" y="3225359"/>
            <a:ext cx="4161311" cy="2239844"/>
            <a:chOff x="6423561" y="3547071"/>
            <a:chExt cx="4161311" cy="22398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0A5565F-0072-4A85-B34F-5F5BC709119F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23984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Bài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giải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lợn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còn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                         (con)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Đáp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lợn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B4E8AED-13AC-4F06-95F4-10A7F7BCDADA}"/>
                </a:ext>
              </a:extLst>
            </p:cNvPr>
            <p:cNvGrpSpPr/>
            <p:nvPr/>
          </p:nvGrpSpPr>
          <p:grpSpPr>
            <a:xfrm>
              <a:off x="7050824" y="4749059"/>
              <a:ext cx="2183912" cy="447085"/>
              <a:chOff x="1970824" y="2659436"/>
              <a:chExt cx="2183912" cy="44708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620DC84E-12FF-415B-BF05-A655D61DE919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946D6D37-2AB0-445E-812A-35451FA98788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EA435B1E-BCA1-4903-81A0-23124651EA06}"/>
                  </a:ext>
                </a:extLst>
              </p:cNvPr>
              <p:cNvSpPr/>
              <p:nvPr/>
            </p:nvSpPr>
            <p:spPr>
              <a:xfrm>
                <a:off x="3718318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2989A81F-159D-4325-ACE6-132F61BDE51E}"/>
                  </a:ext>
                </a:extLst>
              </p:cNvPr>
              <p:cNvSpPr txBox="1"/>
              <p:nvPr/>
            </p:nvSpPr>
            <p:spPr>
              <a:xfrm>
                <a:off x="2485363" y="2679451"/>
                <a:ext cx="1165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-            =</a:t>
                </a:r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9815851F-3F53-42C8-9F00-FC77F10CEA5A}"/>
                </a:ext>
              </a:extLst>
            </p:cNvPr>
            <p:cNvSpPr/>
            <p:nvPr/>
          </p:nvSpPr>
          <p:spPr>
            <a:xfrm>
              <a:off x="83024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9EDF19C-E833-4FBB-BBB3-C681C6BC1972}"/>
              </a:ext>
            </a:extLst>
          </p:cNvPr>
          <p:cNvCxnSpPr>
            <a:cxnSpLocks/>
          </p:cNvCxnSpPr>
          <p:nvPr/>
        </p:nvCxnSpPr>
        <p:spPr>
          <a:xfrm>
            <a:off x="3424117" y="1596661"/>
            <a:ext cx="16907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B89831E-9245-4155-B028-8EA1CDABD61C}"/>
              </a:ext>
            </a:extLst>
          </p:cNvPr>
          <p:cNvCxnSpPr>
            <a:cxnSpLocks/>
          </p:cNvCxnSpPr>
          <p:nvPr/>
        </p:nvCxnSpPr>
        <p:spPr>
          <a:xfrm>
            <a:off x="8123078" y="1596661"/>
            <a:ext cx="250586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BDCEEA5-3ABF-4FC7-98C0-15708F531DF5}"/>
              </a:ext>
            </a:extLst>
          </p:cNvPr>
          <p:cNvCxnSpPr>
            <a:cxnSpLocks/>
          </p:cNvCxnSpPr>
          <p:nvPr/>
        </p:nvCxnSpPr>
        <p:spPr>
          <a:xfrm>
            <a:off x="5849123" y="1598969"/>
            <a:ext cx="20089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50358D29-9EB8-49A6-ACC8-41DB400FC7B8}"/>
              </a:ext>
            </a:extLst>
          </p:cNvPr>
          <p:cNvSpPr/>
          <p:nvPr/>
        </p:nvSpPr>
        <p:spPr>
          <a:xfrm>
            <a:off x="3106848" y="438381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DA43777-8F73-4F2B-B0B1-D9DA5F6F4EF0}"/>
              </a:ext>
            </a:extLst>
          </p:cNvPr>
          <p:cNvSpPr/>
          <p:nvPr/>
        </p:nvSpPr>
        <p:spPr>
          <a:xfrm>
            <a:off x="7972829" y="443240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9D14F99-F312-4458-A203-5BEB28145043}"/>
              </a:ext>
            </a:extLst>
          </p:cNvPr>
          <p:cNvGrpSpPr/>
          <p:nvPr/>
        </p:nvGrpSpPr>
        <p:grpSpPr>
          <a:xfrm>
            <a:off x="8785218" y="4429310"/>
            <a:ext cx="527709" cy="461665"/>
            <a:chOff x="5434634" y="4795817"/>
            <a:chExt cx="527709" cy="46166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09CE5DAE-770D-41D6-9038-25C271982CE7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8765964-D894-4651-9129-BBEDDE7B4C90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3AEDCCF-88D1-4D33-9C10-D08E9D9DA4AA}"/>
              </a:ext>
            </a:extLst>
          </p:cNvPr>
          <p:cNvGrpSpPr/>
          <p:nvPr/>
        </p:nvGrpSpPr>
        <p:grpSpPr>
          <a:xfrm>
            <a:off x="8294528" y="4963411"/>
            <a:ext cx="527709" cy="461665"/>
            <a:chOff x="5434634" y="4795817"/>
            <a:chExt cx="527709" cy="46166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A5751545-6D86-4469-B561-7894ED8FB2AD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CF5351ED-99BF-4040-ADC5-2C3EDBA2E00E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1DCAC93-EB85-4803-B525-D0136BCCDE6A}"/>
              </a:ext>
            </a:extLst>
          </p:cNvPr>
          <p:cNvCxnSpPr>
            <a:cxnSpLocks/>
          </p:cNvCxnSpPr>
          <p:nvPr/>
        </p:nvCxnSpPr>
        <p:spPr>
          <a:xfrm>
            <a:off x="918255" y="2234184"/>
            <a:ext cx="419657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Hình ảnh, hình nền con heo, con lợn dễ thương ngộ nghĩnh | VFO.VN">
            <a:extLst>
              <a:ext uri="{FF2B5EF4-FFF2-40B4-BE49-F238E27FC236}">
                <a16:creationId xmlns:a16="http://schemas.microsoft.com/office/drawing/2014/main" xmlns="" id="{D2A948D8-7039-40B8-B95E-BDBE8DF93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889" y="1810198"/>
            <a:ext cx="1390101" cy="138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0F3CF6A-9E42-4E12-969D-38C6D359B7FD}"/>
              </a:ext>
            </a:extLst>
          </p:cNvPr>
          <p:cNvGrpSpPr/>
          <p:nvPr/>
        </p:nvGrpSpPr>
        <p:grpSpPr>
          <a:xfrm>
            <a:off x="7040574" y="4418584"/>
            <a:ext cx="527709" cy="461665"/>
            <a:chOff x="5434634" y="4795817"/>
            <a:chExt cx="527709" cy="46166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5F9C76BD-F4F7-406D-8680-14E7BF0DD792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E0A9D65-9F71-4E74-9D78-BB486C68AB7F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E7A75510-8DB3-4803-841D-9846CE9D5054}"/>
              </a:ext>
            </a:extLst>
          </p:cNvPr>
          <p:cNvGrpSpPr/>
          <p:nvPr/>
        </p:nvGrpSpPr>
        <p:grpSpPr>
          <a:xfrm>
            <a:off x="3047719" y="3793698"/>
            <a:ext cx="527709" cy="461665"/>
            <a:chOff x="5434634" y="4795817"/>
            <a:chExt cx="527709" cy="461665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A915C955-495E-487B-BF8F-2CA7A9A2D998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AF896C8-91B7-4FB6-9F28-7391FD502FEA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15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0BF3D85-6724-42C9-87B3-8F01B38CD2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95" y="47555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8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310A30-1F69-45DF-8136-C176D2DCFA99}"/>
              </a:ext>
            </a:extLst>
          </p:cNvPr>
          <p:cNvSpPr txBox="1"/>
          <p:nvPr/>
        </p:nvSpPr>
        <p:spPr>
          <a:xfrm>
            <a:off x="1479958" y="1432718"/>
            <a:ext cx="861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0322D88-4027-448F-864C-096ED45F897B}"/>
              </a:ext>
            </a:extLst>
          </p:cNvPr>
          <p:cNvSpPr/>
          <p:nvPr/>
        </p:nvSpPr>
        <p:spPr>
          <a:xfrm>
            <a:off x="928973" y="135244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1310E8-029B-49B7-9859-FA203CB7C570}"/>
              </a:ext>
            </a:extLst>
          </p:cNvPr>
          <p:cNvSpPr txBox="1"/>
          <p:nvPr/>
        </p:nvSpPr>
        <p:spPr>
          <a:xfrm>
            <a:off x="1190583" y="2034160"/>
            <a:ext cx="4186089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: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3800D4-FBEF-4B29-B16D-A39B5A7AE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080" y="1939772"/>
            <a:ext cx="5852159" cy="4068396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xmlns="" id="{53A66BD2-8D01-4B92-A8E8-43E9997D5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405</Words>
  <Application>Microsoft Office PowerPoint</Application>
  <PresentationFormat>Custom</PresentationFormat>
  <Paragraphs>75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1_Office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ASUS</cp:lastModifiedBy>
  <cp:revision>2</cp:revision>
  <dcterms:created xsi:type="dcterms:W3CDTF">2021-08-07T03:38:17Z</dcterms:created>
  <dcterms:modified xsi:type="dcterms:W3CDTF">2021-10-07T07:50:54Z</dcterms:modified>
</cp:coreProperties>
</file>