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  <p:sldMasterId id="2147483757" r:id="rId7"/>
  </p:sldMasterIdLst>
  <p:notesMasterIdLst>
    <p:notesMasterId r:id="rId14"/>
  </p:notesMasterIdLst>
  <p:sldIdLst>
    <p:sldId id="376" r:id="rId8"/>
    <p:sldId id="259" r:id="rId9"/>
    <p:sldId id="303" r:id="rId10"/>
    <p:sldId id="304" r:id="rId11"/>
    <p:sldId id="375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gi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6.svg"/><Relationship Id="rId4" Type="http://schemas.openxmlformats.org/officeDocument/2006/relationships/image" Target="../media/image3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10/8/2021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4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1"/>
            <a:ext cx="9803219" cy="3679354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1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29" cy="23286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7"/>
            <a:ext cx="7329806" cy="2260461"/>
          </a:xfrm>
          <a:prstGeom prst="rect">
            <a:avLst/>
          </a:prstGeom>
          <a:noFill/>
        </p:spPr>
        <p:txBody>
          <a:bodyPr wrap="square" lIns="89760" tIns="44880" rIns="89760" bIns="44880">
            <a:spAutoFit/>
          </a:bodyPr>
          <a:lstStyle/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7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350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9734" tIns="49867" rIns="99734" bIns="498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9734" tIns="49867" rIns="99734" bIns="4986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C0CCC1F2-EC4C-438A-A626-EF38FEB19E62}" type="datetimeFigureOut">
              <a:rPr lang="en-US" sz="2400" smtClean="0">
                <a:solidFill>
                  <a:prstClr val="black"/>
                </a:solidFill>
              </a:rPr>
              <a:pPr defTabSz="1218491"/>
              <a:t>10/8/2021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F9B525D6-B33C-4B02-B16B-D7EC1E9A098D}" type="slidenum">
              <a:rPr 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5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1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3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4" y="5216311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76693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67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lIns="99734" tIns="49867" rIns="99734" bIns="49867" anchor="b"/>
          <a:lstStyle>
            <a:lvl1pPr>
              <a:defRPr sz="59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lIns="99734" tIns="49867" rIns="99734" bIns="4986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8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6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4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2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84B79D43-DAE6-0F47-A9C1-04982654FBFB}" type="datetimeFigureOut">
              <a:rPr kumimoji="1" lang="zh-CN" altLang="en-US" sz="2400" smtClean="0">
                <a:solidFill>
                  <a:prstClr val="black"/>
                </a:solidFill>
              </a:rPr>
              <a:pPr defTabSz="1218491"/>
              <a:t>2021/10/8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EEF17B97-31AA-F046-A2B1-CB7B8C901C9E}" type="slidenum">
              <a:rPr kumimoji="1" lang="zh-CN" alt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4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6"/>
            <a:ext cx="1246993" cy="1242835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4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5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0" y="703323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94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5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84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5" y="1157470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1" y="1982711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3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6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0" y="1913422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6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2" y="6560136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1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5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20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custGeom>
                    <a:avLst/>
                    <a:gdLst>
                      <a:gd name="connsiteX0" fmla="*/ 0 w 10564510"/>
                      <a:gd name="connsiteY0" fmla="*/ 0 h 6160681"/>
                      <a:gd name="connsiteX1" fmla="*/ 798207 w 10564510"/>
                      <a:gd name="connsiteY1" fmla="*/ 0 h 6160681"/>
                      <a:gd name="connsiteX2" fmla="*/ 1385125 w 10564510"/>
                      <a:gd name="connsiteY2" fmla="*/ 0 h 6160681"/>
                      <a:gd name="connsiteX3" fmla="*/ 2183332 w 10564510"/>
                      <a:gd name="connsiteY3" fmla="*/ 0 h 6160681"/>
                      <a:gd name="connsiteX4" fmla="*/ 2770249 w 10564510"/>
                      <a:gd name="connsiteY4" fmla="*/ 0 h 6160681"/>
                      <a:gd name="connsiteX5" fmla="*/ 3145876 w 10564510"/>
                      <a:gd name="connsiteY5" fmla="*/ 0 h 6160681"/>
                      <a:gd name="connsiteX6" fmla="*/ 3732794 w 10564510"/>
                      <a:gd name="connsiteY6" fmla="*/ 0 h 6160681"/>
                      <a:gd name="connsiteX7" fmla="*/ 4002775 w 10564510"/>
                      <a:gd name="connsiteY7" fmla="*/ 0 h 6160681"/>
                      <a:gd name="connsiteX8" fmla="*/ 4589693 w 10564510"/>
                      <a:gd name="connsiteY8" fmla="*/ 0 h 6160681"/>
                      <a:gd name="connsiteX9" fmla="*/ 5282255 w 10564510"/>
                      <a:gd name="connsiteY9" fmla="*/ 0 h 6160681"/>
                      <a:gd name="connsiteX10" fmla="*/ 5763527 w 10564510"/>
                      <a:gd name="connsiteY10" fmla="*/ 0 h 6160681"/>
                      <a:gd name="connsiteX11" fmla="*/ 6033509 w 10564510"/>
                      <a:gd name="connsiteY11" fmla="*/ 0 h 6160681"/>
                      <a:gd name="connsiteX12" fmla="*/ 6831716 w 10564510"/>
                      <a:gd name="connsiteY12" fmla="*/ 0 h 6160681"/>
                      <a:gd name="connsiteX13" fmla="*/ 7418634 w 10564510"/>
                      <a:gd name="connsiteY13" fmla="*/ 0 h 6160681"/>
                      <a:gd name="connsiteX14" fmla="*/ 8005551 w 10564510"/>
                      <a:gd name="connsiteY14" fmla="*/ 0 h 6160681"/>
                      <a:gd name="connsiteX15" fmla="*/ 8486823 w 10564510"/>
                      <a:gd name="connsiteY15" fmla="*/ 0 h 6160681"/>
                      <a:gd name="connsiteX16" fmla="*/ 9285030 w 10564510"/>
                      <a:gd name="connsiteY16" fmla="*/ 0 h 6160681"/>
                      <a:gd name="connsiteX17" fmla="*/ 9555012 w 10564510"/>
                      <a:gd name="connsiteY17" fmla="*/ 0 h 6160681"/>
                      <a:gd name="connsiteX18" fmla="*/ 9930639 w 10564510"/>
                      <a:gd name="connsiteY18" fmla="*/ 0 h 6160681"/>
                      <a:gd name="connsiteX19" fmla="*/ 10564510 w 10564510"/>
                      <a:gd name="connsiteY19" fmla="*/ 0 h 6160681"/>
                      <a:gd name="connsiteX20" fmla="*/ 10564510 w 10564510"/>
                      <a:gd name="connsiteY20" fmla="*/ 683276 h 6160681"/>
                      <a:gd name="connsiteX21" fmla="*/ 10564510 w 10564510"/>
                      <a:gd name="connsiteY21" fmla="*/ 1058517 h 6160681"/>
                      <a:gd name="connsiteX22" fmla="*/ 10564510 w 10564510"/>
                      <a:gd name="connsiteY22" fmla="*/ 1495365 h 6160681"/>
                      <a:gd name="connsiteX23" fmla="*/ 10564510 w 10564510"/>
                      <a:gd name="connsiteY23" fmla="*/ 1870607 h 6160681"/>
                      <a:gd name="connsiteX24" fmla="*/ 10564510 w 10564510"/>
                      <a:gd name="connsiteY24" fmla="*/ 2369062 h 6160681"/>
                      <a:gd name="connsiteX25" fmla="*/ 10564510 w 10564510"/>
                      <a:gd name="connsiteY25" fmla="*/ 3052337 h 6160681"/>
                      <a:gd name="connsiteX26" fmla="*/ 10564510 w 10564510"/>
                      <a:gd name="connsiteY26" fmla="*/ 3612399 h 6160681"/>
                      <a:gd name="connsiteX27" fmla="*/ 10564510 w 10564510"/>
                      <a:gd name="connsiteY27" fmla="*/ 4049248 h 6160681"/>
                      <a:gd name="connsiteX28" fmla="*/ 10564510 w 10564510"/>
                      <a:gd name="connsiteY28" fmla="*/ 4486096 h 6160681"/>
                      <a:gd name="connsiteX29" fmla="*/ 10564510 w 10564510"/>
                      <a:gd name="connsiteY29" fmla="*/ 5046158 h 6160681"/>
                      <a:gd name="connsiteX30" fmla="*/ 10564510 w 10564510"/>
                      <a:gd name="connsiteY30" fmla="*/ 5606220 h 6160681"/>
                      <a:gd name="connsiteX31" fmla="*/ 10564510 w 10564510"/>
                      <a:gd name="connsiteY31" fmla="*/ 6160681 h 6160681"/>
                      <a:gd name="connsiteX32" fmla="*/ 9977593 w 10564510"/>
                      <a:gd name="connsiteY32" fmla="*/ 6160681 h 6160681"/>
                      <a:gd name="connsiteX33" fmla="*/ 9601966 w 10564510"/>
                      <a:gd name="connsiteY33" fmla="*/ 6160681 h 6160681"/>
                      <a:gd name="connsiteX34" fmla="*/ 9226339 w 10564510"/>
                      <a:gd name="connsiteY34" fmla="*/ 6160681 h 6160681"/>
                      <a:gd name="connsiteX35" fmla="*/ 8533776 w 10564510"/>
                      <a:gd name="connsiteY35" fmla="*/ 6160681 h 6160681"/>
                      <a:gd name="connsiteX36" fmla="*/ 8158149 w 10564510"/>
                      <a:gd name="connsiteY36" fmla="*/ 6160681 h 6160681"/>
                      <a:gd name="connsiteX37" fmla="*/ 7465587 w 10564510"/>
                      <a:gd name="connsiteY37" fmla="*/ 6160681 h 6160681"/>
                      <a:gd name="connsiteX38" fmla="*/ 6667380 w 10564510"/>
                      <a:gd name="connsiteY38" fmla="*/ 6160681 h 6160681"/>
                      <a:gd name="connsiteX39" fmla="*/ 6397398 w 10564510"/>
                      <a:gd name="connsiteY39" fmla="*/ 6160681 h 6160681"/>
                      <a:gd name="connsiteX40" fmla="*/ 5704835 w 10564510"/>
                      <a:gd name="connsiteY40" fmla="*/ 6160681 h 6160681"/>
                      <a:gd name="connsiteX41" fmla="*/ 5434853 w 10564510"/>
                      <a:gd name="connsiteY41" fmla="*/ 6160681 h 6160681"/>
                      <a:gd name="connsiteX42" fmla="*/ 4742291 w 10564510"/>
                      <a:gd name="connsiteY42" fmla="*/ 6160681 h 6160681"/>
                      <a:gd name="connsiteX43" fmla="*/ 4366664 w 10564510"/>
                      <a:gd name="connsiteY43" fmla="*/ 6160681 h 6160681"/>
                      <a:gd name="connsiteX44" fmla="*/ 3885392 w 10564510"/>
                      <a:gd name="connsiteY44" fmla="*/ 6160681 h 6160681"/>
                      <a:gd name="connsiteX45" fmla="*/ 3615410 w 10564510"/>
                      <a:gd name="connsiteY45" fmla="*/ 6160681 h 6160681"/>
                      <a:gd name="connsiteX46" fmla="*/ 3134138 w 10564510"/>
                      <a:gd name="connsiteY46" fmla="*/ 6160681 h 6160681"/>
                      <a:gd name="connsiteX47" fmla="*/ 2335931 w 10564510"/>
                      <a:gd name="connsiteY47" fmla="*/ 6160681 h 6160681"/>
                      <a:gd name="connsiteX48" fmla="*/ 2065949 w 10564510"/>
                      <a:gd name="connsiteY48" fmla="*/ 6160681 h 6160681"/>
                      <a:gd name="connsiteX49" fmla="*/ 1373386 w 10564510"/>
                      <a:gd name="connsiteY49" fmla="*/ 6160681 h 6160681"/>
                      <a:gd name="connsiteX50" fmla="*/ 786469 w 10564510"/>
                      <a:gd name="connsiteY50" fmla="*/ 6160681 h 6160681"/>
                      <a:gd name="connsiteX51" fmla="*/ 0 w 10564510"/>
                      <a:gd name="connsiteY51" fmla="*/ 6160681 h 6160681"/>
                      <a:gd name="connsiteX52" fmla="*/ 0 w 10564510"/>
                      <a:gd name="connsiteY52" fmla="*/ 5723833 h 6160681"/>
                      <a:gd name="connsiteX53" fmla="*/ 0 w 10564510"/>
                      <a:gd name="connsiteY53" fmla="*/ 5163771 h 6160681"/>
                      <a:gd name="connsiteX54" fmla="*/ 0 w 10564510"/>
                      <a:gd name="connsiteY54" fmla="*/ 4480495 h 6160681"/>
                      <a:gd name="connsiteX55" fmla="*/ 0 w 10564510"/>
                      <a:gd name="connsiteY55" fmla="*/ 3858827 h 6160681"/>
                      <a:gd name="connsiteX56" fmla="*/ 0 w 10564510"/>
                      <a:gd name="connsiteY56" fmla="*/ 3360371 h 6160681"/>
                      <a:gd name="connsiteX57" fmla="*/ 0 w 10564510"/>
                      <a:gd name="connsiteY57" fmla="*/ 2923523 h 6160681"/>
                      <a:gd name="connsiteX58" fmla="*/ 0 w 10564510"/>
                      <a:gd name="connsiteY58" fmla="*/ 2240248 h 6160681"/>
                      <a:gd name="connsiteX59" fmla="*/ 0 w 10564510"/>
                      <a:gd name="connsiteY59" fmla="*/ 1803399 h 6160681"/>
                      <a:gd name="connsiteX60" fmla="*/ 0 w 10564510"/>
                      <a:gd name="connsiteY60" fmla="*/ 1181731 h 6160681"/>
                      <a:gd name="connsiteX61" fmla="*/ 0 w 10564510"/>
                      <a:gd name="connsiteY61" fmla="*/ 560062 h 6160681"/>
                      <a:gd name="connsiteX62" fmla="*/ 0 w 10564510"/>
                      <a:gd name="connsiteY62" fmla="*/ 0 h 616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564510" h="6160681" fill="none" extrusionOk="0">
                        <a:moveTo>
                          <a:pt x="0" y="0"/>
                        </a:moveTo>
                        <a:cubicBezTo>
                          <a:pt x="398863" y="-38929"/>
                          <a:pt x="588152" y="1819"/>
                          <a:pt x="798207" y="0"/>
                        </a:cubicBezTo>
                        <a:cubicBezTo>
                          <a:pt x="1008262" y="-1819"/>
                          <a:pt x="1092928" y="55509"/>
                          <a:pt x="1385125" y="0"/>
                        </a:cubicBezTo>
                        <a:cubicBezTo>
                          <a:pt x="1677322" y="-55509"/>
                          <a:pt x="1915501" y="80897"/>
                          <a:pt x="2183332" y="0"/>
                        </a:cubicBezTo>
                        <a:cubicBezTo>
                          <a:pt x="2451163" y="-80897"/>
                          <a:pt x="2647232" y="48166"/>
                          <a:pt x="2770249" y="0"/>
                        </a:cubicBezTo>
                        <a:cubicBezTo>
                          <a:pt x="2893266" y="-48166"/>
                          <a:pt x="2990726" y="24387"/>
                          <a:pt x="3145876" y="0"/>
                        </a:cubicBezTo>
                        <a:cubicBezTo>
                          <a:pt x="3301026" y="-24387"/>
                          <a:pt x="3475019" y="5983"/>
                          <a:pt x="3732794" y="0"/>
                        </a:cubicBezTo>
                        <a:cubicBezTo>
                          <a:pt x="3990569" y="-5983"/>
                          <a:pt x="3896233" y="11897"/>
                          <a:pt x="4002775" y="0"/>
                        </a:cubicBezTo>
                        <a:cubicBezTo>
                          <a:pt x="4109317" y="-11897"/>
                          <a:pt x="4459225" y="12779"/>
                          <a:pt x="4589693" y="0"/>
                        </a:cubicBezTo>
                        <a:cubicBezTo>
                          <a:pt x="4720161" y="-12779"/>
                          <a:pt x="4986517" y="407"/>
                          <a:pt x="5282255" y="0"/>
                        </a:cubicBezTo>
                        <a:cubicBezTo>
                          <a:pt x="5577993" y="-407"/>
                          <a:pt x="5655800" y="52768"/>
                          <a:pt x="5763527" y="0"/>
                        </a:cubicBezTo>
                        <a:cubicBezTo>
                          <a:pt x="5871254" y="-52768"/>
                          <a:pt x="5978106" y="6452"/>
                          <a:pt x="6033509" y="0"/>
                        </a:cubicBezTo>
                        <a:cubicBezTo>
                          <a:pt x="6088912" y="-6452"/>
                          <a:pt x="6525652" y="48924"/>
                          <a:pt x="6831716" y="0"/>
                        </a:cubicBezTo>
                        <a:cubicBezTo>
                          <a:pt x="7137780" y="-48924"/>
                          <a:pt x="7219632" y="36976"/>
                          <a:pt x="7418634" y="0"/>
                        </a:cubicBezTo>
                        <a:cubicBezTo>
                          <a:pt x="7617636" y="-36976"/>
                          <a:pt x="7791692" y="18187"/>
                          <a:pt x="8005551" y="0"/>
                        </a:cubicBezTo>
                        <a:cubicBezTo>
                          <a:pt x="8219410" y="-18187"/>
                          <a:pt x="8308303" y="49287"/>
                          <a:pt x="8486823" y="0"/>
                        </a:cubicBezTo>
                        <a:cubicBezTo>
                          <a:pt x="8665343" y="-49287"/>
                          <a:pt x="8919792" y="2491"/>
                          <a:pt x="9285030" y="0"/>
                        </a:cubicBezTo>
                        <a:cubicBezTo>
                          <a:pt x="9650268" y="-2491"/>
                          <a:pt x="9474224" y="14119"/>
                          <a:pt x="9555012" y="0"/>
                        </a:cubicBezTo>
                        <a:cubicBezTo>
                          <a:pt x="9635800" y="-14119"/>
                          <a:pt x="9750119" y="11678"/>
                          <a:pt x="9930639" y="0"/>
                        </a:cubicBezTo>
                        <a:cubicBezTo>
                          <a:pt x="10111159" y="-11678"/>
                          <a:pt x="10423933" y="4272"/>
                          <a:pt x="10564510" y="0"/>
                        </a:cubicBezTo>
                        <a:cubicBezTo>
                          <a:pt x="10627424" y="172970"/>
                          <a:pt x="10551669" y="382567"/>
                          <a:pt x="10564510" y="683276"/>
                        </a:cubicBezTo>
                        <a:cubicBezTo>
                          <a:pt x="10577351" y="983985"/>
                          <a:pt x="10528153" y="921439"/>
                          <a:pt x="10564510" y="1058517"/>
                        </a:cubicBezTo>
                        <a:cubicBezTo>
                          <a:pt x="10600867" y="1195595"/>
                          <a:pt x="10562641" y="1293453"/>
                          <a:pt x="10564510" y="1495365"/>
                        </a:cubicBezTo>
                        <a:cubicBezTo>
                          <a:pt x="10566379" y="1697277"/>
                          <a:pt x="10541237" y="1780654"/>
                          <a:pt x="10564510" y="1870607"/>
                        </a:cubicBezTo>
                        <a:cubicBezTo>
                          <a:pt x="10587783" y="1960560"/>
                          <a:pt x="10508888" y="2233362"/>
                          <a:pt x="10564510" y="2369062"/>
                        </a:cubicBezTo>
                        <a:cubicBezTo>
                          <a:pt x="10620132" y="2504763"/>
                          <a:pt x="10496235" y="2802264"/>
                          <a:pt x="10564510" y="3052337"/>
                        </a:cubicBezTo>
                        <a:cubicBezTo>
                          <a:pt x="10632785" y="3302411"/>
                          <a:pt x="10519594" y="3469178"/>
                          <a:pt x="10564510" y="3612399"/>
                        </a:cubicBezTo>
                        <a:cubicBezTo>
                          <a:pt x="10609426" y="3755620"/>
                          <a:pt x="10563756" y="3945141"/>
                          <a:pt x="10564510" y="4049248"/>
                        </a:cubicBezTo>
                        <a:cubicBezTo>
                          <a:pt x="10565264" y="4153355"/>
                          <a:pt x="10545530" y="4283408"/>
                          <a:pt x="10564510" y="4486096"/>
                        </a:cubicBezTo>
                        <a:cubicBezTo>
                          <a:pt x="10583490" y="4688784"/>
                          <a:pt x="10509642" y="4850697"/>
                          <a:pt x="10564510" y="5046158"/>
                        </a:cubicBezTo>
                        <a:cubicBezTo>
                          <a:pt x="10619378" y="5241619"/>
                          <a:pt x="10508067" y="5428051"/>
                          <a:pt x="10564510" y="5606220"/>
                        </a:cubicBezTo>
                        <a:cubicBezTo>
                          <a:pt x="10620953" y="5784389"/>
                          <a:pt x="10509781" y="5950420"/>
                          <a:pt x="10564510" y="6160681"/>
                        </a:cubicBezTo>
                        <a:cubicBezTo>
                          <a:pt x="10298089" y="6205631"/>
                          <a:pt x="10229751" y="6152665"/>
                          <a:pt x="9977593" y="6160681"/>
                        </a:cubicBezTo>
                        <a:cubicBezTo>
                          <a:pt x="9725435" y="6168697"/>
                          <a:pt x="9691721" y="6116862"/>
                          <a:pt x="9601966" y="6160681"/>
                        </a:cubicBezTo>
                        <a:cubicBezTo>
                          <a:pt x="9512211" y="6204500"/>
                          <a:pt x="9413710" y="6159874"/>
                          <a:pt x="9226339" y="6160681"/>
                        </a:cubicBezTo>
                        <a:cubicBezTo>
                          <a:pt x="9038968" y="6161488"/>
                          <a:pt x="8807247" y="6085176"/>
                          <a:pt x="8533776" y="6160681"/>
                        </a:cubicBezTo>
                        <a:cubicBezTo>
                          <a:pt x="8260305" y="6236186"/>
                          <a:pt x="8254859" y="6153902"/>
                          <a:pt x="8158149" y="6160681"/>
                        </a:cubicBezTo>
                        <a:cubicBezTo>
                          <a:pt x="8061439" y="6167460"/>
                          <a:pt x="7755507" y="6131845"/>
                          <a:pt x="7465587" y="6160681"/>
                        </a:cubicBezTo>
                        <a:cubicBezTo>
                          <a:pt x="7175667" y="6189517"/>
                          <a:pt x="6963771" y="6077276"/>
                          <a:pt x="6667380" y="6160681"/>
                        </a:cubicBezTo>
                        <a:cubicBezTo>
                          <a:pt x="6370989" y="6244086"/>
                          <a:pt x="6487376" y="6137813"/>
                          <a:pt x="6397398" y="6160681"/>
                        </a:cubicBezTo>
                        <a:cubicBezTo>
                          <a:pt x="6307420" y="6183549"/>
                          <a:pt x="5935378" y="6082933"/>
                          <a:pt x="5704835" y="6160681"/>
                        </a:cubicBezTo>
                        <a:cubicBezTo>
                          <a:pt x="5474292" y="6238429"/>
                          <a:pt x="5568521" y="6160169"/>
                          <a:pt x="5434853" y="6160681"/>
                        </a:cubicBezTo>
                        <a:cubicBezTo>
                          <a:pt x="5301185" y="6161193"/>
                          <a:pt x="5064651" y="6116075"/>
                          <a:pt x="4742291" y="6160681"/>
                        </a:cubicBezTo>
                        <a:cubicBezTo>
                          <a:pt x="4419931" y="6205287"/>
                          <a:pt x="4445057" y="6116080"/>
                          <a:pt x="4366664" y="6160681"/>
                        </a:cubicBezTo>
                        <a:cubicBezTo>
                          <a:pt x="4288271" y="6205282"/>
                          <a:pt x="4045573" y="6112132"/>
                          <a:pt x="3885392" y="6160681"/>
                        </a:cubicBezTo>
                        <a:cubicBezTo>
                          <a:pt x="3725211" y="6209230"/>
                          <a:pt x="3718448" y="6154992"/>
                          <a:pt x="3615410" y="6160681"/>
                        </a:cubicBezTo>
                        <a:cubicBezTo>
                          <a:pt x="3512372" y="6166370"/>
                          <a:pt x="3247460" y="6123571"/>
                          <a:pt x="3134138" y="6160681"/>
                        </a:cubicBezTo>
                        <a:cubicBezTo>
                          <a:pt x="3020816" y="6197791"/>
                          <a:pt x="2549017" y="6104927"/>
                          <a:pt x="2335931" y="6160681"/>
                        </a:cubicBezTo>
                        <a:cubicBezTo>
                          <a:pt x="2122845" y="6216435"/>
                          <a:pt x="2187777" y="6130978"/>
                          <a:pt x="2065949" y="6160681"/>
                        </a:cubicBezTo>
                        <a:cubicBezTo>
                          <a:pt x="1944121" y="6190384"/>
                          <a:pt x="1609109" y="6087050"/>
                          <a:pt x="1373386" y="6160681"/>
                        </a:cubicBezTo>
                        <a:cubicBezTo>
                          <a:pt x="1137663" y="6234312"/>
                          <a:pt x="1070576" y="6150441"/>
                          <a:pt x="786469" y="6160681"/>
                        </a:cubicBezTo>
                        <a:cubicBezTo>
                          <a:pt x="502362" y="6170921"/>
                          <a:pt x="271404" y="6088742"/>
                          <a:pt x="0" y="6160681"/>
                        </a:cubicBezTo>
                        <a:cubicBezTo>
                          <a:pt x="-15771" y="5982523"/>
                          <a:pt x="20673" y="5895505"/>
                          <a:pt x="0" y="5723833"/>
                        </a:cubicBezTo>
                        <a:cubicBezTo>
                          <a:pt x="-20673" y="5552161"/>
                          <a:pt x="20097" y="5391097"/>
                          <a:pt x="0" y="5163771"/>
                        </a:cubicBezTo>
                        <a:cubicBezTo>
                          <a:pt x="-20097" y="4936445"/>
                          <a:pt x="23155" y="4705721"/>
                          <a:pt x="0" y="4480495"/>
                        </a:cubicBezTo>
                        <a:cubicBezTo>
                          <a:pt x="-23155" y="4255269"/>
                          <a:pt x="27245" y="4059740"/>
                          <a:pt x="0" y="3858827"/>
                        </a:cubicBezTo>
                        <a:cubicBezTo>
                          <a:pt x="-27245" y="3657914"/>
                          <a:pt x="2514" y="3546135"/>
                          <a:pt x="0" y="3360371"/>
                        </a:cubicBezTo>
                        <a:cubicBezTo>
                          <a:pt x="-2514" y="3174607"/>
                          <a:pt x="40120" y="3047671"/>
                          <a:pt x="0" y="2923523"/>
                        </a:cubicBezTo>
                        <a:cubicBezTo>
                          <a:pt x="-40120" y="2799375"/>
                          <a:pt x="6326" y="2449741"/>
                          <a:pt x="0" y="2240248"/>
                        </a:cubicBezTo>
                        <a:cubicBezTo>
                          <a:pt x="-6326" y="2030755"/>
                          <a:pt x="32039" y="1925436"/>
                          <a:pt x="0" y="1803399"/>
                        </a:cubicBezTo>
                        <a:cubicBezTo>
                          <a:pt x="-32039" y="1681362"/>
                          <a:pt x="32781" y="1367097"/>
                          <a:pt x="0" y="1181731"/>
                        </a:cubicBezTo>
                        <a:cubicBezTo>
                          <a:pt x="-32781" y="996365"/>
                          <a:pt x="32796" y="865415"/>
                          <a:pt x="0" y="560062"/>
                        </a:cubicBezTo>
                        <a:cubicBezTo>
                          <a:pt x="-32796" y="254709"/>
                          <a:pt x="57800" y="154869"/>
                          <a:pt x="0" y="0"/>
                        </a:cubicBezTo>
                        <a:close/>
                      </a:path>
                      <a:path w="10564510" h="6160681" stroke="0" extrusionOk="0">
                        <a:moveTo>
                          <a:pt x="0" y="0"/>
                        </a:moveTo>
                        <a:cubicBezTo>
                          <a:pt x="173958" y="-35120"/>
                          <a:pt x="364388" y="21400"/>
                          <a:pt x="586917" y="0"/>
                        </a:cubicBezTo>
                        <a:cubicBezTo>
                          <a:pt x="809446" y="-21400"/>
                          <a:pt x="870464" y="28398"/>
                          <a:pt x="962544" y="0"/>
                        </a:cubicBezTo>
                        <a:cubicBezTo>
                          <a:pt x="1054624" y="-28398"/>
                          <a:pt x="1136824" y="8692"/>
                          <a:pt x="1232526" y="0"/>
                        </a:cubicBezTo>
                        <a:cubicBezTo>
                          <a:pt x="1328228" y="-8692"/>
                          <a:pt x="1421129" y="16813"/>
                          <a:pt x="1502508" y="0"/>
                        </a:cubicBezTo>
                        <a:cubicBezTo>
                          <a:pt x="1583887" y="-16813"/>
                          <a:pt x="1879896" y="60612"/>
                          <a:pt x="2089425" y="0"/>
                        </a:cubicBezTo>
                        <a:cubicBezTo>
                          <a:pt x="2298954" y="-60612"/>
                          <a:pt x="2390260" y="59266"/>
                          <a:pt x="2676343" y="0"/>
                        </a:cubicBezTo>
                        <a:cubicBezTo>
                          <a:pt x="2962426" y="-59266"/>
                          <a:pt x="2946550" y="37996"/>
                          <a:pt x="3157615" y="0"/>
                        </a:cubicBezTo>
                        <a:cubicBezTo>
                          <a:pt x="3368680" y="-37996"/>
                          <a:pt x="3623214" y="64462"/>
                          <a:pt x="3744532" y="0"/>
                        </a:cubicBezTo>
                        <a:cubicBezTo>
                          <a:pt x="3865850" y="-64462"/>
                          <a:pt x="4123080" y="7710"/>
                          <a:pt x="4225804" y="0"/>
                        </a:cubicBezTo>
                        <a:cubicBezTo>
                          <a:pt x="4328528" y="-7710"/>
                          <a:pt x="4395638" y="13111"/>
                          <a:pt x="4495786" y="0"/>
                        </a:cubicBezTo>
                        <a:cubicBezTo>
                          <a:pt x="4595934" y="-13111"/>
                          <a:pt x="4743193" y="12823"/>
                          <a:pt x="4871413" y="0"/>
                        </a:cubicBezTo>
                        <a:cubicBezTo>
                          <a:pt x="4999633" y="-12823"/>
                          <a:pt x="5310909" y="90884"/>
                          <a:pt x="5669620" y="0"/>
                        </a:cubicBezTo>
                        <a:cubicBezTo>
                          <a:pt x="6028331" y="-90884"/>
                          <a:pt x="5925568" y="54257"/>
                          <a:pt x="6150892" y="0"/>
                        </a:cubicBezTo>
                        <a:cubicBezTo>
                          <a:pt x="6376216" y="-54257"/>
                          <a:pt x="6450277" y="25677"/>
                          <a:pt x="6526520" y="0"/>
                        </a:cubicBezTo>
                        <a:cubicBezTo>
                          <a:pt x="6602763" y="-25677"/>
                          <a:pt x="6840927" y="68070"/>
                          <a:pt x="7113437" y="0"/>
                        </a:cubicBezTo>
                        <a:cubicBezTo>
                          <a:pt x="7385947" y="-68070"/>
                          <a:pt x="7375807" y="426"/>
                          <a:pt x="7489064" y="0"/>
                        </a:cubicBezTo>
                        <a:cubicBezTo>
                          <a:pt x="7602321" y="-426"/>
                          <a:pt x="7856615" y="19261"/>
                          <a:pt x="8181626" y="0"/>
                        </a:cubicBezTo>
                        <a:cubicBezTo>
                          <a:pt x="8506637" y="-19261"/>
                          <a:pt x="8347685" y="2543"/>
                          <a:pt x="8451608" y="0"/>
                        </a:cubicBezTo>
                        <a:cubicBezTo>
                          <a:pt x="8555531" y="-2543"/>
                          <a:pt x="8595173" y="18236"/>
                          <a:pt x="8721590" y="0"/>
                        </a:cubicBezTo>
                        <a:cubicBezTo>
                          <a:pt x="8848007" y="-18236"/>
                          <a:pt x="9236127" y="28782"/>
                          <a:pt x="9414152" y="0"/>
                        </a:cubicBezTo>
                        <a:cubicBezTo>
                          <a:pt x="9592177" y="-28782"/>
                          <a:pt x="10213804" y="36493"/>
                          <a:pt x="10564510" y="0"/>
                        </a:cubicBezTo>
                        <a:cubicBezTo>
                          <a:pt x="10597144" y="176532"/>
                          <a:pt x="10531648" y="246228"/>
                          <a:pt x="10564510" y="375241"/>
                        </a:cubicBezTo>
                        <a:cubicBezTo>
                          <a:pt x="10597372" y="504254"/>
                          <a:pt x="10527498" y="721313"/>
                          <a:pt x="10564510" y="873697"/>
                        </a:cubicBezTo>
                        <a:cubicBezTo>
                          <a:pt x="10601522" y="1026081"/>
                          <a:pt x="10507946" y="1276956"/>
                          <a:pt x="10564510" y="1495365"/>
                        </a:cubicBezTo>
                        <a:cubicBezTo>
                          <a:pt x="10621074" y="1713774"/>
                          <a:pt x="10546419" y="1759279"/>
                          <a:pt x="10564510" y="1870607"/>
                        </a:cubicBezTo>
                        <a:cubicBezTo>
                          <a:pt x="10582601" y="1981935"/>
                          <a:pt x="10563318" y="2261389"/>
                          <a:pt x="10564510" y="2369062"/>
                        </a:cubicBezTo>
                        <a:cubicBezTo>
                          <a:pt x="10565702" y="2476736"/>
                          <a:pt x="10561213" y="2617157"/>
                          <a:pt x="10564510" y="2744303"/>
                        </a:cubicBezTo>
                        <a:cubicBezTo>
                          <a:pt x="10567807" y="2871449"/>
                          <a:pt x="10544755" y="2995303"/>
                          <a:pt x="10564510" y="3242758"/>
                        </a:cubicBezTo>
                        <a:cubicBezTo>
                          <a:pt x="10584265" y="3490213"/>
                          <a:pt x="10528528" y="3513417"/>
                          <a:pt x="10564510" y="3679607"/>
                        </a:cubicBezTo>
                        <a:cubicBezTo>
                          <a:pt x="10600492" y="3845797"/>
                          <a:pt x="10523567" y="4014131"/>
                          <a:pt x="10564510" y="4178062"/>
                        </a:cubicBezTo>
                        <a:cubicBezTo>
                          <a:pt x="10605453" y="4341993"/>
                          <a:pt x="10538786" y="4554377"/>
                          <a:pt x="10564510" y="4861337"/>
                        </a:cubicBezTo>
                        <a:cubicBezTo>
                          <a:pt x="10590234" y="5168297"/>
                          <a:pt x="10534437" y="5057582"/>
                          <a:pt x="10564510" y="5236579"/>
                        </a:cubicBezTo>
                        <a:cubicBezTo>
                          <a:pt x="10594583" y="5415576"/>
                          <a:pt x="10464452" y="5916284"/>
                          <a:pt x="10564510" y="6160681"/>
                        </a:cubicBezTo>
                        <a:cubicBezTo>
                          <a:pt x="10434779" y="6167030"/>
                          <a:pt x="10398604" y="6145495"/>
                          <a:pt x="10294528" y="6160681"/>
                        </a:cubicBezTo>
                        <a:cubicBezTo>
                          <a:pt x="10190452" y="6175867"/>
                          <a:pt x="10025453" y="6117862"/>
                          <a:pt x="9813256" y="6160681"/>
                        </a:cubicBezTo>
                        <a:cubicBezTo>
                          <a:pt x="9601059" y="6203500"/>
                          <a:pt x="9379741" y="6155154"/>
                          <a:pt x="9226339" y="6160681"/>
                        </a:cubicBezTo>
                        <a:cubicBezTo>
                          <a:pt x="9072937" y="6166208"/>
                          <a:pt x="9029440" y="6138482"/>
                          <a:pt x="8956357" y="6160681"/>
                        </a:cubicBezTo>
                        <a:cubicBezTo>
                          <a:pt x="8883274" y="6182880"/>
                          <a:pt x="8791479" y="6154826"/>
                          <a:pt x="8686375" y="6160681"/>
                        </a:cubicBezTo>
                        <a:cubicBezTo>
                          <a:pt x="8581271" y="6166536"/>
                          <a:pt x="8499790" y="6155323"/>
                          <a:pt x="8416393" y="6160681"/>
                        </a:cubicBezTo>
                        <a:cubicBezTo>
                          <a:pt x="8332996" y="6166039"/>
                          <a:pt x="8174094" y="6150325"/>
                          <a:pt x="7935121" y="6160681"/>
                        </a:cubicBezTo>
                        <a:cubicBezTo>
                          <a:pt x="7696148" y="6171037"/>
                          <a:pt x="7533260" y="6090757"/>
                          <a:pt x="7136913" y="6160681"/>
                        </a:cubicBezTo>
                        <a:cubicBezTo>
                          <a:pt x="6740566" y="6230605"/>
                          <a:pt x="6696255" y="6081917"/>
                          <a:pt x="6444351" y="6160681"/>
                        </a:cubicBezTo>
                        <a:cubicBezTo>
                          <a:pt x="6192447" y="6239445"/>
                          <a:pt x="6189041" y="6145107"/>
                          <a:pt x="6068724" y="6160681"/>
                        </a:cubicBezTo>
                        <a:cubicBezTo>
                          <a:pt x="5948407" y="6176255"/>
                          <a:pt x="5734576" y="6149303"/>
                          <a:pt x="5481807" y="6160681"/>
                        </a:cubicBezTo>
                        <a:cubicBezTo>
                          <a:pt x="5229038" y="6172059"/>
                          <a:pt x="5189053" y="6141396"/>
                          <a:pt x="5106180" y="6160681"/>
                        </a:cubicBezTo>
                        <a:cubicBezTo>
                          <a:pt x="5023307" y="6179966"/>
                          <a:pt x="4641408" y="6078486"/>
                          <a:pt x="4413618" y="6160681"/>
                        </a:cubicBezTo>
                        <a:cubicBezTo>
                          <a:pt x="4185828" y="6242876"/>
                          <a:pt x="3982323" y="6131640"/>
                          <a:pt x="3721055" y="6160681"/>
                        </a:cubicBezTo>
                        <a:cubicBezTo>
                          <a:pt x="3459787" y="6189722"/>
                          <a:pt x="3582895" y="6138835"/>
                          <a:pt x="3451073" y="6160681"/>
                        </a:cubicBezTo>
                        <a:cubicBezTo>
                          <a:pt x="3319251" y="6182527"/>
                          <a:pt x="2951906" y="6101861"/>
                          <a:pt x="2758511" y="6160681"/>
                        </a:cubicBezTo>
                        <a:cubicBezTo>
                          <a:pt x="2565116" y="6219501"/>
                          <a:pt x="2498799" y="6126401"/>
                          <a:pt x="2277239" y="6160681"/>
                        </a:cubicBezTo>
                        <a:cubicBezTo>
                          <a:pt x="2055679" y="6194961"/>
                          <a:pt x="1796279" y="6096004"/>
                          <a:pt x="1479031" y="6160681"/>
                        </a:cubicBezTo>
                        <a:cubicBezTo>
                          <a:pt x="1161783" y="6225358"/>
                          <a:pt x="1204054" y="6120712"/>
                          <a:pt x="1103404" y="6160681"/>
                        </a:cubicBezTo>
                        <a:cubicBezTo>
                          <a:pt x="1002754" y="6200650"/>
                          <a:pt x="285146" y="6037277"/>
                          <a:pt x="0" y="6160681"/>
                        </a:cubicBezTo>
                        <a:cubicBezTo>
                          <a:pt x="-11960" y="6047918"/>
                          <a:pt x="23966" y="5911586"/>
                          <a:pt x="0" y="5785440"/>
                        </a:cubicBezTo>
                        <a:cubicBezTo>
                          <a:pt x="-23966" y="5659294"/>
                          <a:pt x="36074" y="5590740"/>
                          <a:pt x="0" y="5410198"/>
                        </a:cubicBezTo>
                        <a:cubicBezTo>
                          <a:pt x="-36074" y="5229656"/>
                          <a:pt x="57863" y="4987814"/>
                          <a:pt x="0" y="4850136"/>
                        </a:cubicBezTo>
                        <a:cubicBezTo>
                          <a:pt x="-57863" y="4712458"/>
                          <a:pt x="36595" y="4543536"/>
                          <a:pt x="0" y="4413288"/>
                        </a:cubicBezTo>
                        <a:cubicBezTo>
                          <a:pt x="-36595" y="4283040"/>
                          <a:pt x="29645" y="4024131"/>
                          <a:pt x="0" y="3791619"/>
                        </a:cubicBezTo>
                        <a:cubicBezTo>
                          <a:pt x="-29645" y="3559107"/>
                          <a:pt x="23712" y="3485802"/>
                          <a:pt x="0" y="3231557"/>
                        </a:cubicBezTo>
                        <a:cubicBezTo>
                          <a:pt x="-23712" y="2977312"/>
                          <a:pt x="60432" y="2879796"/>
                          <a:pt x="0" y="2671495"/>
                        </a:cubicBezTo>
                        <a:cubicBezTo>
                          <a:pt x="-60432" y="2463194"/>
                          <a:pt x="32451" y="2407588"/>
                          <a:pt x="0" y="2296254"/>
                        </a:cubicBezTo>
                        <a:cubicBezTo>
                          <a:pt x="-32451" y="2184920"/>
                          <a:pt x="29103" y="1811759"/>
                          <a:pt x="0" y="1612978"/>
                        </a:cubicBezTo>
                        <a:cubicBezTo>
                          <a:pt x="-29103" y="1414197"/>
                          <a:pt x="12111" y="1161925"/>
                          <a:pt x="0" y="929703"/>
                        </a:cubicBezTo>
                        <a:cubicBezTo>
                          <a:pt x="-12111" y="697481"/>
                          <a:pt x="34162" y="644132"/>
                          <a:pt x="0" y="554461"/>
                        </a:cubicBezTo>
                        <a:cubicBezTo>
                          <a:pt x="-34162" y="464790"/>
                          <a:pt x="14874" y="1843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4" y="-31899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43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2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897602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401" indent="-224401" algn="l" defTabSz="897602" rtl="0" eaLnBrk="1" latinLnBrk="0" hangingPunct="1">
        <a:lnSpc>
          <a:spcPct val="90000"/>
        </a:lnSpc>
        <a:spcBef>
          <a:spcPts val="98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3202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003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04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606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407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7208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009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811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801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602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4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205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06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807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1609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041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822532"/>
            <a:ext cx="8245387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sáu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ngày </a:t>
            </a:r>
            <a:r>
              <a:rPr lang="en-US" sz="3100" b="1" dirty="0">
                <a:solidFill>
                  <a:prstClr val="white"/>
                </a:solidFill>
                <a:latin typeface="HP001 5 HÀNG" pitchFamily="34" charset="0"/>
              </a:rPr>
              <a:t>8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tháng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10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148" y="1498727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Tiếng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Việt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5814" y="2215330"/>
            <a:ext cx="3476914" cy="734594"/>
          </a:xfrm>
          <a:prstGeom prst="rect">
            <a:avLst/>
          </a:prstGeom>
        </p:spPr>
        <p:txBody>
          <a:bodyPr wrap="non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Viết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thời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gian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biểu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endParaRPr lang="vi-VN" sz="31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=""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1718335"/>
            <a:ext cx="71287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60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endParaRPr lang="en-US" sz="6000" b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6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6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kumimoji="0" lang="en-US" sz="6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4" y="0"/>
            <a:ext cx="10468992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47" y="753110"/>
            <a:ext cx="8122857" cy="610489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-29083" y="1521460"/>
            <a:ext cx="2647315" cy="1278255"/>
          </a:xfrm>
          <a:prstGeom prst="cloudCallout">
            <a:avLst>
              <a:gd name="adj1" fmla="val 39037"/>
              <a:gd name="adj2" fmla="val 605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>
              <a:gd name="adj1" fmla="val -46949"/>
              <a:gd name="adj2" fmla="val 6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 học bài lúc 8 giờ sáng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-211963" y="3574669"/>
            <a:ext cx="2707640" cy="1968500"/>
          </a:xfrm>
          <a:prstGeom prst="cloudCallout">
            <a:avLst>
              <a:gd name="adj1" fmla="val 42657"/>
              <a:gd name="adj2" fmla="val 42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736455" y="3450717"/>
            <a:ext cx="2707640" cy="1968500"/>
          </a:xfrm>
          <a:prstGeom prst="cloudCallout">
            <a:avLst>
              <a:gd name="adj1" fmla="val -46499"/>
              <a:gd name="adj2" fmla="val 544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42" y="297434"/>
            <a:ext cx="1166973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khóa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5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lúc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27518582"/>
              </p:ext>
            </p:extLst>
          </p:nvPr>
        </p:nvGraphicFramePr>
        <p:xfrm>
          <a:off x="1584960" y="1967484"/>
          <a:ext cx="8533130" cy="3043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44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Thời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gian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động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44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44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Giúp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mẹ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nhặt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rau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135</Words>
  <Application>Microsoft Office PowerPoint</Application>
  <PresentationFormat>Custom</PresentationFormat>
  <Paragraphs>25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5_Office Theme</vt:lpstr>
      <vt:lpstr>PowerPoint Presentation</vt:lpstr>
      <vt:lpstr>PowerPoint Presentation</vt:lpstr>
      <vt:lpstr>PowerPoint Presentation</vt:lpstr>
      <vt:lpstr>2. Viết thời khóa biểu của em lúc 5 giờ chiều đến lúc đi ngủ?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4</cp:revision>
  <dcterms:created xsi:type="dcterms:W3CDTF">2021-07-28T05:24:49Z</dcterms:created>
  <dcterms:modified xsi:type="dcterms:W3CDTF">2021-10-08T01:03:14Z</dcterms:modified>
</cp:coreProperties>
</file>